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55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809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64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21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14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689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521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72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053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96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6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A06C1A-6A25-460C-B376-ABD457D82F43}" type="datetimeFigureOut">
              <a:rPr lang="id-ID" smtClean="0"/>
              <a:pPr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BEF0EB-6AB3-4DCB-9949-F38B31357069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6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jquery.com/" TargetMode="External"/><Relationship Id="rId2" Type="http://schemas.openxmlformats.org/officeDocument/2006/relationships/hyperlink" Target="http://www.phptherightwa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Pemrograman Web Lanjut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L. Erawan, M.Kom</a:t>
            </a:r>
          </a:p>
          <a:p>
            <a:r>
              <a:rPr lang="id-ID" dirty="0" smtClean="0"/>
              <a:t>lalang.erawan@dsn.dinus.ac.id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Pengenalan </a:t>
            </a:r>
            <a:r>
              <a:rPr lang="id-ID" dirty="0"/>
              <a:t>materi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/>
              <a:t>PHP</a:t>
            </a:r>
            <a:r>
              <a:rPr lang="id-ID" dirty="0" smtClean="0"/>
              <a:t> </a:t>
            </a:r>
            <a:r>
              <a:rPr lang="id-ID" dirty="0"/>
              <a:t>1</a:t>
            </a:r>
          </a:p>
          <a:p>
            <a:pPr marL="758825" lvl="1">
              <a:buNone/>
            </a:pPr>
            <a:r>
              <a:rPr lang="id-ID" dirty="0"/>
              <a:t>- Tag-tag dlm PHP</a:t>
            </a:r>
          </a:p>
          <a:p>
            <a:pPr marL="758825" lvl="1">
              <a:buNone/>
            </a:pPr>
            <a:r>
              <a:rPr lang="id-ID" dirty="0"/>
              <a:t>- Struktur Kontrol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PHP </a:t>
            </a:r>
            <a:r>
              <a:rPr lang="id-ID" dirty="0"/>
              <a:t>2</a:t>
            </a:r>
          </a:p>
          <a:p>
            <a:pPr lvl="1">
              <a:buNone/>
            </a:pPr>
            <a:r>
              <a:rPr lang="id-ID" dirty="0"/>
              <a:t>- Array, Fungsi, Modularisasi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PHP </a:t>
            </a:r>
            <a:r>
              <a:rPr lang="id-ID" dirty="0"/>
              <a:t>3</a:t>
            </a:r>
          </a:p>
          <a:p>
            <a:pPr lvl="1">
              <a:buNone/>
            </a:pPr>
            <a:r>
              <a:rPr lang="id-ID" dirty="0"/>
              <a:t>- Form, metode Get &amp; Post</a:t>
            </a:r>
          </a:p>
          <a:p>
            <a:pPr lvl="1">
              <a:buNone/>
            </a:pPr>
            <a:r>
              <a:rPr lang="id-ID" dirty="0"/>
              <a:t>- Form Validasi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Konsep </a:t>
            </a:r>
            <a:r>
              <a:rPr lang="id-ID" dirty="0"/>
              <a:t>Database + MySQL</a:t>
            </a:r>
          </a:p>
          <a:p>
            <a:pPr marL="360363" indent="-360363">
              <a:buFont typeface="+mj-lt"/>
              <a:buAutoNum type="arabicPeriod"/>
            </a:pPr>
            <a:r>
              <a:rPr lang="id-ID" sz="3100" dirty="0"/>
              <a:t>Interkoneksi</a:t>
            </a:r>
            <a:r>
              <a:rPr lang="id-ID" dirty="0" smtClean="0"/>
              <a:t> </a:t>
            </a:r>
            <a:r>
              <a:rPr lang="id-ID" dirty="0"/>
              <a:t>PHP – MySQL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Session </a:t>
            </a:r>
            <a:r>
              <a:rPr lang="id-ID" dirty="0"/>
              <a:t>dan </a:t>
            </a:r>
            <a:r>
              <a:rPr lang="id-ID" dirty="0" smtClean="0"/>
              <a:t>User Authentication</a:t>
            </a:r>
            <a:endParaRPr lang="id-ID" dirty="0"/>
          </a:p>
          <a:p>
            <a:pPr>
              <a:buNone/>
            </a:pPr>
            <a:r>
              <a:rPr lang="id-ID" dirty="0"/>
              <a:t>UJIAN TENGAH SEMESTER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628" y="1571612"/>
            <a:ext cx="3614734" cy="4525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457200" indent="-457200">
              <a:buAutoNum type="arabicPeriod" startAt="8"/>
            </a:pPr>
            <a:r>
              <a:rPr lang="id-ID" sz="2000" dirty="0" smtClean="0"/>
              <a:t>Pengenalan </a:t>
            </a:r>
            <a:r>
              <a:rPr lang="id-ID" sz="2000" dirty="0"/>
              <a:t>Android</a:t>
            </a:r>
          </a:p>
          <a:p>
            <a:pPr marL="457200" indent="-457200">
              <a:buAutoNum type="arabicPeriod" startAt="8"/>
            </a:pPr>
            <a:r>
              <a:rPr lang="id-ID" sz="2000" dirty="0" smtClean="0"/>
              <a:t>Komponen GUI Android 1</a:t>
            </a:r>
            <a:endParaRPr lang="id-ID" sz="2000" dirty="0"/>
          </a:p>
          <a:p>
            <a:pPr marL="457200" indent="-457200"/>
            <a:r>
              <a:rPr lang="id-ID" sz="2000" dirty="0" smtClean="0"/>
              <a:t>	</a:t>
            </a:r>
            <a:r>
              <a:rPr lang="id-ID" dirty="0" smtClean="0"/>
              <a:t>- Membuat form</a:t>
            </a:r>
            <a:r>
              <a:rPr lang="id-ID" sz="2000" dirty="0" smtClean="0"/>
              <a:t>	</a:t>
            </a:r>
          </a:p>
          <a:p>
            <a:pPr marL="457200" indent="-457200">
              <a:buAutoNum type="arabicPeriod" startAt="10"/>
            </a:pPr>
            <a:r>
              <a:rPr lang="id-ID" sz="2000" dirty="0" smtClean="0"/>
              <a:t>Komponen GUI Android 2</a:t>
            </a:r>
          </a:p>
          <a:p>
            <a:pPr marL="457200" indent="-457200"/>
            <a:r>
              <a:rPr lang="id-ID" sz="2000" dirty="0" smtClean="0"/>
              <a:t>	</a:t>
            </a:r>
            <a:r>
              <a:rPr lang="id-ID" dirty="0" smtClean="0"/>
              <a:t>- Membuat form</a:t>
            </a:r>
            <a:endParaRPr lang="id-ID" sz="2000" dirty="0" smtClean="0"/>
          </a:p>
          <a:p>
            <a:pPr marL="457200" indent="-457200"/>
            <a:r>
              <a:rPr lang="id-ID" sz="2000" dirty="0" smtClean="0"/>
              <a:t>11.   Interkoneksi </a:t>
            </a:r>
            <a:r>
              <a:rPr lang="id-ID" sz="2000" dirty="0"/>
              <a:t>Android &amp;</a:t>
            </a:r>
          </a:p>
          <a:p>
            <a:r>
              <a:rPr lang="id-ID" sz="2000" dirty="0" smtClean="0"/>
              <a:t>        Server </a:t>
            </a:r>
            <a:r>
              <a:rPr lang="id-ID" sz="2000" dirty="0"/>
              <a:t>(PHP-MySQL)</a:t>
            </a:r>
          </a:p>
          <a:p>
            <a:r>
              <a:rPr lang="id-ID" sz="2000" dirty="0" smtClean="0"/>
              <a:t>12.  Pengenalan Jquery Mobile</a:t>
            </a:r>
            <a:endParaRPr lang="id-ID" sz="2000" dirty="0"/>
          </a:p>
          <a:p>
            <a:r>
              <a:rPr lang="id-ID" sz="2000" dirty="0" smtClean="0"/>
              <a:t>13.  Aplikasi </a:t>
            </a:r>
            <a:r>
              <a:rPr lang="id-ID" sz="2000" dirty="0"/>
              <a:t>Jquery</a:t>
            </a:r>
          </a:p>
          <a:p>
            <a:pPr lvl="1"/>
            <a:r>
              <a:rPr lang="id-ID" sz="2000" dirty="0"/>
              <a:t>- </a:t>
            </a:r>
            <a:r>
              <a:rPr lang="id-ID" dirty="0"/>
              <a:t>Pembuatan Form</a:t>
            </a:r>
          </a:p>
          <a:p>
            <a:r>
              <a:rPr lang="id-ID" sz="2000" dirty="0" smtClean="0"/>
              <a:t>14.  Interkoneksi </a:t>
            </a:r>
            <a:r>
              <a:rPr lang="id-ID" sz="2000" dirty="0"/>
              <a:t>Jquery &amp;</a:t>
            </a:r>
          </a:p>
          <a:p>
            <a:r>
              <a:rPr lang="id-ID" sz="2000" dirty="0" smtClean="0"/>
              <a:t>        Server </a:t>
            </a:r>
            <a:r>
              <a:rPr lang="id-ID" sz="2000" dirty="0"/>
              <a:t>(PHP-MySQL)</a:t>
            </a:r>
          </a:p>
          <a:p>
            <a:r>
              <a:rPr lang="id-ID" sz="2000" dirty="0" smtClean="0"/>
              <a:t>UJIAN </a:t>
            </a:r>
            <a:r>
              <a:rPr lang="id-ID" sz="2000" dirty="0"/>
              <a:t>AKHIR SEMESTER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</a:p>
          <a:p>
            <a:pPr lvl="1"/>
            <a:r>
              <a:rPr lang="id-ID" dirty="0" smtClean="0"/>
              <a:t>UTS</a:t>
            </a:r>
            <a:r>
              <a:rPr lang="id-ID" dirty="0" smtClean="0"/>
              <a:t>		</a:t>
            </a:r>
            <a:r>
              <a:rPr lang="id-ID" dirty="0" smtClean="0"/>
              <a:t>35%</a:t>
            </a:r>
            <a:endParaRPr lang="id-ID" dirty="0" smtClean="0"/>
          </a:p>
          <a:p>
            <a:pPr lvl="1"/>
            <a:r>
              <a:rPr lang="id-ID" dirty="0" smtClean="0"/>
              <a:t>UAS</a:t>
            </a:r>
            <a:r>
              <a:rPr lang="id-ID" dirty="0" smtClean="0"/>
              <a:t>		</a:t>
            </a:r>
            <a:r>
              <a:rPr lang="id-ID" dirty="0" smtClean="0"/>
              <a:t>35%</a:t>
            </a:r>
            <a:endParaRPr lang="id-ID" dirty="0" smtClean="0"/>
          </a:p>
          <a:p>
            <a:pPr lvl="1"/>
            <a:r>
              <a:rPr lang="id-ID" dirty="0" smtClean="0"/>
              <a:t>TUGAS</a:t>
            </a:r>
            <a:r>
              <a:rPr lang="id-ID" dirty="0" smtClean="0"/>
              <a:t>		</a:t>
            </a:r>
            <a:r>
              <a:rPr lang="id-ID" dirty="0" smtClean="0"/>
              <a:t>30</a:t>
            </a:r>
            <a:r>
              <a:rPr lang="id-ID" dirty="0" smtClean="0"/>
              <a:t>%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Modul Praktikum</a:t>
            </a:r>
          </a:p>
          <a:p>
            <a:r>
              <a:rPr lang="id-ID" dirty="0"/>
              <a:t> </a:t>
            </a:r>
            <a:r>
              <a:rPr lang="id-ID" dirty="0" smtClean="0"/>
              <a:t>Siregar</a:t>
            </a:r>
            <a:r>
              <a:rPr lang="id-ID" dirty="0"/>
              <a:t>, van Michael. “Mengembangkan Aplikasi Enterprise Berbasis Android”. Penerbit Gava Media. 2010</a:t>
            </a:r>
          </a:p>
          <a:p>
            <a:r>
              <a:rPr lang="id-ID" dirty="0" smtClean="0"/>
              <a:t>Situs PHP: </a:t>
            </a:r>
            <a:r>
              <a:rPr lang="id-ID" dirty="0">
                <a:hlinkClick r:id="rId2"/>
              </a:rPr>
              <a:t>http://www.phptherightway.com</a:t>
            </a:r>
            <a:endParaRPr lang="id-ID" dirty="0"/>
          </a:p>
          <a:p>
            <a:r>
              <a:rPr lang="id-ID" dirty="0" smtClean="0"/>
              <a:t>Situs jquery: </a:t>
            </a:r>
            <a:r>
              <a:rPr lang="id-ID" dirty="0">
                <a:hlinkClick r:id="rId3"/>
              </a:rPr>
              <a:t>http://learn.jquery.com</a:t>
            </a:r>
            <a:endParaRPr lang="id-ID" dirty="0"/>
          </a:p>
          <a:p>
            <a:r>
              <a:rPr lang="id-ID" dirty="0" smtClean="0"/>
              <a:t>Situs kulon W3C: </a:t>
            </a:r>
            <a:r>
              <a:rPr lang="id-ID" dirty="0">
                <a:hlinkClick r:id="rId4"/>
              </a:rPr>
              <a:t>http://</a:t>
            </a:r>
            <a:r>
              <a:rPr lang="id-ID" dirty="0" smtClean="0">
                <a:hlinkClick r:id="rId4"/>
              </a:rPr>
              <a:t>www.w3schools.com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Tools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Xampp : Apache, PHP, MySQL</a:t>
            </a:r>
          </a:p>
          <a:p>
            <a:r>
              <a:rPr lang="id-ID" dirty="0" smtClean="0"/>
              <a:t>MySQL </a:t>
            </a:r>
            <a:r>
              <a:rPr lang="id-ID" dirty="0"/>
              <a:t>: pengenalan Database</a:t>
            </a:r>
          </a:p>
          <a:p>
            <a:r>
              <a:rPr lang="id-ID" dirty="0" smtClean="0"/>
              <a:t>Eclipse </a:t>
            </a:r>
            <a:r>
              <a:rPr lang="id-ID" dirty="0"/>
              <a:t>+ plugin ADT + SDK Android </a:t>
            </a:r>
            <a:r>
              <a:rPr lang="id-ID" dirty="0" smtClean="0"/>
              <a:t>: pengenalan </a:t>
            </a:r>
            <a:r>
              <a:rPr lang="id-ID" dirty="0"/>
              <a:t>android dan aplikasinya</a:t>
            </a:r>
          </a:p>
          <a:p>
            <a:r>
              <a:rPr lang="id-ID" dirty="0" smtClean="0"/>
              <a:t>Jquery </a:t>
            </a:r>
            <a:r>
              <a:rPr lang="id-ID" dirty="0"/>
              <a:t>mobile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Penyelesaian 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Pendahuluan</a:t>
            </a:r>
          </a:p>
          <a:p>
            <a:r>
              <a:rPr lang="id-ID" dirty="0" smtClean="0"/>
              <a:t>Pelaksanaan</a:t>
            </a:r>
          </a:p>
          <a:p>
            <a:r>
              <a:rPr lang="id-ID" dirty="0" smtClean="0"/>
              <a:t>Permasalahan</a:t>
            </a:r>
          </a:p>
          <a:p>
            <a:r>
              <a:rPr lang="id-ID" dirty="0" smtClean="0"/>
              <a:t>Kesimpulan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</TotalTime>
  <Words>138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Integral</vt:lpstr>
      <vt:lpstr>Pemrograman Web Lanjut</vt:lpstr>
      <vt:lpstr>Silabus</vt:lpstr>
      <vt:lpstr>Introduction</vt:lpstr>
      <vt:lpstr>Referensi</vt:lpstr>
      <vt:lpstr>Tools</vt:lpstr>
      <vt:lpstr>Laporan Penyelesaian Tugas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Web Lanjut</dc:title>
  <dc:creator>L. Erawan</dc:creator>
  <cp:lastModifiedBy>lerawan</cp:lastModifiedBy>
  <cp:revision>7</cp:revision>
  <dcterms:created xsi:type="dcterms:W3CDTF">2015-02-05T05:31:01Z</dcterms:created>
  <dcterms:modified xsi:type="dcterms:W3CDTF">2016-03-02T02:56:21Z</dcterms:modified>
</cp:coreProperties>
</file>