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6" r:id="rId4"/>
    <p:sldId id="283" r:id="rId5"/>
    <p:sldId id="284" r:id="rId6"/>
    <p:sldId id="290" r:id="rId7"/>
    <p:sldId id="286" r:id="rId8"/>
    <p:sldId id="288" r:id="rId9"/>
    <p:sldId id="294" r:id="rId10"/>
    <p:sldId id="295" r:id="rId11"/>
    <p:sldId id="296" r:id="rId12"/>
    <p:sldId id="301" r:id="rId13"/>
    <p:sldId id="298" r:id="rId14"/>
    <p:sldId id="299" r:id="rId15"/>
    <p:sldId id="289" r:id="rId16"/>
    <p:sldId id="322" r:id="rId17"/>
    <p:sldId id="278" r:id="rId18"/>
    <p:sldId id="302" r:id="rId19"/>
    <p:sldId id="305" r:id="rId20"/>
    <p:sldId id="306" r:id="rId21"/>
    <p:sldId id="307" r:id="rId22"/>
    <p:sldId id="312" r:id="rId23"/>
    <p:sldId id="313" r:id="rId24"/>
    <p:sldId id="315" r:id="rId25"/>
    <p:sldId id="316" r:id="rId26"/>
    <p:sldId id="279" r:id="rId27"/>
    <p:sldId id="309" r:id="rId28"/>
    <p:sldId id="310" r:id="rId29"/>
    <p:sldId id="327" r:id="rId30"/>
    <p:sldId id="280" r:id="rId31"/>
    <p:sldId id="311" r:id="rId32"/>
    <p:sldId id="320" r:id="rId33"/>
    <p:sldId id="326" r:id="rId34"/>
    <p:sldId id="324" r:id="rId35"/>
    <p:sldId id="28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5BFE-5B3C-4662-AC9C-F04769019C6D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03C6BBB-CB7E-4A16-89B9-B99241EDED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5BFE-5B3C-4662-AC9C-F04769019C6D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BBB-CB7E-4A16-89B9-B99241EDED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5BFE-5B3C-4662-AC9C-F04769019C6D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BBB-CB7E-4A16-89B9-B99241EDED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5BFE-5B3C-4662-AC9C-F04769019C6D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BBB-CB7E-4A16-89B9-B99241EDED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5BFE-5B3C-4662-AC9C-F04769019C6D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BBB-CB7E-4A16-89B9-B99241EDED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5BFE-5B3C-4662-AC9C-F04769019C6D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BBB-CB7E-4A16-89B9-B99241EDED5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5BFE-5B3C-4662-AC9C-F04769019C6D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BBB-CB7E-4A16-89B9-B99241EDED5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5BFE-5B3C-4662-AC9C-F04769019C6D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BBB-CB7E-4A16-89B9-B99241EDED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5BFE-5B3C-4662-AC9C-F04769019C6D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BBB-CB7E-4A16-89B9-B99241EDED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5BFE-5B3C-4662-AC9C-F04769019C6D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BBB-CB7E-4A16-89B9-B99241EDED5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5BFE-5B3C-4662-AC9C-F04769019C6D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BBB-CB7E-4A16-89B9-B99241EDED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E595BFE-5B3C-4662-AC9C-F04769019C6D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503C6BBB-CB7E-4A16-89B9-B99241EDED5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Transport layer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454025"/>
          </a:xfrm>
        </p:spPr>
        <p:txBody>
          <a:bodyPr/>
          <a:lstStyle/>
          <a:p>
            <a:r>
              <a:rPr lang="en-US" dirty="0" err="1" smtClean="0"/>
              <a:t>Jarkom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- Week 5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400800" y="5410200"/>
            <a:ext cx="2209800" cy="4540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 smtClean="0">
                <a:solidFill>
                  <a:srgbClr val="002060"/>
                </a:solidFill>
              </a:rPr>
              <a:t>Aisyatul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Karima</a:t>
            </a:r>
            <a:r>
              <a:rPr lang="en-US" i="1" dirty="0" smtClean="0">
                <a:solidFill>
                  <a:srgbClr val="002060"/>
                </a:solidFill>
              </a:rPr>
              <a:t>, 2012</a:t>
            </a:r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karima\Desktop\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10200"/>
            <a:ext cx="1011382" cy="101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4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ROLES OF TRANSPORT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733800"/>
          </a:xfrm>
        </p:spPr>
        <p:txBody>
          <a:bodyPr/>
          <a:lstStyle/>
          <a:p>
            <a:r>
              <a:rPr lang="en-US" dirty="0" smtClean="0"/>
              <a:t>TCP-UDP Port :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77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8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ROLES OF TRANSPORT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0" y="1324612"/>
            <a:ext cx="7158137" cy="420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2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ROLES OF TRANSPORT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162800" cy="42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2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ROLES OF TRANSPORT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4" y="1371600"/>
            <a:ext cx="7264975" cy="416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0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ROLES OF TRANSPORT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211556" cy="416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0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ROLES OF TRANSPORT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733800"/>
          </a:xfrm>
        </p:spPr>
        <p:txBody>
          <a:bodyPr/>
          <a:lstStyle/>
          <a:p>
            <a:r>
              <a:rPr lang="en-US" dirty="0" smtClean="0"/>
              <a:t>Transport Layer Function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14053"/>
            <a:ext cx="7355531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7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Tcp</a:t>
            </a:r>
            <a:r>
              <a:rPr lang="en-US" dirty="0"/>
              <a:t>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Karakteristik</a:t>
            </a:r>
            <a:r>
              <a:rPr lang="en-US" sz="2400" dirty="0" smtClean="0"/>
              <a:t> TCP :</a:t>
            </a:r>
          </a:p>
          <a:p>
            <a:endParaRPr lang="en-US" sz="2400" dirty="0" smtClean="0"/>
          </a:p>
          <a:p>
            <a:pPr lvl="1"/>
            <a:r>
              <a:rPr lang="en-US" sz="1800" dirty="0" smtClean="0"/>
              <a:t>Connection oriented</a:t>
            </a:r>
          </a:p>
          <a:p>
            <a:pPr lvl="1"/>
            <a:r>
              <a:rPr lang="en-US" sz="1800" dirty="0" smtClean="0"/>
              <a:t>Reliable</a:t>
            </a:r>
          </a:p>
          <a:p>
            <a:pPr lvl="1"/>
            <a:r>
              <a:rPr lang="en-US" sz="1800" dirty="0" smtClean="0"/>
              <a:t>Stream data transfer</a:t>
            </a:r>
          </a:p>
          <a:p>
            <a:pPr lvl="2"/>
            <a:r>
              <a:rPr lang="en-US" sz="1600" dirty="0" err="1" smtClean="0"/>
              <a:t>segmentasi</a:t>
            </a:r>
            <a:r>
              <a:rPr lang="en-US" sz="1600" dirty="0" smtClean="0"/>
              <a:t> data</a:t>
            </a:r>
          </a:p>
          <a:p>
            <a:pPr lvl="1"/>
            <a:r>
              <a:rPr lang="en-US" sz="1800" dirty="0" smtClean="0"/>
              <a:t>Efficient flow control</a:t>
            </a:r>
          </a:p>
          <a:p>
            <a:pPr lvl="1"/>
            <a:r>
              <a:rPr lang="en-US" sz="1800" dirty="0" smtClean="0"/>
              <a:t>Full duplex operation</a:t>
            </a:r>
          </a:p>
          <a:p>
            <a:pPr lvl="1"/>
            <a:r>
              <a:rPr lang="en-US" sz="1800" dirty="0" smtClean="0"/>
              <a:t>Multiplexing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386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Tcp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dirty="0" smtClean="0"/>
              <a:t>TCP Segment Header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399"/>
            <a:ext cx="6819900" cy="406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93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Tcp</a:t>
            </a:r>
            <a:r>
              <a:rPr lang="en-US" dirty="0"/>
              <a:t> protocol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58637"/>
            <a:ext cx="7543800" cy="385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143000"/>
            <a:ext cx="7772400" cy="3733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Client Sending TCP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Tcp</a:t>
            </a:r>
            <a:r>
              <a:rPr lang="en-US" dirty="0"/>
              <a:t>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3733800"/>
          </a:xfrm>
        </p:spPr>
        <p:txBody>
          <a:bodyPr/>
          <a:lstStyle/>
          <a:p>
            <a:r>
              <a:rPr lang="en-US" dirty="0" smtClean="0"/>
              <a:t>The Connection Establishment &amp; Termination</a:t>
            </a:r>
          </a:p>
          <a:p>
            <a:r>
              <a:rPr lang="en-US" dirty="0" smtClean="0"/>
              <a:t>SYN - ACK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630814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Roles of Transport Layer</a:t>
            </a:r>
          </a:p>
          <a:p>
            <a:r>
              <a:rPr lang="en-US" dirty="0" smtClean="0"/>
              <a:t>TCP Protocol</a:t>
            </a:r>
          </a:p>
          <a:p>
            <a:r>
              <a:rPr lang="en-US" dirty="0" smtClean="0"/>
              <a:t>Managing TCP Session</a:t>
            </a:r>
          </a:p>
          <a:p>
            <a:r>
              <a:rPr lang="en-US" dirty="0" smtClean="0"/>
              <a:t>UDP Protocol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Tcp</a:t>
            </a:r>
            <a:r>
              <a:rPr lang="en-US" dirty="0"/>
              <a:t>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990"/>
            <a:ext cx="7772400" cy="3733800"/>
          </a:xfrm>
        </p:spPr>
        <p:txBody>
          <a:bodyPr/>
          <a:lstStyle/>
          <a:p>
            <a:r>
              <a:rPr lang="en-US" dirty="0" smtClean="0"/>
              <a:t>FIN - ACK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6196012" cy="420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Tcp</a:t>
            </a:r>
            <a:r>
              <a:rPr lang="en-US" dirty="0"/>
              <a:t>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3733800"/>
          </a:xfrm>
        </p:spPr>
        <p:txBody>
          <a:bodyPr/>
          <a:lstStyle/>
          <a:p>
            <a:r>
              <a:rPr lang="en-US" dirty="0" smtClean="0"/>
              <a:t>TCP 3-Way Handshake (SYN)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61531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2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Tcp</a:t>
            </a:r>
            <a:r>
              <a:rPr lang="en-US" dirty="0"/>
              <a:t>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3733800"/>
          </a:xfrm>
        </p:spPr>
        <p:txBody>
          <a:bodyPr/>
          <a:lstStyle/>
          <a:p>
            <a:r>
              <a:rPr lang="en-US" dirty="0" smtClean="0"/>
              <a:t>TCP 3-Way Handshake (SYN-ACK)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36" y="1447800"/>
            <a:ext cx="61341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5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Tcp</a:t>
            </a:r>
            <a:r>
              <a:rPr lang="en-US" dirty="0"/>
              <a:t>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3733800"/>
          </a:xfrm>
        </p:spPr>
        <p:txBody>
          <a:bodyPr/>
          <a:lstStyle/>
          <a:p>
            <a:r>
              <a:rPr lang="en-US" dirty="0" smtClean="0"/>
              <a:t>TCP 3-Way Handshake (ACK)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61722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5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Tcp</a:t>
            </a:r>
            <a:r>
              <a:rPr lang="en-US" dirty="0"/>
              <a:t> protocol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635793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066800"/>
            <a:ext cx="7772400" cy="3733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TCP Session Terminate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Tcp</a:t>
            </a:r>
            <a:r>
              <a:rPr lang="en-US" dirty="0"/>
              <a:t> protocol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6343650" cy="4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066800"/>
            <a:ext cx="7772400" cy="3733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TCP Session Terminate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</a:t>
            </a:r>
            <a:r>
              <a:rPr lang="en-US" dirty="0" err="1" smtClean="0"/>
              <a:t>tcp</a:t>
            </a:r>
            <a:r>
              <a:rPr lang="en-US" dirty="0" smtClean="0"/>
              <a:t>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dirty="0" smtClean="0"/>
              <a:t>TCP Segment are re-Ordered at the Destination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399"/>
            <a:ext cx="6629400" cy="443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4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</a:t>
            </a:r>
            <a:r>
              <a:rPr lang="en-US" dirty="0" err="1" smtClean="0"/>
              <a:t>tcp</a:t>
            </a:r>
            <a:r>
              <a:rPr lang="en-US" dirty="0" smtClean="0"/>
              <a:t>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733800"/>
          </a:xfrm>
        </p:spPr>
        <p:txBody>
          <a:bodyPr/>
          <a:lstStyle/>
          <a:p>
            <a:r>
              <a:rPr lang="en-US" dirty="0" err="1" smtClean="0"/>
              <a:t>Ack</a:t>
            </a:r>
            <a:r>
              <a:rPr lang="en-US" dirty="0" smtClean="0"/>
              <a:t> of TCP Segment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477000" cy="421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9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</a:t>
            </a:r>
            <a:r>
              <a:rPr lang="en-US" dirty="0" err="1" smtClean="0"/>
              <a:t>tcp</a:t>
            </a:r>
            <a:r>
              <a:rPr lang="en-US" dirty="0" smtClean="0"/>
              <a:t>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dirty="0" smtClean="0"/>
              <a:t>TCP Transmission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676400"/>
            <a:ext cx="60388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9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Udp</a:t>
            </a:r>
            <a:r>
              <a:rPr lang="en-US" dirty="0"/>
              <a:t>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Connectionless</a:t>
            </a:r>
          </a:p>
          <a:p>
            <a:r>
              <a:rPr lang="en-US" sz="2400" dirty="0" smtClean="0"/>
              <a:t>Unreliable</a:t>
            </a:r>
          </a:p>
          <a:p>
            <a:r>
              <a:rPr lang="en-US" sz="2400" dirty="0" smtClean="0"/>
              <a:t>No buffering</a:t>
            </a:r>
          </a:p>
          <a:p>
            <a:pPr lvl="1"/>
            <a:r>
              <a:rPr lang="id-ID" sz="1800" dirty="0"/>
              <a:t>UDP tidak menyediakan mekanisme penyanggaan (buffering) dari data yang masuk ataupun data yang keluar</a:t>
            </a:r>
            <a:r>
              <a:rPr lang="id-ID" sz="1800" dirty="0" smtClean="0"/>
              <a:t>.</a:t>
            </a:r>
            <a:endParaRPr lang="en-US" sz="1800" dirty="0" smtClean="0"/>
          </a:p>
          <a:p>
            <a:r>
              <a:rPr lang="en-US" sz="2400" dirty="0" smtClean="0"/>
              <a:t>No segmentation</a:t>
            </a:r>
          </a:p>
          <a:p>
            <a:pPr lvl="1"/>
            <a:r>
              <a:rPr lang="id-ID" sz="1800" dirty="0"/>
              <a:t>Karena itulah, protokol lapisan aplikasi yang berjalan di atas UDP harus mengirimkan data yang berukuran kecil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20866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INTRODUCTION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733800"/>
          </a:xfrm>
        </p:spPr>
        <p:txBody>
          <a:bodyPr/>
          <a:lstStyle/>
          <a:p>
            <a:r>
              <a:rPr lang="en-US" dirty="0" smtClean="0"/>
              <a:t>OSI Transport Layer :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6707332" cy="414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8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Udp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219200"/>
            <a:ext cx="7772400" cy="3733800"/>
          </a:xfrm>
        </p:spPr>
        <p:txBody>
          <a:bodyPr/>
          <a:lstStyle/>
          <a:p>
            <a:r>
              <a:rPr lang="en-US" dirty="0" smtClean="0"/>
              <a:t>UDP Low Overhead Data Transport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543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2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Udp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3733800"/>
          </a:xfrm>
        </p:spPr>
        <p:txBody>
          <a:bodyPr/>
          <a:lstStyle/>
          <a:p>
            <a:r>
              <a:rPr lang="en-US" dirty="0" smtClean="0"/>
              <a:t>UDP : Connectionless and Unreliable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4025"/>
            <a:ext cx="6324600" cy="424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2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Udp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dirty="0" smtClean="0"/>
              <a:t>UDP Server Listening Request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58635"/>
            <a:ext cx="5472113" cy="42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7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</a:t>
            </a:r>
            <a:r>
              <a:rPr lang="en-US" dirty="0" err="1" smtClean="0"/>
              <a:t>tcp-udp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23134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37388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060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11480" algn="just">
              <a:buFont typeface="Wingdings"/>
              <a:buChar char=""/>
              <a:defRPr/>
            </a:pPr>
            <a:r>
              <a:rPr lang="id-ID" dirty="0"/>
              <a:t>TCP dipakai untuk aplikasi-aplikasi yang membutuhkan keandalan data,</a:t>
            </a:r>
          </a:p>
          <a:p>
            <a:pPr marL="411480" algn="just">
              <a:buFont typeface="Wingdings"/>
              <a:buChar char=""/>
              <a:defRPr/>
            </a:pPr>
            <a:r>
              <a:rPr lang="id-ID" dirty="0"/>
              <a:t>sedangkan UDP digunakan untuk aplikasi yang membutuhkan panjang paket yang pendek dan tidak menuntut keandalan yang tinggi.</a:t>
            </a:r>
          </a:p>
          <a:p>
            <a:pPr marL="411480" algn="just">
              <a:buFont typeface="Wingdings"/>
              <a:buChar char=""/>
              <a:defRPr/>
            </a:pPr>
            <a:r>
              <a:rPr lang="id-ID" dirty="0"/>
              <a:t>TCP memiliki fungsi </a:t>
            </a:r>
            <a:r>
              <a:rPr lang="id-ID" i="1" dirty="0"/>
              <a:t>flow control dan error detection dan bersifat connection oriented.</a:t>
            </a:r>
          </a:p>
          <a:p>
            <a:pPr marL="411480" algn="just">
              <a:buFont typeface="Wingdings"/>
              <a:buChar char=""/>
              <a:defRPr/>
            </a:pPr>
            <a:r>
              <a:rPr lang="id-ID" i="1" dirty="0"/>
              <a:t>Sebaliknya pada UDP yang bersifat connectionless tidak ada mekanisme pemeriksaan data dan flow control, sehingga UDP disebut juga unreliable protocol. </a:t>
            </a:r>
            <a:endParaRPr lang="id-ID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17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CISCO Networking Academy, CCNA Exploration</a:t>
            </a:r>
            <a:endParaRPr lang="en-US" dirty="0"/>
          </a:p>
        </p:txBody>
      </p:sp>
      <p:pic>
        <p:nvPicPr>
          <p:cNvPr id="4" name="Picture 2" descr="E:\Photo\THANK 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52" y="3200400"/>
            <a:ext cx="3835679" cy="254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2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ROLES OF TRANSPORT LAYER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733800"/>
          </a:xfrm>
        </p:spPr>
        <p:txBody>
          <a:bodyPr/>
          <a:lstStyle/>
          <a:p>
            <a:r>
              <a:rPr lang="en-US" dirty="0" smtClean="0"/>
              <a:t>Tracking the Conversation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629400" cy="495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5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ROLES OF TRANSPORT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733800"/>
          </a:xfrm>
        </p:spPr>
        <p:txBody>
          <a:bodyPr/>
          <a:lstStyle/>
          <a:p>
            <a:r>
              <a:rPr lang="en-US" dirty="0" smtClean="0"/>
              <a:t>Transport Layer Service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239000" cy="459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5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ROLES OF TRANSPORT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TCP :</a:t>
            </a:r>
          </a:p>
          <a:p>
            <a:pPr lvl="1"/>
            <a:r>
              <a:rPr lang="en-US" dirty="0" smtClean="0"/>
              <a:t>Web browser</a:t>
            </a:r>
          </a:p>
          <a:p>
            <a:pPr lvl="1"/>
            <a:r>
              <a:rPr lang="en-US" dirty="0" smtClean="0"/>
              <a:t>Email</a:t>
            </a:r>
          </a:p>
          <a:p>
            <a:pPr lvl="1"/>
            <a:r>
              <a:rPr lang="en-US" dirty="0" smtClean="0"/>
              <a:t>File Transfer</a:t>
            </a:r>
          </a:p>
          <a:p>
            <a:r>
              <a:rPr lang="en-US" dirty="0" err="1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UDP :</a:t>
            </a:r>
          </a:p>
          <a:p>
            <a:pPr lvl="1"/>
            <a:r>
              <a:rPr lang="en-US" dirty="0" smtClean="0"/>
              <a:t>DNS</a:t>
            </a:r>
          </a:p>
          <a:p>
            <a:pPr lvl="1"/>
            <a:r>
              <a:rPr lang="en-US" dirty="0" smtClean="0"/>
              <a:t>Video Streaming</a:t>
            </a:r>
          </a:p>
          <a:p>
            <a:pPr lvl="1"/>
            <a:r>
              <a:rPr lang="en-US" dirty="0" smtClean="0"/>
              <a:t>Voice over IP (VoIP)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ROLES OF TRANSPORT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733800"/>
          </a:xfrm>
        </p:spPr>
        <p:txBody>
          <a:bodyPr/>
          <a:lstStyle/>
          <a:p>
            <a:r>
              <a:rPr lang="en-US" dirty="0" smtClean="0"/>
              <a:t>Port Addressing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271245" cy="461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7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ROLES OF TRANSPORT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733800"/>
          </a:xfrm>
        </p:spPr>
        <p:txBody>
          <a:bodyPr/>
          <a:lstStyle/>
          <a:p>
            <a:r>
              <a:rPr lang="en-US" dirty="0" smtClean="0"/>
              <a:t>TCP Port :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467600" cy="39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7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ROLES OF TRANSPORT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733800"/>
          </a:xfrm>
        </p:spPr>
        <p:txBody>
          <a:bodyPr/>
          <a:lstStyle/>
          <a:p>
            <a:r>
              <a:rPr lang="en-US" dirty="0" smtClean="0"/>
              <a:t>UDP Port :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75509"/>
            <a:ext cx="7620000" cy="402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4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363</TotalTime>
  <Words>359</Words>
  <Application>Microsoft Office PowerPoint</Application>
  <PresentationFormat>On-screen Show (4:3)</PresentationFormat>
  <Paragraphs>96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Urban Pop</vt:lpstr>
      <vt:lpstr>Transport layer</vt:lpstr>
      <vt:lpstr>outline</vt:lpstr>
      <vt:lpstr>INTRODUCTION</vt:lpstr>
      <vt:lpstr>ROLES OF TRANSPORT LAYER</vt:lpstr>
      <vt:lpstr>ROLES OF TRANSPORT LAYER</vt:lpstr>
      <vt:lpstr>ROLES OF TRANSPORT LAYER</vt:lpstr>
      <vt:lpstr>ROLES OF TRANSPORT LAYER</vt:lpstr>
      <vt:lpstr>ROLES OF TRANSPORT LAYER</vt:lpstr>
      <vt:lpstr>ROLES OF TRANSPORT LAYER</vt:lpstr>
      <vt:lpstr>ROLES OF TRANSPORT LAYER</vt:lpstr>
      <vt:lpstr>ROLES OF TRANSPORT LAYER</vt:lpstr>
      <vt:lpstr>ROLES OF TRANSPORT LAYER</vt:lpstr>
      <vt:lpstr>ROLES OF TRANSPORT LAYER</vt:lpstr>
      <vt:lpstr>ROLES OF TRANSPORT LAYER</vt:lpstr>
      <vt:lpstr>ROLES OF TRANSPORT LAYER</vt:lpstr>
      <vt:lpstr>Tcp protocol</vt:lpstr>
      <vt:lpstr>Tcp protocol</vt:lpstr>
      <vt:lpstr>Tcp protocol</vt:lpstr>
      <vt:lpstr>Tcp protocol</vt:lpstr>
      <vt:lpstr>Tcp protocol</vt:lpstr>
      <vt:lpstr>Tcp protocol</vt:lpstr>
      <vt:lpstr>Tcp protocol</vt:lpstr>
      <vt:lpstr>Tcp protocol</vt:lpstr>
      <vt:lpstr>Tcp protocol</vt:lpstr>
      <vt:lpstr>Tcp protocol</vt:lpstr>
      <vt:lpstr>Managing tcp sessions</vt:lpstr>
      <vt:lpstr>Managing tcp sessions</vt:lpstr>
      <vt:lpstr>Managing tcp sessions</vt:lpstr>
      <vt:lpstr>Udp protocol</vt:lpstr>
      <vt:lpstr>Udp protocol</vt:lpstr>
      <vt:lpstr>Udp protocol</vt:lpstr>
      <vt:lpstr>Udp protocol</vt:lpstr>
      <vt:lpstr>Comparison tcp-udp</vt:lpstr>
      <vt:lpstr>summary</vt:lpstr>
      <vt:lpstr>referensi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karima</dc:creator>
  <cp:lastModifiedBy>karima</cp:lastModifiedBy>
  <cp:revision>123</cp:revision>
  <dcterms:created xsi:type="dcterms:W3CDTF">2012-10-09T22:54:58Z</dcterms:created>
  <dcterms:modified xsi:type="dcterms:W3CDTF">2012-10-11T06:13:47Z</dcterms:modified>
</cp:coreProperties>
</file>