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5" r:id="rId16"/>
    <p:sldId id="283" r:id="rId17"/>
    <p:sldId id="277" r:id="rId18"/>
    <p:sldId id="280" r:id="rId19"/>
    <p:sldId id="281" r:id="rId20"/>
    <p:sldId id="282" r:id="rId21"/>
    <p:sldId id="270" r:id="rId22"/>
    <p:sldId id="276" r:id="rId23"/>
    <p:sldId id="278" r:id="rId24"/>
    <p:sldId id="287" r:id="rId25"/>
    <p:sldId id="279" r:id="rId26"/>
    <p:sldId id="284" r:id="rId27"/>
    <p:sldId id="285" r:id="rId28"/>
    <p:sldId id="286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0" r:id="rId37"/>
    <p:sldId id="296" r:id="rId38"/>
    <p:sldId id="297" r:id="rId39"/>
    <p:sldId id="298" r:id="rId40"/>
    <p:sldId id="299" r:id="rId41"/>
    <p:sldId id="300" r:id="rId42"/>
    <p:sldId id="302" r:id="rId43"/>
    <p:sldId id="306" r:id="rId44"/>
    <p:sldId id="303" r:id="rId45"/>
    <p:sldId id="304" r:id="rId46"/>
    <p:sldId id="305" r:id="rId47"/>
    <p:sldId id="310" r:id="rId48"/>
    <p:sldId id="31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CCB2-E346-4C07-A908-290FAE1515C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F343E5F-523A-4860-B8FA-CF7D3DC613D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Jarkom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– Week 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00800" y="5410200"/>
            <a:ext cx="2209800" cy="4540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 smtClean="0">
                <a:solidFill>
                  <a:srgbClr val="002060"/>
                </a:solidFill>
              </a:rPr>
              <a:t>Aisyatul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Karima</a:t>
            </a:r>
            <a:r>
              <a:rPr lang="en-US" i="1" dirty="0" smtClean="0">
                <a:solidFill>
                  <a:srgbClr val="002060"/>
                </a:solidFill>
              </a:rPr>
              <a:t>, 2012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karima\Desktop\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65618"/>
            <a:ext cx="1011382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1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Media Independence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599"/>
            <a:ext cx="6858000" cy="36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r>
              <a:rPr lang="en-US" dirty="0" smtClean="0"/>
              <a:t>Generating IP Packet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4109"/>
            <a:ext cx="5922818" cy="355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r>
              <a:rPr lang="en-US" dirty="0" smtClean="0"/>
              <a:t>Generating IP Packet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4109"/>
            <a:ext cx="6005466" cy="367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6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r>
              <a:rPr lang="en-US" dirty="0" smtClean="0"/>
              <a:t>Generating IP Packet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4109"/>
            <a:ext cx="6005466" cy="363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IP Packet Header Fields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58000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IPv4 Packet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172200" cy="37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</a:t>
            </a:r>
            <a:r>
              <a:rPr lang="en-US" dirty="0"/>
              <a:t>can be grouped based on factors that include:</a:t>
            </a:r>
          </a:p>
          <a:p>
            <a:pPr lvl="1"/>
            <a:r>
              <a:rPr lang="en-US" dirty="0"/>
              <a:t>Geographic location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213777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Separating host into common groups :</a:t>
            </a:r>
          </a:p>
          <a:p>
            <a:pPr lvl="1"/>
            <a:r>
              <a:rPr lang="en-US" dirty="0" smtClean="0"/>
              <a:t>Based on geographic location (before)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905000"/>
            <a:ext cx="6162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1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772400" cy="3733800"/>
          </a:xfrm>
        </p:spPr>
        <p:txBody>
          <a:bodyPr/>
          <a:lstStyle/>
          <a:p>
            <a:pPr lvl="1"/>
            <a:r>
              <a:rPr lang="en-US" dirty="0" smtClean="0"/>
              <a:t>Based </a:t>
            </a:r>
            <a:r>
              <a:rPr lang="en-US" dirty="0"/>
              <a:t>on geographic location </a:t>
            </a:r>
            <a:r>
              <a:rPr lang="en-US" dirty="0" smtClean="0"/>
              <a:t>(after)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600200"/>
            <a:ext cx="6248401" cy="392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609600" y="3124200"/>
            <a:ext cx="13716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772400" cy="3733800"/>
          </a:xfrm>
        </p:spPr>
        <p:txBody>
          <a:bodyPr/>
          <a:lstStyle/>
          <a:p>
            <a:pPr lvl="1"/>
            <a:r>
              <a:rPr lang="en-US" dirty="0" smtClean="0"/>
              <a:t>Based on purpose (before) 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86345"/>
            <a:ext cx="623390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IPv4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Routing</a:t>
            </a:r>
          </a:p>
          <a:p>
            <a:r>
              <a:rPr lang="en-US" dirty="0" smtClean="0"/>
              <a:t>Routing Process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38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7772400" cy="3733800"/>
          </a:xfrm>
        </p:spPr>
        <p:txBody>
          <a:bodyPr/>
          <a:lstStyle/>
          <a:p>
            <a:pPr lvl="1"/>
            <a:r>
              <a:rPr lang="en-US" dirty="0"/>
              <a:t>Based on purpose </a:t>
            </a:r>
            <a:r>
              <a:rPr lang="en-US" dirty="0" smtClean="0"/>
              <a:t>(after) :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609600" y="3124200"/>
            <a:ext cx="13716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64012"/>
            <a:ext cx="6706806" cy="38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Based on owner (before) :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5330"/>
            <a:ext cx="6858000" cy="38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6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sz="1800" dirty="0"/>
              <a:t>Based on owner </a:t>
            </a:r>
            <a:r>
              <a:rPr lang="en-US" sz="1800" dirty="0" smtClean="0"/>
              <a:t>(after) </a:t>
            </a:r>
            <a:r>
              <a:rPr lang="en-US" sz="1800" dirty="0"/>
              <a:t>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6172200" cy="393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609600" y="3124200"/>
            <a:ext cx="13716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Why separate host into network ?</a:t>
            </a:r>
          </a:p>
          <a:p>
            <a:pPr lvl="1"/>
            <a:r>
              <a:rPr lang="en-US" dirty="0"/>
              <a:t>Performance degradation</a:t>
            </a:r>
          </a:p>
          <a:p>
            <a:pPr lvl="1"/>
            <a:r>
              <a:rPr lang="en-US" dirty="0"/>
              <a:t>Security issues</a:t>
            </a:r>
          </a:p>
          <a:p>
            <a:pPr lvl="1"/>
            <a:r>
              <a:rPr lang="en-US" dirty="0"/>
              <a:t>Address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Performance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1364"/>
            <a:ext cx="3531241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1364"/>
            <a:ext cx="4267200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3810000" y="3276600"/>
            <a:ext cx="1040759" cy="5299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Increase Security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4891"/>
            <a:ext cx="64579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1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Increase Security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52600"/>
            <a:ext cx="64770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2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Address Management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5840"/>
            <a:ext cx="5905500" cy="38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2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err="1" smtClean="0"/>
              <a:t>Hierarchial</a:t>
            </a:r>
            <a:r>
              <a:rPr lang="en-US" dirty="0" smtClean="0"/>
              <a:t> Addressing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52575"/>
            <a:ext cx="5838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2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IPv4 Address :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967345"/>
            <a:ext cx="5686425" cy="37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5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6909"/>
            <a:ext cx="6324600" cy="442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3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Device Parameter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64389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691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IP Packet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1436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4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Gateway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05600" cy="389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4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Gateway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644816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48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A route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553200" cy="434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48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A route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138987" cy="41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48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Routing table entries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524000"/>
            <a:ext cx="6600825" cy="415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82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The routing table shows the default route 0.0.0.0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6705600" cy="36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06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The next hops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63627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57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Packet forwarding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63548"/>
            <a:ext cx="6400800" cy="415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2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3733800"/>
          </a:xfrm>
        </p:spPr>
        <p:txBody>
          <a:bodyPr/>
          <a:lstStyle/>
          <a:p>
            <a:r>
              <a:rPr lang="en-US" smtClean="0"/>
              <a:t>Network </a:t>
            </a:r>
            <a:r>
              <a:rPr lang="en-US" dirty="0" smtClean="0"/>
              <a:t>Layer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6019800" cy="389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021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27" y="1447800"/>
            <a:ext cx="61436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733800"/>
          </a:xfrm>
        </p:spPr>
        <p:txBody>
          <a:bodyPr/>
          <a:lstStyle/>
          <a:p>
            <a:r>
              <a:rPr lang="en-US" dirty="0" smtClean="0"/>
              <a:t>Packet forwarding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4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82" y="1524000"/>
            <a:ext cx="6477000" cy="46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733800"/>
          </a:xfrm>
        </p:spPr>
        <p:txBody>
          <a:bodyPr/>
          <a:lstStyle/>
          <a:p>
            <a:r>
              <a:rPr lang="en-US" dirty="0" smtClean="0"/>
              <a:t>Packet forwarding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4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/>
              <a:t>Routing requires that every hop, or router, along the path to a packet's destination have a route to forward the packet</a:t>
            </a:r>
            <a:r>
              <a:rPr lang="en-US" dirty="0" smtClean="0"/>
              <a:t>.</a:t>
            </a:r>
          </a:p>
          <a:p>
            <a:r>
              <a:rPr lang="en-US" dirty="0"/>
              <a:t>The routing table contains the information that a router uses in its packet forwarding decisions. </a:t>
            </a:r>
            <a:endParaRPr lang="en-US" dirty="0" smtClean="0"/>
          </a:p>
          <a:p>
            <a:r>
              <a:rPr lang="en-US" dirty="0"/>
              <a:t>For the routing decisions, the routing table needs to represent the most accurate state of network pathways that the router can access. </a:t>
            </a:r>
            <a:endParaRPr lang="en-US" dirty="0" smtClean="0"/>
          </a:p>
          <a:p>
            <a:r>
              <a:rPr lang="en-US" dirty="0" smtClean="0"/>
              <a:t>Out-of-date </a:t>
            </a:r>
            <a:r>
              <a:rPr lang="en-US" dirty="0"/>
              <a:t>routing information means that packets may not be forwarded to the most appropriate next-hop, causing delays or packet loss.</a:t>
            </a:r>
          </a:p>
        </p:txBody>
      </p:sp>
    </p:spTree>
    <p:extLst>
      <p:ext uri="{BB962C8B-B14F-4D97-AF65-F5344CB8AC3E}">
        <p14:creationId xmlns:p14="http://schemas.microsoft.com/office/powerpoint/2010/main" val="2951180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733800"/>
          </a:xfrm>
        </p:spPr>
        <p:txBody>
          <a:bodyPr/>
          <a:lstStyle/>
          <a:p>
            <a:r>
              <a:rPr lang="en-US" dirty="0" smtClean="0"/>
              <a:t>Routing Protocol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55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80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Static Routing</a:t>
            </a:r>
          </a:p>
          <a:p>
            <a:pPr lvl="1"/>
            <a:r>
              <a:rPr lang="en-US" dirty="0"/>
              <a:t>Routes to remote networks with the associated next hops can be manually configured on the router.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known as static routing.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default route can also be statically configured.</a:t>
            </a:r>
          </a:p>
        </p:txBody>
      </p:sp>
    </p:spTree>
    <p:extLst>
      <p:ext uri="{BB962C8B-B14F-4D97-AF65-F5344CB8AC3E}">
        <p14:creationId xmlns:p14="http://schemas.microsoft.com/office/powerpoint/2010/main" val="2951180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Static Routing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1372585"/>
            <a:ext cx="6324600" cy="434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80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Routing</a:t>
            </a:r>
          </a:p>
          <a:p>
            <a:pPr lvl="1"/>
            <a:r>
              <a:rPr lang="en-US" dirty="0"/>
              <a:t>Although it is essential for all routers in an internetwork to have up-to-date extensive route knowledge, maintaining the routing table by manual static configuration is not always feasible. </a:t>
            </a:r>
          </a:p>
          <a:p>
            <a:pPr lvl="1"/>
            <a:r>
              <a:rPr lang="en-US" dirty="0"/>
              <a:t>Therefore, dynamic routing protocols are used. </a:t>
            </a:r>
          </a:p>
          <a:p>
            <a:pPr lvl="1"/>
            <a:r>
              <a:rPr lang="en-US" dirty="0"/>
              <a:t>Routing protocols are the set of rules by which routers dynamically share their routing information</a:t>
            </a:r>
          </a:p>
          <a:p>
            <a:endParaRPr lang="en-US" dirty="0" smtClean="0"/>
          </a:p>
          <a:p>
            <a:r>
              <a:rPr lang="en-US" dirty="0"/>
              <a:t>Common routing protocols are:</a:t>
            </a:r>
          </a:p>
          <a:p>
            <a:pPr lvl="1"/>
            <a:r>
              <a:rPr lang="en-US" dirty="0"/>
              <a:t>Routing Information Protocol (RIP)</a:t>
            </a:r>
          </a:p>
          <a:p>
            <a:pPr lvl="1"/>
            <a:r>
              <a:rPr lang="en-US" dirty="0"/>
              <a:t>Enhanced Interior Gateway Routing Protocol (EIGRP)</a:t>
            </a:r>
          </a:p>
          <a:p>
            <a:pPr lvl="1"/>
            <a:r>
              <a:rPr lang="en-US" dirty="0"/>
              <a:t>Open Shortest Path First (OSPF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11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dirty="0" smtClean="0"/>
              <a:t>Dynamic Routing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418"/>
            <a:ext cx="6553200" cy="454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 descr="E:\Photo\th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5999"/>
            <a:ext cx="3429000" cy="26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r>
              <a:rPr lang="en-US" cap="none" dirty="0" smtClean="0"/>
              <a:t>v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733800"/>
          </a:xfrm>
        </p:spPr>
        <p:txBody>
          <a:bodyPr/>
          <a:lstStyle/>
          <a:p>
            <a:r>
              <a:rPr lang="en-US" dirty="0" smtClean="0"/>
              <a:t>Network Layer Protocol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15" y="2024063"/>
            <a:ext cx="656613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2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34436" cy="427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7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Connectionless Communication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953250" cy="34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77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Communication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34" y="2057400"/>
            <a:ext cx="6684741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4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en-US" cap="none" dirty="0"/>
              <a:t>v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 smtClean="0"/>
              <a:t>Best Effort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6248400" cy="41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51815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333</TotalTime>
  <Words>423</Words>
  <Application>Microsoft Office PowerPoint</Application>
  <PresentationFormat>On-screen Show (4:3)</PresentationFormat>
  <Paragraphs>118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Urban Pop</vt:lpstr>
      <vt:lpstr>Network layer</vt:lpstr>
      <vt:lpstr>outline</vt:lpstr>
      <vt:lpstr>INTRODUCTION</vt:lpstr>
      <vt:lpstr>INTRODUCTION</vt:lpstr>
      <vt:lpstr>Ipv4</vt:lpstr>
      <vt:lpstr>Ipv4</vt:lpstr>
      <vt:lpstr>Ipv4</vt:lpstr>
      <vt:lpstr>Ipv4</vt:lpstr>
      <vt:lpstr>Ipv4</vt:lpstr>
      <vt:lpstr>Ipv4</vt:lpstr>
      <vt:lpstr>Ipv4</vt:lpstr>
      <vt:lpstr>Ipv4</vt:lpstr>
      <vt:lpstr>Ipv4</vt:lpstr>
      <vt:lpstr>Ipv4</vt:lpstr>
      <vt:lpstr>Ipv4</vt:lpstr>
      <vt:lpstr>Network</vt:lpstr>
      <vt:lpstr>Network</vt:lpstr>
      <vt:lpstr>Network</vt:lpstr>
      <vt:lpstr>Network</vt:lpstr>
      <vt:lpstr>Network</vt:lpstr>
      <vt:lpstr>Network</vt:lpstr>
      <vt:lpstr>Network</vt:lpstr>
      <vt:lpstr>Network</vt:lpstr>
      <vt:lpstr>network</vt:lpstr>
      <vt:lpstr>Network</vt:lpstr>
      <vt:lpstr>Network</vt:lpstr>
      <vt:lpstr>Network</vt:lpstr>
      <vt:lpstr>Network</vt:lpstr>
      <vt:lpstr>NETWORK</vt:lpstr>
      <vt:lpstr>ROUTING</vt:lpstr>
      <vt:lpstr>ROUTING</vt:lpstr>
      <vt:lpstr>ROUTING</vt:lpstr>
      <vt:lpstr>ROUTING</vt:lpstr>
      <vt:lpstr>ROUTING</vt:lpstr>
      <vt:lpstr>ROUTING</vt:lpstr>
      <vt:lpstr>routing</vt:lpstr>
      <vt:lpstr>routing</vt:lpstr>
      <vt:lpstr>routing</vt:lpstr>
      <vt:lpstr>routing</vt:lpstr>
      <vt:lpstr>routing</vt:lpstr>
      <vt:lpstr>routing</vt:lpstr>
      <vt:lpstr>Routing process</vt:lpstr>
      <vt:lpstr>Routing process</vt:lpstr>
      <vt:lpstr>Routing process</vt:lpstr>
      <vt:lpstr>Routing process</vt:lpstr>
      <vt:lpstr>Routing process</vt:lpstr>
      <vt:lpstr>Routing process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layer</dc:title>
  <dc:creator>karima</dc:creator>
  <cp:lastModifiedBy>karima</cp:lastModifiedBy>
  <cp:revision>97</cp:revision>
  <dcterms:created xsi:type="dcterms:W3CDTF">2012-10-10T04:19:15Z</dcterms:created>
  <dcterms:modified xsi:type="dcterms:W3CDTF">2012-10-11T06:14:32Z</dcterms:modified>
</cp:coreProperties>
</file>