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4" r:id="rId10"/>
    <p:sldId id="267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E8C9A-940C-459C-90A6-4209F8A10FA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4E0D94-E065-42DF-B558-B8EC8CA4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KEJADIAN LUAR BIASA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229600" cy="54403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200" dirty="0" smtClean="0"/>
              <a:t>3.   </a:t>
            </a:r>
            <a:r>
              <a:rPr lang="en-US" sz="3200" dirty="0" err="1" smtClean="0"/>
              <a:t>Bersumber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binatang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binatang</a:t>
            </a:r>
            <a:r>
              <a:rPr lang="en-US" sz="3200" dirty="0" smtClean="0"/>
              <a:t> </a:t>
            </a:r>
            <a:r>
              <a:rPr lang="en-US" sz="3200" dirty="0" err="1" smtClean="0"/>
              <a:t>peliharan</a:t>
            </a:r>
            <a:r>
              <a:rPr lang="en-US" sz="3200" dirty="0" smtClean="0"/>
              <a:t>, </a:t>
            </a:r>
            <a:r>
              <a:rPr lang="en-US" sz="3200" dirty="0" err="1" smtClean="0"/>
              <a:t>ikan</a:t>
            </a:r>
            <a:r>
              <a:rPr lang="en-US" sz="3200" dirty="0" smtClean="0"/>
              <a:t>, </a:t>
            </a:r>
            <a:r>
              <a:rPr lang="en-US" sz="3200" dirty="0" err="1" smtClean="0"/>
              <a:t>binatang</a:t>
            </a:r>
            <a:r>
              <a:rPr lang="en-US" sz="3200" dirty="0" smtClean="0"/>
              <a:t> </a:t>
            </a:r>
            <a:r>
              <a:rPr lang="en-US" sz="3200" dirty="0" err="1" smtClean="0"/>
              <a:t>mengerat</a:t>
            </a:r>
            <a:r>
              <a:rPr lang="en-US" sz="3200" dirty="0" smtClean="0"/>
              <a:t>,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: </a:t>
            </a:r>
            <a:r>
              <a:rPr lang="en-US" sz="3200" dirty="0" err="1" smtClean="0"/>
              <a:t>Leptospira</a:t>
            </a:r>
            <a:r>
              <a:rPr lang="en-US" sz="3200" dirty="0" smtClean="0"/>
              <a:t>, Salmonella, Rabies, </a:t>
            </a:r>
            <a:r>
              <a:rPr lang="en-US" sz="3200" dirty="0" err="1" smtClean="0"/>
              <a:t>Cacing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parasit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, </a:t>
            </a:r>
            <a:r>
              <a:rPr lang="en-US" sz="3200" dirty="0" err="1" smtClean="0"/>
              <a:t>keracunan</a:t>
            </a:r>
            <a:r>
              <a:rPr lang="en-US" sz="3200" dirty="0" smtClean="0"/>
              <a:t> </a:t>
            </a:r>
            <a:r>
              <a:rPr lang="en-US" sz="3200" dirty="0" err="1" smtClean="0"/>
              <a:t>ikan</a:t>
            </a:r>
            <a:r>
              <a:rPr lang="en-US" sz="3200" dirty="0" smtClean="0"/>
              <a:t> / plankton</a:t>
            </a:r>
          </a:p>
          <a:p>
            <a:pPr marL="514350" indent="-514350">
              <a:buNone/>
            </a:pPr>
            <a:r>
              <a:rPr lang="en-US" sz="3200" dirty="0" smtClean="0"/>
              <a:t>4.	</a:t>
            </a:r>
            <a:r>
              <a:rPr lang="en-US" sz="3200" dirty="0" err="1" smtClean="0"/>
              <a:t>Bersumber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serangga</a:t>
            </a:r>
            <a:r>
              <a:rPr lang="en-US" sz="3200" dirty="0" smtClean="0"/>
              <a:t> ( </a:t>
            </a:r>
            <a:r>
              <a:rPr lang="en-US" sz="3200" dirty="0" err="1" smtClean="0"/>
              <a:t>lalat</a:t>
            </a:r>
            <a:r>
              <a:rPr lang="en-US" sz="3200" dirty="0" smtClean="0"/>
              <a:t>, </a:t>
            </a:r>
            <a:r>
              <a:rPr lang="en-US" sz="3200" dirty="0" err="1" smtClean="0"/>
              <a:t>kecoa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sebagainya</a:t>
            </a:r>
            <a:r>
              <a:rPr lang="en-US" sz="3200" dirty="0" smtClean="0"/>
              <a:t> ) </a:t>
            </a:r>
            <a:r>
              <a:rPr lang="en-US" sz="3200" dirty="0" err="1" smtClean="0"/>
              <a:t>misal</a:t>
            </a:r>
            <a:r>
              <a:rPr lang="en-US" sz="3200" dirty="0" smtClean="0"/>
              <a:t> : Salmonella, Staphylococcus, Streptococcus</a:t>
            </a:r>
          </a:p>
          <a:p>
            <a:pPr marL="514350" indent="-514350">
              <a:buNone/>
            </a:pPr>
            <a:r>
              <a:rPr lang="en-US" sz="3200" dirty="0" smtClean="0"/>
              <a:t>5. </a:t>
            </a:r>
            <a:r>
              <a:rPr lang="en-US" sz="3200" dirty="0" err="1" smtClean="0"/>
              <a:t>Bersumber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udara</a:t>
            </a:r>
            <a:r>
              <a:rPr lang="en-US" sz="3200" dirty="0" smtClean="0"/>
              <a:t> , </a:t>
            </a:r>
            <a:r>
              <a:rPr lang="en-US" sz="3200" dirty="0" err="1" smtClean="0"/>
              <a:t>misal</a:t>
            </a:r>
            <a:r>
              <a:rPr lang="en-US" sz="3200" dirty="0" smtClean="0"/>
              <a:t> : Staphylococcus, Streptococcus Virus, </a:t>
            </a:r>
            <a:r>
              <a:rPr lang="en-US" sz="3200" dirty="0" err="1" smtClean="0"/>
              <a:t>pencemaran</a:t>
            </a:r>
            <a:r>
              <a:rPr lang="en-US" sz="3200" dirty="0" smtClean="0"/>
              <a:t> </a:t>
            </a:r>
            <a:r>
              <a:rPr lang="en-US" sz="3200" dirty="0" err="1" smtClean="0"/>
              <a:t>udara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"/>
            <a:ext cx="8229600" cy="6324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dirty="0" smtClean="0"/>
              <a:t>6. </a:t>
            </a:r>
            <a:r>
              <a:rPr lang="en-US" sz="4000" dirty="0" err="1" smtClean="0"/>
              <a:t>Bersumber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permukaan</a:t>
            </a:r>
            <a:r>
              <a:rPr lang="en-US" sz="4000" dirty="0" smtClean="0"/>
              <a:t> </a:t>
            </a:r>
            <a:r>
              <a:rPr lang="en-US" sz="4000" dirty="0" err="1" smtClean="0"/>
              <a:t>benda-benda</a:t>
            </a:r>
            <a:r>
              <a:rPr lang="en-US" sz="4000" dirty="0" smtClean="0"/>
              <a:t>/</a:t>
            </a:r>
            <a:r>
              <a:rPr lang="en-US" sz="4000" dirty="0" err="1" smtClean="0"/>
              <a:t>alat-alat</a:t>
            </a:r>
            <a:r>
              <a:rPr lang="en-US" sz="4000" dirty="0" smtClean="0"/>
              <a:t> </a:t>
            </a:r>
            <a:r>
              <a:rPr lang="en-US" sz="4000" dirty="0" err="1" smtClean="0"/>
              <a:t>misal</a:t>
            </a:r>
            <a:r>
              <a:rPr lang="en-US" sz="4000" dirty="0" smtClean="0"/>
              <a:t> : Salmonella</a:t>
            </a:r>
          </a:p>
          <a:p>
            <a:pPr marL="514350" indent="-514350">
              <a:buNone/>
            </a:pPr>
            <a:r>
              <a:rPr lang="en-US" sz="4000" dirty="0" smtClean="0"/>
              <a:t>7.	</a:t>
            </a:r>
            <a:r>
              <a:rPr lang="en-US" sz="4000" dirty="0" err="1" smtClean="0"/>
              <a:t>Bersumber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air, </a:t>
            </a:r>
            <a:r>
              <a:rPr lang="en-US" sz="4000" dirty="0" err="1" smtClean="0"/>
              <a:t>misalnya</a:t>
            </a:r>
            <a:r>
              <a:rPr lang="en-US" sz="4000" dirty="0" smtClean="0"/>
              <a:t> : </a:t>
            </a:r>
            <a:r>
              <a:rPr lang="en-US" sz="4000" dirty="0" err="1" smtClean="0"/>
              <a:t>Vibrio</a:t>
            </a:r>
            <a:r>
              <a:rPr lang="en-US" sz="4000" dirty="0" smtClean="0"/>
              <a:t> </a:t>
            </a:r>
            <a:r>
              <a:rPr lang="en-US" sz="4000" dirty="0" err="1" smtClean="0"/>
              <a:t>Cholerae</a:t>
            </a:r>
            <a:r>
              <a:rPr lang="en-US" sz="4000" dirty="0" smtClean="0"/>
              <a:t>, Salmonella</a:t>
            </a:r>
          </a:p>
          <a:p>
            <a:pPr marL="514350" indent="-514350">
              <a:buNone/>
            </a:pPr>
            <a:r>
              <a:rPr lang="en-US" sz="4000" dirty="0" smtClean="0"/>
              <a:t>8.	</a:t>
            </a:r>
            <a:r>
              <a:rPr lang="en-US" sz="4000" dirty="0" err="1" smtClean="0"/>
              <a:t>Bersumber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makanan</a:t>
            </a:r>
            <a:r>
              <a:rPr lang="en-US" sz="4000" dirty="0" smtClean="0"/>
              <a:t> / </a:t>
            </a:r>
            <a:r>
              <a:rPr lang="en-US" sz="4000" dirty="0" err="1" smtClean="0"/>
              <a:t>minuman</a:t>
            </a:r>
            <a:r>
              <a:rPr lang="en-US" sz="4000" dirty="0" smtClean="0"/>
              <a:t>, </a:t>
            </a:r>
            <a:r>
              <a:rPr lang="en-US" sz="4000" dirty="0" err="1" smtClean="0"/>
              <a:t>misalnya</a:t>
            </a:r>
            <a:r>
              <a:rPr lang="en-US" sz="4000" dirty="0" smtClean="0"/>
              <a:t> : </a:t>
            </a:r>
            <a:r>
              <a:rPr lang="en-US" sz="4000" dirty="0" err="1" smtClean="0"/>
              <a:t>keracunan</a:t>
            </a:r>
            <a:r>
              <a:rPr lang="en-US" sz="4000" dirty="0" smtClean="0"/>
              <a:t> </a:t>
            </a:r>
            <a:r>
              <a:rPr lang="en-US" sz="4000" dirty="0" err="1" smtClean="0"/>
              <a:t>singkong</a:t>
            </a:r>
            <a:r>
              <a:rPr lang="en-US" sz="4000" dirty="0" smtClean="0"/>
              <a:t>, </a:t>
            </a:r>
            <a:r>
              <a:rPr lang="en-US" sz="4000" dirty="0" err="1" smtClean="0"/>
              <a:t>jamur</a:t>
            </a:r>
            <a:r>
              <a:rPr lang="en-US" sz="4000" dirty="0" smtClean="0"/>
              <a:t> </a:t>
            </a:r>
            <a:r>
              <a:rPr lang="en-US" sz="4000" dirty="0" err="1" smtClean="0"/>
              <a:t>makanan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kaleng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010400" cy="4038600"/>
          </a:xfrm>
        </p:spPr>
        <p:txBody>
          <a:bodyPr>
            <a:prstTxWarp prst="textArchUpPour">
              <a:avLst/>
            </a:prstTxWarp>
          </a:bodyPr>
          <a:lstStyle/>
          <a:p>
            <a:r>
              <a:rPr lang="en-US" dirty="0" smtClean="0"/>
              <a:t>MATUR NUWUN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DEFINISI KLB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lgerian" pitchFamily="82" charset="0"/>
              </a:rPr>
              <a:t>ADALAH TIMBULNYA  ATAU MENINGKATNYA KEJADIAN KESAKITAN/KEMATIAN YANG BERMAKNA SECARA EPIDEMIOLOGIS DALAM KURUN WAKTU TERTENTU</a:t>
            </a:r>
            <a:endParaRPr lang="en-US" sz="3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</p:spPr>
        <p:txBody>
          <a:bodyPr>
            <a:noAutofit/>
          </a:bodyPr>
          <a:lstStyle/>
          <a:p>
            <a:r>
              <a:rPr lang="en-US" sz="5400" dirty="0" smtClean="0"/>
              <a:t>KRITERIA KERJA KLB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906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Timbulnya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penyakit</a:t>
            </a:r>
            <a:r>
              <a:rPr lang="en-US" sz="3000" dirty="0" smtClean="0"/>
              <a:t>/</a:t>
            </a:r>
            <a:r>
              <a:rPr lang="en-US" sz="3000" dirty="0" err="1" smtClean="0"/>
              <a:t>kesakitan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sebelumnya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/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dikenal</a:t>
            </a:r>
            <a:r>
              <a:rPr lang="en-US" sz="30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Peningkatan</a:t>
            </a:r>
            <a:r>
              <a:rPr lang="en-US" sz="3000" dirty="0" smtClean="0"/>
              <a:t> </a:t>
            </a:r>
            <a:r>
              <a:rPr lang="en-US" sz="3000" dirty="0" err="1" smtClean="0"/>
              <a:t>kejadian</a:t>
            </a:r>
            <a:r>
              <a:rPr lang="en-US" sz="3000" dirty="0" smtClean="0"/>
              <a:t> </a:t>
            </a:r>
            <a:r>
              <a:rPr lang="en-US" sz="3000" dirty="0" err="1" smtClean="0"/>
              <a:t>penyakit</a:t>
            </a:r>
            <a:r>
              <a:rPr lang="en-US" sz="3000" dirty="0" smtClean="0"/>
              <a:t>/</a:t>
            </a:r>
            <a:r>
              <a:rPr lang="en-US" sz="3000" dirty="0" err="1" smtClean="0"/>
              <a:t>kematian</a:t>
            </a:r>
            <a:r>
              <a:rPr lang="en-US" sz="3000" dirty="0" smtClean="0"/>
              <a:t> </a:t>
            </a:r>
            <a:r>
              <a:rPr lang="en-US" sz="3000" dirty="0" err="1" smtClean="0"/>
              <a:t>terus</a:t>
            </a:r>
            <a:r>
              <a:rPr lang="en-US" sz="3000" dirty="0" smtClean="0"/>
              <a:t> </a:t>
            </a:r>
            <a:r>
              <a:rPr lang="en-US" sz="3000" dirty="0" err="1" smtClean="0"/>
              <a:t>menerus</a:t>
            </a:r>
            <a:r>
              <a:rPr lang="en-US" sz="3000" dirty="0" smtClean="0"/>
              <a:t> </a:t>
            </a:r>
            <a:r>
              <a:rPr lang="en-US" sz="3000" dirty="0" err="1" smtClean="0"/>
              <a:t>selama</a:t>
            </a:r>
            <a:r>
              <a:rPr lang="en-US" sz="3000" dirty="0" smtClean="0"/>
              <a:t> 3 </a:t>
            </a:r>
            <a:r>
              <a:rPr lang="en-US" sz="3000" dirty="0" err="1" smtClean="0"/>
              <a:t>kurun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</a:t>
            </a:r>
            <a:r>
              <a:rPr lang="en-US" sz="3000" dirty="0" err="1" smtClean="0"/>
              <a:t>berturut-turut</a:t>
            </a:r>
            <a:r>
              <a:rPr lang="en-US" sz="3000" dirty="0" smtClean="0"/>
              <a:t> </a:t>
            </a:r>
            <a:r>
              <a:rPr lang="en-US" sz="3000" dirty="0" err="1" smtClean="0"/>
              <a:t>menurut</a:t>
            </a:r>
            <a:r>
              <a:rPr lang="en-US" sz="3000" dirty="0" smtClean="0"/>
              <a:t> </a:t>
            </a:r>
            <a:r>
              <a:rPr lang="en-US" sz="3000" dirty="0" err="1" smtClean="0"/>
              <a:t>jenis</a:t>
            </a:r>
            <a:r>
              <a:rPr lang="en-US" sz="3000" dirty="0" smtClean="0"/>
              <a:t> </a:t>
            </a:r>
            <a:r>
              <a:rPr lang="en-US" sz="3000" dirty="0" err="1" smtClean="0"/>
              <a:t>penyakitnya</a:t>
            </a:r>
            <a:r>
              <a:rPr lang="en-US" sz="3000" dirty="0" smtClean="0"/>
              <a:t> ( </a:t>
            </a:r>
            <a:r>
              <a:rPr lang="en-US" sz="3000" dirty="0" err="1" smtClean="0"/>
              <a:t>jam,hari,minggu</a:t>
            </a:r>
            <a:r>
              <a:rPr lang="en-US" sz="3000" dirty="0" smtClean="0"/>
              <a:t>….)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Peningkatan</a:t>
            </a:r>
            <a:r>
              <a:rPr lang="en-US" sz="3000" dirty="0" smtClean="0"/>
              <a:t> </a:t>
            </a:r>
            <a:r>
              <a:rPr lang="en-US" sz="3000" dirty="0" err="1" smtClean="0"/>
              <a:t>kejadian</a:t>
            </a:r>
            <a:r>
              <a:rPr lang="en-US" sz="3000" dirty="0" smtClean="0"/>
              <a:t> </a:t>
            </a:r>
            <a:r>
              <a:rPr lang="en-US" sz="3000" dirty="0" err="1" smtClean="0"/>
              <a:t>penyakit</a:t>
            </a:r>
            <a:r>
              <a:rPr lang="en-US" sz="3000" dirty="0" smtClean="0"/>
              <a:t>/</a:t>
            </a:r>
            <a:r>
              <a:rPr lang="en-US" sz="3000" dirty="0" err="1" smtClean="0"/>
              <a:t>kematian</a:t>
            </a:r>
            <a:r>
              <a:rPr lang="en-US" sz="3000" dirty="0" smtClean="0"/>
              <a:t>, 2 (</a:t>
            </a:r>
            <a:r>
              <a:rPr lang="en-US" sz="3000" dirty="0" err="1" smtClean="0"/>
              <a:t>dua</a:t>
            </a:r>
            <a:r>
              <a:rPr lang="en-US" sz="3000" dirty="0" smtClean="0"/>
              <a:t>) kali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dibandingkan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periode</a:t>
            </a:r>
            <a:r>
              <a:rPr lang="en-US" sz="3000" dirty="0" smtClean="0"/>
              <a:t> </a:t>
            </a:r>
            <a:r>
              <a:rPr lang="en-US" sz="3000" dirty="0" err="1" smtClean="0"/>
              <a:t>sebelumnya</a:t>
            </a:r>
            <a:r>
              <a:rPr lang="en-US" sz="3000" dirty="0" smtClean="0"/>
              <a:t> (</a:t>
            </a:r>
            <a:r>
              <a:rPr lang="en-US" sz="3000" dirty="0" err="1" smtClean="0"/>
              <a:t>jam,hari,minggu,bulan,tahun</a:t>
            </a:r>
            <a:r>
              <a:rPr lang="en-US" sz="3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5668963"/>
          </a:xfrm>
        </p:spPr>
        <p:txBody>
          <a:bodyPr>
            <a:noAutofit/>
          </a:bodyPr>
          <a:lstStyle/>
          <a:p>
            <a:pPr marL="514350" indent="-514350">
              <a:buAutoNum type="arabicPeriod" startAt="4"/>
            </a:pPr>
            <a:r>
              <a:rPr lang="en-US" sz="3600" dirty="0" err="1" smtClean="0"/>
              <a:t>Jumlah</a:t>
            </a:r>
            <a:r>
              <a:rPr lang="en-US" sz="3600" dirty="0" smtClean="0"/>
              <a:t> </a:t>
            </a:r>
            <a:r>
              <a:rPr lang="en-US" sz="3600" dirty="0" err="1" smtClean="0"/>
              <a:t>penderita</a:t>
            </a:r>
            <a:r>
              <a:rPr lang="en-US" sz="3600" dirty="0" smtClean="0"/>
              <a:t> </a:t>
            </a:r>
            <a:r>
              <a:rPr lang="en-US" sz="3600" dirty="0" err="1" smtClean="0"/>
              <a:t>baru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bulan</a:t>
            </a:r>
            <a:r>
              <a:rPr lang="en-US" sz="3600" dirty="0" smtClean="0"/>
              <a:t>  </a:t>
            </a:r>
            <a:r>
              <a:rPr lang="en-US" sz="3600" dirty="0" err="1" smtClean="0"/>
              <a:t>menunjukan</a:t>
            </a:r>
            <a:r>
              <a:rPr lang="en-US" sz="3600" dirty="0" smtClean="0"/>
              <a:t> </a:t>
            </a:r>
            <a:r>
              <a:rPr lang="en-US" sz="3600" dirty="0" err="1" smtClean="0"/>
              <a:t>kenaikan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 kali </a:t>
            </a:r>
            <a:r>
              <a:rPr lang="en-US" sz="3600" dirty="0" err="1" smtClean="0"/>
              <a:t>lipat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bila</a:t>
            </a:r>
            <a:r>
              <a:rPr lang="en-US" sz="3600" dirty="0" smtClean="0"/>
              <a:t> </a:t>
            </a:r>
            <a:r>
              <a:rPr lang="en-US" sz="3600" dirty="0" err="1" smtClean="0"/>
              <a:t>dibandingkan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angka</a:t>
            </a:r>
            <a:r>
              <a:rPr lang="en-US" sz="3600" dirty="0" smtClean="0"/>
              <a:t> rata-rata </a:t>
            </a:r>
            <a:r>
              <a:rPr lang="en-US" sz="3600" dirty="0" err="1" smtClean="0"/>
              <a:t>perbulan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tahun</a:t>
            </a:r>
            <a:r>
              <a:rPr lang="en-US" sz="3600" dirty="0" smtClean="0"/>
              <a:t> </a:t>
            </a:r>
            <a:r>
              <a:rPr lang="en-US" sz="3600" dirty="0" err="1" smtClean="0"/>
              <a:t>sebelumnya</a:t>
            </a:r>
            <a:r>
              <a:rPr lang="en-US" sz="3600" dirty="0" smtClean="0"/>
              <a:t>.</a:t>
            </a:r>
          </a:p>
          <a:p>
            <a:pPr marL="514350" indent="-514350">
              <a:buAutoNum type="arabicPeriod" startAt="4"/>
            </a:pPr>
            <a:r>
              <a:rPr lang="en-US" sz="3600" dirty="0" err="1" smtClean="0"/>
              <a:t>Angka</a:t>
            </a:r>
            <a:r>
              <a:rPr lang="en-US" sz="3600" dirty="0" smtClean="0"/>
              <a:t> rata-rata per </a:t>
            </a:r>
            <a:r>
              <a:rPr lang="en-US" sz="3600" dirty="0" err="1" smtClean="0"/>
              <a:t>bulan</a:t>
            </a:r>
            <a:r>
              <a:rPr lang="en-US" sz="3600" dirty="0" smtClean="0"/>
              <a:t> </a:t>
            </a:r>
            <a:r>
              <a:rPr lang="en-US" sz="3600" dirty="0" err="1" smtClean="0"/>
              <a:t>selama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tahun</a:t>
            </a:r>
            <a:r>
              <a:rPr lang="en-US" sz="3600" dirty="0" smtClean="0"/>
              <a:t> </a:t>
            </a:r>
            <a:r>
              <a:rPr lang="en-US" sz="3600" dirty="0" err="1" smtClean="0"/>
              <a:t>menunjukkan</a:t>
            </a:r>
            <a:r>
              <a:rPr lang="en-US" sz="3600" dirty="0" smtClean="0"/>
              <a:t> </a:t>
            </a:r>
            <a:r>
              <a:rPr lang="en-US" sz="3600" dirty="0" err="1" smtClean="0"/>
              <a:t>kenaikkan</a:t>
            </a:r>
            <a:r>
              <a:rPr lang="en-US" sz="3600" dirty="0" smtClean="0"/>
              <a:t> 2 (</a:t>
            </a:r>
            <a:r>
              <a:rPr lang="en-US" sz="3600" dirty="0" err="1" smtClean="0"/>
              <a:t>dua</a:t>
            </a:r>
            <a:r>
              <a:rPr lang="en-US" sz="3600" dirty="0" smtClean="0"/>
              <a:t>) kali </a:t>
            </a:r>
            <a:r>
              <a:rPr lang="en-US" sz="3600" dirty="0" err="1" smtClean="0"/>
              <a:t>lipat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dibanding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rata-rata per </a:t>
            </a:r>
            <a:r>
              <a:rPr lang="en-US" sz="3600" dirty="0" err="1" smtClean="0"/>
              <a:t>bulan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tahun</a:t>
            </a:r>
            <a:r>
              <a:rPr lang="en-US" sz="3600" dirty="0" smtClean="0"/>
              <a:t> </a:t>
            </a:r>
            <a:r>
              <a:rPr lang="en-US" sz="3600" dirty="0" err="1" smtClean="0"/>
              <a:t>sebelumnya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400" dirty="0"/>
              <a:t>6</a:t>
            </a:r>
            <a:r>
              <a:rPr lang="en-US" sz="3400" dirty="0" smtClean="0"/>
              <a:t>.  Case Fatality Rate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penyakit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kurun</a:t>
            </a:r>
            <a:r>
              <a:rPr lang="en-US" sz="3400" dirty="0" smtClean="0"/>
              <a:t> </a:t>
            </a:r>
            <a:r>
              <a:rPr lang="en-US" sz="3400" dirty="0" err="1" smtClean="0"/>
              <a:t>waktu</a:t>
            </a:r>
            <a:r>
              <a:rPr lang="en-US" sz="3400" dirty="0" smtClean="0"/>
              <a:t> </a:t>
            </a:r>
            <a:r>
              <a:rPr lang="en-US" sz="3400" dirty="0" err="1" smtClean="0"/>
              <a:t>tertentu</a:t>
            </a:r>
            <a:r>
              <a:rPr lang="en-US" sz="3400" dirty="0" smtClean="0"/>
              <a:t> </a:t>
            </a:r>
            <a:r>
              <a:rPr lang="en-US" sz="3400" dirty="0" err="1" smtClean="0"/>
              <a:t>menunjukkan</a:t>
            </a:r>
            <a:r>
              <a:rPr lang="en-US" sz="3400" dirty="0" smtClean="0"/>
              <a:t> </a:t>
            </a:r>
            <a:r>
              <a:rPr lang="en-US" sz="3400" dirty="0" err="1" smtClean="0"/>
              <a:t>kenaikkan</a:t>
            </a:r>
            <a:r>
              <a:rPr lang="en-US" sz="3400" dirty="0" smtClean="0"/>
              <a:t> 50%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lebih</a:t>
            </a:r>
            <a:r>
              <a:rPr lang="en-US" sz="3400" dirty="0" smtClean="0"/>
              <a:t> </a:t>
            </a:r>
            <a:r>
              <a:rPr lang="en-US" sz="3400" dirty="0" err="1" smtClean="0"/>
              <a:t>dibandingkan</a:t>
            </a:r>
            <a:r>
              <a:rPr lang="en-US" sz="3400" dirty="0" smtClean="0"/>
              <a:t> CFR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periode</a:t>
            </a:r>
            <a:r>
              <a:rPr lang="en-US" sz="3400" dirty="0" smtClean="0"/>
              <a:t> </a:t>
            </a:r>
            <a:r>
              <a:rPr lang="en-US" sz="3400" dirty="0" err="1" smtClean="0"/>
              <a:t>sebelumnya</a:t>
            </a:r>
            <a:r>
              <a:rPr lang="en-US" sz="3400" dirty="0" smtClean="0"/>
              <a:t>.</a:t>
            </a:r>
          </a:p>
          <a:p>
            <a:pPr marL="514350" indent="-514350">
              <a:buNone/>
            </a:pPr>
            <a:r>
              <a:rPr lang="en-US" sz="3400" dirty="0"/>
              <a:t>7</a:t>
            </a:r>
            <a:r>
              <a:rPr lang="en-US" sz="3400" dirty="0" smtClean="0"/>
              <a:t>.  </a:t>
            </a:r>
            <a:r>
              <a:rPr lang="en-US" sz="3400" dirty="0" err="1" smtClean="0"/>
              <a:t>Proportial</a:t>
            </a:r>
            <a:r>
              <a:rPr lang="en-US" sz="3400" dirty="0" smtClean="0"/>
              <a:t> Rate (PR) </a:t>
            </a:r>
            <a:r>
              <a:rPr lang="en-US" sz="3400" dirty="0" err="1" smtClean="0"/>
              <a:t>penderita</a:t>
            </a:r>
            <a:r>
              <a:rPr lang="en-US" sz="3400" dirty="0" smtClean="0"/>
              <a:t> </a:t>
            </a:r>
            <a:r>
              <a:rPr lang="en-US" sz="3400" dirty="0" err="1" smtClean="0"/>
              <a:t>baru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periode</a:t>
            </a:r>
            <a:r>
              <a:rPr lang="en-US" sz="3400" dirty="0" smtClean="0"/>
              <a:t> </a:t>
            </a:r>
            <a:r>
              <a:rPr lang="en-US" sz="3400" dirty="0" err="1" smtClean="0"/>
              <a:t>tertentu</a:t>
            </a:r>
            <a:r>
              <a:rPr lang="en-US" sz="3400" dirty="0" smtClean="0"/>
              <a:t> </a:t>
            </a:r>
            <a:r>
              <a:rPr lang="en-US" sz="3400" dirty="0" err="1" smtClean="0"/>
              <a:t>menunjukkan</a:t>
            </a:r>
            <a:r>
              <a:rPr lang="en-US" sz="3400" dirty="0" smtClean="0"/>
              <a:t> </a:t>
            </a:r>
            <a:r>
              <a:rPr lang="en-US" sz="3400" dirty="0" err="1" smtClean="0"/>
              <a:t>kenaikkan</a:t>
            </a:r>
            <a:r>
              <a:rPr lang="en-US" sz="3400" dirty="0" smtClean="0"/>
              <a:t> </a:t>
            </a:r>
            <a:r>
              <a:rPr lang="en-US" sz="3400" dirty="0" err="1" smtClean="0"/>
              <a:t>dua</a:t>
            </a:r>
            <a:r>
              <a:rPr lang="en-US" sz="3400" dirty="0" smtClean="0"/>
              <a:t> kali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lebih</a:t>
            </a:r>
            <a:r>
              <a:rPr lang="en-US" sz="3400" dirty="0" smtClean="0"/>
              <a:t> </a:t>
            </a:r>
            <a:r>
              <a:rPr lang="en-US" sz="3400" dirty="0" err="1" smtClean="0"/>
              <a:t>dibandingkan</a:t>
            </a:r>
            <a:r>
              <a:rPr lang="en-US" sz="3400" dirty="0" smtClean="0"/>
              <a:t> </a:t>
            </a:r>
            <a:r>
              <a:rPr lang="en-US" sz="3400" dirty="0" err="1" smtClean="0"/>
              <a:t>periode</a:t>
            </a:r>
            <a:r>
              <a:rPr lang="en-US" sz="3400" dirty="0" smtClean="0"/>
              <a:t> yang </a:t>
            </a:r>
            <a:r>
              <a:rPr lang="en-US" sz="3400" dirty="0" err="1" smtClean="0"/>
              <a:t>sama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kurun</a:t>
            </a:r>
            <a:r>
              <a:rPr lang="en-US" sz="3400" dirty="0" smtClean="0"/>
              <a:t> </a:t>
            </a:r>
            <a:r>
              <a:rPr lang="en-US" sz="3400" dirty="0" err="1" smtClean="0"/>
              <a:t>waktu</a:t>
            </a:r>
            <a:r>
              <a:rPr lang="en-US" sz="3400" dirty="0" smtClean="0"/>
              <a:t>/</a:t>
            </a:r>
            <a:r>
              <a:rPr lang="en-US" sz="3400" dirty="0" err="1" smtClean="0"/>
              <a:t>tahun</a:t>
            </a:r>
            <a:r>
              <a:rPr lang="en-US" sz="3400" dirty="0" smtClean="0"/>
              <a:t> </a:t>
            </a:r>
            <a:r>
              <a:rPr lang="en-US" sz="3400" dirty="0" err="1" smtClean="0"/>
              <a:t>sebelumnya</a:t>
            </a:r>
            <a:r>
              <a:rPr lang="en-US" sz="3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5516563"/>
          </a:xfrm>
        </p:spPr>
        <p:txBody>
          <a:bodyPr>
            <a:noAutofit/>
          </a:bodyPr>
          <a:lstStyle/>
          <a:p>
            <a:pPr marL="514350" indent="-514350">
              <a:buAutoNum type="arabicPeriod" startAt="8"/>
            </a:pPr>
            <a:r>
              <a:rPr lang="en-US" sz="3000" dirty="0" err="1" smtClean="0"/>
              <a:t>Beberapa</a:t>
            </a:r>
            <a:r>
              <a:rPr lang="en-US" sz="3000" dirty="0" smtClean="0"/>
              <a:t> </a:t>
            </a:r>
            <a:r>
              <a:rPr lang="en-US" sz="3000" dirty="0" err="1" smtClean="0"/>
              <a:t>penyakit</a:t>
            </a:r>
            <a:r>
              <a:rPr lang="en-US" sz="3000" dirty="0" smtClean="0"/>
              <a:t> </a:t>
            </a:r>
            <a:r>
              <a:rPr lang="en-US" sz="3000" dirty="0" err="1" smtClean="0"/>
              <a:t>khusus</a:t>
            </a:r>
            <a:r>
              <a:rPr lang="en-US" sz="3000" dirty="0" smtClean="0"/>
              <a:t> : Kholera.DHF/</a:t>
            </a:r>
            <a:r>
              <a:rPr lang="en-US" sz="3000" dirty="0" err="1" smtClean="0"/>
              <a:t>DSS,SARS,Avian</a:t>
            </a:r>
            <a:r>
              <a:rPr lang="en-US" sz="3000" dirty="0" smtClean="0"/>
              <a:t> </a:t>
            </a:r>
            <a:r>
              <a:rPr lang="en-US" sz="3000" dirty="0" err="1" smtClean="0"/>
              <a:t>Flu,Tetanus</a:t>
            </a:r>
            <a:r>
              <a:rPr lang="en-US" sz="3000" dirty="0" smtClean="0"/>
              <a:t> </a:t>
            </a:r>
            <a:r>
              <a:rPr lang="en-US" sz="3000" dirty="0" err="1" smtClean="0"/>
              <a:t>neonatorum</a:t>
            </a:r>
            <a:r>
              <a:rPr lang="en-US" sz="3000" dirty="0" smtClean="0"/>
              <a:t>.</a:t>
            </a:r>
          </a:p>
          <a:p>
            <a:pPr marL="914400" indent="-339725">
              <a:buFont typeface="Wingdings" pitchFamily="2" charset="2"/>
              <a:buChar char="§"/>
            </a:pPr>
            <a:r>
              <a:rPr lang="en-US" sz="3000" dirty="0" smtClean="0"/>
              <a:t> </a:t>
            </a:r>
            <a:r>
              <a:rPr lang="en-US" sz="3000" dirty="0" err="1" smtClean="0"/>
              <a:t>Setiap</a:t>
            </a:r>
            <a:r>
              <a:rPr lang="en-US" sz="3000" dirty="0" smtClean="0"/>
              <a:t> </a:t>
            </a:r>
            <a:r>
              <a:rPr lang="en-US" sz="3000" dirty="0" err="1" smtClean="0"/>
              <a:t>peningkatan</a:t>
            </a:r>
            <a:r>
              <a:rPr lang="en-US" sz="3000" dirty="0" smtClean="0"/>
              <a:t> </a:t>
            </a:r>
            <a:r>
              <a:rPr lang="en-US" sz="3000" dirty="0" err="1" smtClean="0"/>
              <a:t>kasus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periode</a:t>
            </a:r>
            <a:r>
              <a:rPr lang="en-US" sz="3000" dirty="0" smtClean="0"/>
              <a:t> </a:t>
            </a:r>
            <a:r>
              <a:rPr lang="en-US" sz="3000" dirty="0" err="1" smtClean="0"/>
              <a:t>sebelumnya</a:t>
            </a:r>
            <a:r>
              <a:rPr lang="en-US" sz="3000" dirty="0" smtClean="0"/>
              <a:t> (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daerah</a:t>
            </a:r>
            <a:r>
              <a:rPr lang="en-US" sz="3000" dirty="0" smtClean="0"/>
              <a:t>   </a:t>
            </a:r>
            <a:r>
              <a:rPr lang="en-US" sz="3000" dirty="0" err="1" smtClean="0"/>
              <a:t>endemis</a:t>
            </a:r>
            <a:r>
              <a:rPr lang="en-US" sz="3000" dirty="0" smtClean="0"/>
              <a:t>) </a:t>
            </a:r>
          </a:p>
          <a:p>
            <a:pPr marL="855663" indent="-280988">
              <a:buFont typeface="Wingdings" pitchFamily="2" charset="2"/>
              <a:buChar char="§"/>
            </a:pPr>
            <a:r>
              <a:rPr lang="en-US" sz="3000" dirty="0" smtClean="0"/>
              <a:t> </a:t>
            </a:r>
            <a:r>
              <a:rPr lang="en-US" sz="3000" dirty="0" err="1" smtClean="0"/>
              <a:t>Terdapat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penderita</a:t>
            </a:r>
            <a:r>
              <a:rPr lang="en-US" sz="3000" dirty="0" smtClean="0"/>
              <a:t> </a:t>
            </a:r>
            <a:r>
              <a:rPr lang="en-US" sz="3000" dirty="0" err="1" smtClean="0"/>
              <a:t>baru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mana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periode</a:t>
            </a:r>
            <a:r>
              <a:rPr lang="en-US" sz="3000" dirty="0" smtClean="0"/>
              <a:t> 4 ( </a:t>
            </a:r>
            <a:r>
              <a:rPr lang="en-US" sz="3000" dirty="0" err="1" smtClean="0"/>
              <a:t>empat</a:t>
            </a:r>
            <a:r>
              <a:rPr lang="en-US" sz="3000" dirty="0" smtClean="0"/>
              <a:t> ) </a:t>
            </a:r>
            <a:r>
              <a:rPr lang="en-US" sz="3000" dirty="0" err="1" smtClean="0"/>
              <a:t>minggu</a:t>
            </a:r>
            <a:r>
              <a:rPr lang="en-US" sz="3000" dirty="0" smtClean="0"/>
              <a:t> </a:t>
            </a:r>
            <a:r>
              <a:rPr lang="en-US" sz="3000" dirty="0" err="1" smtClean="0"/>
              <a:t>sebelumnya</a:t>
            </a:r>
            <a:r>
              <a:rPr lang="en-US" sz="3000" dirty="0" smtClean="0"/>
              <a:t> </a:t>
            </a:r>
            <a:r>
              <a:rPr lang="en-US" sz="3000" dirty="0" err="1" smtClean="0"/>
              <a:t>daerah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 </a:t>
            </a:r>
            <a:r>
              <a:rPr lang="en-US" sz="3000" dirty="0" err="1" smtClean="0"/>
              <a:t>dinyatakan</a:t>
            </a:r>
            <a:r>
              <a:rPr lang="en-US" sz="3000" dirty="0" smtClean="0"/>
              <a:t> </a:t>
            </a:r>
            <a:r>
              <a:rPr lang="en-US" sz="3000" dirty="0" err="1" smtClean="0"/>
              <a:t>bebas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penyakit</a:t>
            </a:r>
            <a:r>
              <a:rPr lang="en-US" sz="3000" dirty="0" smtClean="0"/>
              <a:t> </a:t>
            </a:r>
            <a:r>
              <a:rPr lang="en-US" sz="3000" dirty="0" err="1" smtClean="0"/>
              <a:t>bersangkutan</a:t>
            </a:r>
            <a:r>
              <a:rPr lang="en-US" sz="3000" dirty="0" smtClean="0"/>
              <a:t>. </a:t>
            </a:r>
          </a:p>
          <a:p>
            <a:pPr marL="515937" indent="-457200">
              <a:buAutoNum type="arabicPeriod" startAt="9"/>
            </a:pPr>
            <a:r>
              <a:rPr lang="en-US" sz="3000" dirty="0" err="1" smtClean="0"/>
              <a:t>Beberapa</a:t>
            </a:r>
            <a:r>
              <a:rPr lang="en-US" sz="3000" dirty="0" smtClean="0"/>
              <a:t> </a:t>
            </a:r>
            <a:r>
              <a:rPr lang="en-US" sz="3000" dirty="0" err="1" smtClean="0"/>
              <a:t>penyakit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dialami</a:t>
            </a:r>
            <a:r>
              <a:rPr lang="en-US" sz="3000" dirty="0" smtClean="0"/>
              <a:t> 1 (</a:t>
            </a:r>
            <a:r>
              <a:rPr lang="en-US" sz="3000" dirty="0" err="1" smtClean="0"/>
              <a:t>satu</a:t>
            </a:r>
            <a:r>
              <a:rPr lang="en-US" sz="3000" dirty="0" smtClean="0"/>
              <a:t>) </a:t>
            </a:r>
            <a:r>
              <a:rPr lang="en-US" sz="3000" dirty="0" err="1" smtClean="0"/>
              <a:t>atau</a:t>
            </a:r>
            <a:r>
              <a:rPr lang="en-US" sz="3000" dirty="0" smtClean="0"/>
              <a:t> 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penderita</a:t>
            </a:r>
            <a:r>
              <a:rPr lang="en-US" sz="3000" dirty="0" smtClean="0"/>
              <a:t> :</a:t>
            </a:r>
          </a:p>
          <a:p>
            <a:pPr marL="514350" indent="179388">
              <a:buFont typeface="Wingdings" pitchFamily="2" charset="2"/>
              <a:buChar char="§"/>
            </a:pPr>
            <a:r>
              <a:rPr lang="en-US" sz="3000" dirty="0" smtClean="0"/>
              <a:t>     </a:t>
            </a:r>
            <a:r>
              <a:rPr lang="en-US" sz="3000" dirty="0" err="1" smtClean="0"/>
              <a:t>Keracunan</a:t>
            </a:r>
            <a:r>
              <a:rPr lang="en-US" sz="3000" dirty="0" smtClean="0"/>
              <a:t> </a:t>
            </a:r>
            <a:r>
              <a:rPr lang="en-US" sz="3000" dirty="0" err="1" smtClean="0"/>
              <a:t>makanan</a:t>
            </a:r>
            <a:endParaRPr lang="en-US" sz="3000" dirty="0" smtClean="0"/>
          </a:p>
          <a:p>
            <a:pPr marL="514350" indent="179388">
              <a:buFont typeface="Wingdings" pitchFamily="2" charset="2"/>
              <a:buChar char="§"/>
            </a:pPr>
            <a:r>
              <a:rPr lang="en-US" sz="3000" dirty="0" smtClean="0"/>
              <a:t>     </a:t>
            </a:r>
            <a:r>
              <a:rPr lang="en-US" sz="3000" dirty="0" err="1" smtClean="0"/>
              <a:t>Keracunan</a:t>
            </a:r>
            <a:r>
              <a:rPr lang="en-US" sz="3000" dirty="0" smtClean="0"/>
              <a:t> </a:t>
            </a:r>
            <a:r>
              <a:rPr lang="en-US" sz="3000" dirty="0" err="1" smtClean="0"/>
              <a:t>pestisida</a:t>
            </a:r>
            <a:r>
              <a:rPr lang="en-US" sz="3000" dirty="0" smtClean="0"/>
              <a:t>            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182562"/>
          </a:xfrm>
        </p:spPr>
        <p:txBody>
          <a:bodyPr>
            <a:noAutofit/>
          </a:bodyPr>
          <a:lstStyle/>
          <a:p>
            <a:r>
              <a:rPr lang="en-US" sz="4800" dirty="0" smtClean="0"/>
              <a:t>KLASIFIKASI KLB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sz="2400" dirty="0" smtClean="0"/>
              <a:t>1.  MENURUT PENYEBABNYA</a:t>
            </a:r>
          </a:p>
          <a:p>
            <a:pPr marL="457200" indent="-45720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a. Toxin</a:t>
            </a:r>
          </a:p>
          <a:p>
            <a:pPr marL="1312863" indent="-574675">
              <a:buFont typeface="Wingdings" pitchFamily="2" charset="2"/>
              <a:buChar char="v"/>
            </a:pPr>
            <a:r>
              <a:rPr lang="en-US" sz="2400" dirty="0" err="1" smtClean="0"/>
              <a:t>Enterotoxin</a:t>
            </a:r>
            <a:endParaRPr lang="en-US" sz="2400" dirty="0" smtClean="0"/>
          </a:p>
          <a:p>
            <a:pPr marL="1312863" indent="-574675">
              <a:buNone/>
              <a:tabLst>
                <a:tab pos="1254125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 err="1" smtClean="0"/>
              <a:t>misal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Steptococcus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aerus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Vibrio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cholerae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Eschorichia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Shigella</a:t>
            </a:r>
            <a:r>
              <a:rPr lang="en-US" sz="2400" i="1" dirty="0" smtClean="0"/>
              <a:t>.</a:t>
            </a:r>
          </a:p>
          <a:p>
            <a:pPr marL="1312863" indent="-574675">
              <a:buFont typeface="Wingdings" pitchFamily="2" charset="2"/>
              <a:buChar char="v"/>
              <a:tabLst>
                <a:tab pos="1254125" algn="l"/>
              </a:tabLst>
            </a:pPr>
            <a:r>
              <a:rPr lang="en-US" sz="2400" dirty="0" err="1" smtClean="0"/>
              <a:t>Exotoxin</a:t>
            </a:r>
            <a:endParaRPr lang="en-US" sz="2400" dirty="0" smtClean="0"/>
          </a:p>
          <a:p>
            <a:pPr marL="1312863" indent="-574675">
              <a:buNone/>
              <a:tabLst>
                <a:tab pos="1254125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 err="1" smtClean="0"/>
              <a:t>misal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Costridium</a:t>
            </a:r>
            <a:r>
              <a:rPr lang="en-US" sz="2400" dirty="0" smtClean="0"/>
              <a:t> </a:t>
            </a:r>
            <a:r>
              <a:rPr lang="en-US" sz="2400" dirty="0" err="1" smtClean="0"/>
              <a:t>botullnum</a:t>
            </a:r>
            <a:r>
              <a:rPr lang="en-US" sz="2400" dirty="0" smtClean="0"/>
              <a:t>, Clostridium </a:t>
            </a:r>
            <a:r>
              <a:rPr lang="en-US" sz="2400" dirty="0" err="1" smtClean="0"/>
              <a:t>pefringens</a:t>
            </a:r>
            <a:endParaRPr lang="en-US" sz="2400" dirty="0" smtClean="0"/>
          </a:p>
          <a:p>
            <a:pPr marL="914400" indent="-457200">
              <a:buAutoNum type="alphaLcPeriod" startAt="2"/>
              <a:tabLst>
                <a:tab pos="796925" algn="l"/>
              </a:tabLst>
            </a:pPr>
            <a:r>
              <a:rPr lang="en-US" sz="2400" dirty="0" err="1" smtClean="0"/>
              <a:t>Infeksi</a:t>
            </a:r>
            <a:endParaRPr lang="en-US" sz="2400" dirty="0" smtClean="0"/>
          </a:p>
          <a:p>
            <a:pPr marL="1312863" indent="-574675">
              <a:buFont typeface="Wingdings" pitchFamily="2" charset="2"/>
              <a:buChar char="v"/>
              <a:tabLst>
                <a:tab pos="1312863" algn="l"/>
              </a:tabLst>
            </a:pPr>
            <a:r>
              <a:rPr lang="en-US" sz="2400" dirty="0" smtClean="0"/>
              <a:t>Virus </a:t>
            </a:r>
          </a:p>
          <a:p>
            <a:pPr marL="1312863" indent="-574675">
              <a:buFont typeface="Wingdings" pitchFamily="2" charset="2"/>
              <a:buChar char="v"/>
              <a:tabLst>
                <a:tab pos="1312863" algn="l"/>
              </a:tabLst>
            </a:pPr>
            <a:r>
              <a:rPr lang="en-US" sz="2400" dirty="0" err="1" smtClean="0"/>
              <a:t>Bakteria</a:t>
            </a:r>
            <a:endParaRPr lang="en-US" sz="2400" dirty="0" smtClean="0"/>
          </a:p>
          <a:p>
            <a:pPr marL="1312863" indent="-574675">
              <a:buFont typeface="Wingdings" pitchFamily="2" charset="2"/>
              <a:buChar char="v"/>
              <a:tabLst>
                <a:tab pos="1312863" algn="l"/>
              </a:tabLst>
            </a:pPr>
            <a:r>
              <a:rPr lang="en-US" sz="2400" dirty="0" smtClean="0"/>
              <a:t>Protozoa</a:t>
            </a:r>
          </a:p>
          <a:p>
            <a:pPr marL="1312863" indent="-574675">
              <a:buFont typeface="Wingdings" pitchFamily="2" charset="2"/>
              <a:buChar char="v"/>
              <a:tabLst>
                <a:tab pos="1312863" algn="l"/>
              </a:tabLst>
            </a:pPr>
            <a:r>
              <a:rPr lang="en-US" sz="2400" dirty="0" err="1" smtClean="0"/>
              <a:t>Cacing</a:t>
            </a:r>
            <a:r>
              <a:rPr lang="en-US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229600" cy="6248400"/>
          </a:xfrm>
        </p:spPr>
        <p:txBody>
          <a:bodyPr>
            <a:normAutofit/>
          </a:bodyPr>
          <a:lstStyle/>
          <a:p>
            <a:pPr marL="855663" indent="-515938">
              <a:buAutoNum type="alphaLcPeriod" startAt="3"/>
            </a:pPr>
            <a:r>
              <a:rPr lang="en-US" dirty="0" smtClean="0"/>
              <a:t>Toxin </a:t>
            </a:r>
            <a:r>
              <a:rPr lang="en-US" dirty="0" err="1" smtClean="0"/>
              <a:t>Biologis</a:t>
            </a:r>
            <a:endParaRPr lang="en-US" dirty="0" smtClean="0"/>
          </a:p>
          <a:p>
            <a:pPr marL="855663" indent="0">
              <a:buFont typeface="Wingdings" pitchFamily="2" charset="2"/>
              <a:buChar char="v"/>
              <a:tabLst>
                <a:tab pos="143033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Racun</a:t>
            </a:r>
            <a:r>
              <a:rPr lang="en-US" dirty="0" smtClean="0"/>
              <a:t> </a:t>
            </a:r>
            <a:r>
              <a:rPr lang="en-US" dirty="0" err="1" smtClean="0"/>
              <a:t>Jamur</a:t>
            </a:r>
            <a:endParaRPr lang="en-US" dirty="0" smtClean="0"/>
          </a:p>
          <a:p>
            <a:pPr marL="1430338" indent="-574675">
              <a:buFont typeface="Wingdings" pitchFamily="2" charset="2"/>
              <a:buChar char="v"/>
              <a:tabLst>
                <a:tab pos="1430338" algn="l"/>
              </a:tabLst>
            </a:pPr>
            <a:r>
              <a:rPr lang="en-US" dirty="0" err="1" smtClean="0"/>
              <a:t>Afla</a:t>
            </a:r>
            <a:r>
              <a:rPr lang="en-US" dirty="0" smtClean="0"/>
              <a:t> toxin</a:t>
            </a:r>
          </a:p>
          <a:p>
            <a:pPr marL="1430338" indent="-574675">
              <a:buFont typeface="Wingdings" pitchFamily="2" charset="2"/>
              <a:buChar char="v"/>
              <a:tabLst>
                <a:tab pos="1430338" algn="l"/>
              </a:tabLst>
            </a:pPr>
            <a:r>
              <a:rPr lang="en-US" dirty="0" smtClean="0"/>
              <a:t>Plankton</a:t>
            </a:r>
          </a:p>
          <a:p>
            <a:pPr marL="1430338" indent="-574675">
              <a:buFont typeface="Wingdings" pitchFamily="2" charset="2"/>
              <a:buChar char="v"/>
              <a:tabLst>
                <a:tab pos="1430338" algn="l"/>
              </a:tabLst>
            </a:pPr>
            <a:r>
              <a:rPr lang="en-US" dirty="0" err="1" smtClean="0"/>
              <a:t>Racun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endParaRPr lang="en-US" dirty="0" smtClean="0"/>
          </a:p>
          <a:p>
            <a:pPr marL="1430338" indent="-574675">
              <a:buFont typeface="Wingdings" pitchFamily="2" charset="2"/>
              <a:buChar char="v"/>
              <a:tabLst>
                <a:tab pos="1430338" algn="l"/>
              </a:tabLst>
            </a:pPr>
            <a:r>
              <a:rPr lang="en-US" dirty="0" err="1" smtClean="0"/>
              <a:t>Racun</a:t>
            </a:r>
            <a:r>
              <a:rPr lang="en-US" dirty="0" smtClean="0"/>
              <a:t> </a:t>
            </a:r>
            <a:r>
              <a:rPr lang="en-US" dirty="0" err="1" smtClean="0"/>
              <a:t>Tumbuh-tumbuhan</a:t>
            </a:r>
            <a:endParaRPr lang="en-US" dirty="0" smtClean="0"/>
          </a:p>
          <a:p>
            <a:pPr marL="855663" indent="-515938">
              <a:buNone/>
            </a:pPr>
            <a:r>
              <a:rPr lang="en-US" dirty="0" smtClean="0"/>
              <a:t>d. 	Toxin Kimia</a:t>
            </a:r>
          </a:p>
          <a:p>
            <a:pPr marL="1430338" indent="-574675">
              <a:buFont typeface="Wingdings" pitchFamily="2" charset="2"/>
              <a:buChar char="v"/>
            </a:pP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: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( </a:t>
            </a:r>
            <a:r>
              <a:rPr lang="en-US" dirty="0" err="1" smtClean="0"/>
              <a:t>mis</a:t>
            </a:r>
            <a:r>
              <a:rPr lang="en-US" dirty="0" smtClean="0"/>
              <a:t> : air </a:t>
            </a:r>
            <a:r>
              <a:rPr lang="en-US" dirty="0" err="1" smtClean="0"/>
              <a:t>raksa</a:t>
            </a:r>
            <a:r>
              <a:rPr lang="en-US" dirty="0" smtClean="0"/>
              <a:t> , </a:t>
            </a:r>
            <a:r>
              <a:rPr lang="en-US" dirty="0" err="1" smtClean="0"/>
              <a:t>timah</a:t>
            </a:r>
            <a:r>
              <a:rPr lang="en-US" dirty="0" smtClean="0"/>
              <a:t> ), </a:t>
            </a:r>
            <a:r>
              <a:rPr lang="en-US" dirty="0" err="1" smtClean="0"/>
              <a:t>logam-logam</a:t>
            </a:r>
            <a:r>
              <a:rPr lang="en-US" dirty="0" smtClean="0"/>
              <a:t> lain </a:t>
            </a:r>
            <a:r>
              <a:rPr lang="en-US" dirty="0" err="1" smtClean="0"/>
              <a:t>sianida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1430338" indent="-574675">
              <a:buFont typeface="Wingdings" pitchFamily="2" charset="2"/>
              <a:buChar char="v"/>
            </a:pP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: </a:t>
            </a:r>
            <a:r>
              <a:rPr lang="en-US" dirty="0" err="1" smtClean="0"/>
              <a:t>nitrit</a:t>
            </a:r>
            <a:r>
              <a:rPr lang="en-US" dirty="0" smtClean="0"/>
              <a:t>, </a:t>
            </a:r>
            <a:r>
              <a:rPr lang="en-US" dirty="0" err="1" smtClean="0"/>
              <a:t>pestisida</a:t>
            </a:r>
            <a:endParaRPr lang="en-US" dirty="0" smtClean="0"/>
          </a:p>
          <a:p>
            <a:pPr marL="1430338" indent="-574675">
              <a:buFont typeface="Wingdings" pitchFamily="2" charset="2"/>
              <a:buChar char="v"/>
            </a:pPr>
            <a:r>
              <a:rPr lang="en-US" dirty="0" smtClean="0"/>
              <a:t>Gas-gas </a:t>
            </a:r>
            <a:r>
              <a:rPr lang="en-US" dirty="0" err="1" smtClean="0"/>
              <a:t>beracun</a:t>
            </a:r>
            <a:r>
              <a:rPr lang="en-US" dirty="0" smtClean="0"/>
              <a:t> : CO, CO</a:t>
            </a:r>
            <a:r>
              <a:rPr lang="en-US" sz="2400" dirty="0" smtClean="0"/>
              <a:t>2,</a:t>
            </a:r>
            <a:r>
              <a:rPr lang="en-US" dirty="0" smtClean="0"/>
              <a:t> HCN </a:t>
            </a:r>
            <a:r>
              <a:rPr lang="en-US" dirty="0" err="1" smtClean="0"/>
              <a:t>ds</a:t>
            </a:r>
            <a:r>
              <a:rPr lang="en-US" dirty="0" err="1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390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Menurut</a:t>
            </a:r>
            <a:r>
              <a:rPr lang="en-US" sz="4000" dirty="0" smtClean="0"/>
              <a:t> </a:t>
            </a:r>
            <a:r>
              <a:rPr lang="en-US" sz="4000" dirty="0" err="1" smtClean="0"/>
              <a:t>sumbernya</a:t>
            </a:r>
            <a:r>
              <a:rPr lang="en-US" sz="4000" dirty="0" smtClean="0"/>
              <a:t> KLB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digolongkan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berikut</a:t>
            </a:r>
            <a:r>
              <a:rPr lang="en-US" sz="4000" dirty="0" smtClean="0"/>
              <a:t> 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, </a:t>
            </a:r>
            <a:r>
              <a:rPr lang="en-US" sz="2800" dirty="0" err="1" smtClean="0"/>
              <a:t>misal</a:t>
            </a:r>
            <a:r>
              <a:rPr lang="en-US" sz="2800" dirty="0" smtClean="0"/>
              <a:t> </a:t>
            </a:r>
            <a:r>
              <a:rPr lang="en-US" sz="2800" dirty="0" err="1" smtClean="0"/>
              <a:t>jalan</a:t>
            </a:r>
            <a:r>
              <a:rPr lang="en-US" sz="2800" dirty="0" smtClean="0"/>
              <a:t> </a:t>
            </a:r>
            <a:r>
              <a:rPr lang="en-US" sz="2800" dirty="0" err="1" smtClean="0"/>
              <a:t>nafas</a:t>
            </a:r>
            <a:r>
              <a:rPr lang="en-US" sz="2800" dirty="0" smtClean="0"/>
              <a:t>, </a:t>
            </a:r>
            <a:r>
              <a:rPr lang="en-US" sz="2800" dirty="0" err="1" smtClean="0"/>
              <a:t>tenggorokan</a:t>
            </a:r>
            <a:r>
              <a:rPr lang="en-US" sz="2800" dirty="0" smtClean="0"/>
              <a:t>, </a:t>
            </a:r>
            <a:r>
              <a:rPr lang="en-US" sz="2800" dirty="0" err="1" smtClean="0"/>
              <a:t>tangan</a:t>
            </a:r>
            <a:r>
              <a:rPr lang="en-US" sz="2800" dirty="0" smtClean="0"/>
              <a:t>, </a:t>
            </a:r>
            <a:r>
              <a:rPr lang="en-US" sz="2800" dirty="0" err="1" smtClean="0"/>
              <a:t>tinja</a:t>
            </a:r>
            <a:r>
              <a:rPr lang="en-US" sz="2800" dirty="0" smtClean="0"/>
              <a:t>, air </a:t>
            </a:r>
            <a:r>
              <a:rPr lang="en-US" sz="2800" dirty="0" err="1" smtClean="0"/>
              <a:t>seni</a:t>
            </a:r>
            <a:r>
              <a:rPr lang="en-US" sz="2800" dirty="0" smtClean="0"/>
              <a:t>, </a:t>
            </a:r>
            <a:r>
              <a:rPr lang="en-US" sz="2800" dirty="0" err="1" smtClean="0"/>
              <a:t>muntahan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: </a:t>
            </a:r>
            <a:r>
              <a:rPr lang="en-US" sz="2800" i="1" dirty="0" smtClean="0"/>
              <a:t>Salmonella, Staphylococcus, Streptococcus</a:t>
            </a:r>
            <a:r>
              <a:rPr lang="en-US" sz="2800" dirty="0" smtClean="0"/>
              <a:t>, Protozoa, Virus Hepatitis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Bersumber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, </a:t>
            </a:r>
            <a:r>
              <a:rPr lang="en-US" sz="2800" dirty="0" err="1" smtClean="0"/>
              <a:t>misal</a:t>
            </a:r>
            <a:r>
              <a:rPr lang="en-US" sz="2800" dirty="0" smtClean="0"/>
              <a:t> Toxin </a:t>
            </a:r>
            <a:r>
              <a:rPr lang="en-US" sz="2800" dirty="0" err="1" smtClean="0"/>
              <a:t>biologis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kimia</a:t>
            </a:r>
            <a:r>
              <a:rPr lang="en-US" sz="2800" dirty="0" smtClean="0"/>
              <a:t> (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 smtClean="0"/>
              <a:t>tempe</a:t>
            </a:r>
            <a:r>
              <a:rPr lang="en-US" sz="2800" dirty="0" smtClean="0"/>
              <a:t> </a:t>
            </a:r>
            <a:r>
              <a:rPr lang="en-US" sz="2800" dirty="0" err="1" smtClean="0"/>
              <a:t>bongkrek</a:t>
            </a:r>
            <a:r>
              <a:rPr lang="en-US" sz="2800" dirty="0" smtClean="0"/>
              <a:t>, </a:t>
            </a:r>
            <a:r>
              <a:rPr lang="en-US" sz="2800" dirty="0" err="1" smtClean="0"/>
              <a:t>penyemprotan</a:t>
            </a:r>
            <a:r>
              <a:rPr lang="en-US" sz="2800" dirty="0" smtClean="0"/>
              <a:t> </a:t>
            </a:r>
            <a:r>
              <a:rPr lang="en-US" sz="2800" dirty="0" err="1" smtClean="0"/>
              <a:t>pencemaran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, </a:t>
            </a:r>
            <a:r>
              <a:rPr lang="en-US" sz="2800" dirty="0" err="1" smtClean="0"/>
              <a:t>penangkapan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racun</a:t>
            </a:r>
            <a:r>
              <a:rPr lang="en-US" sz="2800" dirty="0" smtClean="0"/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191</TotalTime>
  <Words>351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KEJADIAN LUAR BIASA</vt:lpstr>
      <vt:lpstr>DEFINISI KLB</vt:lpstr>
      <vt:lpstr>KRITERIA KERJA KLB</vt:lpstr>
      <vt:lpstr>Slide 4</vt:lpstr>
      <vt:lpstr>Slide 5</vt:lpstr>
      <vt:lpstr>Slide 6</vt:lpstr>
      <vt:lpstr>KLASIFIKASI KLB</vt:lpstr>
      <vt:lpstr>Slide 8</vt:lpstr>
      <vt:lpstr>Menurut sumbernya KLB dapat digolongkan sebagai berikut :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KEJADIAN LUAR BIASA</dc:title>
  <dc:creator>USER</dc:creator>
  <cp:lastModifiedBy>user</cp:lastModifiedBy>
  <cp:revision>19</cp:revision>
  <dcterms:created xsi:type="dcterms:W3CDTF">2011-02-19T13:32:01Z</dcterms:created>
  <dcterms:modified xsi:type="dcterms:W3CDTF">2013-12-05T01:26:14Z</dcterms:modified>
</cp:coreProperties>
</file>