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57" r:id="rId3"/>
    <p:sldId id="262" r:id="rId4"/>
    <p:sldId id="263" r:id="rId5"/>
    <p:sldId id="264" r:id="rId6"/>
    <p:sldId id="258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83" r:id="rId16"/>
    <p:sldId id="279" r:id="rId17"/>
    <p:sldId id="280" r:id="rId18"/>
    <p:sldId id="281" r:id="rId19"/>
    <p:sldId id="282" r:id="rId20"/>
    <p:sldId id="265" r:id="rId21"/>
    <p:sldId id="278" r:id="rId22"/>
    <p:sldId id="266" r:id="rId23"/>
    <p:sldId id="267" r:id="rId24"/>
    <p:sldId id="268" r:id="rId25"/>
    <p:sldId id="26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66F1A-5671-47B2-856C-024CF6050BC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BF776-ECFA-4304-9FBA-1B069A570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F120F5-0A8B-4768-B2FB-DA3F923A885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B2825D-53FE-4637-9763-05A7CB4A1F6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A9A0C4-D03C-49D4-97B3-5E1BD385CC3A}" type="slidenum">
              <a:rPr lang="en-US"/>
              <a:pPr/>
              <a:t>16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CB516B-FBB1-4307-9D87-9FB138D262A4}" type="slidenum">
              <a:rPr lang="en-US"/>
              <a:pPr/>
              <a:t>17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0CE602-E890-473C-A16F-A96E990E2788}" type="slidenum">
              <a:rPr lang="en-US"/>
              <a:pPr/>
              <a:t>18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Rendah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99ECFE-DDCC-4F13-A329-74C7A1FCCFD8}" type="slidenum">
              <a:rPr lang="en-US"/>
              <a:pPr/>
              <a:t>19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0F684E1-1D30-4BE2-8BB8-7EF55A8B5E6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58E9220-C798-4D11-B013-0C6261027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84E1-1D30-4BE2-8BB8-7EF55A8B5E6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9220-C798-4D11-B013-0C6261027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84E1-1D30-4BE2-8BB8-7EF55A8B5E6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9220-C798-4D11-B013-0C6261027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84E1-1D30-4BE2-8BB8-7EF55A8B5E6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9220-C798-4D11-B013-0C6261027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84E1-1D30-4BE2-8BB8-7EF55A8B5E6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9220-C798-4D11-B013-0C6261027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84E1-1D30-4BE2-8BB8-7EF55A8B5E6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9220-C798-4D11-B013-0C6261027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F684E1-1D30-4BE2-8BB8-7EF55A8B5E6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8E9220-C798-4D11-B013-0C62610273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0F684E1-1D30-4BE2-8BB8-7EF55A8B5E6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58E9220-C798-4D11-B013-0C6261027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84E1-1D30-4BE2-8BB8-7EF55A8B5E6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9220-C798-4D11-B013-0C6261027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84E1-1D30-4BE2-8BB8-7EF55A8B5E6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9220-C798-4D11-B013-0C6261027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84E1-1D30-4BE2-8BB8-7EF55A8B5E6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9220-C798-4D11-B013-0C6261027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0F684E1-1D30-4BE2-8BB8-7EF55A8B5E6F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58E9220-C798-4D11-B013-0C6261027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../../MANAGEMENT%20OF%20HEALTH%20INWENT/Transparencies_PPT/DHM_Content.pp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458200" cy="1470025"/>
          </a:xfrm>
        </p:spPr>
        <p:txBody>
          <a:bodyPr/>
          <a:lstStyle/>
          <a:p>
            <a:r>
              <a:rPr lang="en-US" dirty="0" smtClean="0"/>
              <a:t>KONSEP DAN PROSES KOMUNIKASI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3400" y="6310862"/>
            <a:ext cx="990600" cy="547138"/>
          </a:xfrm>
        </p:spPr>
        <p:txBody>
          <a:bodyPr/>
          <a:lstStyle/>
          <a:p>
            <a:r>
              <a:rPr lang="en-US" dirty="0" smtClean="0"/>
              <a:t>0k@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 err="1" smtClean="0"/>
              <a:t>Pengiriman</a:t>
            </a:r>
            <a:r>
              <a:rPr lang="en-US" sz="3800" dirty="0" smtClean="0"/>
              <a:t> </a:t>
            </a:r>
            <a:r>
              <a:rPr lang="en-US" sz="3800" dirty="0" err="1" smtClean="0"/>
              <a:t>Pesan</a:t>
            </a:r>
            <a:r>
              <a:rPr lang="en-US" sz="3800" dirty="0" smtClean="0"/>
              <a:t> </a:t>
            </a:r>
            <a:r>
              <a:rPr lang="en-US" sz="3800" dirty="0" err="1" smtClean="0"/>
              <a:t>Secara</a:t>
            </a:r>
            <a:r>
              <a:rPr lang="en-US" sz="3800" dirty="0" smtClean="0"/>
              <a:t> </a:t>
            </a:r>
            <a:r>
              <a:rPr lang="en-US" sz="3800" dirty="0" err="1" smtClean="0"/>
              <a:t>Efektif</a:t>
            </a:r>
            <a:endParaRPr lang="en-US" sz="38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Johnson (1981)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3 </a:t>
            </a:r>
            <a:r>
              <a:rPr lang="en-US" dirty="0" err="1" smtClean="0"/>
              <a:t>syarat</a:t>
            </a:r>
            <a:r>
              <a:rPr lang="en-US" dirty="0" smtClean="0"/>
              <a:t> ;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smtClean="0"/>
              <a:t>Kita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mengusahakan</a:t>
            </a:r>
            <a:r>
              <a:rPr lang="en-US" dirty="0" smtClean="0"/>
              <a:t> agar </a:t>
            </a:r>
            <a:r>
              <a:rPr lang="en-US" dirty="0" err="1" smtClean="0"/>
              <a:t>pesan-pesan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kirimkan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endParaRPr lang="en-US" dirty="0" smtClean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err="1" smtClean="0"/>
              <a:t>Pengirim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kredibilitas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endParaRPr lang="en-US" dirty="0" smtClean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smtClean="0"/>
              <a:t>Kita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optimal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3238"/>
            <a:ext cx="9144000" cy="792162"/>
          </a:xfrm>
        </p:spPr>
        <p:txBody>
          <a:bodyPr/>
          <a:lstStyle/>
          <a:p>
            <a:pPr eaLnBrk="1" hangingPunct="1">
              <a:defRPr/>
            </a:pPr>
            <a:r>
              <a:rPr lang="id-ID" sz="3400" b="1" dirty="0" smtClean="0"/>
              <a:t>Faktor-Faktor Penunjang Komunikasi</a:t>
            </a:r>
            <a:r>
              <a:rPr lang="id-ID" sz="3800" dirty="0" smtClean="0"/>
              <a:t> </a:t>
            </a:r>
            <a:endParaRPr lang="en-US" sz="38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46237"/>
            <a:ext cx="8686800" cy="4906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W</a:t>
            </a:r>
            <a:r>
              <a:rPr lang="en-US" sz="2800" dirty="0" smtClean="0"/>
              <a:t>. </a:t>
            </a:r>
            <a:r>
              <a:rPr lang="id-ID" sz="2800" dirty="0" smtClean="0"/>
              <a:t>Schramm :</a:t>
            </a:r>
            <a:r>
              <a:rPr lang="id-ID" sz="2800" i="1" dirty="0" smtClean="0"/>
              <a:t>“The condition of success in</a:t>
            </a:r>
            <a:r>
              <a:rPr lang="en-US" sz="2800" i="1" dirty="0" smtClean="0"/>
              <a:t> </a:t>
            </a:r>
            <a:r>
              <a:rPr lang="id-ID" sz="2800" i="1" dirty="0" smtClean="0"/>
              <a:t>communication”</a:t>
            </a:r>
            <a:r>
              <a:rPr lang="id-ID" sz="28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Kondisi agar komunikasi sukses 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800" dirty="0" smtClean="0"/>
              <a:t>Pesan harus dirancang dan disampaikan sehingga menarik perhatian komunikan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800" dirty="0" smtClean="0"/>
              <a:t>Pesan harus menggunakan lambang yang tertuju kepada pengalaman yang sama antara komunikator dan komunikan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800" dirty="0" smtClean="0"/>
              <a:t>Pesan harus membangkitkan kebutuhan pribadi komunikan dan menyarankan beberapa cara untuk memenuhinya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800" dirty="0" smtClean="0"/>
              <a:t>Pesan harus menyarankan suatu jalan memperoleh kebutuhan tsb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 smtClean="0"/>
              <a:t>Faktor Komunikan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id-ID" dirty="0" smtClean="0"/>
              <a:t>Kondisi pesan dapat diterima komunikan :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id-ID" dirty="0" smtClean="0"/>
              <a:t>Komunikan benar-benar mengerti pesan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id-ID" dirty="0" smtClean="0"/>
              <a:t>Saat mengambil keputusan, sadar bahwa keputusannya sesuai dengan tujuannya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id-ID" dirty="0" smtClean="0"/>
              <a:t>Saat mengambil keputusan, sadar bahwa keputusannya sesuai dengan kepentingan pribadinya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id-ID" dirty="0" smtClean="0"/>
              <a:t>Ia mampu memenuhinya baik secara fisik maupun mental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sz="3800" dirty="0" smtClean="0"/>
              <a:t>Faktor pada komunikan yang perlu diingat komunikator :</a:t>
            </a:r>
            <a:endParaRPr lang="en-US" sz="38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Komunikan orang-orang yang hidup, bekerja, beraktivitas dalam jaringan sosial</a:t>
            </a:r>
          </a:p>
          <a:p>
            <a:pPr eaLnBrk="1" hangingPunct="1">
              <a:defRPr/>
            </a:pPr>
            <a:r>
              <a:rPr lang="id-ID" dirty="0" smtClean="0"/>
              <a:t>Komunikan membaca, mendengarkan dan menonton komunikasi yang menyajikan “hubungan pribadi yang mendalam”</a:t>
            </a:r>
          </a:p>
          <a:p>
            <a:pPr eaLnBrk="1" hangingPunct="1">
              <a:defRPr/>
            </a:pPr>
            <a:r>
              <a:rPr lang="id-ID" dirty="0" smtClean="0"/>
              <a:t>Tanggapan yang diinginkan komunikator harus menguntungkan bagi komunikan</a:t>
            </a:r>
            <a:endParaRPr lang="en-US" dirty="0" smtClean="0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3505200" y="5410200"/>
            <a:ext cx="2133600" cy="1219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714375"/>
          </a:xfrm>
        </p:spPr>
        <p:txBody>
          <a:bodyPr/>
          <a:lstStyle/>
          <a:p>
            <a:pPr eaLnBrk="1" hangingPunct="1">
              <a:defRPr/>
            </a:pPr>
            <a:r>
              <a:rPr lang="id-ID" sz="3400" b="1" i="1" dirty="0" smtClean="0"/>
              <a:t>“know your audience”</a:t>
            </a:r>
            <a:endParaRPr lang="en-US" sz="34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4038600"/>
          </a:xfrm>
        </p:spPr>
        <p:txBody>
          <a:bodyPr/>
          <a:lstStyle/>
          <a:p>
            <a:pPr marL="990600" lvl="1" indent="-533400" eaLnBrk="1" hangingPunct="1">
              <a:buClr>
                <a:schemeClr val="tx1"/>
              </a:buClr>
              <a:buFontTx/>
              <a:buChar char="o"/>
              <a:defRPr/>
            </a:pPr>
            <a:r>
              <a:rPr lang="id-ID" dirty="0" smtClean="0"/>
              <a:t>Timing yang tepat untuk suatu pesan</a:t>
            </a:r>
          </a:p>
          <a:p>
            <a:pPr marL="990600" lvl="1" indent="-533400" eaLnBrk="1" hangingPunct="1">
              <a:buClr>
                <a:schemeClr val="tx1"/>
              </a:buClr>
              <a:buFontTx/>
              <a:buChar char="o"/>
              <a:defRPr/>
            </a:pPr>
            <a:r>
              <a:rPr lang="id-ID" dirty="0" smtClean="0"/>
              <a:t>Bahasa dimengerti komunikan/audience</a:t>
            </a:r>
          </a:p>
          <a:p>
            <a:pPr marL="990600" lvl="1" indent="-533400" eaLnBrk="1" hangingPunct="1">
              <a:buClr>
                <a:schemeClr val="tx1"/>
              </a:buClr>
              <a:buFontTx/>
              <a:buChar char="o"/>
              <a:defRPr/>
            </a:pPr>
            <a:r>
              <a:rPr lang="id-ID" dirty="0" smtClean="0"/>
              <a:t>Sikap dan nilai yang ditampilkan efektif</a:t>
            </a:r>
          </a:p>
          <a:p>
            <a:pPr marL="990600" lvl="1" indent="-533400" eaLnBrk="1" hangingPunct="1">
              <a:buClr>
                <a:schemeClr val="tx1"/>
              </a:buClr>
              <a:buFontTx/>
              <a:buChar char="o"/>
              <a:defRPr/>
            </a:pPr>
            <a:r>
              <a:rPr lang="id-ID" dirty="0" smtClean="0"/>
              <a:t>Jenis kelompok dimana komunikasi dilaksanakan</a:t>
            </a:r>
            <a:endParaRPr lang="en-US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eaLnBrk="1" hangingPunct="1"/>
            <a:r>
              <a:rPr lang="en-US" sz="3700" b="1" dirty="0" smtClean="0">
                <a:latin typeface="Garamond" pitchFamily="18" charset="0"/>
              </a:rPr>
              <a:t>Model </a:t>
            </a:r>
            <a:r>
              <a:rPr lang="en-US" sz="3700" b="1" dirty="0" err="1" smtClean="0">
                <a:latin typeface="Garamond" pitchFamily="18" charset="0"/>
              </a:rPr>
              <a:t>Kontinjensi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400" b="1" dirty="0" smtClean="0"/>
              <a:t>(</a:t>
            </a:r>
            <a:r>
              <a:rPr lang="en-US" sz="2400" b="1" dirty="0" err="1" smtClean="0"/>
              <a:t>Pemilihan</a:t>
            </a:r>
            <a:r>
              <a:rPr lang="en-US" sz="2400" b="1" dirty="0" smtClean="0"/>
              <a:t> Media </a:t>
            </a:r>
            <a:r>
              <a:rPr lang="en-US" sz="2400" b="1" dirty="0" err="1" smtClean="0"/>
              <a:t>Komunikasi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Efektif</a:t>
            </a:r>
            <a:r>
              <a:rPr lang="en-US" sz="2400" b="1" dirty="0" smtClean="0"/>
              <a:t>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733800"/>
          </a:xfrm>
        </p:spPr>
        <p:txBody>
          <a:bodyPr/>
          <a:lstStyle/>
          <a:p>
            <a:pPr eaLnBrk="1" hangingPunct="1"/>
            <a:r>
              <a:rPr lang="en-US" sz="2400" smtClean="0"/>
              <a:t>Dasar pemilihan media yang efektif :</a:t>
            </a:r>
          </a:p>
          <a:p>
            <a:pPr lvl="1" eaLnBrk="1" hangingPunct="1"/>
            <a:r>
              <a:rPr lang="en-US" sz="2100" b="1" smtClean="0"/>
              <a:t>Kekayaan Informasi (</a:t>
            </a:r>
            <a:r>
              <a:rPr lang="en-US" sz="2100" b="1" i="1" smtClean="0"/>
              <a:t>information richness</a:t>
            </a:r>
            <a:r>
              <a:rPr lang="en-US" sz="2100" b="1" smtClean="0"/>
              <a:t>),</a:t>
            </a:r>
          </a:p>
          <a:p>
            <a:pPr lvl="2" eaLnBrk="1" hangingPunct="1">
              <a:buFontTx/>
              <a:buNone/>
            </a:pPr>
            <a:r>
              <a:rPr lang="en-US" sz="2200" smtClean="0"/>
              <a:t>	Pembawa informasi potensial yang berkapasitas data. </a:t>
            </a:r>
            <a:r>
              <a:rPr lang="en-US" sz="2200" i="1" smtClean="0"/>
              <a:t>(Richard Daft dan Robert Lengel)</a:t>
            </a:r>
            <a:r>
              <a:rPr lang="en-US" sz="2200" smtClean="0"/>
              <a:t> </a:t>
            </a:r>
          </a:p>
          <a:p>
            <a:pPr lvl="2" eaLnBrk="1" hangingPunct="1">
              <a:buFontTx/>
              <a:buNone/>
            </a:pPr>
            <a:endParaRPr lang="en-US" sz="2200" smtClean="0"/>
          </a:p>
          <a:p>
            <a:pPr lvl="1" eaLnBrk="1" hangingPunct="1"/>
            <a:r>
              <a:rPr lang="en-US" sz="2100" b="1" smtClean="0"/>
              <a:t>Kompleksitas Masalah </a:t>
            </a:r>
          </a:p>
          <a:p>
            <a:pPr lvl="2" eaLnBrk="1" hangingPunct="1">
              <a:buFontTx/>
              <a:buNone/>
            </a:pPr>
            <a:r>
              <a:rPr lang="en-US" sz="2200" smtClean="0"/>
              <a:t>	Situasi / Permasalahan yang dihadapi oleh individu (manager), yang dilihat berdasarkan kadar tinggi – rendahnya permasalahan yang dihadapi. </a:t>
            </a:r>
          </a:p>
          <a:p>
            <a:pPr lvl="1" eaLnBrk="1" hangingPunct="1"/>
            <a:endParaRPr lang="en-US" sz="2100" smtClean="0"/>
          </a:p>
          <a:p>
            <a:pPr lvl="2" eaLnBrk="1" hangingPunct="1">
              <a:buFontTx/>
              <a:buNone/>
            </a:pPr>
            <a:endParaRPr lang="en-US" smtClean="0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609600" y="1524000"/>
            <a:ext cx="77724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685800"/>
          </a:xfrm>
          <a:prstGeom prst="rect">
            <a:avLst/>
          </a:prstGeom>
          <a:solidFill>
            <a:srgbClr val="FF99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algn="r" eaLnBrk="1" hangingPunct="1"/>
            <a:r>
              <a:rPr lang="en-US" sz="3000" b="1" dirty="0" err="1" smtClean="0">
                <a:latin typeface="Franklin Gothic Book" pitchFamily="34" charset="0"/>
              </a:rPr>
              <a:t>Karakteristik</a:t>
            </a:r>
            <a:r>
              <a:rPr lang="en-US" sz="3000" b="1" dirty="0" smtClean="0">
                <a:latin typeface="Franklin Gothic Book" pitchFamily="34" charset="0"/>
              </a:rPr>
              <a:t> </a:t>
            </a:r>
            <a:r>
              <a:rPr lang="en-US" sz="3000" b="1" dirty="0" err="1" smtClean="0">
                <a:latin typeface="Franklin Gothic Book" pitchFamily="34" charset="0"/>
              </a:rPr>
              <a:t>dan</a:t>
            </a:r>
            <a:r>
              <a:rPr lang="en-US" sz="3000" b="1" dirty="0" smtClean="0">
                <a:latin typeface="Franklin Gothic Book" pitchFamily="34" charset="0"/>
              </a:rPr>
              <a:t> </a:t>
            </a:r>
            <a:r>
              <a:rPr lang="en-US" sz="3000" b="1" dirty="0" err="1" smtClean="0">
                <a:latin typeface="Franklin Gothic Book" pitchFamily="34" charset="0"/>
              </a:rPr>
              <a:t>Kekayaan</a:t>
            </a:r>
            <a:r>
              <a:rPr lang="en-US" sz="3000" b="1" dirty="0" smtClean="0">
                <a:latin typeface="Franklin Gothic Book" pitchFamily="34" charset="0"/>
              </a:rPr>
              <a:t> </a:t>
            </a:r>
            <a:r>
              <a:rPr lang="en-US" sz="3000" b="1" dirty="0" err="1" smtClean="0">
                <a:latin typeface="Franklin Gothic Book" pitchFamily="34" charset="0"/>
              </a:rPr>
              <a:t>Informasi</a:t>
            </a:r>
            <a:r>
              <a:rPr lang="en-US" sz="3000" b="1" dirty="0" smtClean="0">
                <a:latin typeface="Franklin Gothic Book" pitchFamily="34" charset="0"/>
              </a:rPr>
              <a:t> </a:t>
            </a:r>
            <a:r>
              <a:rPr lang="en-US" sz="3000" b="1" dirty="0" err="1" smtClean="0">
                <a:latin typeface="Franklin Gothic Book" pitchFamily="34" charset="0"/>
              </a:rPr>
              <a:t>dari</a:t>
            </a:r>
            <a:r>
              <a:rPr lang="en-US" sz="3000" b="1" dirty="0" smtClean="0">
                <a:latin typeface="Franklin Gothic Book" pitchFamily="34" charset="0"/>
              </a:rPr>
              <a:t> Media</a:t>
            </a:r>
            <a:r>
              <a:rPr lang="en-US" sz="2400" b="1" dirty="0" smtClean="0">
                <a:latin typeface="Franklin Gothic Book" pitchFamily="34" charset="0"/>
              </a:rPr>
              <a:t> 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76200" y="1828800"/>
            <a:ext cx="1371600" cy="68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err="1" smtClean="0"/>
              <a:t>Kekayaan</a:t>
            </a:r>
            <a:r>
              <a:rPr lang="en-US" sz="1400" b="1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sz="1400" b="1" dirty="0" err="1" smtClean="0"/>
              <a:t>Informasi</a:t>
            </a:r>
            <a:endParaRPr lang="en-US" sz="1400" b="1" dirty="0" smtClean="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371600" y="1752600"/>
            <a:ext cx="1752600" cy="609600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1400" b="1"/>
              <a:t>Media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352800" y="1752600"/>
            <a:ext cx="1371600" cy="609600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1400" b="1"/>
              <a:t>Umpan Balik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876800" y="1752600"/>
            <a:ext cx="1371600" cy="609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1400" b="1"/>
              <a:t>Saluran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400800" y="1752600"/>
            <a:ext cx="1219200" cy="609600"/>
          </a:xfrm>
          <a:prstGeom prst="rect">
            <a:avLst/>
          </a:prstGeom>
          <a:solidFill>
            <a:srgbClr val="D6009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 b="1"/>
              <a:t>Tipe komunikasi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7772400" y="1752600"/>
            <a:ext cx="1219200" cy="566738"/>
          </a:xfrm>
          <a:prstGeom prst="rect">
            <a:avLst/>
          </a:prstGeom>
          <a:solidFill>
            <a:srgbClr val="3366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1400" b="1"/>
              <a:t>Sumber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400" b="1"/>
              <a:t>Bahasa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28600" y="2895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400" b="1"/>
              <a:t>Tinggi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228600" y="4648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400" b="1"/>
              <a:t>Rendah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609600" y="3276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1371600" y="2819400"/>
            <a:ext cx="1752600" cy="2590800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300" b="1" dirty="0" err="1"/>
              <a:t>Tatap</a:t>
            </a:r>
            <a:r>
              <a:rPr lang="en-US" sz="1300" b="1" dirty="0"/>
              <a:t> </a:t>
            </a:r>
            <a:r>
              <a:rPr lang="en-US" sz="1300" b="1" dirty="0" err="1"/>
              <a:t>Muka</a:t>
            </a:r>
            <a:r>
              <a:rPr lang="en-US" sz="1300" b="1" dirty="0"/>
              <a:t> </a:t>
            </a:r>
            <a:r>
              <a:rPr lang="en-US" sz="1300" b="1" dirty="0" err="1"/>
              <a:t>Lngsng</a:t>
            </a:r>
            <a:endParaRPr lang="en-US" sz="1300" b="1" dirty="0"/>
          </a:p>
          <a:p>
            <a:pPr marL="342900" indent="-342900">
              <a:spcBef>
                <a:spcPct val="20000"/>
              </a:spcBef>
            </a:pPr>
            <a:endParaRPr lang="en-US" sz="1300" b="1" dirty="0"/>
          </a:p>
          <a:p>
            <a:pPr marL="342900" indent="-342900">
              <a:spcBef>
                <a:spcPct val="20000"/>
              </a:spcBef>
            </a:pPr>
            <a:r>
              <a:rPr lang="en-US" sz="1300" b="1" dirty="0" err="1"/>
              <a:t>Telepon</a:t>
            </a:r>
            <a:endParaRPr lang="en-US" sz="1300" b="1" dirty="0"/>
          </a:p>
          <a:p>
            <a:pPr marL="342900" indent="-342900">
              <a:spcBef>
                <a:spcPct val="20000"/>
              </a:spcBef>
            </a:pPr>
            <a:endParaRPr lang="en-US" sz="1300" b="1" dirty="0"/>
          </a:p>
          <a:p>
            <a:pPr marL="342900" indent="-342900">
              <a:spcBef>
                <a:spcPct val="20000"/>
              </a:spcBef>
            </a:pPr>
            <a:r>
              <a:rPr lang="en-US" sz="1300" b="1" dirty="0" err="1"/>
              <a:t>Tertulis</a:t>
            </a:r>
            <a:r>
              <a:rPr lang="en-US" sz="1300" b="1" dirty="0"/>
              <a:t> </a:t>
            </a:r>
            <a:r>
              <a:rPr lang="en-US" sz="1300" b="1" dirty="0" err="1"/>
              <a:t>Perorangan</a:t>
            </a:r>
            <a:endParaRPr lang="en-US" sz="1300" b="1" dirty="0"/>
          </a:p>
          <a:p>
            <a:pPr marL="342900" indent="-342900">
              <a:spcBef>
                <a:spcPct val="20000"/>
              </a:spcBef>
            </a:pPr>
            <a:endParaRPr lang="en-US" sz="1300" b="1" dirty="0"/>
          </a:p>
          <a:p>
            <a:pPr marL="342900" indent="-342900">
              <a:spcBef>
                <a:spcPct val="20000"/>
              </a:spcBef>
            </a:pPr>
            <a:r>
              <a:rPr lang="en-US" sz="1300" b="1" dirty="0" err="1"/>
              <a:t>Tertulis</a:t>
            </a:r>
            <a:r>
              <a:rPr lang="en-US" sz="1300" b="1" dirty="0"/>
              <a:t> Formal</a:t>
            </a:r>
          </a:p>
          <a:p>
            <a:pPr marL="342900" indent="-342900">
              <a:spcBef>
                <a:spcPct val="20000"/>
              </a:spcBef>
            </a:pPr>
            <a:endParaRPr lang="en-US" sz="1300" b="1" dirty="0"/>
          </a:p>
          <a:p>
            <a:pPr marL="342900" indent="-342900">
              <a:spcBef>
                <a:spcPct val="20000"/>
              </a:spcBef>
            </a:pPr>
            <a:r>
              <a:rPr lang="en-US" sz="1300" b="1" dirty="0" err="1"/>
              <a:t>Numerik</a:t>
            </a:r>
            <a:r>
              <a:rPr lang="en-US" sz="1300" b="1" dirty="0"/>
              <a:t> Formal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3324225" y="2790825"/>
            <a:ext cx="1371600" cy="2590800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300" b="1"/>
              <a:t>Segera</a:t>
            </a:r>
          </a:p>
          <a:p>
            <a:pPr marL="342900" indent="-342900">
              <a:spcBef>
                <a:spcPct val="20000"/>
              </a:spcBef>
            </a:pPr>
            <a:endParaRPr lang="en-US" sz="1300" b="1"/>
          </a:p>
          <a:p>
            <a:pPr marL="342900" indent="-342900">
              <a:spcBef>
                <a:spcPct val="20000"/>
              </a:spcBef>
            </a:pPr>
            <a:r>
              <a:rPr lang="en-US" sz="1300" b="1"/>
              <a:t>Cepat</a:t>
            </a:r>
          </a:p>
          <a:p>
            <a:pPr marL="342900" indent="-342900">
              <a:spcBef>
                <a:spcPct val="20000"/>
              </a:spcBef>
            </a:pPr>
            <a:endParaRPr lang="en-US" sz="1300" b="1"/>
          </a:p>
          <a:p>
            <a:pPr marL="342900" indent="-342900">
              <a:spcBef>
                <a:spcPct val="20000"/>
              </a:spcBef>
            </a:pPr>
            <a:r>
              <a:rPr lang="en-US" sz="1300" b="1"/>
              <a:t>Lambat</a:t>
            </a:r>
          </a:p>
          <a:p>
            <a:pPr marL="342900" indent="-342900">
              <a:spcBef>
                <a:spcPct val="20000"/>
              </a:spcBef>
            </a:pPr>
            <a:endParaRPr lang="en-US" sz="1300" b="1"/>
          </a:p>
          <a:p>
            <a:pPr marL="342900" indent="-342900">
              <a:spcBef>
                <a:spcPct val="20000"/>
              </a:spcBef>
            </a:pPr>
            <a:r>
              <a:rPr lang="en-US" sz="1300" b="1"/>
              <a:t>Sangat Lambat</a:t>
            </a:r>
          </a:p>
          <a:p>
            <a:pPr marL="342900" indent="-342900">
              <a:spcBef>
                <a:spcPct val="20000"/>
              </a:spcBef>
            </a:pPr>
            <a:endParaRPr lang="en-US" sz="1300" b="1"/>
          </a:p>
          <a:p>
            <a:pPr marL="342900" indent="-342900">
              <a:spcBef>
                <a:spcPct val="20000"/>
              </a:spcBef>
            </a:pPr>
            <a:r>
              <a:rPr lang="en-US" sz="1300" b="1"/>
              <a:t>Sangat Lambat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4819650" y="2800350"/>
            <a:ext cx="1447800" cy="25908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300" b="1"/>
              <a:t>Visual, Audio</a:t>
            </a:r>
          </a:p>
          <a:p>
            <a:pPr marL="342900" indent="-342900">
              <a:spcBef>
                <a:spcPct val="20000"/>
              </a:spcBef>
            </a:pPr>
            <a:endParaRPr lang="en-US" sz="1300" b="1"/>
          </a:p>
          <a:p>
            <a:pPr marL="342900" indent="-342900">
              <a:spcBef>
                <a:spcPct val="20000"/>
              </a:spcBef>
            </a:pPr>
            <a:r>
              <a:rPr lang="en-US" sz="1300" b="1"/>
              <a:t>Audio</a:t>
            </a:r>
          </a:p>
          <a:p>
            <a:pPr marL="342900" indent="-342900">
              <a:spcBef>
                <a:spcPct val="20000"/>
              </a:spcBef>
            </a:pPr>
            <a:endParaRPr lang="en-US" sz="1300" b="1"/>
          </a:p>
          <a:p>
            <a:pPr marL="342900" indent="-342900">
              <a:spcBef>
                <a:spcPct val="20000"/>
              </a:spcBef>
            </a:pPr>
            <a:r>
              <a:rPr lang="en-US" sz="1300" b="1"/>
              <a:t>Visual Terbatas</a:t>
            </a:r>
          </a:p>
          <a:p>
            <a:pPr marL="342900" indent="-342900">
              <a:spcBef>
                <a:spcPct val="20000"/>
              </a:spcBef>
            </a:pPr>
            <a:endParaRPr lang="en-US" sz="1300" b="1"/>
          </a:p>
          <a:p>
            <a:pPr marL="342900" indent="-342900">
              <a:spcBef>
                <a:spcPct val="20000"/>
              </a:spcBef>
            </a:pPr>
            <a:r>
              <a:rPr lang="en-US" sz="1300" b="1"/>
              <a:t>Audio Terbatas</a:t>
            </a:r>
          </a:p>
          <a:p>
            <a:pPr marL="342900" indent="-342900">
              <a:spcBef>
                <a:spcPct val="20000"/>
              </a:spcBef>
            </a:pPr>
            <a:endParaRPr lang="en-US" sz="1300" b="1"/>
          </a:p>
          <a:p>
            <a:pPr marL="342900" indent="-342900">
              <a:spcBef>
                <a:spcPct val="20000"/>
              </a:spcBef>
            </a:pPr>
            <a:r>
              <a:rPr lang="en-US" sz="1300" b="1"/>
              <a:t>Audio Terbatas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6415088" y="2800350"/>
            <a:ext cx="1219200" cy="2590800"/>
          </a:xfrm>
          <a:prstGeom prst="rect">
            <a:avLst/>
          </a:prstGeom>
          <a:solidFill>
            <a:srgbClr val="D6009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300" b="1"/>
              <a:t>Pribadi</a:t>
            </a:r>
          </a:p>
          <a:p>
            <a:pPr marL="342900" indent="-342900">
              <a:spcBef>
                <a:spcPct val="20000"/>
              </a:spcBef>
            </a:pPr>
            <a:endParaRPr lang="en-US" sz="1300" b="1"/>
          </a:p>
          <a:p>
            <a:pPr marL="342900" indent="-342900">
              <a:spcBef>
                <a:spcPct val="20000"/>
              </a:spcBef>
            </a:pPr>
            <a:r>
              <a:rPr lang="en-US" sz="1300" b="1"/>
              <a:t>Pribadi</a:t>
            </a:r>
          </a:p>
          <a:p>
            <a:pPr marL="342900" indent="-342900">
              <a:spcBef>
                <a:spcPct val="20000"/>
              </a:spcBef>
            </a:pPr>
            <a:endParaRPr lang="en-US" sz="1300" b="1"/>
          </a:p>
          <a:p>
            <a:pPr marL="342900" indent="-342900">
              <a:spcBef>
                <a:spcPct val="20000"/>
              </a:spcBef>
            </a:pPr>
            <a:r>
              <a:rPr lang="en-US" sz="1300" b="1"/>
              <a:t>Pribadi</a:t>
            </a:r>
          </a:p>
          <a:p>
            <a:pPr marL="342900" indent="-342900">
              <a:spcBef>
                <a:spcPct val="20000"/>
              </a:spcBef>
            </a:pPr>
            <a:endParaRPr lang="en-US" sz="1300" b="1"/>
          </a:p>
          <a:p>
            <a:pPr marL="342900" indent="-342900">
              <a:spcBef>
                <a:spcPct val="20000"/>
              </a:spcBef>
            </a:pPr>
            <a:r>
              <a:rPr lang="en-US" sz="1300" b="1"/>
              <a:t>Impersonal</a:t>
            </a:r>
          </a:p>
          <a:p>
            <a:pPr marL="342900" indent="-342900">
              <a:spcBef>
                <a:spcPct val="20000"/>
              </a:spcBef>
            </a:pPr>
            <a:endParaRPr lang="en-US" sz="1300" b="1"/>
          </a:p>
          <a:p>
            <a:pPr marL="342900" indent="-342900">
              <a:spcBef>
                <a:spcPct val="20000"/>
              </a:spcBef>
            </a:pPr>
            <a:r>
              <a:rPr lang="en-US" sz="1300" b="1"/>
              <a:t>Impersonal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7772400" y="2819400"/>
            <a:ext cx="1219200" cy="2590800"/>
          </a:xfrm>
          <a:prstGeom prst="rect">
            <a:avLst/>
          </a:prstGeom>
          <a:solidFill>
            <a:srgbClr val="3366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300" b="1"/>
              <a:t>Tubuh, alami</a:t>
            </a:r>
          </a:p>
          <a:p>
            <a:pPr marL="342900" indent="-342900">
              <a:spcBef>
                <a:spcPct val="20000"/>
              </a:spcBef>
            </a:pPr>
            <a:endParaRPr lang="en-US" sz="1300" b="1"/>
          </a:p>
          <a:p>
            <a:pPr marL="342900" indent="-342900">
              <a:spcBef>
                <a:spcPct val="20000"/>
              </a:spcBef>
            </a:pPr>
            <a:r>
              <a:rPr lang="en-US" sz="1300" b="1"/>
              <a:t>Alami</a:t>
            </a:r>
          </a:p>
          <a:p>
            <a:pPr marL="342900" indent="-342900">
              <a:spcBef>
                <a:spcPct val="20000"/>
              </a:spcBef>
            </a:pPr>
            <a:endParaRPr lang="en-US" sz="1300" b="1"/>
          </a:p>
          <a:p>
            <a:pPr marL="342900" indent="-342900">
              <a:spcBef>
                <a:spcPct val="20000"/>
              </a:spcBef>
            </a:pPr>
            <a:r>
              <a:rPr lang="en-US" sz="1300" b="1"/>
              <a:t>Alami</a:t>
            </a:r>
          </a:p>
          <a:p>
            <a:pPr marL="342900" indent="-342900">
              <a:spcBef>
                <a:spcPct val="20000"/>
              </a:spcBef>
            </a:pPr>
            <a:endParaRPr lang="en-US" sz="1300" b="1"/>
          </a:p>
          <a:p>
            <a:pPr marL="342900" indent="-342900">
              <a:spcBef>
                <a:spcPct val="20000"/>
              </a:spcBef>
            </a:pPr>
            <a:r>
              <a:rPr lang="en-US" sz="1300" b="1"/>
              <a:t>Alami</a:t>
            </a:r>
          </a:p>
          <a:p>
            <a:pPr marL="342900" indent="-342900">
              <a:spcBef>
                <a:spcPct val="20000"/>
              </a:spcBef>
            </a:pPr>
            <a:endParaRPr lang="en-US" sz="1300" b="1"/>
          </a:p>
          <a:p>
            <a:pPr marL="342900" indent="-342900">
              <a:spcBef>
                <a:spcPct val="20000"/>
              </a:spcBef>
            </a:pPr>
            <a:r>
              <a:rPr lang="en-US" sz="1300" b="1"/>
              <a:t>Numerik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457200" y="5715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200"/>
              <a:t>Sumber : Di adopsi dari R. L. Daft &amp; R. H. Lengel, </a:t>
            </a:r>
            <a:r>
              <a:rPr lang="en-US" sz="1200" i="1"/>
              <a:t>“Information Richness : A new Approach to Managerial Behavior and Organization Desaign”</a:t>
            </a:r>
            <a:r>
              <a:rPr lang="en-US" sz="1200"/>
              <a:t>. 1984</a:t>
            </a: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381000" y="56388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020762"/>
          </a:xfrm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en-US" sz="3200" b="1" smtClean="0">
                <a:latin typeface="Comic Sans MS" pitchFamily="66" charset="0"/>
              </a:rPr>
              <a:t>Rekomendasi Kontijensi</a:t>
            </a:r>
            <a:br>
              <a:rPr lang="en-US" sz="3200" b="1" smtClean="0">
                <a:latin typeface="Comic Sans MS" pitchFamily="66" charset="0"/>
              </a:rPr>
            </a:br>
            <a:r>
              <a:rPr lang="en-US" sz="1800" b="1" smtClean="0"/>
              <a:t>Dalam pemilihan Media Komunikasi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 rot="19313444">
            <a:off x="2897188" y="3048000"/>
            <a:ext cx="2463800" cy="311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smtClean="0"/>
              <a:t>Zona Komunikasi yang efektif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2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200" smtClean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057400" y="13716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2057400" y="5638800"/>
            <a:ext cx="533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2057400" y="1752600"/>
            <a:ext cx="3505200" cy="274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3505200" y="2667000"/>
            <a:ext cx="3886200" cy="297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276600" y="4191000"/>
            <a:ext cx="1471613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/>
              <a:t>Tulisan Formal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362200" y="48768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/>
              <a:t>Numerik Formal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114800" y="3581400"/>
            <a:ext cx="1471613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/>
              <a:t>Tulisan Pribadil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5181600" y="2971800"/>
            <a:ext cx="1471613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/>
              <a:t>Telepon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5715000" y="2362200"/>
            <a:ext cx="1471613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/>
              <a:t>Tatap muka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6248400" y="4267200"/>
            <a:ext cx="2362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Zona terlalu sederhana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(media tidak menyediakan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informasi yang dibutuhkan.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4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209800" y="1676400"/>
            <a:ext cx="2362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Zona yang berlebihan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(media menyediakan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informasi lebih dari yang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dibutuhkan.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4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066800" y="19050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Tinggi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4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6781800" y="58674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Tinggi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4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066800" y="52578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Rendah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4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2057400" y="58674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Rendah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4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3810000" y="6172200"/>
            <a:ext cx="3581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 b="1"/>
              <a:t>Kompleksitas Masalah/Situasi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 rot="-5400000">
            <a:off x="-492125" y="3387725"/>
            <a:ext cx="28956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 b="1"/>
              <a:t>Kekayaan Media Komunikasi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279400"/>
            <a:ext cx="7848600" cy="863600"/>
          </a:xfrm>
        </p:spPr>
        <p:txBody>
          <a:bodyPr/>
          <a:lstStyle/>
          <a:p>
            <a:pPr eaLnBrk="1" hangingPunct="1"/>
            <a:r>
              <a:rPr lang="en-GB" dirty="0" smtClean="0"/>
              <a:t>Dale’s Cone of Experience</a:t>
            </a:r>
          </a:p>
        </p:txBody>
      </p:sp>
      <p:sp>
        <p:nvSpPr>
          <p:cNvPr id="16387" name="Rectangle 3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7010400" y="5981700"/>
            <a:ext cx="2133600" cy="165100"/>
          </a:xfrm>
          <a:prstGeom prst="rect">
            <a:avLst/>
          </a:prstGeom>
          <a:solidFill>
            <a:srgbClr val="203774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id-ID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28800" y="838200"/>
            <a:ext cx="5410200" cy="5943600"/>
            <a:chOff x="2448" y="96"/>
            <a:chExt cx="3131" cy="3568"/>
          </a:xfrm>
        </p:grpSpPr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4091" y="460"/>
              <a:ext cx="148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000" b="1">
                  <a:latin typeface="Verdana" pitchFamily="34" charset="0"/>
                </a:rPr>
                <a:t>Levels of Abstraction</a:t>
              </a:r>
              <a:endParaRPr lang="de-DE" sz="1000">
                <a:latin typeface="Verdana" pitchFamily="34" charset="0"/>
              </a:endParaRPr>
            </a:p>
          </p:txBody>
        </p:sp>
        <p:sp>
          <p:nvSpPr>
            <p:cNvPr id="16390" name="AutoShape 6"/>
            <p:cNvSpPr>
              <a:spLocks noChangeArrowheads="1"/>
            </p:cNvSpPr>
            <p:nvPr/>
          </p:nvSpPr>
          <p:spPr bwMode="auto">
            <a:xfrm>
              <a:off x="2784" y="96"/>
              <a:ext cx="2704" cy="3568"/>
            </a:xfrm>
            <a:prstGeom prst="triangle">
              <a:avLst>
                <a:gd name="adj" fmla="val 50000"/>
              </a:avLst>
            </a:prstGeom>
            <a:solidFill>
              <a:srgbClr val="F5E5B3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id-ID"/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3744" y="912"/>
              <a:ext cx="768" cy="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id-ID"/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3592" y="1420"/>
              <a:ext cx="1112" cy="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id-ID"/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3216" y="2352"/>
              <a:ext cx="1840" cy="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id-ID"/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2840" y="3284"/>
              <a:ext cx="2584" cy="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id-ID"/>
            </a:p>
          </p:txBody>
        </p:sp>
        <p:sp>
          <p:nvSpPr>
            <p:cNvPr id="16395" name="AutoShape 11"/>
            <p:cNvSpPr>
              <a:spLocks noChangeArrowheads="1"/>
            </p:cNvSpPr>
            <p:nvPr/>
          </p:nvSpPr>
          <p:spPr bwMode="auto">
            <a:xfrm rot="-5400000">
              <a:off x="3159" y="3444"/>
              <a:ext cx="168" cy="120"/>
            </a:xfrm>
            <a:prstGeom prst="rightArrow">
              <a:avLst>
                <a:gd name="adj1" fmla="val 50000"/>
                <a:gd name="adj2" fmla="val 35000"/>
              </a:avLst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id-ID"/>
            </a:p>
          </p:txBody>
        </p:sp>
        <p:sp>
          <p:nvSpPr>
            <p:cNvPr id="16396" name="AutoShape 12"/>
            <p:cNvSpPr>
              <a:spLocks noChangeArrowheads="1"/>
            </p:cNvSpPr>
            <p:nvPr/>
          </p:nvSpPr>
          <p:spPr bwMode="auto">
            <a:xfrm rot="-5400000">
              <a:off x="4951" y="3444"/>
              <a:ext cx="168" cy="120"/>
            </a:xfrm>
            <a:prstGeom prst="rightArrow">
              <a:avLst>
                <a:gd name="adj1" fmla="val 50000"/>
                <a:gd name="adj2" fmla="val 35000"/>
              </a:avLst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id-ID"/>
            </a:p>
          </p:txBody>
        </p:sp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3709" y="2508"/>
              <a:ext cx="864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000">
                  <a:latin typeface="Verdana" pitchFamily="34" charset="0"/>
                </a:rPr>
                <a:t>Do a site visit</a:t>
              </a:r>
            </a:p>
          </p:txBody>
        </p:sp>
        <p:sp>
          <p:nvSpPr>
            <p:cNvPr id="16398" name="Text Box 14"/>
            <p:cNvSpPr txBox="1">
              <a:spLocks noChangeArrowheads="1"/>
            </p:cNvSpPr>
            <p:nvPr/>
          </p:nvSpPr>
          <p:spPr bwMode="auto">
            <a:xfrm>
              <a:off x="3517" y="2771"/>
              <a:ext cx="124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000">
                  <a:latin typeface="Verdana" pitchFamily="34" charset="0"/>
                </a:rPr>
                <a:t>Do a dramatic presentation</a:t>
              </a:r>
            </a:p>
          </p:txBody>
        </p:sp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3517" y="2929"/>
              <a:ext cx="124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000">
                  <a:latin typeface="Verdana" pitchFamily="34" charset="0"/>
                </a:rPr>
                <a:t>Simulate a real experience</a:t>
              </a:r>
            </a:p>
          </p:txBody>
        </p:sp>
        <p:sp>
          <p:nvSpPr>
            <p:cNvPr id="16400" name="Text Box 16"/>
            <p:cNvSpPr txBox="1">
              <a:spLocks noChangeArrowheads="1"/>
            </p:cNvSpPr>
            <p:nvPr/>
          </p:nvSpPr>
          <p:spPr bwMode="auto">
            <a:xfrm>
              <a:off x="3517" y="3088"/>
              <a:ext cx="124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000">
                  <a:latin typeface="Verdana" pitchFamily="34" charset="0"/>
                </a:rPr>
                <a:t>Do the real thing</a:t>
              </a:r>
            </a:p>
          </p:txBody>
        </p:sp>
        <p:sp>
          <p:nvSpPr>
            <p:cNvPr id="16401" name="Text Box 17"/>
            <p:cNvSpPr txBox="1">
              <a:spLocks noChangeArrowheads="1"/>
            </p:cNvSpPr>
            <p:nvPr/>
          </p:nvSpPr>
          <p:spPr bwMode="auto">
            <a:xfrm>
              <a:off x="3637" y="2144"/>
              <a:ext cx="1008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000">
                  <a:latin typeface="Verdana" pitchFamily="34" charset="0"/>
                </a:rPr>
                <a:t>Watch demonstration</a:t>
              </a:r>
            </a:p>
          </p:txBody>
        </p:sp>
        <p:sp>
          <p:nvSpPr>
            <p:cNvPr id="16402" name="Text Box 18"/>
            <p:cNvSpPr txBox="1">
              <a:spLocks noChangeArrowheads="1"/>
            </p:cNvSpPr>
            <p:nvPr/>
          </p:nvSpPr>
          <p:spPr bwMode="auto">
            <a:xfrm>
              <a:off x="3637" y="1580"/>
              <a:ext cx="1008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000">
                  <a:latin typeface="Verdana" pitchFamily="34" charset="0"/>
                </a:rPr>
                <a:t>Watch still picture</a:t>
              </a:r>
            </a:p>
          </p:txBody>
        </p:sp>
        <p:sp>
          <p:nvSpPr>
            <p:cNvPr id="16403" name="Text Box 19"/>
            <p:cNvSpPr txBox="1">
              <a:spLocks noChangeArrowheads="1"/>
            </p:cNvSpPr>
            <p:nvPr/>
          </p:nvSpPr>
          <p:spPr bwMode="auto">
            <a:xfrm>
              <a:off x="3637" y="1728"/>
              <a:ext cx="100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000">
                  <a:latin typeface="Verdana" pitchFamily="34" charset="0"/>
                </a:rPr>
                <a:t>Watch moving picture</a:t>
              </a:r>
            </a:p>
          </p:txBody>
        </p:sp>
        <p:sp>
          <p:nvSpPr>
            <p:cNvPr id="16404" name="Text Box 20"/>
            <p:cNvSpPr txBox="1">
              <a:spLocks noChangeArrowheads="1"/>
            </p:cNvSpPr>
            <p:nvPr/>
          </p:nvSpPr>
          <p:spPr bwMode="auto">
            <a:xfrm>
              <a:off x="3637" y="1872"/>
              <a:ext cx="100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000">
                  <a:latin typeface="Verdana" pitchFamily="34" charset="0"/>
                </a:rPr>
                <a:t>Watch exhibit</a:t>
              </a:r>
            </a:p>
          </p:txBody>
        </p:sp>
        <p:sp>
          <p:nvSpPr>
            <p:cNvPr id="16405" name="Text Box 21"/>
            <p:cNvSpPr txBox="1">
              <a:spLocks noChangeArrowheads="1"/>
            </p:cNvSpPr>
            <p:nvPr/>
          </p:nvSpPr>
          <p:spPr bwMode="auto">
            <a:xfrm>
              <a:off x="3637" y="1056"/>
              <a:ext cx="1008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000">
                  <a:latin typeface="Verdana" pitchFamily="34" charset="0"/>
                </a:rPr>
                <a:t>Read</a:t>
              </a:r>
            </a:p>
          </p:txBody>
        </p:sp>
        <p:sp>
          <p:nvSpPr>
            <p:cNvPr id="16406" name="Text Box 22"/>
            <p:cNvSpPr txBox="1">
              <a:spLocks noChangeArrowheads="1"/>
            </p:cNvSpPr>
            <p:nvPr/>
          </p:nvSpPr>
          <p:spPr bwMode="auto">
            <a:xfrm>
              <a:off x="3637" y="1248"/>
              <a:ext cx="100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000">
                  <a:latin typeface="Verdana" pitchFamily="34" charset="0"/>
                </a:rPr>
                <a:t>Hear words</a:t>
              </a:r>
            </a:p>
          </p:txBody>
        </p:sp>
        <p:sp>
          <p:nvSpPr>
            <p:cNvPr id="16407" name="Text Box 23"/>
            <p:cNvSpPr txBox="1">
              <a:spLocks noChangeArrowheads="1"/>
            </p:cNvSpPr>
            <p:nvPr/>
          </p:nvSpPr>
          <p:spPr bwMode="auto">
            <a:xfrm>
              <a:off x="3925" y="464"/>
              <a:ext cx="432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000">
                  <a:latin typeface="Verdana" pitchFamily="34" charset="0"/>
                </a:rPr>
                <a:t>?</a:t>
              </a:r>
            </a:p>
          </p:txBody>
        </p:sp>
        <p:sp>
          <p:nvSpPr>
            <p:cNvPr id="16408" name="Text Box 24"/>
            <p:cNvSpPr txBox="1">
              <a:spLocks noChangeArrowheads="1"/>
            </p:cNvSpPr>
            <p:nvPr/>
          </p:nvSpPr>
          <p:spPr bwMode="auto">
            <a:xfrm>
              <a:off x="2448" y="456"/>
              <a:ext cx="148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000" b="1">
                  <a:latin typeface="Verdana" pitchFamily="34" charset="0"/>
                </a:rPr>
                <a:t>People Generally Remember</a:t>
              </a:r>
              <a:endParaRPr lang="de-DE" sz="1000">
                <a:latin typeface="Verdana" pitchFamily="34" charset="0"/>
              </a:endParaRPr>
            </a:p>
          </p:txBody>
        </p:sp>
        <p:sp>
          <p:nvSpPr>
            <p:cNvPr id="16409" name="Text Box 25"/>
            <p:cNvSpPr txBox="1">
              <a:spLocks noChangeArrowheads="1"/>
            </p:cNvSpPr>
            <p:nvPr/>
          </p:nvSpPr>
          <p:spPr bwMode="auto">
            <a:xfrm>
              <a:off x="4571" y="1056"/>
              <a:ext cx="1008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000">
                  <a:latin typeface="Verdana" pitchFamily="34" charset="0"/>
                </a:rPr>
                <a:t>Verbal receiving</a:t>
              </a:r>
            </a:p>
          </p:txBody>
        </p:sp>
        <p:sp>
          <p:nvSpPr>
            <p:cNvPr id="16410" name="Text Box 26"/>
            <p:cNvSpPr txBox="1">
              <a:spLocks noChangeArrowheads="1"/>
            </p:cNvSpPr>
            <p:nvPr/>
          </p:nvSpPr>
          <p:spPr bwMode="auto">
            <a:xfrm>
              <a:off x="4571" y="1584"/>
              <a:ext cx="1008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000">
                  <a:latin typeface="Verdana" pitchFamily="34" charset="0"/>
                </a:rPr>
                <a:t>Visual receiving</a:t>
              </a:r>
            </a:p>
          </p:txBody>
        </p:sp>
        <p:sp>
          <p:nvSpPr>
            <p:cNvPr id="16411" name="Text Box 27"/>
            <p:cNvSpPr txBox="1">
              <a:spLocks noChangeArrowheads="1"/>
            </p:cNvSpPr>
            <p:nvPr/>
          </p:nvSpPr>
          <p:spPr bwMode="auto">
            <a:xfrm>
              <a:off x="5195" y="2507"/>
              <a:ext cx="384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lnSpc>
                  <a:spcPct val="125000"/>
                </a:lnSpc>
              </a:pPr>
              <a:r>
                <a:rPr lang="de-DE" sz="1000">
                  <a:latin typeface="Verdana" pitchFamily="34" charset="0"/>
                </a:rPr>
                <a:t>Hearing</a:t>
              </a:r>
            </a:p>
            <a:p>
              <a:pPr algn="r">
                <a:lnSpc>
                  <a:spcPct val="125000"/>
                </a:lnSpc>
              </a:pPr>
              <a:r>
                <a:rPr lang="de-DE" sz="1000">
                  <a:latin typeface="Verdana" pitchFamily="34" charset="0"/>
                </a:rPr>
                <a:t>Saying</a:t>
              </a:r>
            </a:p>
            <a:p>
              <a:pPr algn="r">
                <a:lnSpc>
                  <a:spcPct val="125000"/>
                </a:lnSpc>
              </a:pPr>
              <a:r>
                <a:rPr lang="de-DE" sz="1000">
                  <a:latin typeface="Verdana" pitchFamily="34" charset="0"/>
                </a:rPr>
                <a:t>Seeing</a:t>
              </a:r>
            </a:p>
            <a:p>
              <a:pPr algn="r">
                <a:lnSpc>
                  <a:spcPct val="125000"/>
                </a:lnSpc>
              </a:pPr>
              <a:r>
                <a:rPr lang="de-DE" sz="1000">
                  <a:latin typeface="Verdana" pitchFamily="34" charset="0"/>
                </a:rPr>
                <a:t>and</a:t>
              </a:r>
            </a:p>
            <a:p>
              <a:pPr algn="r">
                <a:lnSpc>
                  <a:spcPct val="125000"/>
                </a:lnSpc>
              </a:pPr>
              <a:r>
                <a:rPr lang="de-DE" sz="1000">
                  <a:latin typeface="Verdana" pitchFamily="34" charset="0"/>
                </a:rPr>
                <a:t>Doing</a:t>
              </a:r>
            </a:p>
          </p:txBody>
        </p:sp>
        <p:sp>
          <p:nvSpPr>
            <p:cNvPr id="16412" name="Text Box 28"/>
            <p:cNvSpPr txBox="1">
              <a:spLocks noChangeArrowheads="1"/>
            </p:cNvSpPr>
            <p:nvPr/>
          </p:nvSpPr>
          <p:spPr bwMode="auto">
            <a:xfrm>
              <a:off x="2448" y="2496"/>
              <a:ext cx="81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000">
                  <a:latin typeface="Verdana" pitchFamily="34" charset="0"/>
                </a:rPr>
                <a:t>70% of what they</a:t>
              </a:r>
            </a:p>
            <a:p>
              <a:r>
                <a:rPr lang="de-DE" sz="1000">
                  <a:latin typeface="Verdana" pitchFamily="34" charset="0"/>
                </a:rPr>
                <a:t>say or write</a:t>
              </a:r>
            </a:p>
          </p:txBody>
        </p:sp>
        <p:sp>
          <p:nvSpPr>
            <p:cNvPr id="16413" name="Text Box 29"/>
            <p:cNvSpPr txBox="1">
              <a:spLocks noChangeArrowheads="1"/>
            </p:cNvSpPr>
            <p:nvPr/>
          </p:nvSpPr>
          <p:spPr bwMode="auto">
            <a:xfrm>
              <a:off x="2448" y="2768"/>
              <a:ext cx="81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000">
                  <a:latin typeface="Verdana" pitchFamily="34" charset="0"/>
                </a:rPr>
                <a:t>90% of what</a:t>
              </a:r>
            </a:p>
            <a:p>
              <a:r>
                <a:rPr lang="de-DE" sz="1000">
                  <a:latin typeface="Verdana" pitchFamily="34" charset="0"/>
                </a:rPr>
                <a:t>they say as </a:t>
              </a:r>
            </a:p>
            <a:p>
              <a:r>
                <a:rPr lang="de-DE" sz="1000">
                  <a:latin typeface="Verdana" pitchFamily="34" charset="0"/>
                </a:rPr>
                <a:t>they do a </a:t>
              </a:r>
            </a:p>
            <a:p>
              <a:r>
                <a:rPr lang="de-DE" sz="1000">
                  <a:latin typeface="Verdana" pitchFamily="34" charset="0"/>
                </a:rPr>
                <a:t>thing</a:t>
              </a:r>
            </a:p>
          </p:txBody>
        </p:sp>
        <p:sp>
          <p:nvSpPr>
            <p:cNvPr id="16414" name="Text Box 30"/>
            <p:cNvSpPr txBox="1">
              <a:spLocks noChangeArrowheads="1"/>
            </p:cNvSpPr>
            <p:nvPr/>
          </p:nvSpPr>
          <p:spPr bwMode="auto">
            <a:xfrm>
              <a:off x="2448" y="1584"/>
              <a:ext cx="912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000">
                  <a:latin typeface="Verdana" pitchFamily="34" charset="0"/>
                </a:rPr>
                <a:t>30% of what they see</a:t>
              </a:r>
            </a:p>
          </p:txBody>
        </p:sp>
        <p:sp>
          <p:nvSpPr>
            <p:cNvPr id="16415" name="Text Box 31"/>
            <p:cNvSpPr txBox="1">
              <a:spLocks noChangeArrowheads="1"/>
            </p:cNvSpPr>
            <p:nvPr/>
          </p:nvSpPr>
          <p:spPr bwMode="auto">
            <a:xfrm>
              <a:off x="2448" y="1248"/>
              <a:ext cx="1056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000">
                  <a:latin typeface="Verdana" pitchFamily="34" charset="0"/>
                </a:rPr>
                <a:t>20% of what they hear</a:t>
              </a:r>
            </a:p>
          </p:txBody>
        </p:sp>
        <p:sp>
          <p:nvSpPr>
            <p:cNvPr id="16416" name="Text Box 32"/>
            <p:cNvSpPr txBox="1">
              <a:spLocks noChangeArrowheads="1"/>
            </p:cNvSpPr>
            <p:nvPr/>
          </p:nvSpPr>
          <p:spPr bwMode="auto">
            <a:xfrm>
              <a:off x="2448" y="1056"/>
              <a:ext cx="1056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000">
                  <a:latin typeface="Verdana" pitchFamily="34" charset="0"/>
                </a:rPr>
                <a:t>10% of what they read</a:t>
              </a:r>
            </a:p>
          </p:txBody>
        </p:sp>
        <p:sp>
          <p:nvSpPr>
            <p:cNvPr id="16417" name="Text Box 33"/>
            <p:cNvSpPr txBox="1">
              <a:spLocks noChangeArrowheads="1"/>
            </p:cNvSpPr>
            <p:nvPr/>
          </p:nvSpPr>
          <p:spPr bwMode="auto">
            <a:xfrm>
              <a:off x="2448" y="2056"/>
              <a:ext cx="81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000">
                  <a:latin typeface="Verdana" pitchFamily="34" charset="0"/>
                </a:rPr>
                <a:t>50% of what they</a:t>
              </a:r>
            </a:p>
            <a:p>
              <a:r>
                <a:rPr lang="de-DE" sz="1000">
                  <a:latin typeface="Verdana" pitchFamily="34" charset="0"/>
                </a:rPr>
                <a:t>hear and see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POKOK 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UNSUR DALAM KOMUNIKASI </a:t>
            </a:r>
          </a:p>
          <a:p>
            <a:r>
              <a:rPr lang="en-US" dirty="0" smtClean="0"/>
              <a:t>MODEL KOMUNIKASI MEKANIS</a:t>
            </a:r>
          </a:p>
          <a:p>
            <a:r>
              <a:rPr lang="en-US" dirty="0" smtClean="0"/>
              <a:t>PROSES KOMUNIKASI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153400" y="6310862"/>
            <a:ext cx="990600" cy="547138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0k@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PROSES KOMUNIKASI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Proses penyampaian pikiran atau perasaan oleh seseorang (komunikator) kpd orang lain (komunikan). 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Pikiran dan perasaan yang akan disampaikan kepada orang lain ; picture in our head (Walter Lippman).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Bagaimana agar “picture in our head” komunikator dapat dimengerti, diterima, dan bahkan dilakukan oleh komunikan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lide Number Placeholder 3"/>
          <p:cNvSpPr txBox="1">
            <a:spLocks noGrp="1"/>
          </p:cNvSpPr>
          <p:nvPr/>
        </p:nvSpPr>
        <p:spPr bwMode="auto">
          <a:xfrm>
            <a:off x="7275513" y="6500813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D3214137-996A-4878-BBEE-46353B4A0F5D}" type="slidenum"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>
                <a:defRPr/>
              </a:pPr>
              <a:t>21</a:t>
            </a:fld>
            <a:endParaRPr lang="en-US" sz="100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grpSp>
        <p:nvGrpSpPr>
          <p:cNvPr id="2" name="Group 157"/>
          <p:cNvGrpSpPr>
            <a:grpSpLocks/>
          </p:cNvGrpSpPr>
          <p:nvPr/>
        </p:nvGrpSpPr>
        <p:grpSpPr bwMode="auto">
          <a:xfrm>
            <a:off x="6948488" y="3141663"/>
            <a:ext cx="1439862" cy="2087562"/>
            <a:chOff x="5764" y="1180"/>
            <a:chExt cx="1736" cy="2113"/>
          </a:xfrm>
        </p:grpSpPr>
        <p:sp>
          <p:nvSpPr>
            <p:cNvPr id="9285" name="Freeform 109"/>
            <p:cNvSpPr>
              <a:spLocks/>
            </p:cNvSpPr>
            <p:nvPr/>
          </p:nvSpPr>
          <p:spPr bwMode="auto">
            <a:xfrm>
              <a:off x="6776" y="1883"/>
              <a:ext cx="609" cy="828"/>
            </a:xfrm>
            <a:custGeom>
              <a:avLst/>
              <a:gdLst>
                <a:gd name="T0" fmla="*/ 48 w 609"/>
                <a:gd name="T1" fmla="*/ 824 h 828"/>
                <a:gd name="T2" fmla="*/ 223 w 609"/>
                <a:gd name="T3" fmla="*/ 828 h 828"/>
                <a:gd name="T4" fmla="*/ 325 w 609"/>
                <a:gd name="T5" fmla="*/ 819 h 828"/>
                <a:gd name="T6" fmla="*/ 359 w 609"/>
                <a:gd name="T7" fmla="*/ 811 h 828"/>
                <a:gd name="T8" fmla="*/ 376 w 609"/>
                <a:gd name="T9" fmla="*/ 801 h 828"/>
                <a:gd name="T10" fmla="*/ 357 w 609"/>
                <a:gd name="T11" fmla="*/ 723 h 828"/>
                <a:gd name="T12" fmla="*/ 351 w 609"/>
                <a:gd name="T13" fmla="*/ 625 h 828"/>
                <a:gd name="T14" fmla="*/ 369 w 609"/>
                <a:gd name="T15" fmla="*/ 413 h 828"/>
                <a:gd name="T16" fmla="*/ 386 w 609"/>
                <a:gd name="T17" fmla="*/ 313 h 828"/>
                <a:gd name="T18" fmla="*/ 401 w 609"/>
                <a:gd name="T19" fmla="*/ 233 h 828"/>
                <a:gd name="T20" fmla="*/ 413 w 609"/>
                <a:gd name="T21" fmla="*/ 179 h 828"/>
                <a:gd name="T22" fmla="*/ 419 w 609"/>
                <a:gd name="T23" fmla="*/ 158 h 828"/>
                <a:gd name="T24" fmla="*/ 421 w 609"/>
                <a:gd name="T25" fmla="*/ 183 h 828"/>
                <a:gd name="T26" fmla="*/ 423 w 609"/>
                <a:gd name="T27" fmla="*/ 246 h 828"/>
                <a:gd name="T28" fmla="*/ 421 w 609"/>
                <a:gd name="T29" fmla="*/ 448 h 828"/>
                <a:gd name="T30" fmla="*/ 417 w 609"/>
                <a:gd name="T31" fmla="*/ 473 h 828"/>
                <a:gd name="T32" fmla="*/ 409 w 609"/>
                <a:gd name="T33" fmla="*/ 525 h 828"/>
                <a:gd name="T34" fmla="*/ 417 w 609"/>
                <a:gd name="T35" fmla="*/ 605 h 828"/>
                <a:gd name="T36" fmla="*/ 421 w 609"/>
                <a:gd name="T37" fmla="*/ 646 h 828"/>
                <a:gd name="T38" fmla="*/ 415 w 609"/>
                <a:gd name="T39" fmla="*/ 667 h 828"/>
                <a:gd name="T40" fmla="*/ 401 w 609"/>
                <a:gd name="T41" fmla="*/ 736 h 828"/>
                <a:gd name="T42" fmla="*/ 394 w 609"/>
                <a:gd name="T43" fmla="*/ 782 h 828"/>
                <a:gd name="T44" fmla="*/ 392 w 609"/>
                <a:gd name="T45" fmla="*/ 801 h 828"/>
                <a:gd name="T46" fmla="*/ 467 w 609"/>
                <a:gd name="T47" fmla="*/ 769 h 828"/>
                <a:gd name="T48" fmla="*/ 474 w 609"/>
                <a:gd name="T49" fmla="*/ 761 h 828"/>
                <a:gd name="T50" fmla="*/ 492 w 609"/>
                <a:gd name="T51" fmla="*/ 740 h 828"/>
                <a:gd name="T52" fmla="*/ 545 w 609"/>
                <a:gd name="T53" fmla="*/ 671 h 828"/>
                <a:gd name="T54" fmla="*/ 593 w 609"/>
                <a:gd name="T55" fmla="*/ 592 h 828"/>
                <a:gd name="T56" fmla="*/ 607 w 609"/>
                <a:gd name="T57" fmla="*/ 555 h 828"/>
                <a:gd name="T58" fmla="*/ 607 w 609"/>
                <a:gd name="T59" fmla="*/ 527 h 828"/>
                <a:gd name="T60" fmla="*/ 603 w 609"/>
                <a:gd name="T61" fmla="*/ 507 h 828"/>
                <a:gd name="T62" fmla="*/ 597 w 609"/>
                <a:gd name="T63" fmla="*/ 475 h 828"/>
                <a:gd name="T64" fmla="*/ 582 w 609"/>
                <a:gd name="T65" fmla="*/ 383 h 828"/>
                <a:gd name="T66" fmla="*/ 563 w 609"/>
                <a:gd name="T67" fmla="*/ 267 h 828"/>
                <a:gd name="T68" fmla="*/ 538 w 609"/>
                <a:gd name="T69" fmla="*/ 152 h 828"/>
                <a:gd name="T70" fmla="*/ 505 w 609"/>
                <a:gd name="T71" fmla="*/ 58 h 828"/>
                <a:gd name="T72" fmla="*/ 488 w 609"/>
                <a:gd name="T73" fmla="*/ 23 h 828"/>
                <a:gd name="T74" fmla="*/ 469 w 609"/>
                <a:gd name="T75" fmla="*/ 4 h 828"/>
                <a:gd name="T76" fmla="*/ 446 w 609"/>
                <a:gd name="T77" fmla="*/ 0 h 828"/>
                <a:gd name="T78" fmla="*/ 423 w 609"/>
                <a:gd name="T79" fmla="*/ 14 h 828"/>
                <a:gd name="T80" fmla="*/ 398 w 609"/>
                <a:gd name="T81" fmla="*/ 48 h 828"/>
                <a:gd name="T82" fmla="*/ 371 w 609"/>
                <a:gd name="T83" fmla="*/ 106 h 828"/>
                <a:gd name="T84" fmla="*/ 250 w 609"/>
                <a:gd name="T85" fmla="*/ 377 h 828"/>
                <a:gd name="T86" fmla="*/ 188 w 609"/>
                <a:gd name="T87" fmla="*/ 496 h 828"/>
                <a:gd name="T88" fmla="*/ 129 w 609"/>
                <a:gd name="T89" fmla="*/ 604 h 828"/>
                <a:gd name="T90" fmla="*/ 79 w 609"/>
                <a:gd name="T91" fmla="*/ 692 h 828"/>
                <a:gd name="T92" fmla="*/ 36 w 609"/>
                <a:gd name="T93" fmla="*/ 759 h 828"/>
                <a:gd name="T94" fmla="*/ 10 w 609"/>
                <a:gd name="T95" fmla="*/ 801 h 828"/>
                <a:gd name="T96" fmla="*/ 0 w 609"/>
                <a:gd name="T97" fmla="*/ 817 h 82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09"/>
                <a:gd name="T148" fmla="*/ 0 h 828"/>
                <a:gd name="T149" fmla="*/ 609 w 609"/>
                <a:gd name="T150" fmla="*/ 828 h 82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09" h="828">
                  <a:moveTo>
                    <a:pt x="0" y="817"/>
                  </a:moveTo>
                  <a:lnTo>
                    <a:pt x="48" y="824"/>
                  </a:lnTo>
                  <a:lnTo>
                    <a:pt x="104" y="828"/>
                  </a:lnTo>
                  <a:lnTo>
                    <a:pt x="223" y="828"/>
                  </a:lnTo>
                  <a:lnTo>
                    <a:pt x="277" y="824"/>
                  </a:lnTo>
                  <a:lnTo>
                    <a:pt x="325" y="819"/>
                  </a:lnTo>
                  <a:lnTo>
                    <a:pt x="344" y="815"/>
                  </a:lnTo>
                  <a:lnTo>
                    <a:pt x="359" y="811"/>
                  </a:lnTo>
                  <a:lnTo>
                    <a:pt x="369" y="807"/>
                  </a:lnTo>
                  <a:lnTo>
                    <a:pt x="376" y="801"/>
                  </a:lnTo>
                  <a:lnTo>
                    <a:pt x="365" y="765"/>
                  </a:lnTo>
                  <a:lnTo>
                    <a:pt x="357" y="723"/>
                  </a:lnTo>
                  <a:lnTo>
                    <a:pt x="353" y="676"/>
                  </a:lnTo>
                  <a:lnTo>
                    <a:pt x="351" y="625"/>
                  </a:lnTo>
                  <a:lnTo>
                    <a:pt x="357" y="519"/>
                  </a:lnTo>
                  <a:lnTo>
                    <a:pt x="369" y="413"/>
                  </a:lnTo>
                  <a:lnTo>
                    <a:pt x="376" y="362"/>
                  </a:lnTo>
                  <a:lnTo>
                    <a:pt x="386" y="313"/>
                  </a:lnTo>
                  <a:lnTo>
                    <a:pt x="394" y="271"/>
                  </a:lnTo>
                  <a:lnTo>
                    <a:pt x="401" y="233"/>
                  </a:lnTo>
                  <a:lnTo>
                    <a:pt x="409" y="202"/>
                  </a:lnTo>
                  <a:lnTo>
                    <a:pt x="413" y="179"/>
                  </a:lnTo>
                  <a:lnTo>
                    <a:pt x="417" y="164"/>
                  </a:lnTo>
                  <a:lnTo>
                    <a:pt x="419" y="158"/>
                  </a:lnTo>
                  <a:lnTo>
                    <a:pt x="419" y="169"/>
                  </a:lnTo>
                  <a:lnTo>
                    <a:pt x="421" y="183"/>
                  </a:lnTo>
                  <a:lnTo>
                    <a:pt x="421" y="202"/>
                  </a:lnTo>
                  <a:lnTo>
                    <a:pt x="423" y="246"/>
                  </a:lnTo>
                  <a:lnTo>
                    <a:pt x="423" y="429"/>
                  </a:lnTo>
                  <a:lnTo>
                    <a:pt x="421" y="448"/>
                  </a:lnTo>
                  <a:lnTo>
                    <a:pt x="419" y="463"/>
                  </a:lnTo>
                  <a:lnTo>
                    <a:pt x="417" y="473"/>
                  </a:lnTo>
                  <a:lnTo>
                    <a:pt x="411" y="498"/>
                  </a:lnTo>
                  <a:lnTo>
                    <a:pt x="409" y="525"/>
                  </a:lnTo>
                  <a:lnTo>
                    <a:pt x="413" y="580"/>
                  </a:lnTo>
                  <a:lnTo>
                    <a:pt x="417" y="605"/>
                  </a:lnTo>
                  <a:lnTo>
                    <a:pt x="419" y="628"/>
                  </a:lnTo>
                  <a:lnTo>
                    <a:pt x="421" y="646"/>
                  </a:lnTo>
                  <a:lnTo>
                    <a:pt x="419" y="655"/>
                  </a:lnTo>
                  <a:lnTo>
                    <a:pt x="415" y="667"/>
                  </a:lnTo>
                  <a:lnTo>
                    <a:pt x="411" y="686"/>
                  </a:lnTo>
                  <a:lnTo>
                    <a:pt x="401" y="736"/>
                  </a:lnTo>
                  <a:lnTo>
                    <a:pt x="398" y="761"/>
                  </a:lnTo>
                  <a:lnTo>
                    <a:pt x="394" y="782"/>
                  </a:lnTo>
                  <a:lnTo>
                    <a:pt x="392" y="796"/>
                  </a:lnTo>
                  <a:lnTo>
                    <a:pt x="392" y="801"/>
                  </a:lnTo>
                  <a:lnTo>
                    <a:pt x="413" y="811"/>
                  </a:lnTo>
                  <a:lnTo>
                    <a:pt x="467" y="769"/>
                  </a:lnTo>
                  <a:lnTo>
                    <a:pt x="469" y="767"/>
                  </a:lnTo>
                  <a:lnTo>
                    <a:pt x="474" y="761"/>
                  </a:lnTo>
                  <a:lnTo>
                    <a:pt x="482" y="751"/>
                  </a:lnTo>
                  <a:lnTo>
                    <a:pt x="492" y="740"/>
                  </a:lnTo>
                  <a:lnTo>
                    <a:pt x="517" y="709"/>
                  </a:lnTo>
                  <a:lnTo>
                    <a:pt x="545" y="671"/>
                  </a:lnTo>
                  <a:lnTo>
                    <a:pt x="572" y="630"/>
                  </a:lnTo>
                  <a:lnTo>
                    <a:pt x="593" y="592"/>
                  </a:lnTo>
                  <a:lnTo>
                    <a:pt x="601" y="573"/>
                  </a:lnTo>
                  <a:lnTo>
                    <a:pt x="607" y="555"/>
                  </a:lnTo>
                  <a:lnTo>
                    <a:pt x="609" y="540"/>
                  </a:lnTo>
                  <a:lnTo>
                    <a:pt x="607" y="527"/>
                  </a:lnTo>
                  <a:lnTo>
                    <a:pt x="605" y="519"/>
                  </a:lnTo>
                  <a:lnTo>
                    <a:pt x="603" y="507"/>
                  </a:lnTo>
                  <a:lnTo>
                    <a:pt x="599" y="494"/>
                  </a:lnTo>
                  <a:lnTo>
                    <a:pt x="597" y="475"/>
                  </a:lnTo>
                  <a:lnTo>
                    <a:pt x="590" y="433"/>
                  </a:lnTo>
                  <a:lnTo>
                    <a:pt x="582" y="383"/>
                  </a:lnTo>
                  <a:lnTo>
                    <a:pt x="572" y="327"/>
                  </a:lnTo>
                  <a:lnTo>
                    <a:pt x="563" y="267"/>
                  </a:lnTo>
                  <a:lnTo>
                    <a:pt x="551" y="208"/>
                  </a:lnTo>
                  <a:lnTo>
                    <a:pt x="538" y="152"/>
                  </a:lnTo>
                  <a:lnTo>
                    <a:pt x="522" y="100"/>
                  </a:lnTo>
                  <a:lnTo>
                    <a:pt x="505" y="58"/>
                  </a:lnTo>
                  <a:lnTo>
                    <a:pt x="497" y="39"/>
                  </a:lnTo>
                  <a:lnTo>
                    <a:pt x="488" y="23"/>
                  </a:lnTo>
                  <a:lnTo>
                    <a:pt x="478" y="12"/>
                  </a:lnTo>
                  <a:lnTo>
                    <a:pt x="469" y="4"/>
                  </a:lnTo>
                  <a:lnTo>
                    <a:pt x="457" y="0"/>
                  </a:lnTo>
                  <a:lnTo>
                    <a:pt x="446" y="0"/>
                  </a:lnTo>
                  <a:lnTo>
                    <a:pt x="434" y="4"/>
                  </a:lnTo>
                  <a:lnTo>
                    <a:pt x="423" y="14"/>
                  </a:lnTo>
                  <a:lnTo>
                    <a:pt x="411" y="27"/>
                  </a:lnTo>
                  <a:lnTo>
                    <a:pt x="398" y="48"/>
                  </a:lnTo>
                  <a:lnTo>
                    <a:pt x="384" y="73"/>
                  </a:lnTo>
                  <a:lnTo>
                    <a:pt x="371" y="106"/>
                  </a:lnTo>
                  <a:lnTo>
                    <a:pt x="311" y="244"/>
                  </a:lnTo>
                  <a:lnTo>
                    <a:pt x="250" y="377"/>
                  </a:lnTo>
                  <a:lnTo>
                    <a:pt x="219" y="438"/>
                  </a:lnTo>
                  <a:lnTo>
                    <a:pt x="188" y="496"/>
                  </a:lnTo>
                  <a:lnTo>
                    <a:pt x="157" y="552"/>
                  </a:lnTo>
                  <a:lnTo>
                    <a:pt x="129" y="604"/>
                  </a:lnTo>
                  <a:lnTo>
                    <a:pt x="102" y="650"/>
                  </a:lnTo>
                  <a:lnTo>
                    <a:pt x="79" y="692"/>
                  </a:lnTo>
                  <a:lnTo>
                    <a:pt x="56" y="728"/>
                  </a:lnTo>
                  <a:lnTo>
                    <a:pt x="36" y="759"/>
                  </a:lnTo>
                  <a:lnTo>
                    <a:pt x="21" y="784"/>
                  </a:lnTo>
                  <a:lnTo>
                    <a:pt x="10" y="801"/>
                  </a:lnTo>
                  <a:lnTo>
                    <a:pt x="2" y="813"/>
                  </a:lnTo>
                  <a:lnTo>
                    <a:pt x="0" y="817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86" name="Freeform 114"/>
            <p:cNvSpPr>
              <a:spLocks/>
            </p:cNvSpPr>
            <p:nvPr/>
          </p:nvSpPr>
          <p:spPr bwMode="auto">
            <a:xfrm>
              <a:off x="6565" y="1384"/>
              <a:ext cx="55" cy="42"/>
            </a:xfrm>
            <a:custGeom>
              <a:avLst/>
              <a:gdLst>
                <a:gd name="T0" fmla="*/ 7 w 55"/>
                <a:gd name="T1" fmla="*/ 17 h 42"/>
                <a:gd name="T2" fmla="*/ 9 w 55"/>
                <a:gd name="T3" fmla="*/ 12 h 42"/>
                <a:gd name="T4" fmla="*/ 19 w 55"/>
                <a:gd name="T5" fmla="*/ 4 h 42"/>
                <a:gd name="T6" fmla="*/ 32 w 55"/>
                <a:gd name="T7" fmla="*/ 0 h 42"/>
                <a:gd name="T8" fmla="*/ 40 w 55"/>
                <a:gd name="T9" fmla="*/ 2 h 42"/>
                <a:gd name="T10" fmla="*/ 50 w 55"/>
                <a:gd name="T11" fmla="*/ 2 h 42"/>
                <a:gd name="T12" fmla="*/ 54 w 55"/>
                <a:gd name="T13" fmla="*/ 6 h 42"/>
                <a:gd name="T14" fmla="*/ 55 w 55"/>
                <a:gd name="T15" fmla="*/ 15 h 42"/>
                <a:gd name="T16" fmla="*/ 54 w 55"/>
                <a:gd name="T17" fmla="*/ 25 h 42"/>
                <a:gd name="T18" fmla="*/ 52 w 55"/>
                <a:gd name="T19" fmla="*/ 27 h 42"/>
                <a:gd name="T20" fmla="*/ 48 w 55"/>
                <a:gd name="T21" fmla="*/ 27 h 42"/>
                <a:gd name="T22" fmla="*/ 48 w 55"/>
                <a:gd name="T23" fmla="*/ 29 h 42"/>
                <a:gd name="T24" fmla="*/ 36 w 55"/>
                <a:gd name="T25" fmla="*/ 31 h 42"/>
                <a:gd name="T26" fmla="*/ 23 w 55"/>
                <a:gd name="T27" fmla="*/ 37 h 42"/>
                <a:gd name="T28" fmla="*/ 9 w 55"/>
                <a:gd name="T29" fmla="*/ 40 h 42"/>
                <a:gd name="T30" fmla="*/ 2 w 55"/>
                <a:gd name="T31" fmla="*/ 42 h 42"/>
                <a:gd name="T32" fmla="*/ 0 w 55"/>
                <a:gd name="T33" fmla="*/ 42 h 42"/>
                <a:gd name="T34" fmla="*/ 0 w 55"/>
                <a:gd name="T35" fmla="*/ 38 h 42"/>
                <a:gd name="T36" fmla="*/ 9 w 55"/>
                <a:gd name="T37" fmla="*/ 29 h 42"/>
                <a:gd name="T38" fmla="*/ 27 w 55"/>
                <a:gd name="T39" fmla="*/ 23 h 42"/>
                <a:gd name="T40" fmla="*/ 36 w 55"/>
                <a:gd name="T41" fmla="*/ 21 h 42"/>
                <a:gd name="T42" fmla="*/ 30 w 55"/>
                <a:gd name="T43" fmla="*/ 19 h 42"/>
                <a:gd name="T44" fmla="*/ 23 w 55"/>
                <a:gd name="T45" fmla="*/ 17 h 42"/>
                <a:gd name="T46" fmla="*/ 11 w 55"/>
                <a:gd name="T47" fmla="*/ 17 h 42"/>
                <a:gd name="T48" fmla="*/ 7 w 55"/>
                <a:gd name="T49" fmla="*/ 17 h 4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5"/>
                <a:gd name="T76" fmla="*/ 0 h 42"/>
                <a:gd name="T77" fmla="*/ 55 w 55"/>
                <a:gd name="T78" fmla="*/ 42 h 4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5" h="42">
                  <a:moveTo>
                    <a:pt x="7" y="17"/>
                  </a:moveTo>
                  <a:lnTo>
                    <a:pt x="9" y="12"/>
                  </a:lnTo>
                  <a:lnTo>
                    <a:pt x="19" y="4"/>
                  </a:lnTo>
                  <a:lnTo>
                    <a:pt x="32" y="0"/>
                  </a:lnTo>
                  <a:lnTo>
                    <a:pt x="40" y="2"/>
                  </a:lnTo>
                  <a:lnTo>
                    <a:pt x="50" y="2"/>
                  </a:lnTo>
                  <a:lnTo>
                    <a:pt x="54" y="6"/>
                  </a:lnTo>
                  <a:lnTo>
                    <a:pt x="55" y="15"/>
                  </a:lnTo>
                  <a:lnTo>
                    <a:pt x="54" y="25"/>
                  </a:lnTo>
                  <a:lnTo>
                    <a:pt x="52" y="27"/>
                  </a:lnTo>
                  <a:lnTo>
                    <a:pt x="48" y="27"/>
                  </a:lnTo>
                  <a:lnTo>
                    <a:pt x="48" y="29"/>
                  </a:lnTo>
                  <a:lnTo>
                    <a:pt x="36" y="31"/>
                  </a:lnTo>
                  <a:lnTo>
                    <a:pt x="23" y="37"/>
                  </a:lnTo>
                  <a:lnTo>
                    <a:pt x="9" y="40"/>
                  </a:lnTo>
                  <a:lnTo>
                    <a:pt x="2" y="42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9" y="29"/>
                  </a:lnTo>
                  <a:lnTo>
                    <a:pt x="27" y="23"/>
                  </a:lnTo>
                  <a:lnTo>
                    <a:pt x="36" y="21"/>
                  </a:lnTo>
                  <a:lnTo>
                    <a:pt x="30" y="19"/>
                  </a:lnTo>
                  <a:lnTo>
                    <a:pt x="23" y="17"/>
                  </a:lnTo>
                  <a:lnTo>
                    <a:pt x="11" y="17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AB8045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87" name="Freeform 117"/>
            <p:cNvSpPr>
              <a:spLocks/>
            </p:cNvSpPr>
            <p:nvPr/>
          </p:nvSpPr>
          <p:spPr bwMode="auto">
            <a:xfrm>
              <a:off x="6561" y="1422"/>
              <a:ext cx="54" cy="31"/>
            </a:xfrm>
            <a:custGeom>
              <a:avLst/>
              <a:gdLst>
                <a:gd name="T0" fmla="*/ 0 w 54"/>
                <a:gd name="T1" fmla="*/ 25 h 31"/>
                <a:gd name="T2" fmla="*/ 10 w 54"/>
                <a:gd name="T3" fmla="*/ 16 h 31"/>
                <a:gd name="T4" fmla="*/ 11 w 54"/>
                <a:gd name="T5" fmla="*/ 18 h 31"/>
                <a:gd name="T6" fmla="*/ 15 w 54"/>
                <a:gd name="T7" fmla="*/ 24 h 31"/>
                <a:gd name="T8" fmla="*/ 21 w 54"/>
                <a:gd name="T9" fmla="*/ 27 h 31"/>
                <a:gd name="T10" fmla="*/ 31 w 54"/>
                <a:gd name="T11" fmla="*/ 25 h 31"/>
                <a:gd name="T12" fmla="*/ 38 w 54"/>
                <a:gd name="T13" fmla="*/ 20 h 31"/>
                <a:gd name="T14" fmla="*/ 40 w 54"/>
                <a:gd name="T15" fmla="*/ 14 h 31"/>
                <a:gd name="T16" fmla="*/ 38 w 54"/>
                <a:gd name="T17" fmla="*/ 8 h 31"/>
                <a:gd name="T18" fmla="*/ 36 w 54"/>
                <a:gd name="T19" fmla="*/ 6 h 31"/>
                <a:gd name="T20" fmla="*/ 52 w 54"/>
                <a:gd name="T21" fmla="*/ 0 h 31"/>
                <a:gd name="T22" fmla="*/ 54 w 54"/>
                <a:gd name="T23" fmla="*/ 2 h 31"/>
                <a:gd name="T24" fmla="*/ 52 w 54"/>
                <a:gd name="T25" fmla="*/ 6 h 31"/>
                <a:gd name="T26" fmla="*/ 48 w 54"/>
                <a:gd name="T27" fmla="*/ 20 h 31"/>
                <a:gd name="T28" fmla="*/ 40 w 54"/>
                <a:gd name="T29" fmla="*/ 27 h 31"/>
                <a:gd name="T30" fmla="*/ 31 w 54"/>
                <a:gd name="T31" fmla="*/ 31 h 31"/>
                <a:gd name="T32" fmla="*/ 19 w 54"/>
                <a:gd name="T33" fmla="*/ 31 h 31"/>
                <a:gd name="T34" fmla="*/ 2 w 54"/>
                <a:gd name="T35" fmla="*/ 27 h 31"/>
                <a:gd name="T36" fmla="*/ 0 w 54"/>
                <a:gd name="T37" fmla="*/ 25 h 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4"/>
                <a:gd name="T58" fmla="*/ 0 h 31"/>
                <a:gd name="T59" fmla="*/ 54 w 54"/>
                <a:gd name="T60" fmla="*/ 31 h 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4" h="31">
                  <a:moveTo>
                    <a:pt x="0" y="25"/>
                  </a:moveTo>
                  <a:lnTo>
                    <a:pt x="10" y="16"/>
                  </a:lnTo>
                  <a:lnTo>
                    <a:pt x="11" y="18"/>
                  </a:lnTo>
                  <a:lnTo>
                    <a:pt x="15" y="24"/>
                  </a:lnTo>
                  <a:lnTo>
                    <a:pt x="21" y="27"/>
                  </a:lnTo>
                  <a:lnTo>
                    <a:pt x="31" y="25"/>
                  </a:lnTo>
                  <a:lnTo>
                    <a:pt x="38" y="20"/>
                  </a:lnTo>
                  <a:lnTo>
                    <a:pt x="40" y="14"/>
                  </a:lnTo>
                  <a:lnTo>
                    <a:pt x="38" y="8"/>
                  </a:lnTo>
                  <a:lnTo>
                    <a:pt x="36" y="6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6"/>
                  </a:lnTo>
                  <a:lnTo>
                    <a:pt x="48" y="20"/>
                  </a:lnTo>
                  <a:lnTo>
                    <a:pt x="40" y="27"/>
                  </a:lnTo>
                  <a:lnTo>
                    <a:pt x="31" y="31"/>
                  </a:lnTo>
                  <a:lnTo>
                    <a:pt x="19" y="31"/>
                  </a:lnTo>
                  <a:lnTo>
                    <a:pt x="2" y="2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88" name="Freeform 120"/>
            <p:cNvSpPr>
              <a:spLocks/>
            </p:cNvSpPr>
            <p:nvPr/>
          </p:nvSpPr>
          <p:spPr bwMode="auto">
            <a:xfrm>
              <a:off x="6225" y="2481"/>
              <a:ext cx="98" cy="67"/>
            </a:xfrm>
            <a:custGeom>
              <a:avLst/>
              <a:gdLst>
                <a:gd name="T0" fmla="*/ 31 w 98"/>
                <a:gd name="T1" fmla="*/ 0 h 67"/>
                <a:gd name="T2" fmla="*/ 25 w 98"/>
                <a:gd name="T3" fmla="*/ 19 h 67"/>
                <a:gd name="T4" fmla="*/ 15 w 98"/>
                <a:gd name="T5" fmla="*/ 34 h 67"/>
                <a:gd name="T6" fmla="*/ 4 w 98"/>
                <a:gd name="T7" fmla="*/ 48 h 67"/>
                <a:gd name="T8" fmla="*/ 0 w 98"/>
                <a:gd name="T9" fmla="*/ 52 h 67"/>
                <a:gd name="T10" fmla="*/ 23 w 98"/>
                <a:gd name="T11" fmla="*/ 52 h 67"/>
                <a:gd name="T12" fmla="*/ 34 w 98"/>
                <a:gd name="T13" fmla="*/ 54 h 67"/>
                <a:gd name="T14" fmla="*/ 50 w 98"/>
                <a:gd name="T15" fmla="*/ 55 h 67"/>
                <a:gd name="T16" fmla="*/ 69 w 98"/>
                <a:gd name="T17" fmla="*/ 59 h 67"/>
                <a:gd name="T18" fmla="*/ 90 w 98"/>
                <a:gd name="T19" fmla="*/ 67 h 67"/>
                <a:gd name="T20" fmla="*/ 94 w 98"/>
                <a:gd name="T21" fmla="*/ 61 h 67"/>
                <a:gd name="T22" fmla="*/ 98 w 98"/>
                <a:gd name="T23" fmla="*/ 34 h 67"/>
                <a:gd name="T24" fmla="*/ 98 w 98"/>
                <a:gd name="T25" fmla="*/ 23 h 67"/>
                <a:gd name="T26" fmla="*/ 94 w 98"/>
                <a:gd name="T27" fmla="*/ 19 h 67"/>
                <a:gd name="T28" fmla="*/ 75 w 98"/>
                <a:gd name="T29" fmla="*/ 19 h 67"/>
                <a:gd name="T30" fmla="*/ 63 w 98"/>
                <a:gd name="T31" fmla="*/ 11 h 67"/>
                <a:gd name="T32" fmla="*/ 52 w 98"/>
                <a:gd name="T33" fmla="*/ 4 h 67"/>
                <a:gd name="T34" fmla="*/ 42 w 98"/>
                <a:gd name="T35" fmla="*/ 0 h 67"/>
                <a:gd name="T36" fmla="*/ 31 w 98"/>
                <a:gd name="T37" fmla="*/ 0 h 6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8"/>
                <a:gd name="T58" fmla="*/ 0 h 67"/>
                <a:gd name="T59" fmla="*/ 98 w 98"/>
                <a:gd name="T60" fmla="*/ 67 h 6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8" h="67">
                  <a:moveTo>
                    <a:pt x="31" y="0"/>
                  </a:moveTo>
                  <a:lnTo>
                    <a:pt x="25" y="19"/>
                  </a:lnTo>
                  <a:lnTo>
                    <a:pt x="15" y="34"/>
                  </a:lnTo>
                  <a:lnTo>
                    <a:pt x="4" y="48"/>
                  </a:lnTo>
                  <a:lnTo>
                    <a:pt x="0" y="52"/>
                  </a:lnTo>
                  <a:lnTo>
                    <a:pt x="23" y="52"/>
                  </a:lnTo>
                  <a:lnTo>
                    <a:pt x="34" y="54"/>
                  </a:lnTo>
                  <a:lnTo>
                    <a:pt x="50" y="55"/>
                  </a:lnTo>
                  <a:lnTo>
                    <a:pt x="69" y="59"/>
                  </a:lnTo>
                  <a:lnTo>
                    <a:pt x="90" y="67"/>
                  </a:lnTo>
                  <a:lnTo>
                    <a:pt x="94" y="61"/>
                  </a:lnTo>
                  <a:lnTo>
                    <a:pt x="98" y="34"/>
                  </a:lnTo>
                  <a:lnTo>
                    <a:pt x="98" y="23"/>
                  </a:lnTo>
                  <a:lnTo>
                    <a:pt x="94" y="19"/>
                  </a:lnTo>
                  <a:lnTo>
                    <a:pt x="75" y="19"/>
                  </a:lnTo>
                  <a:lnTo>
                    <a:pt x="63" y="11"/>
                  </a:lnTo>
                  <a:lnTo>
                    <a:pt x="52" y="4"/>
                  </a:lnTo>
                  <a:lnTo>
                    <a:pt x="42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89" name="Freeform 131"/>
            <p:cNvSpPr>
              <a:spLocks/>
            </p:cNvSpPr>
            <p:nvPr/>
          </p:nvSpPr>
          <p:spPr bwMode="auto">
            <a:xfrm>
              <a:off x="5764" y="1180"/>
              <a:ext cx="1736" cy="2113"/>
            </a:xfrm>
            <a:custGeom>
              <a:avLst/>
              <a:gdLst>
                <a:gd name="T0" fmla="*/ 1216 w 1736"/>
                <a:gd name="T1" fmla="*/ 694 h 2113"/>
                <a:gd name="T2" fmla="*/ 1166 w 1736"/>
                <a:gd name="T3" fmla="*/ 632 h 2113"/>
                <a:gd name="T4" fmla="*/ 1100 w 1736"/>
                <a:gd name="T5" fmla="*/ 646 h 2113"/>
                <a:gd name="T6" fmla="*/ 1048 w 1736"/>
                <a:gd name="T7" fmla="*/ 638 h 2113"/>
                <a:gd name="T8" fmla="*/ 1031 w 1736"/>
                <a:gd name="T9" fmla="*/ 579 h 2113"/>
                <a:gd name="T10" fmla="*/ 1006 w 1736"/>
                <a:gd name="T11" fmla="*/ 559 h 2113"/>
                <a:gd name="T12" fmla="*/ 989 w 1736"/>
                <a:gd name="T13" fmla="*/ 534 h 2113"/>
                <a:gd name="T14" fmla="*/ 970 w 1736"/>
                <a:gd name="T15" fmla="*/ 508 h 2113"/>
                <a:gd name="T16" fmla="*/ 941 w 1736"/>
                <a:gd name="T17" fmla="*/ 484 h 2113"/>
                <a:gd name="T18" fmla="*/ 956 w 1736"/>
                <a:gd name="T19" fmla="*/ 412 h 2113"/>
                <a:gd name="T20" fmla="*/ 931 w 1736"/>
                <a:gd name="T21" fmla="*/ 358 h 2113"/>
                <a:gd name="T22" fmla="*/ 920 w 1736"/>
                <a:gd name="T23" fmla="*/ 333 h 2113"/>
                <a:gd name="T24" fmla="*/ 879 w 1736"/>
                <a:gd name="T25" fmla="*/ 302 h 2113"/>
                <a:gd name="T26" fmla="*/ 866 w 1736"/>
                <a:gd name="T27" fmla="*/ 200 h 2113"/>
                <a:gd name="T28" fmla="*/ 956 w 1736"/>
                <a:gd name="T29" fmla="*/ 77 h 2113"/>
                <a:gd name="T30" fmla="*/ 1097 w 1736"/>
                <a:gd name="T31" fmla="*/ 35 h 2113"/>
                <a:gd name="T32" fmla="*/ 1246 w 1736"/>
                <a:gd name="T33" fmla="*/ 2 h 2113"/>
                <a:gd name="T34" fmla="*/ 1385 w 1736"/>
                <a:gd name="T35" fmla="*/ 77 h 2113"/>
                <a:gd name="T36" fmla="*/ 1444 w 1736"/>
                <a:gd name="T37" fmla="*/ 200 h 2113"/>
                <a:gd name="T38" fmla="*/ 1504 w 1736"/>
                <a:gd name="T39" fmla="*/ 302 h 2113"/>
                <a:gd name="T40" fmla="*/ 1571 w 1736"/>
                <a:gd name="T41" fmla="*/ 412 h 2113"/>
                <a:gd name="T42" fmla="*/ 1557 w 1736"/>
                <a:gd name="T43" fmla="*/ 509 h 2113"/>
                <a:gd name="T44" fmla="*/ 1513 w 1736"/>
                <a:gd name="T45" fmla="*/ 563 h 2113"/>
                <a:gd name="T46" fmla="*/ 1473 w 1736"/>
                <a:gd name="T47" fmla="*/ 584 h 2113"/>
                <a:gd name="T48" fmla="*/ 1511 w 1736"/>
                <a:gd name="T49" fmla="*/ 636 h 2113"/>
                <a:gd name="T50" fmla="*/ 1544 w 1736"/>
                <a:gd name="T51" fmla="*/ 680 h 2113"/>
                <a:gd name="T52" fmla="*/ 1571 w 1736"/>
                <a:gd name="T53" fmla="*/ 703 h 2113"/>
                <a:gd name="T54" fmla="*/ 1705 w 1736"/>
                <a:gd name="T55" fmla="*/ 840 h 2113"/>
                <a:gd name="T56" fmla="*/ 1732 w 1736"/>
                <a:gd name="T57" fmla="*/ 951 h 2113"/>
                <a:gd name="T58" fmla="*/ 1734 w 1736"/>
                <a:gd name="T59" fmla="*/ 1189 h 2113"/>
                <a:gd name="T60" fmla="*/ 1728 w 1736"/>
                <a:gd name="T61" fmla="*/ 1404 h 2113"/>
                <a:gd name="T62" fmla="*/ 1688 w 1736"/>
                <a:gd name="T63" fmla="*/ 1458 h 2113"/>
                <a:gd name="T64" fmla="*/ 1669 w 1736"/>
                <a:gd name="T65" fmla="*/ 1535 h 2113"/>
                <a:gd name="T66" fmla="*/ 1617 w 1736"/>
                <a:gd name="T67" fmla="*/ 1675 h 2113"/>
                <a:gd name="T68" fmla="*/ 1581 w 1736"/>
                <a:gd name="T69" fmla="*/ 1702 h 2113"/>
                <a:gd name="T70" fmla="*/ 1582 w 1736"/>
                <a:gd name="T71" fmla="*/ 1727 h 2113"/>
                <a:gd name="T72" fmla="*/ 1607 w 1736"/>
                <a:gd name="T73" fmla="*/ 1850 h 2113"/>
                <a:gd name="T74" fmla="*/ 1646 w 1736"/>
                <a:gd name="T75" fmla="*/ 2113 h 2113"/>
                <a:gd name="T76" fmla="*/ 908 w 1736"/>
                <a:gd name="T77" fmla="*/ 2081 h 2113"/>
                <a:gd name="T78" fmla="*/ 920 w 1736"/>
                <a:gd name="T79" fmla="*/ 1994 h 2113"/>
                <a:gd name="T80" fmla="*/ 968 w 1736"/>
                <a:gd name="T81" fmla="*/ 1719 h 2113"/>
                <a:gd name="T82" fmla="*/ 883 w 1736"/>
                <a:gd name="T83" fmla="*/ 1744 h 2113"/>
                <a:gd name="T84" fmla="*/ 812 w 1736"/>
                <a:gd name="T85" fmla="*/ 1744 h 2113"/>
                <a:gd name="T86" fmla="*/ 776 w 1736"/>
                <a:gd name="T87" fmla="*/ 1706 h 2113"/>
                <a:gd name="T88" fmla="*/ 739 w 1736"/>
                <a:gd name="T89" fmla="*/ 1694 h 2113"/>
                <a:gd name="T90" fmla="*/ 697 w 1736"/>
                <a:gd name="T91" fmla="*/ 1681 h 2113"/>
                <a:gd name="T92" fmla="*/ 655 w 1736"/>
                <a:gd name="T93" fmla="*/ 1702 h 2113"/>
                <a:gd name="T94" fmla="*/ 501 w 1736"/>
                <a:gd name="T95" fmla="*/ 1683 h 2113"/>
                <a:gd name="T96" fmla="*/ 234 w 1736"/>
                <a:gd name="T97" fmla="*/ 1460 h 2113"/>
                <a:gd name="T98" fmla="*/ 71 w 1736"/>
                <a:gd name="T99" fmla="*/ 1318 h 2113"/>
                <a:gd name="T100" fmla="*/ 6 w 1736"/>
                <a:gd name="T101" fmla="*/ 1260 h 2113"/>
                <a:gd name="T102" fmla="*/ 760 w 1736"/>
                <a:gd name="T103" fmla="*/ 1556 h 2113"/>
                <a:gd name="T104" fmla="*/ 824 w 1736"/>
                <a:gd name="T105" fmla="*/ 1541 h 2113"/>
                <a:gd name="T106" fmla="*/ 876 w 1736"/>
                <a:gd name="T107" fmla="*/ 1535 h 2113"/>
                <a:gd name="T108" fmla="*/ 1002 w 1736"/>
                <a:gd name="T109" fmla="*/ 1527 h 2113"/>
                <a:gd name="T110" fmla="*/ 1002 w 1736"/>
                <a:gd name="T111" fmla="*/ 1504 h 2113"/>
                <a:gd name="T112" fmla="*/ 968 w 1736"/>
                <a:gd name="T113" fmla="*/ 1349 h 2113"/>
                <a:gd name="T114" fmla="*/ 960 w 1736"/>
                <a:gd name="T115" fmla="*/ 1239 h 2113"/>
                <a:gd name="T116" fmla="*/ 1004 w 1736"/>
                <a:gd name="T117" fmla="*/ 1105 h 2113"/>
                <a:gd name="T118" fmla="*/ 1102 w 1736"/>
                <a:gd name="T119" fmla="*/ 924 h 2113"/>
                <a:gd name="T120" fmla="*/ 1160 w 1736"/>
                <a:gd name="T121" fmla="*/ 828 h 211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736"/>
                <a:gd name="T184" fmla="*/ 0 h 2113"/>
                <a:gd name="T185" fmla="*/ 1736 w 1736"/>
                <a:gd name="T186" fmla="*/ 2113 h 211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736" h="2113">
                  <a:moveTo>
                    <a:pt x="1221" y="769"/>
                  </a:moveTo>
                  <a:lnTo>
                    <a:pt x="1227" y="744"/>
                  </a:lnTo>
                  <a:lnTo>
                    <a:pt x="1225" y="717"/>
                  </a:lnTo>
                  <a:lnTo>
                    <a:pt x="1216" y="694"/>
                  </a:lnTo>
                  <a:lnTo>
                    <a:pt x="1204" y="677"/>
                  </a:lnTo>
                  <a:lnTo>
                    <a:pt x="1191" y="661"/>
                  </a:lnTo>
                  <a:lnTo>
                    <a:pt x="1179" y="644"/>
                  </a:lnTo>
                  <a:lnTo>
                    <a:pt x="1166" y="632"/>
                  </a:lnTo>
                  <a:lnTo>
                    <a:pt x="1158" y="630"/>
                  </a:lnTo>
                  <a:lnTo>
                    <a:pt x="1148" y="632"/>
                  </a:lnTo>
                  <a:lnTo>
                    <a:pt x="1125" y="638"/>
                  </a:lnTo>
                  <a:lnTo>
                    <a:pt x="1100" y="646"/>
                  </a:lnTo>
                  <a:lnTo>
                    <a:pt x="1075" y="650"/>
                  </a:lnTo>
                  <a:lnTo>
                    <a:pt x="1066" y="648"/>
                  </a:lnTo>
                  <a:lnTo>
                    <a:pt x="1058" y="646"/>
                  </a:lnTo>
                  <a:lnTo>
                    <a:pt x="1048" y="638"/>
                  </a:lnTo>
                  <a:lnTo>
                    <a:pt x="1041" y="629"/>
                  </a:lnTo>
                  <a:lnTo>
                    <a:pt x="1037" y="605"/>
                  </a:lnTo>
                  <a:lnTo>
                    <a:pt x="1033" y="586"/>
                  </a:lnTo>
                  <a:lnTo>
                    <a:pt x="1031" y="579"/>
                  </a:lnTo>
                  <a:lnTo>
                    <a:pt x="1027" y="577"/>
                  </a:lnTo>
                  <a:lnTo>
                    <a:pt x="1020" y="575"/>
                  </a:lnTo>
                  <a:lnTo>
                    <a:pt x="1010" y="569"/>
                  </a:lnTo>
                  <a:lnTo>
                    <a:pt x="1006" y="559"/>
                  </a:lnTo>
                  <a:lnTo>
                    <a:pt x="1008" y="548"/>
                  </a:lnTo>
                  <a:lnTo>
                    <a:pt x="999" y="546"/>
                  </a:lnTo>
                  <a:lnTo>
                    <a:pt x="993" y="540"/>
                  </a:lnTo>
                  <a:lnTo>
                    <a:pt x="989" y="534"/>
                  </a:lnTo>
                  <a:lnTo>
                    <a:pt x="987" y="527"/>
                  </a:lnTo>
                  <a:lnTo>
                    <a:pt x="985" y="515"/>
                  </a:lnTo>
                  <a:lnTo>
                    <a:pt x="981" y="509"/>
                  </a:lnTo>
                  <a:lnTo>
                    <a:pt x="970" y="508"/>
                  </a:lnTo>
                  <a:lnTo>
                    <a:pt x="960" y="506"/>
                  </a:lnTo>
                  <a:lnTo>
                    <a:pt x="951" y="500"/>
                  </a:lnTo>
                  <a:lnTo>
                    <a:pt x="943" y="492"/>
                  </a:lnTo>
                  <a:lnTo>
                    <a:pt x="941" y="484"/>
                  </a:lnTo>
                  <a:lnTo>
                    <a:pt x="943" y="479"/>
                  </a:lnTo>
                  <a:lnTo>
                    <a:pt x="945" y="469"/>
                  </a:lnTo>
                  <a:lnTo>
                    <a:pt x="952" y="442"/>
                  </a:lnTo>
                  <a:lnTo>
                    <a:pt x="956" y="412"/>
                  </a:lnTo>
                  <a:lnTo>
                    <a:pt x="956" y="400"/>
                  </a:lnTo>
                  <a:lnTo>
                    <a:pt x="952" y="392"/>
                  </a:lnTo>
                  <a:lnTo>
                    <a:pt x="943" y="377"/>
                  </a:lnTo>
                  <a:lnTo>
                    <a:pt x="931" y="358"/>
                  </a:lnTo>
                  <a:lnTo>
                    <a:pt x="926" y="340"/>
                  </a:lnTo>
                  <a:lnTo>
                    <a:pt x="922" y="335"/>
                  </a:lnTo>
                  <a:lnTo>
                    <a:pt x="922" y="333"/>
                  </a:lnTo>
                  <a:lnTo>
                    <a:pt x="920" y="333"/>
                  </a:lnTo>
                  <a:lnTo>
                    <a:pt x="912" y="329"/>
                  </a:lnTo>
                  <a:lnTo>
                    <a:pt x="903" y="323"/>
                  </a:lnTo>
                  <a:lnTo>
                    <a:pt x="891" y="315"/>
                  </a:lnTo>
                  <a:lnTo>
                    <a:pt x="879" y="302"/>
                  </a:lnTo>
                  <a:lnTo>
                    <a:pt x="870" y="285"/>
                  </a:lnTo>
                  <a:lnTo>
                    <a:pt x="864" y="262"/>
                  </a:lnTo>
                  <a:lnTo>
                    <a:pt x="862" y="233"/>
                  </a:lnTo>
                  <a:lnTo>
                    <a:pt x="866" y="200"/>
                  </a:lnTo>
                  <a:lnTo>
                    <a:pt x="878" y="168"/>
                  </a:lnTo>
                  <a:lnTo>
                    <a:pt x="897" y="135"/>
                  </a:lnTo>
                  <a:lnTo>
                    <a:pt x="924" y="104"/>
                  </a:lnTo>
                  <a:lnTo>
                    <a:pt x="956" y="77"/>
                  </a:lnTo>
                  <a:lnTo>
                    <a:pt x="997" y="56"/>
                  </a:lnTo>
                  <a:lnTo>
                    <a:pt x="1043" y="41"/>
                  </a:lnTo>
                  <a:lnTo>
                    <a:pt x="1070" y="37"/>
                  </a:lnTo>
                  <a:lnTo>
                    <a:pt x="1097" y="35"/>
                  </a:lnTo>
                  <a:lnTo>
                    <a:pt x="1129" y="16"/>
                  </a:lnTo>
                  <a:lnTo>
                    <a:pt x="1166" y="4"/>
                  </a:lnTo>
                  <a:lnTo>
                    <a:pt x="1206" y="0"/>
                  </a:lnTo>
                  <a:lnTo>
                    <a:pt x="1246" y="2"/>
                  </a:lnTo>
                  <a:lnTo>
                    <a:pt x="1287" y="10"/>
                  </a:lnTo>
                  <a:lnTo>
                    <a:pt x="1323" y="25"/>
                  </a:lnTo>
                  <a:lnTo>
                    <a:pt x="1358" y="49"/>
                  </a:lnTo>
                  <a:lnTo>
                    <a:pt x="1385" y="77"/>
                  </a:lnTo>
                  <a:lnTo>
                    <a:pt x="1406" y="108"/>
                  </a:lnTo>
                  <a:lnTo>
                    <a:pt x="1423" y="141"/>
                  </a:lnTo>
                  <a:lnTo>
                    <a:pt x="1435" y="171"/>
                  </a:lnTo>
                  <a:lnTo>
                    <a:pt x="1444" y="200"/>
                  </a:lnTo>
                  <a:lnTo>
                    <a:pt x="1463" y="250"/>
                  </a:lnTo>
                  <a:lnTo>
                    <a:pt x="1473" y="269"/>
                  </a:lnTo>
                  <a:lnTo>
                    <a:pt x="1486" y="287"/>
                  </a:lnTo>
                  <a:lnTo>
                    <a:pt x="1504" y="302"/>
                  </a:lnTo>
                  <a:lnTo>
                    <a:pt x="1523" y="323"/>
                  </a:lnTo>
                  <a:lnTo>
                    <a:pt x="1542" y="348"/>
                  </a:lnTo>
                  <a:lnTo>
                    <a:pt x="1559" y="379"/>
                  </a:lnTo>
                  <a:lnTo>
                    <a:pt x="1571" y="412"/>
                  </a:lnTo>
                  <a:lnTo>
                    <a:pt x="1573" y="448"/>
                  </a:lnTo>
                  <a:lnTo>
                    <a:pt x="1571" y="467"/>
                  </a:lnTo>
                  <a:lnTo>
                    <a:pt x="1567" y="488"/>
                  </a:lnTo>
                  <a:lnTo>
                    <a:pt x="1557" y="509"/>
                  </a:lnTo>
                  <a:lnTo>
                    <a:pt x="1546" y="532"/>
                  </a:lnTo>
                  <a:lnTo>
                    <a:pt x="1531" y="544"/>
                  </a:lnTo>
                  <a:lnTo>
                    <a:pt x="1521" y="554"/>
                  </a:lnTo>
                  <a:lnTo>
                    <a:pt x="1513" y="563"/>
                  </a:lnTo>
                  <a:lnTo>
                    <a:pt x="1502" y="571"/>
                  </a:lnTo>
                  <a:lnTo>
                    <a:pt x="1490" y="575"/>
                  </a:lnTo>
                  <a:lnTo>
                    <a:pt x="1483" y="579"/>
                  </a:lnTo>
                  <a:lnTo>
                    <a:pt x="1473" y="584"/>
                  </a:lnTo>
                  <a:lnTo>
                    <a:pt x="1460" y="590"/>
                  </a:lnTo>
                  <a:lnTo>
                    <a:pt x="1477" y="604"/>
                  </a:lnTo>
                  <a:lnTo>
                    <a:pt x="1490" y="615"/>
                  </a:lnTo>
                  <a:lnTo>
                    <a:pt x="1511" y="636"/>
                  </a:lnTo>
                  <a:lnTo>
                    <a:pt x="1519" y="648"/>
                  </a:lnTo>
                  <a:lnTo>
                    <a:pt x="1527" y="657"/>
                  </a:lnTo>
                  <a:lnTo>
                    <a:pt x="1540" y="675"/>
                  </a:lnTo>
                  <a:lnTo>
                    <a:pt x="1544" y="680"/>
                  </a:lnTo>
                  <a:lnTo>
                    <a:pt x="1552" y="686"/>
                  </a:lnTo>
                  <a:lnTo>
                    <a:pt x="1556" y="690"/>
                  </a:lnTo>
                  <a:lnTo>
                    <a:pt x="1561" y="694"/>
                  </a:lnTo>
                  <a:lnTo>
                    <a:pt x="1571" y="703"/>
                  </a:lnTo>
                  <a:lnTo>
                    <a:pt x="1598" y="726"/>
                  </a:lnTo>
                  <a:lnTo>
                    <a:pt x="1627" y="751"/>
                  </a:lnTo>
                  <a:lnTo>
                    <a:pt x="1682" y="811"/>
                  </a:lnTo>
                  <a:lnTo>
                    <a:pt x="1705" y="840"/>
                  </a:lnTo>
                  <a:lnTo>
                    <a:pt x="1721" y="869"/>
                  </a:lnTo>
                  <a:lnTo>
                    <a:pt x="1726" y="888"/>
                  </a:lnTo>
                  <a:lnTo>
                    <a:pt x="1728" y="915"/>
                  </a:lnTo>
                  <a:lnTo>
                    <a:pt x="1732" y="951"/>
                  </a:lnTo>
                  <a:lnTo>
                    <a:pt x="1734" y="992"/>
                  </a:lnTo>
                  <a:lnTo>
                    <a:pt x="1734" y="1038"/>
                  </a:lnTo>
                  <a:lnTo>
                    <a:pt x="1736" y="1086"/>
                  </a:lnTo>
                  <a:lnTo>
                    <a:pt x="1734" y="1189"/>
                  </a:lnTo>
                  <a:lnTo>
                    <a:pt x="1732" y="1287"/>
                  </a:lnTo>
                  <a:lnTo>
                    <a:pt x="1730" y="1331"/>
                  </a:lnTo>
                  <a:lnTo>
                    <a:pt x="1730" y="1372"/>
                  </a:lnTo>
                  <a:lnTo>
                    <a:pt x="1728" y="1404"/>
                  </a:lnTo>
                  <a:lnTo>
                    <a:pt x="1726" y="1431"/>
                  </a:lnTo>
                  <a:lnTo>
                    <a:pt x="1726" y="1452"/>
                  </a:lnTo>
                  <a:lnTo>
                    <a:pt x="1688" y="1456"/>
                  </a:lnTo>
                  <a:lnTo>
                    <a:pt x="1688" y="1458"/>
                  </a:lnTo>
                  <a:lnTo>
                    <a:pt x="1686" y="1462"/>
                  </a:lnTo>
                  <a:lnTo>
                    <a:pt x="1682" y="1479"/>
                  </a:lnTo>
                  <a:lnTo>
                    <a:pt x="1677" y="1504"/>
                  </a:lnTo>
                  <a:lnTo>
                    <a:pt x="1669" y="1535"/>
                  </a:lnTo>
                  <a:lnTo>
                    <a:pt x="1648" y="1600"/>
                  </a:lnTo>
                  <a:lnTo>
                    <a:pt x="1638" y="1631"/>
                  </a:lnTo>
                  <a:lnTo>
                    <a:pt x="1627" y="1656"/>
                  </a:lnTo>
                  <a:lnTo>
                    <a:pt x="1617" y="1675"/>
                  </a:lnTo>
                  <a:lnTo>
                    <a:pt x="1607" y="1687"/>
                  </a:lnTo>
                  <a:lnTo>
                    <a:pt x="1598" y="1696"/>
                  </a:lnTo>
                  <a:lnTo>
                    <a:pt x="1590" y="1700"/>
                  </a:lnTo>
                  <a:lnTo>
                    <a:pt x="1581" y="1702"/>
                  </a:lnTo>
                  <a:lnTo>
                    <a:pt x="1577" y="1702"/>
                  </a:lnTo>
                  <a:lnTo>
                    <a:pt x="1577" y="1706"/>
                  </a:lnTo>
                  <a:lnTo>
                    <a:pt x="1579" y="1714"/>
                  </a:lnTo>
                  <a:lnTo>
                    <a:pt x="1582" y="1727"/>
                  </a:lnTo>
                  <a:lnTo>
                    <a:pt x="1586" y="1744"/>
                  </a:lnTo>
                  <a:lnTo>
                    <a:pt x="1590" y="1766"/>
                  </a:lnTo>
                  <a:lnTo>
                    <a:pt x="1596" y="1790"/>
                  </a:lnTo>
                  <a:lnTo>
                    <a:pt x="1607" y="1850"/>
                  </a:lnTo>
                  <a:lnTo>
                    <a:pt x="1619" y="1915"/>
                  </a:lnTo>
                  <a:lnTo>
                    <a:pt x="1630" y="1983"/>
                  </a:lnTo>
                  <a:lnTo>
                    <a:pt x="1640" y="2052"/>
                  </a:lnTo>
                  <a:lnTo>
                    <a:pt x="1646" y="2113"/>
                  </a:lnTo>
                  <a:lnTo>
                    <a:pt x="904" y="2111"/>
                  </a:lnTo>
                  <a:lnTo>
                    <a:pt x="904" y="2104"/>
                  </a:lnTo>
                  <a:lnTo>
                    <a:pt x="906" y="2094"/>
                  </a:lnTo>
                  <a:lnTo>
                    <a:pt x="908" y="2081"/>
                  </a:lnTo>
                  <a:lnTo>
                    <a:pt x="910" y="2063"/>
                  </a:lnTo>
                  <a:lnTo>
                    <a:pt x="912" y="2042"/>
                  </a:lnTo>
                  <a:lnTo>
                    <a:pt x="916" y="2021"/>
                  </a:lnTo>
                  <a:lnTo>
                    <a:pt x="920" y="1994"/>
                  </a:lnTo>
                  <a:lnTo>
                    <a:pt x="927" y="1936"/>
                  </a:lnTo>
                  <a:lnTo>
                    <a:pt x="939" y="1869"/>
                  </a:lnTo>
                  <a:lnTo>
                    <a:pt x="952" y="1796"/>
                  </a:lnTo>
                  <a:lnTo>
                    <a:pt x="968" y="1719"/>
                  </a:lnTo>
                  <a:lnTo>
                    <a:pt x="943" y="1735"/>
                  </a:lnTo>
                  <a:lnTo>
                    <a:pt x="922" y="1742"/>
                  </a:lnTo>
                  <a:lnTo>
                    <a:pt x="903" y="1746"/>
                  </a:lnTo>
                  <a:lnTo>
                    <a:pt x="883" y="1744"/>
                  </a:lnTo>
                  <a:lnTo>
                    <a:pt x="851" y="1744"/>
                  </a:lnTo>
                  <a:lnTo>
                    <a:pt x="839" y="1746"/>
                  </a:lnTo>
                  <a:lnTo>
                    <a:pt x="818" y="1746"/>
                  </a:lnTo>
                  <a:lnTo>
                    <a:pt x="812" y="1744"/>
                  </a:lnTo>
                  <a:lnTo>
                    <a:pt x="807" y="1739"/>
                  </a:lnTo>
                  <a:lnTo>
                    <a:pt x="787" y="1718"/>
                  </a:lnTo>
                  <a:lnTo>
                    <a:pt x="780" y="1710"/>
                  </a:lnTo>
                  <a:lnTo>
                    <a:pt x="776" y="1706"/>
                  </a:lnTo>
                  <a:lnTo>
                    <a:pt x="774" y="1706"/>
                  </a:lnTo>
                  <a:lnTo>
                    <a:pt x="770" y="1704"/>
                  </a:lnTo>
                  <a:lnTo>
                    <a:pt x="757" y="1700"/>
                  </a:lnTo>
                  <a:lnTo>
                    <a:pt x="739" y="1694"/>
                  </a:lnTo>
                  <a:lnTo>
                    <a:pt x="726" y="1689"/>
                  </a:lnTo>
                  <a:lnTo>
                    <a:pt x="707" y="1683"/>
                  </a:lnTo>
                  <a:lnTo>
                    <a:pt x="701" y="1681"/>
                  </a:lnTo>
                  <a:lnTo>
                    <a:pt x="697" y="1681"/>
                  </a:lnTo>
                  <a:lnTo>
                    <a:pt x="693" y="1683"/>
                  </a:lnTo>
                  <a:lnTo>
                    <a:pt x="686" y="1687"/>
                  </a:lnTo>
                  <a:lnTo>
                    <a:pt x="672" y="1694"/>
                  </a:lnTo>
                  <a:lnTo>
                    <a:pt x="655" y="1702"/>
                  </a:lnTo>
                  <a:lnTo>
                    <a:pt x="611" y="1718"/>
                  </a:lnTo>
                  <a:lnTo>
                    <a:pt x="563" y="1727"/>
                  </a:lnTo>
                  <a:lnTo>
                    <a:pt x="536" y="1708"/>
                  </a:lnTo>
                  <a:lnTo>
                    <a:pt x="501" y="1683"/>
                  </a:lnTo>
                  <a:lnTo>
                    <a:pt x="463" y="1652"/>
                  </a:lnTo>
                  <a:lnTo>
                    <a:pt x="420" y="1620"/>
                  </a:lnTo>
                  <a:lnTo>
                    <a:pt x="328" y="1543"/>
                  </a:lnTo>
                  <a:lnTo>
                    <a:pt x="234" y="1460"/>
                  </a:lnTo>
                  <a:lnTo>
                    <a:pt x="188" y="1422"/>
                  </a:lnTo>
                  <a:lnTo>
                    <a:pt x="144" y="1383"/>
                  </a:lnTo>
                  <a:lnTo>
                    <a:pt x="105" y="1349"/>
                  </a:lnTo>
                  <a:lnTo>
                    <a:pt x="71" y="1318"/>
                  </a:lnTo>
                  <a:lnTo>
                    <a:pt x="40" y="1293"/>
                  </a:lnTo>
                  <a:lnTo>
                    <a:pt x="19" y="1274"/>
                  </a:lnTo>
                  <a:lnTo>
                    <a:pt x="11" y="1266"/>
                  </a:lnTo>
                  <a:lnTo>
                    <a:pt x="6" y="1260"/>
                  </a:lnTo>
                  <a:lnTo>
                    <a:pt x="2" y="1258"/>
                  </a:lnTo>
                  <a:lnTo>
                    <a:pt x="0" y="1257"/>
                  </a:lnTo>
                  <a:lnTo>
                    <a:pt x="271" y="1089"/>
                  </a:lnTo>
                  <a:lnTo>
                    <a:pt x="760" y="1556"/>
                  </a:lnTo>
                  <a:lnTo>
                    <a:pt x="764" y="1556"/>
                  </a:lnTo>
                  <a:lnTo>
                    <a:pt x="772" y="1552"/>
                  </a:lnTo>
                  <a:lnTo>
                    <a:pt x="797" y="1547"/>
                  </a:lnTo>
                  <a:lnTo>
                    <a:pt x="824" y="1541"/>
                  </a:lnTo>
                  <a:lnTo>
                    <a:pt x="835" y="1537"/>
                  </a:lnTo>
                  <a:lnTo>
                    <a:pt x="843" y="1537"/>
                  </a:lnTo>
                  <a:lnTo>
                    <a:pt x="855" y="1537"/>
                  </a:lnTo>
                  <a:lnTo>
                    <a:pt x="876" y="1535"/>
                  </a:lnTo>
                  <a:lnTo>
                    <a:pt x="931" y="1533"/>
                  </a:lnTo>
                  <a:lnTo>
                    <a:pt x="960" y="1531"/>
                  </a:lnTo>
                  <a:lnTo>
                    <a:pt x="985" y="1529"/>
                  </a:lnTo>
                  <a:lnTo>
                    <a:pt x="1002" y="1527"/>
                  </a:lnTo>
                  <a:lnTo>
                    <a:pt x="1008" y="1527"/>
                  </a:lnTo>
                  <a:lnTo>
                    <a:pt x="1008" y="1525"/>
                  </a:lnTo>
                  <a:lnTo>
                    <a:pt x="1006" y="1522"/>
                  </a:lnTo>
                  <a:lnTo>
                    <a:pt x="1002" y="1504"/>
                  </a:lnTo>
                  <a:lnTo>
                    <a:pt x="999" y="1479"/>
                  </a:lnTo>
                  <a:lnTo>
                    <a:pt x="991" y="1449"/>
                  </a:lnTo>
                  <a:lnTo>
                    <a:pt x="976" y="1379"/>
                  </a:lnTo>
                  <a:lnTo>
                    <a:pt x="968" y="1349"/>
                  </a:lnTo>
                  <a:lnTo>
                    <a:pt x="962" y="1322"/>
                  </a:lnTo>
                  <a:lnTo>
                    <a:pt x="958" y="1297"/>
                  </a:lnTo>
                  <a:lnTo>
                    <a:pt x="956" y="1270"/>
                  </a:lnTo>
                  <a:lnTo>
                    <a:pt x="960" y="1239"/>
                  </a:lnTo>
                  <a:lnTo>
                    <a:pt x="966" y="1209"/>
                  </a:lnTo>
                  <a:lnTo>
                    <a:pt x="976" y="1174"/>
                  </a:lnTo>
                  <a:lnTo>
                    <a:pt x="989" y="1141"/>
                  </a:lnTo>
                  <a:lnTo>
                    <a:pt x="1004" y="1105"/>
                  </a:lnTo>
                  <a:lnTo>
                    <a:pt x="1025" y="1070"/>
                  </a:lnTo>
                  <a:lnTo>
                    <a:pt x="1066" y="995"/>
                  </a:lnTo>
                  <a:lnTo>
                    <a:pt x="1085" y="959"/>
                  </a:lnTo>
                  <a:lnTo>
                    <a:pt x="1102" y="924"/>
                  </a:lnTo>
                  <a:lnTo>
                    <a:pt x="1118" y="892"/>
                  </a:lnTo>
                  <a:lnTo>
                    <a:pt x="1133" y="865"/>
                  </a:lnTo>
                  <a:lnTo>
                    <a:pt x="1146" y="844"/>
                  </a:lnTo>
                  <a:lnTo>
                    <a:pt x="1160" y="828"/>
                  </a:lnTo>
                  <a:lnTo>
                    <a:pt x="1221" y="76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90" name="Freeform 132"/>
            <p:cNvSpPr>
              <a:spLocks/>
            </p:cNvSpPr>
            <p:nvPr/>
          </p:nvSpPr>
          <p:spPr bwMode="auto">
            <a:xfrm>
              <a:off x="7089" y="2093"/>
              <a:ext cx="307" cy="607"/>
            </a:xfrm>
            <a:custGeom>
              <a:avLst/>
              <a:gdLst>
                <a:gd name="T0" fmla="*/ 158 w 307"/>
                <a:gd name="T1" fmla="*/ 468 h 607"/>
                <a:gd name="T2" fmla="*/ 156 w 307"/>
                <a:gd name="T3" fmla="*/ 336 h 607"/>
                <a:gd name="T4" fmla="*/ 154 w 307"/>
                <a:gd name="T5" fmla="*/ 259 h 607"/>
                <a:gd name="T6" fmla="*/ 150 w 307"/>
                <a:gd name="T7" fmla="*/ 261 h 607"/>
                <a:gd name="T8" fmla="*/ 140 w 307"/>
                <a:gd name="T9" fmla="*/ 286 h 607"/>
                <a:gd name="T10" fmla="*/ 133 w 307"/>
                <a:gd name="T11" fmla="*/ 344 h 607"/>
                <a:gd name="T12" fmla="*/ 140 w 307"/>
                <a:gd name="T13" fmla="*/ 384 h 607"/>
                <a:gd name="T14" fmla="*/ 146 w 307"/>
                <a:gd name="T15" fmla="*/ 480 h 607"/>
                <a:gd name="T16" fmla="*/ 144 w 307"/>
                <a:gd name="T17" fmla="*/ 555 h 607"/>
                <a:gd name="T18" fmla="*/ 136 w 307"/>
                <a:gd name="T19" fmla="*/ 576 h 607"/>
                <a:gd name="T20" fmla="*/ 127 w 307"/>
                <a:gd name="T21" fmla="*/ 580 h 607"/>
                <a:gd name="T22" fmla="*/ 104 w 307"/>
                <a:gd name="T23" fmla="*/ 591 h 607"/>
                <a:gd name="T24" fmla="*/ 25 w 307"/>
                <a:gd name="T25" fmla="*/ 607 h 607"/>
                <a:gd name="T26" fmla="*/ 15 w 307"/>
                <a:gd name="T27" fmla="*/ 601 h 607"/>
                <a:gd name="T28" fmla="*/ 8 w 307"/>
                <a:gd name="T29" fmla="*/ 584 h 607"/>
                <a:gd name="T30" fmla="*/ 0 w 307"/>
                <a:gd name="T31" fmla="*/ 520 h 607"/>
                <a:gd name="T32" fmla="*/ 8 w 307"/>
                <a:gd name="T33" fmla="*/ 428 h 607"/>
                <a:gd name="T34" fmla="*/ 25 w 307"/>
                <a:gd name="T35" fmla="*/ 321 h 607"/>
                <a:gd name="T36" fmla="*/ 58 w 307"/>
                <a:gd name="T37" fmla="*/ 211 h 607"/>
                <a:gd name="T38" fmla="*/ 102 w 307"/>
                <a:gd name="T39" fmla="*/ 113 h 607"/>
                <a:gd name="T40" fmla="*/ 159 w 307"/>
                <a:gd name="T41" fmla="*/ 40 h 607"/>
                <a:gd name="T42" fmla="*/ 211 w 307"/>
                <a:gd name="T43" fmla="*/ 7 h 607"/>
                <a:gd name="T44" fmla="*/ 250 w 307"/>
                <a:gd name="T45" fmla="*/ 0 h 607"/>
                <a:gd name="T46" fmla="*/ 277 w 307"/>
                <a:gd name="T47" fmla="*/ 6 h 607"/>
                <a:gd name="T48" fmla="*/ 296 w 307"/>
                <a:gd name="T49" fmla="*/ 25 h 607"/>
                <a:gd name="T50" fmla="*/ 305 w 307"/>
                <a:gd name="T51" fmla="*/ 52 h 607"/>
                <a:gd name="T52" fmla="*/ 307 w 307"/>
                <a:gd name="T53" fmla="*/ 109 h 607"/>
                <a:gd name="T54" fmla="*/ 288 w 307"/>
                <a:gd name="T55" fmla="*/ 205 h 607"/>
                <a:gd name="T56" fmla="*/ 236 w 307"/>
                <a:gd name="T57" fmla="*/ 363 h 607"/>
                <a:gd name="T58" fmla="*/ 198 w 307"/>
                <a:gd name="T59" fmla="*/ 455 h 607"/>
                <a:gd name="T60" fmla="*/ 169 w 307"/>
                <a:gd name="T61" fmla="*/ 520 h 607"/>
                <a:gd name="T62" fmla="*/ 161 w 307"/>
                <a:gd name="T63" fmla="*/ 539 h 607"/>
                <a:gd name="T64" fmla="*/ 158 w 307"/>
                <a:gd name="T65" fmla="*/ 545 h 60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07"/>
                <a:gd name="T100" fmla="*/ 0 h 607"/>
                <a:gd name="T101" fmla="*/ 307 w 307"/>
                <a:gd name="T102" fmla="*/ 607 h 60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07" h="607">
                  <a:moveTo>
                    <a:pt x="158" y="545"/>
                  </a:moveTo>
                  <a:lnTo>
                    <a:pt x="158" y="468"/>
                  </a:lnTo>
                  <a:lnTo>
                    <a:pt x="156" y="378"/>
                  </a:lnTo>
                  <a:lnTo>
                    <a:pt x="156" y="336"/>
                  </a:lnTo>
                  <a:lnTo>
                    <a:pt x="154" y="299"/>
                  </a:lnTo>
                  <a:lnTo>
                    <a:pt x="154" y="259"/>
                  </a:lnTo>
                  <a:lnTo>
                    <a:pt x="152" y="255"/>
                  </a:lnTo>
                  <a:lnTo>
                    <a:pt x="150" y="261"/>
                  </a:lnTo>
                  <a:lnTo>
                    <a:pt x="144" y="271"/>
                  </a:lnTo>
                  <a:lnTo>
                    <a:pt x="140" y="286"/>
                  </a:lnTo>
                  <a:lnTo>
                    <a:pt x="133" y="324"/>
                  </a:lnTo>
                  <a:lnTo>
                    <a:pt x="133" y="344"/>
                  </a:lnTo>
                  <a:lnTo>
                    <a:pt x="136" y="361"/>
                  </a:lnTo>
                  <a:lnTo>
                    <a:pt x="140" y="384"/>
                  </a:lnTo>
                  <a:lnTo>
                    <a:pt x="144" y="415"/>
                  </a:lnTo>
                  <a:lnTo>
                    <a:pt x="146" y="480"/>
                  </a:lnTo>
                  <a:lnTo>
                    <a:pt x="146" y="538"/>
                  </a:lnTo>
                  <a:lnTo>
                    <a:pt x="144" y="555"/>
                  </a:lnTo>
                  <a:lnTo>
                    <a:pt x="144" y="561"/>
                  </a:lnTo>
                  <a:lnTo>
                    <a:pt x="136" y="576"/>
                  </a:lnTo>
                  <a:lnTo>
                    <a:pt x="135" y="578"/>
                  </a:lnTo>
                  <a:lnTo>
                    <a:pt x="127" y="580"/>
                  </a:lnTo>
                  <a:lnTo>
                    <a:pt x="117" y="586"/>
                  </a:lnTo>
                  <a:lnTo>
                    <a:pt x="104" y="591"/>
                  </a:lnTo>
                  <a:lnTo>
                    <a:pt x="69" y="601"/>
                  </a:lnTo>
                  <a:lnTo>
                    <a:pt x="25" y="607"/>
                  </a:lnTo>
                  <a:lnTo>
                    <a:pt x="19" y="605"/>
                  </a:lnTo>
                  <a:lnTo>
                    <a:pt x="15" y="601"/>
                  </a:lnTo>
                  <a:lnTo>
                    <a:pt x="10" y="593"/>
                  </a:lnTo>
                  <a:lnTo>
                    <a:pt x="8" y="584"/>
                  </a:lnTo>
                  <a:lnTo>
                    <a:pt x="2" y="555"/>
                  </a:lnTo>
                  <a:lnTo>
                    <a:pt x="0" y="520"/>
                  </a:lnTo>
                  <a:lnTo>
                    <a:pt x="2" y="476"/>
                  </a:lnTo>
                  <a:lnTo>
                    <a:pt x="8" y="428"/>
                  </a:lnTo>
                  <a:lnTo>
                    <a:pt x="15" y="374"/>
                  </a:lnTo>
                  <a:lnTo>
                    <a:pt x="25" y="321"/>
                  </a:lnTo>
                  <a:lnTo>
                    <a:pt x="40" y="265"/>
                  </a:lnTo>
                  <a:lnTo>
                    <a:pt x="58" y="211"/>
                  </a:lnTo>
                  <a:lnTo>
                    <a:pt x="77" y="161"/>
                  </a:lnTo>
                  <a:lnTo>
                    <a:pt x="102" y="113"/>
                  </a:lnTo>
                  <a:lnTo>
                    <a:pt x="129" y="73"/>
                  </a:lnTo>
                  <a:lnTo>
                    <a:pt x="159" y="40"/>
                  </a:lnTo>
                  <a:lnTo>
                    <a:pt x="192" y="15"/>
                  </a:lnTo>
                  <a:lnTo>
                    <a:pt x="211" y="7"/>
                  </a:lnTo>
                  <a:lnTo>
                    <a:pt x="231" y="2"/>
                  </a:lnTo>
                  <a:lnTo>
                    <a:pt x="250" y="0"/>
                  </a:lnTo>
                  <a:lnTo>
                    <a:pt x="265" y="2"/>
                  </a:lnTo>
                  <a:lnTo>
                    <a:pt x="277" y="6"/>
                  </a:lnTo>
                  <a:lnTo>
                    <a:pt x="288" y="13"/>
                  </a:lnTo>
                  <a:lnTo>
                    <a:pt x="296" y="25"/>
                  </a:lnTo>
                  <a:lnTo>
                    <a:pt x="302" y="36"/>
                  </a:lnTo>
                  <a:lnTo>
                    <a:pt x="305" y="52"/>
                  </a:lnTo>
                  <a:lnTo>
                    <a:pt x="307" y="69"/>
                  </a:lnTo>
                  <a:lnTo>
                    <a:pt x="307" y="109"/>
                  </a:lnTo>
                  <a:lnTo>
                    <a:pt x="300" y="155"/>
                  </a:lnTo>
                  <a:lnTo>
                    <a:pt x="288" y="205"/>
                  </a:lnTo>
                  <a:lnTo>
                    <a:pt x="273" y="259"/>
                  </a:lnTo>
                  <a:lnTo>
                    <a:pt x="236" y="363"/>
                  </a:lnTo>
                  <a:lnTo>
                    <a:pt x="217" y="411"/>
                  </a:lnTo>
                  <a:lnTo>
                    <a:pt x="198" y="455"/>
                  </a:lnTo>
                  <a:lnTo>
                    <a:pt x="183" y="491"/>
                  </a:lnTo>
                  <a:lnTo>
                    <a:pt x="169" y="520"/>
                  </a:lnTo>
                  <a:lnTo>
                    <a:pt x="165" y="532"/>
                  </a:lnTo>
                  <a:lnTo>
                    <a:pt x="161" y="539"/>
                  </a:lnTo>
                  <a:lnTo>
                    <a:pt x="158" y="543"/>
                  </a:lnTo>
                  <a:lnTo>
                    <a:pt x="158" y="545"/>
                  </a:lnTo>
                  <a:close/>
                </a:path>
              </a:pathLst>
            </a:custGeom>
            <a:solidFill>
              <a:srgbClr val="BF008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91" name="Freeform 133"/>
            <p:cNvSpPr>
              <a:spLocks/>
            </p:cNvSpPr>
            <p:nvPr/>
          </p:nvSpPr>
          <p:spPr bwMode="auto">
            <a:xfrm>
              <a:off x="6693" y="1486"/>
              <a:ext cx="358" cy="332"/>
            </a:xfrm>
            <a:custGeom>
              <a:avLst/>
              <a:gdLst>
                <a:gd name="T0" fmla="*/ 2 w 358"/>
                <a:gd name="T1" fmla="*/ 38 h 332"/>
                <a:gd name="T2" fmla="*/ 18 w 358"/>
                <a:gd name="T3" fmla="*/ 69 h 332"/>
                <a:gd name="T4" fmla="*/ 31 w 358"/>
                <a:gd name="T5" fmla="*/ 100 h 332"/>
                <a:gd name="T6" fmla="*/ 23 w 358"/>
                <a:gd name="T7" fmla="*/ 146 h 332"/>
                <a:gd name="T8" fmla="*/ 18 w 358"/>
                <a:gd name="T9" fmla="*/ 175 h 332"/>
                <a:gd name="T10" fmla="*/ 18 w 358"/>
                <a:gd name="T11" fmla="*/ 182 h 332"/>
                <a:gd name="T12" fmla="*/ 31 w 358"/>
                <a:gd name="T13" fmla="*/ 192 h 332"/>
                <a:gd name="T14" fmla="*/ 47 w 358"/>
                <a:gd name="T15" fmla="*/ 194 h 332"/>
                <a:gd name="T16" fmla="*/ 62 w 358"/>
                <a:gd name="T17" fmla="*/ 203 h 332"/>
                <a:gd name="T18" fmla="*/ 66 w 358"/>
                <a:gd name="T19" fmla="*/ 223 h 332"/>
                <a:gd name="T20" fmla="*/ 73 w 358"/>
                <a:gd name="T21" fmla="*/ 221 h 332"/>
                <a:gd name="T22" fmla="*/ 110 w 358"/>
                <a:gd name="T23" fmla="*/ 217 h 332"/>
                <a:gd name="T24" fmla="*/ 131 w 358"/>
                <a:gd name="T25" fmla="*/ 211 h 332"/>
                <a:gd name="T26" fmla="*/ 139 w 358"/>
                <a:gd name="T27" fmla="*/ 211 h 332"/>
                <a:gd name="T28" fmla="*/ 127 w 358"/>
                <a:gd name="T29" fmla="*/ 244 h 332"/>
                <a:gd name="T30" fmla="*/ 116 w 358"/>
                <a:gd name="T31" fmla="*/ 263 h 332"/>
                <a:gd name="T32" fmla="*/ 114 w 358"/>
                <a:gd name="T33" fmla="*/ 294 h 332"/>
                <a:gd name="T34" fmla="*/ 121 w 358"/>
                <a:gd name="T35" fmla="*/ 324 h 332"/>
                <a:gd name="T36" fmla="*/ 139 w 358"/>
                <a:gd name="T37" fmla="*/ 332 h 332"/>
                <a:gd name="T38" fmla="*/ 181 w 358"/>
                <a:gd name="T39" fmla="*/ 323 h 332"/>
                <a:gd name="T40" fmla="*/ 237 w 358"/>
                <a:gd name="T41" fmla="*/ 284 h 332"/>
                <a:gd name="T42" fmla="*/ 289 w 358"/>
                <a:gd name="T43" fmla="*/ 244 h 332"/>
                <a:gd name="T44" fmla="*/ 312 w 358"/>
                <a:gd name="T45" fmla="*/ 217 h 332"/>
                <a:gd name="T46" fmla="*/ 315 w 358"/>
                <a:gd name="T47" fmla="*/ 178 h 332"/>
                <a:gd name="T48" fmla="*/ 310 w 358"/>
                <a:gd name="T49" fmla="*/ 144 h 332"/>
                <a:gd name="T50" fmla="*/ 306 w 358"/>
                <a:gd name="T51" fmla="*/ 130 h 332"/>
                <a:gd name="T52" fmla="*/ 313 w 358"/>
                <a:gd name="T53" fmla="*/ 134 h 332"/>
                <a:gd name="T54" fmla="*/ 323 w 358"/>
                <a:gd name="T55" fmla="*/ 146 h 332"/>
                <a:gd name="T56" fmla="*/ 338 w 358"/>
                <a:gd name="T57" fmla="*/ 146 h 332"/>
                <a:gd name="T58" fmla="*/ 354 w 358"/>
                <a:gd name="T59" fmla="*/ 129 h 332"/>
                <a:gd name="T60" fmla="*/ 358 w 358"/>
                <a:gd name="T61" fmla="*/ 94 h 332"/>
                <a:gd name="T62" fmla="*/ 352 w 358"/>
                <a:gd name="T63" fmla="*/ 56 h 332"/>
                <a:gd name="T64" fmla="*/ 348 w 358"/>
                <a:gd name="T65" fmla="*/ 54 h 332"/>
                <a:gd name="T66" fmla="*/ 333 w 358"/>
                <a:gd name="T67" fmla="*/ 63 h 332"/>
                <a:gd name="T68" fmla="*/ 327 w 358"/>
                <a:gd name="T69" fmla="*/ 75 h 332"/>
                <a:gd name="T70" fmla="*/ 319 w 358"/>
                <a:gd name="T71" fmla="*/ 92 h 332"/>
                <a:gd name="T72" fmla="*/ 310 w 358"/>
                <a:gd name="T73" fmla="*/ 94 h 332"/>
                <a:gd name="T74" fmla="*/ 308 w 358"/>
                <a:gd name="T75" fmla="*/ 86 h 332"/>
                <a:gd name="T76" fmla="*/ 310 w 358"/>
                <a:gd name="T77" fmla="*/ 73 h 332"/>
                <a:gd name="T78" fmla="*/ 310 w 358"/>
                <a:gd name="T79" fmla="*/ 57 h 332"/>
                <a:gd name="T80" fmla="*/ 298 w 358"/>
                <a:gd name="T81" fmla="*/ 59 h 332"/>
                <a:gd name="T82" fmla="*/ 294 w 358"/>
                <a:gd name="T83" fmla="*/ 81 h 332"/>
                <a:gd name="T84" fmla="*/ 289 w 358"/>
                <a:gd name="T85" fmla="*/ 92 h 332"/>
                <a:gd name="T86" fmla="*/ 273 w 358"/>
                <a:gd name="T87" fmla="*/ 82 h 332"/>
                <a:gd name="T88" fmla="*/ 269 w 358"/>
                <a:gd name="T89" fmla="*/ 77 h 332"/>
                <a:gd name="T90" fmla="*/ 260 w 358"/>
                <a:gd name="T91" fmla="*/ 59 h 332"/>
                <a:gd name="T92" fmla="*/ 231 w 358"/>
                <a:gd name="T93" fmla="*/ 34 h 332"/>
                <a:gd name="T94" fmla="*/ 185 w 358"/>
                <a:gd name="T95" fmla="*/ 15 h 332"/>
                <a:gd name="T96" fmla="*/ 131 w 358"/>
                <a:gd name="T97" fmla="*/ 8 h 332"/>
                <a:gd name="T98" fmla="*/ 104 w 358"/>
                <a:gd name="T99" fmla="*/ 2 h 332"/>
                <a:gd name="T100" fmla="*/ 96 w 358"/>
                <a:gd name="T101" fmla="*/ 2 h 332"/>
                <a:gd name="T102" fmla="*/ 81 w 358"/>
                <a:gd name="T103" fmla="*/ 8 h 332"/>
                <a:gd name="T104" fmla="*/ 39 w 358"/>
                <a:gd name="T105" fmla="*/ 21 h 332"/>
                <a:gd name="T106" fmla="*/ 14 w 358"/>
                <a:gd name="T107" fmla="*/ 21 h 3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58"/>
                <a:gd name="T163" fmla="*/ 0 h 332"/>
                <a:gd name="T164" fmla="*/ 358 w 358"/>
                <a:gd name="T165" fmla="*/ 332 h 33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58" h="332">
                  <a:moveTo>
                    <a:pt x="0" y="25"/>
                  </a:moveTo>
                  <a:lnTo>
                    <a:pt x="2" y="38"/>
                  </a:lnTo>
                  <a:lnTo>
                    <a:pt x="6" y="50"/>
                  </a:lnTo>
                  <a:lnTo>
                    <a:pt x="18" y="69"/>
                  </a:lnTo>
                  <a:lnTo>
                    <a:pt x="27" y="84"/>
                  </a:lnTo>
                  <a:lnTo>
                    <a:pt x="31" y="100"/>
                  </a:lnTo>
                  <a:lnTo>
                    <a:pt x="27" y="121"/>
                  </a:lnTo>
                  <a:lnTo>
                    <a:pt x="23" y="146"/>
                  </a:lnTo>
                  <a:lnTo>
                    <a:pt x="20" y="167"/>
                  </a:lnTo>
                  <a:lnTo>
                    <a:pt x="18" y="175"/>
                  </a:lnTo>
                  <a:lnTo>
                    <a:pt x="16" y="178"/>
                  </a:lnTo>
                  <a:lnTo>
                    <a:pt x="18" y="182"/>
                  </a:lnTo>
                  <a:lnTo>
                    <a:pt x="25" y="188"/>
                  </a:lnTo>
                  <a:lnTo>
                    <a:pt x="31" y="192"/>
                  </a:lnTo>
                  <a:lnTo>
                    <a:pt x="39" y="194"/>
                  </a:lnTo>
                  <a:lnTo>
                    <a:pt x="47" y="194"/>
                  </a:lnTo>
                  <a:lnTo>
                    <a:pt x="56" y="198"/>
                  </a:lnTo>
                  <a:lnTo>
                    <a:pt x="62" y="203"/>
                  </a:lnTo>
                  <a:lnTo>
                    <a:pt x="66" y="209"/>
                  </a:lnTo>
                  <a:lnTo>
                    <a:pt x="66" y="223"/>
                  </a:lnTo>
                  <a:lnTo>
                    <a:pt x="68" y="225"/>
                  </a:lnTo>
                  <a:lnTo>
                    <a:pt x="73" y="221"/>
                  </a:lnTo>
                  <a:lnTo>
                    <a:pt x="83" y="217"/>
                  </a:lnTo>
                  <a:lnTo>
                    <a:pt x="110" y="217"/>
                  </a:lnTo>
                  <a:lnTo>
                    <a:pt x="121" y="215"/>
                  </a:lnTo>
                  <a:lnTo>
                    <a:pt x="131" y="211"/>
                  </a:lnTo>
                  <a:lnTo>
                    <a:pt x="137" y="209"/>
                  </a:lnTo>
                  <a:lnTo>
                    <a:pt x="139" y="211"/>
                  </a:lnTo>
                  <a:lnTo>
                    <a:pt x="137" y="213"/>
                  </a:lnTo>
                  <a:lnTo>
                    <a:pt x="127" y="244"/>
                  </a:lnTo>
                  <a:lnTo>
                    <a:pt x="119" y="257"/>
                  </a:lnTo>
                  <a:lnTo>
                    <a:pt x="116" y="263"/>
                  </a:lnTo>
                  <a:lnTo>
                    <a:pt x="114" y="265"/>
                  </a:lnTo>
                  <a:lnTo>
                    <a:pt x="114" y="294"/>
                  </a:lnTo>
                  <a:lnTo>
                    <a:pt x="118" y="317"/>
                  </a:lnTo>
                  <a:lnTo>
                    <a:pt x="121" y="324"/>
                  </a:lnTo>
                  <a:lnTo>
                    <a:pt x="129" y="330"/>
                  </a:lnTo>
                  <a:lnTo>
                    <a:pt x="139" y="332"/>
                  </a:lnTo>
                  <a:lnTo>
                    <a:pt x="150" y="330"/>
                  </a:lnTo>
                  <a:lnTo>
                    <a:pt x="181" y="323"/>
                  </a:lnTo>
                  <a:lnTo>
                    <a:pt x="212" y="305"/>
                  </a:lnTo>
                  <a:lnTo>
                    <a:pt x="237" y="284"/>
                  </a:lnTo>
                  <a:lnTo>
                    <a:pt x="262" y="265"/>
                  </a:lnTo>
                  <a:lnTo>
                    <a:pt x="289" y="244"/>
                  </a:lnTo>
                  <a:lnTo>
                    <a:pt x="302" y="232"/>
                  </a:lnTo>
                  <a:lnTo>
                    <a:pt x="312" y="217"/>
                  </a:lnTo>
                  <a:lnTo>
                    <a:pt x="315" y="200"/>
                  </a:lnTo>
                  <a:lnTo>
                    <a:pt x="315" y="178"/>
                  </a:lnTo>
                  <a:lnTo>
                    <a:pt x="312" y="159"/>
                  </a:lnTo>
                  <a:lnTo>
                    <a:pt x="310" y="144"/>
                  </a:lnTo>
                  <a:lnTo>
                    <a:pt x="308" y="136"/>
                  </a:lnTo>
                  <a:lnTo>
                    <a:pt x="306" y="130"/>
                  </a:lnTo>
                  <a:lnTo>
                    <a:pt x="306" y="129"/>
                  </a:lnTo>
                  <a:lnTo>
                    <a:pt x="313" y="134"/>
                  </a:lnTo>
                  <a:lnTo>
                    <a:pt x="317" y="138"/>
                  </a:lnTo>
                  <a:lnTo>
                    <a:pt x="323" y="146"/>
                  </a:lnTo>
                  <a:lnTo>
                    <a:pt x="333" y="148"/>
                  </a:lnTo>
                  <a:lnTo>
                    <a:pt x="338" y="146"/>
                  </a:lnTo>
                  <a:lnTo>
                    <a:pt x="344" y="140"/>
                  </a:lnTo>
                  <a:lnTo>
                    <a:pt x="354" y="129"/>
                  </a:lnTo>
                  <a:lnTo>
                    <a:pt x="356" y="117"/>
                  </a:lnTo>
                  <a:lnTo>
                    <a:pt x="358" y="94"/>
                  </a:lnTo>
                  <a:lnTo>
                    <a:pt x="354" y="67"/>
                  </a:lnTo>
                  <a:lnTo>
                    <a:pt x="352" y="56"/>
                  </a:lnTo>
                  <a:lnTo>
                    <a:pt x="350" y="52"/>
                  </a:lnTo>
                  <a:lnTo>
                    <a:pt x="348" y="54"/>
                  </a:lnTo>
                  <a:lnTo>
                    <a:pt x="344" y="56"/>
                  </a:lnTo>
                  <a:lnTo>
                    <a:pt x="333" y="63"/>
                  </a:lnTo>
                  <a:lnTo>
                    <a:pt x="327" y="71"/>
                  </a:lnTo>
                  <a:lnTo>
                    <a:pt x="327" y="75"/>
                  </a:lnTo>
                  <a:lnTo>
                    <a:pt x="325" y="82"/>
                  </a:lnTo>
                  <a:lnTo>
                    <a:pt x="319" y="92"/>
                  </a:lnTo>
                  <a:lnTo>
                    <a:pt x="315" y="94"/>
                  </a:lnTo>
                  <a:lnTo>
                    <a:pt x="310" y="94"/>
                  </a:lnTo>
                  <a:lnTo>
                    <a:pt x="308" y="92"/>
                  </a:lnTo>
                  <a:lnTo>
                    <a:pt x="308" y="86"/>
                  </a:lnTo>
                  <a:lnTo>
                    <a:pt x="310" y="81"/>
                  </a:lnTo>
                  <a:lnTo>
                    <a:pt x="310" y="73"/>
                  </a:lnTo>
                  <a:lnTo>
                    <a:pt x="312" y="61"/>
                  </a:lnTo>
                  <a:lnTo>
                    <a:pt x="310" y="57"/>
                  </a:lnTo>
                  <a:lnTo>
                    <a:pt x="304" y="57"/>
                  </a:lnTo>
                  <a:lnTo>
                    <a:pt x="298" y="59"/>
                  </a:lnTo>
                  <a:lnTo>
                    <a:pt x="296" y="65"/>
                  </a:lnTo>
                  <a:lnTo>
                    <a:pt x="294" y="81"/>
                  </a:lnTo>
                  <a:lnTo>
                    <a:pt x="292" y="90"/>
                  </a:lnTo>
                  <a:lnTo>
                    <a:pt x="289" y="92"/>
                  </a:lnTo>
                  <a:lnTo>
                    <a:pt x="283" y="90"/>
                  </a:lnTo>
                  <a:lnTo>
                    <a:pt x="273" y="82"/>
                  </a:lnTo>
                  <a:lnTo>
                    <a:pt x="271" y="81"/>
                  </a:lnTo>
                  <a:lnTo>
                    <a:pt x="269" y="77"/>
                  </a:lnTo>
                  <a:lnTo>
                    <a:pt x="265" y="67"/>
                  </a:lnTo>
                  <a:lnTo>
                    <a:pt x="260" y="59"/>
                  </a:lnTo>
                  <a:lnTo>
                    <a:pt x="250" y="50"/>
                  </a:lnTo>
                  <a:lnTo>
                    <a:pt x="231" y="34"/>
                  </a:lnTo>
                  <a:lnTo>
                    <a:pt x="208" y="23"/>
                  </a:lnTo>
                  <a:lnTo>
                    <a:pt x="185" y="15"/>
                  </a:lnTo>
                  <a:lnTo>
                    <a:pt x="166" y="11"/>
                  </a:lnTo>
                  <a:lnTo>
                    <a:pt x="131" y="8"/>
                  </a:lnTo>
                  <a:lnTo>
                    <a:pt x="116" y="6"/>
                  </a:lnTo>
                  <a:lnTo>
                    <a:pt x="104" y="2"/>
                  </a:lnTo>
                  <a:lnTo>
                    <a:pt x="98" y="0"/>
                  </a:lnTo>
                  <a:lnTo>
                    <a:pt x="96" y="2"/>
                  </a:lnTo>
                  <a:lnTo>
                    <a:pt x="89" y="6"/>
                  </a:lnTo>
                  <a:lnTo>
                    <a:pt x="81" y="8"/>
                  </a:lnTo>
                  <a:lnTo>
                    <a:pt x="70" y="8"/>
                  </a:lnTo>
                  <a:lnTo>
                    <a:pt x="39" y="21"/>
                  </a:lnTo>
                  <a:lnTo>
                    <a:pt x="25" y="23"/>
                  </a:lnTo>
                  <a:lnTo>
                    <a:pt x="14" y="2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2DE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92" name="Freeform 134"/>
            <p:cNvSpPr>
              <a:spLocks/>
            </p:cNvSpPr>
            <p:nvPr/>
          </p:nvSpPr>
          <p:spPr bwMode="auto">
            <a:xfrm>
              <a:off x="6751" y="1640"/>
              <a:ext cx="29" cy="40"/>
            </a:xfrm>
            <a:custGeom>
              <a:avLst/>
              <a:gdLst>
                <a:gd name="T0" fmla="*/ 17 w 29"/>
                <a:gd name="T1" fmla="*/ 40 h 40"/>
                <a:gd name="T2" fmla="*/ 27 w 29"/>
                <a:gd name="T3" fmla="*/ 28 h 40"/>
                <a:gd name="T4" fmla="*/ 29 w 29"/>
                <a:gd name="T5" fmla="*/ 19 h 40"/>
                <a:gd name="T6" fmla="*/ 27 w 29"/>
                <a:gd name="T7" fmla="*/ 9 h 40"/>
                <a:gd name="T8" fmla="*/ 21 w 29"/>
                <a:gd name="T9" fmla="*/ 5 h 40"/>
                <a:gd name="T10" fmla="*/ 15 w 29"/>
                <a:gd name="T11" fmla="*/ 1 h 40"/>
                <a:gd name="T12" fmla="*/ 10 w 29"/>
                <a:gd name="T13" fmla="*/ 0 h 40"/>
                <a:gd name="T14" fmla="*/ 6 w 29"/>
                <a:gd name="T15" fmla="*/ 0 h 40"/>
                <a:gd name="T16" fmla="*/ 0 w 29"/>
                <a:gd name="T17" fmla="*/ 9 h 40"/>
                <a:gd name="T18" fmla="*/ 0 w 29"/>
                <a:gd name="T19" fmla="*/ 11 h 40"/>
                <a:gd name="T20" fmla="*/ 6 w 29"/>
                <a:gd name="T21" fmla="*/ 11 h 40"/>
                <a:gd name="T22" fmla="*/ 12 w 29"/>
                <a:gd name="T23" fmla="*/ 9 h 40"/>
                <a:gd name="T24" fmla="*/ 19 w 29"/>
                <a:gd name="T25" fmla="*/ 13 h 40"/>
                <a:gd name="T26" fmla="*/ 23 w 29"/>
                <a:gd name="T27" fmla="*/ 21 h 40"/>
                <a:gd name="T28" fmla="*/ 21 w 29"/>
                <a:gd name="T29" fmla="*/ 28 h 40"/>
                <a:gd name="T30" fmla="*/ 13 w 29"/>
                <a:gd name="T31" fmla="*/ 38 h 40"/>
                <a:gd name="T32" fmla="*/ 17 w 29"/>
                <a:gd name="T33" fmla="*/ 4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"/>
                <a:gd name="T52" fmla="*/ 0 h 40"/>
                <a:gd name="T53" fmla="*/ 29 w 2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" h="40">
                  <a:moveTo>
                    <a:pt x="17" y="40"/>
                  </a:moveTo>
                  <a:lnTo>
                    <a:pt x="27" y="28"/>
                  </a:lnTo>
                  <a:lnTo>
                    <a:pt x="29" y="19"/>
                  </a:lnTo>
                  <a:lnTo>
                    <a:pt x="27" y="9"/>
                  </a:lnTo>
                  <a:lnTo>
                    <a:pt x="21" y="5"/>
                  </a:lnTo>
                  <a:lnTo>
                    <a:pt x="15" y="1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9"/>
                  </a:lnTo>
                  <a:lnTo>
                    <a:pt x="0" y="11"/>
                  </a:lnTo>
                  <a:lnTo>
                    <a:pt x="6" y="11"/>
                  </a:lnTo>
                  <a:lnTo>
                    <a:pt x="12" y="9"/>
                  </a:lnTo>
                  <a:lnTo>
                    <a:pt x="19" y="13"/>
                  </a:lnTo>
                  <a:lnTo>
                    <a:pt x="23" y="21"/>
                  </a:lnTo>
                  <a:lnTo>
                    <a:pt x="21" y="28"/>
                  </a:lnTo>
                  <a:lnTo>
                    <a:pt x="13" y="38"/>
                  </a:lnTo>
                  <a:lnTo>
                    <a:pt x="17" y="4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93" name="Freeform 135"/>
            <p:cNvSpPr>
              <a:spLocks/>
            </p:cNvSpPr>
            <p:nvPr/>
          </p:nvSpPr>
          <p:spPr bwMode="auto">
            <a:xfrm>
              <a:off x="6734" y="1664"/>
              <a:ext cx="29" cy="10"/>
            </a:xfrm>
            <a:custGeom>
              <a:avLst/>
              <a:gdLst>
                <a:gd name="T0" fmla="*/ 29 w 29"/>
                <a:gd name="T1" fmla="*/ 6 h 10"/>
                <a:gd name="T2" fmla="*/ 21 w 29"/>
                <a:gd name="T3" fmla="*/ 2 h 10"/>
                <a:gd name="T4" fmla="*/ 11 w 29"/>
                <a:gd name="T5" fmla="*/ 0 h 10"/>
                <a:gd name="T6" fmla="*/ 4 w 29"/>
                <a:gd name="T7" fmla="*/ 2 h 10"/>
                <a:gd name="T8" fmla="*/ 0 w 29"/>
                <a:gd name="T9" fmla="*/ 8 h 10"/>
                <a:gd name="T10" fmla="*/ 2 w 29"/>
                <a:gd name="T11" fmla="*/ 10 h 10"/>
                <a:gd name="T12" fmla="*/ 7 w 29"/>
                <a:gd name="T13" fmla="*/ 8 h 10"/>
                <a:gd name="T14" fmla="*/ 15 w 29"/>
                <a:gd name="T15" fmla="*/ 6 h 10"/>
                <a:gd name="T16" fmla="*/ 21 w 29"/>
                <a:gd name="T17" fmla="*/ 8 h 10"/>
                <a:gd name="T18" fmla="*/ 29 w 29"/>
                <a:gd name="T19" fmla="*/ 6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"/>
                <a:gd name="T31" fmla="*/ 0 h 10"/>
                <a:gd name="T32" fmla="*/ 29 w 29"/>
                <a:gd name="T33" fmla="*/ 10 h 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" h="10">
                  <a:moveTo>
                    <a:pt x="29" y="6"/>
                  </a:moveTo>
                  <a:lnTo>
                    <a:pt x="21" y="2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7" y="8"/>
                  </a:lnTo>
                  <a:lnTo>
                    <a:pt x="15" y="6"/>
                  </a:lnTo>
                  <a:lnTo>
                    <a:pt x="21" y="8"/>
                  </a:lnTo>
                  <a:lnTo>
                    <a:pt x="29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94" name="Freeform 136"/>
            <p:cNvSpPr>
              <a:spLocks/>
            </p:cNvSpPr>
            <p:nvPr/>
          </p:nvSpPr>
          <p:spPr bwMode="auto">
            <a:xfrm>
              <a:off x="6722" y="1515"/>
              <a:ext cx="89" cy="82"/>
            </a:xfrm>
            <a:custGeom>
              <a:avLst/>
              <a:gdLst>
                <a:gd name="T0" fmla="*/ 87 w 89"/>
                <a:gd name="T1" fmla="*/ 17 h 82"/>
                <a:gd name="T2" fmla="*/ 83 w 89"/>
                <a:gd name="T3" fmla="*/ 11 h 82"/>
                <a:gd name="T4" fmla="*/ 75 w 89"/>
                <a:gd name="T5" fmla="*/ 7 h 82"/>
                <a:gd name="T6" fmla="*/ 50 w 89"/>
                <a:gd name="T7" fmla="*/ 0 h 82"/>
                <a:gd name="T8" fmla="*/ 41 w 89"/>
                <a:gd name="T9" fmla="*/ 0 h 82"/>
                <a:gd name="T10" fmla="*/ 33 w 89"/>
                <a:gd name="T11" fmla="*/ 4 h 82"/>
                <a:gd name="T12" fmla="*/ 29 w 89"/>
                <a:gd name="T13" fmla="*/ 7 h 82"/>
                <a:gd name="T14" fmla="*/ 21 w 89"/>
                <a:gd name="T15" fmla="*/ 11 h 82"/>
                <a:gd name="T16" fmla="*/ 4 w 89"/>
                <a:gd name="T17" fmla="*/ 15 h 82"/>
                <a:gd name="T18" fmla="*/ 0 w 89"/>
                <a:gd name="T19" fmla="*/ 17 h 82"/>
                <a:gd name="T20" fmla="*/ 0 w 89"/>
                <a:gd name="T21" fmla="*/ 21 h 82"/>
                <a:gd name="T22" fmla="*/ 4 w 89"/>
                <a:gd name="T23" fmla="*/ 27 h 82"/>
                <a:gd name="T24" fmla="*/ 10 w 89"/>
                <a:gd name="T25" fmla="*/ 28 h 82"/>
                <a:gd name="T26" fmla="*/ 18 w 89"/>
                <a:gd name="T27" fmla="*/ 30 h 82"/>
                <a:gd name="T28" fmla="*/ 21 w 89"/>
                <a:gd name="T29" fmla="*/ 48 h 82"/>
                <a:gd name="T30" fmla="*/ 18 w 89"/>
                <a:gd name="T31" fmla="*/ 50 h 82"/>
                <a:gd name="T32" fmla="*/ 12 w 89"/>
                <a:gd name="T33" fmla="*/ 55 h 82"/>
                <a:gd name="T34" fmla="*/ 14 w 89"/>
                <a:gd name="T35" fmla="*/ 57 h 82"/>
                <a:gd name="T36" fmla="*/ 18 w 89"/>
                <a:gd name="T37" fmla="*/ 59 h 82"/>
                <a:gd name="T38" fmla="*/ 27 w 89"/>
                <a:gd name="T39" fmla="*/ 57 h 82"/>
                <a:gd name="T40" fmla="*/ 44 w 89"/>
                <a:gd name="T41" fmla="*/ 53 h 82"/>
                <a:gd name="T42" fmla="*/ 46 w 89"/>
                <a:gd name="T43" fmla="*/ 65 h 82"/>
                <a:gd name="T44" fmla="*/ 50 w 89"/>
                <a:gd name="T45" fmla="*/ 69 h 82"/>
                <a:gd name="T46" fmla="*/ 42 w 89"/>
                <a:gd name="T47" fmla="*/ 71 h 82"/>
                <a:gd name="T48" fmla="*/ 46 w 89"/>
                <a:gd name="T49" fmla="*/ 73 h 82"/>
                <a:gd name="T50" fmla="*/ 56 w 89"/>
                <a:gd name="T51" fmla="*/ 71 h 82"/>
                <a:gd name="T52" fmla="*/ 58 w 89"/>
                <a:gd name="T53" fmla="*/ 71 h 82"/>
                <a:gd name="T54" fmla="*/ 56 w 89"/>
                <a:gd name="T55" fmla="*/ 73 h 82"/>
                <a:gd name="T56" fmla="*/ 56 w 89"/>
                <a:gd name="T57" fmla="*/ 82 h 82"/>
                <a:gd name="T58" fmla="*/ 58 w 89"/>
                <a:gd name="T59" fmla="*/ 82 h 82"/>
                <a:gd name="T60" fmla="*/ 62 w 89"/>
                <a:gd name="T61" fmla="*/ 75 h 82"/>
                <a:gd name="T62" fmla="*/ 79 w 89"/>
                <a:gd name="T63" fmla="*/ 55 h 82"/>
                <a:gd name="T64" fmla="*/ 81 w 89"/>
                <a:gd name="T65" fmla="*/ 53 h 82"/>
                <a:gd name="T66" fmla="*/ 75 w 89"/>
                <a:gd name="T67" fmla="*/ 55 h 82"/>
                <a:gd name="T68" fmla="*/ 67 w 89"/>
                <a:gd name="T69" fmla="*/ 59 h 82"/>
                <a:gd name="T70" fmla="*/ 62 w 89"/>
                <a:gd name="T71" fmla="*/ 61 h 82"/>
                <a:gd name="T72" fmla="*/ 66 w 89"/>
                <a:gd name="T73" fmla="*/ 55 h 82"/>
                <a:gd name="T74" fmla="*/ 67 w 89"/>
                <a:gd name="T75" fmla="*/ 50 h 82"/>
                <a:gd name="T76" fmla="*/ 69 w 89"/>
                <a:gd name="T77" fmla="*/ 48 h 82"/>
                <a:gd name="T78" fmla="*/ 83 w 89"/>
                <a:gd name="T79" fmla="*/ 48 h 82"/>
                <a:gd name="T80" fmla="*/ 87 w 89"/>
                <a:gd name="T81" fmla="*/ 42 h 82"/>
                <a:gd name="T82" fmla="*/ 89 w 89"/>
                <a:gd name="T83" fmla="*/ 32 h 82"/>
                <a:gd name="T84" fmla="*/ 85 w 89"/>
                <a:gd name="T85" fmla="*/ 34 h 82"/>
                <a:gd name="T86" fmla="*/ 79 w 89"/>
                <a:gd name="T87" fmla="*/ 38 h 82"/>
                <a:gd name="T88" fmla="*/ 50 w 89"/>
                <a:gd name="T89" fmla="*/ 38 h 82"/>
                <a:gd name="T90" fmla="*/ 41 w 89"/>
                <a:gd name="T91" fmla="*/ 40 h 82"/>
                <a:gd name="T92" fmla="*/ 33 w 89"/>
                <a:gd name="T93" fmla="*/ 38 h 82"/>
                <a:gd name="T94" fmla="*/ 31 w 89"/>
                <a:gd name="T95" fmla="*/ 36 h 82"/>
                <a:gd name="T96" fmla="*/ 31 w 89"/>
                <a:gd name="T97" fmla="*/ 32 h 82"/>
                <a:gd name="T98" fmla="*/ 33 w 89"/>
                <a:gd name="T99" fmla="*/ 30 h 82"/>
                <a:gd name="T100" fmla="*/ 52 w 89"/>
                <a:gd name="T101" fmla="*/ 30 h 82"/>
                <a:gd name="T102" fmla="*/ 50 w 89"/>
                <a:gd name="T103" fmla="*/ 30 h 82"/>
                <a:gd name="T104" fmla="*/ 46 w 89"/>
                <a:gd name="T105" fmla="*/ 27 h 82"/>
                <a:gd name="T106" fmla="*/ 31 w 89"/>
                <a:gd name="T107" fmla="*/ 23 h 82"/>
                <a:gd name="T108" fmla="*/ 25 w 89"/>
                <a:gd name="T109" fmla="*/ 21 h 82"/>
                <a:gd name="T110" fmla="*/ 29 w 89"/>
                <a:gd name="T111" fmla="*/ 19 h 82"/>
                <a:gd name="T112" fmla="*/ 44 w 89"/>
                <a:gd name="T113" fmla="*/ 13 h 82"/>
                <a:gd name="T114" fmla="*/ 54 w 89"/>
                <a:gd name="T115" fmla="*/ 13 h 82"/>
                <a:gd name="T116" fmla="*/ 67 w 89"/>
                <a:gd name="T117" fmla="*/ 15 h 82"/>
                <a:gd name="T118" fmla="*/ 77 w 89"/>
                <a:gd name="T119" fmla="*/ 17 h 82"/>
                <a:gd name="T120" fmla="*/ 83 w 89"/>
                <a:gd name="T121" fmla="*/ 21 h 82"/>
                <a:gd name="T122" fmla="*/ 87 w 89"/>
                <a:gd name="T123" fmla="*/ 17 h 8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9"/>
                <a:gd name="T187" fmla="*/ 0 h 82"/>
                <a:gd name="T188" fmla="*/ 89 w 89"/>
                <a:gd name="T189" fmla="*/ 82 h 8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9" h="82">
                  <a:moveTo>
                    <a:pt x="87" y="17"/>
                  </a:moveTo>
                  <a:lnTo>
                    <a:pt x="83" y="11"/>
                  </a:lnTo>
                  <a:lnTo>
                    <a:pt x="75" y="7"/>
                  </a:lnTo>
                  <a:lnTo>
                    <a:pt x="50" y="0"/>
                  </a:lnTo>
                  <a:lnTo>
                    <a:pt x="41" y="0"/>
                  </a:lnTo>
                  <a:lnTo>
                    <a:pt x="33" y="4"/>
                  </a:lnTo>
                  <a:lnTo>
                    <a:pt x="29" y="7"/>
                  </a:lnTo>
                  <a:lnTo>
                    <a:pt x="21" y="11"/>
                  </a:lnTo>
                  <a:lnTo>
                    <a:pt x="4" y="15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4" y="27"/>
                  </a:lnTo>
                  <a:lnTo>
                    <a:pt x="10" y="28"/>
                  </a:lnTo>
                  <a:lnTo>
                    <a:pt x="18" y="30"/>
                  </a:lnTo>
                  <a:lnTo>
                    <a:pt x="21" y="48"/>
                  </a:lnTo>
                  <a:lnTo>
                    <a:pt x="18" y="50"/>
                  </a:lnTo>
                  <a:lnTo>
                    <a:pt x="12" y="55"/>
                  </a:lnTo>
                  <a:lnTo>
                    <a:pt x="14" y="57"/>
                  </a:lnTo>
                  <a:lnTo>
                    <a:pt x="18" y="59"/>
                  </a:lnTo>
                  <a:lnTo>
                    <a:pt x="27" y="57"/>
                  </a:lnTo>
                  <a:lnTo>
                    <a:pt x="44" y="53"/>
                  </a:lnTo>
                  <a:lnTo>
                    <a:pt x="46" y="65"/>
                  </a:lnTo>
                  <a:lnTo>
                    <a:pt x="50" y="69"/>
                  </a:lnTo>
                  <a:lnTo>
                    <a:pt x="42" y="71"/>
                  </a:lnTo>
                  <a:lnTo>
                    <a:pt x="46" y="73"/>
                  </a:lnTo>
                  <a:lnTo>
                    <a:pt x="56" y="71"/>
                  </a:lnTo>
                  <a:lnTo>
                    <a:pt x="58" y="71"/>
                  </a:lnTo>
                  <a:lnTo>
                    <a:pt x="56" y="73"/>
                  </a:lnTo>
                  <a:lnTo>
                    <a:pt x="56" y="82"/>
                  </a:lnTo>
                  <a:lnTo>
                    <a:pt x="58" y="82"/>
                  </a:lnTo>
                  <a:lnTo>
                    <a:pt x="62" y="75"/>
                  </a:lnTo>
                  <a:lnTo>
                    <a:pt x="79" y="55"/>
                  </a:lnTo>
                  <a:lnTo>
                    <a:pt x="81" y="53"/>
                  </a:lnTo>
                  <a:lnTo>
                    <a:pt x="75" y="55"/>
                  </a:lnTo>
                  <a:lnTo>
                    <a:pt x="67" y="59"/>
                  </a:lnTo>
                  <a:lnTo>
                    <a:pt x="62" y="61"/>
                  </a:lnTo>
                  <a:lnTo>
                    <a:pt x="66" y="55"/>
                  </a:lnTo>
                  <a:lnTo>
                    <a:pt x="67" y="50"/>
                  </a:lnTo>
                  <a:lnTo>
                    <a:pt x="69" y="48"/>
                  </a:lnTo>
                  <a:lnTo>
                    <a:pt x="83" y="48"/>
                  </a:lnTo>
                  <a:lnTo>
                    <a:pt x="87" y="42"/>
                  </a:lnTo>
                  <a:lnTo>
                    <a:pt x="89" y="32"/>
                  </a:lnTo>
                  <a:lnTo>
                    <a:pt x="85" y="34"/>
                  </a:lnTo>
                  <a:lnTo>
                    <a:pt x="79" y="38"/>
                  </a:lnTo>
                  <a:lnTo>
                    <a:pt x="50" y="38"/>
                  </a:lnTo>
                  <a:lnTo>
                    <a:pt x="41" y="40"/>
                  </a:lnTo>
                  <a:lnTo>
                    <a:pt x="33" y="38"/>
                  </a:lnTo>
                  <a:lnTo>
                    <a:pt x="31" y="36"/>
                  </a:lnTo>
                  <a:lnTo>
                    <a:pt x="31" y="32"/>
                  </a:lnTo>
                  <a:lnTo>
                    <a:pt x="33" y="30"/>
                  </a:lnTo>
                  <a:lnTo>
                    <a:pt x="52" y="30"/>
                  </a:lnTo>
                  <a:lnTo>
                    <a:pt x="50" y="30"/>
                  </a:lnTo>
                  <a:lnTo>
                    <a:pt x="46" y="27"/>
                  </a:lnTo>
                  <a:lnTo>
                    <a:pt x="31" y="23"/>
                  </a:lnTo>
                  <a:lnTo>
                    <a:pt x="25" y="21"/>
                  </a:lnTo>
                  <a:lnTo>
                    <a:pt x="29" y="19"/>
                  </a:lnTo>
                  <a:lnTo>
                    <a:pt x="44" y="13"/>
                  </a:lnTo>
                  <a:lnTo>
                    <a:pt x="54" y="13"/>
                  </a:lnTo>
                  <a:lnTo>
                    <a:pt x="67" y="15"/>
                  </a:lnTo>
                  <a:lnTo>
                    <a:pt x="77" y="17"/>
                  </a:lnTo>
                  <a:lnTo>
                    <a:pt x="83" y="21"/>
                  </a:lnTo>
                  <a:lnTo>
                    <a:pt x="87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95" name="Oval 137"/>
            <p:cNvSpPr>
              <a:spLocks noChangeArrowheads="1"/>
            </p:cNvSpPr>
            <p:nvPr/>
          </p:nvSpPr>
          <p:spPr bwMode="auto">
            <a:xfrm>
              <a:off x="6987" y="1592"/>
              <a:ext cx="54" cy="63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96" name="Freeform 138"/>
            <p:cNvSpPr>
              <a:spLocks/>
            </p:cNvSpPr>
            <p:nvPr/>
          </p:nvSpPr>
          <p:spPr bwMode="auto">
            <a:xfrm>
              <a:off x="6993" y="1595"/>
              <a:ext cx="40" cy="50"/>
            </a:xfrm>
            <a:custGeom>
              <a:avLst/>
              <a:gdLst>
                <a:gd name="T0" fmla="*/ 0 w 40"/>
                <a:gd name="T1" fmla="*/ 23 h 50"/>
                <a:gd name="T2" fmla="*/ 2 w 40"/>
                <a:gd name="T3" fmla="*/ 14 h 50"/>
                <a:gd name="T4" fmla="*/ 8 w 40"/>
                <a:gd name="T5" fmla="*/ 6 h 50"/>
                <a:gd name="T6" fmla="*/ 13 w 40"/>
                <a:gd name="T7" fmla="*/ 2 h 50"/>
                <a:gd name="T8" fmla="*/ 19 w 40"/>
                <a:gd name="T9" fmla="*/ 0 h 50"/>
                <a:gd name="T10" fmla="*/ 33 w 40"/>
                <a:gd name="T11" fmla="*/ 6 h 50"/>
                <a:gd name="T12" fmla="*/ 40 w 40"/>
                <a:gd name="T13" fmla="*/ 20 h 50"/>
                <a:gd name="T14" fmla="*/ 40 w 40"/>
                <a:gd name="T15" fmla="*/ 37 h 50"/>
                <a:gd name="T16" fmla="*/ 37 w 40"/>
                <a:gd name="T17" fmla="*/ 48 h 50"/>
                <a:gd name="T18" fmla="*/ 33 w 40"/>
                <a:gd name="T19" fmla="*/ 50 h 50"/>
                <a:gd name="T20" fmla="*/ 29 w 40"/>
                <a:gd name="T21" fmla="*/ 48 h 50"/>
                <a:gd name="T22" fmla="*/ 27 w 40"/>
                <a:gd name="T23" fmla="*/ 43 h 50"/>
                <a:gd name="T24" fmla="*/ 27 w 40"/>
                <a:gd name="T25" fmla="*/ 31 h 50"/>
                <a:gd name="T26" fmla="*/ 25 w 40"/>
                <a:gd name="T27" fmla="*/ 27 h 50"/>
                <a:gd name="T28" fmla="*/ 17 w 40"/>
                <a:gd name="T29" fmla="*/ 27 h 50"/>
                <a:gd name="T30" fmla="*/ 12 w 40"/>
                <a:gd name="T31" fmla="*/ 25 h 50"/>
                <a:gd name="T32" fmla="*/ 8 w 40"/>
                <a:gd name="T33" fmla="*/ 20 h 50"/>
                <a:gd name="T34" fmla="*/ 6 w 40"/>
                <a:gd name="T35" fmla="*/ 16 h 50"/>
                <a:gd name="T36" fmla="*/ 2 w 40"/>
                <a:gd name="T37" fmla="*/ 20 h 50"/>
                <a:gd name="T38" fmla="*/ 0 w 40"/>
                <a:gd name="T39" fmla="*/ 25 h 50"/>
                <a:gd name="T40" fmla="*/ 0 w 40"/>
                <a:gd name="T41" fmla="*/ 23 h 5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0"/>
                <a:gd name="T64" fmla="*/ 0 h 50"/>
                <a:gd name="T65" fmla="*/ 40 w 40"/>
                <a:gd name="T66" fmla="*/ 50 h 5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0" h="50">
                  <a:moveTo>
                    <a:pt x="0" y="23"/>
                  </a:moveTo>
                  <a:lnTo>
                    <a:pt x="2" y="14"/>
                  </a:lnTo>
                  <a:lnTo>
                    <a:pt x="8" y="6"/>
                  </a:lnTo>
                  <a:lnTo>
                    <a:pt x="13" y="2"/>
                  </a:lnTo>
                  <a:lnTo>
                    <a:pt x="19" y="0"/>
                  </a:lnTo>
                  <a:lnTo>
                    <a:pt x="33" y="6"/>
                  </a:lnTo>
                  <a:lnTo>
                    <a:pt x="40" y="20"/>
                  </a:lnTo>
                  <a:lnTo>
                    <a:pt x="40" y="37"/>
                  </a:lnTo>
                  <a:lnTo>
                    <a:pt x="37" y="48"/>
                  </a:lnTo>
                  <a:lnTo>
                    <a:pt x="33" y="50"/>
                  </a:lnTo>
                  <a:lnTo>
                    <a:pt x="29" y="48"/>
                  </a:lnTo>
                  <a:lnTo>
                    <a:pt x="27" y="43"/>
                  </a:lnTo>
                  <a:lnTo>
                    <a:pt x="27" y="31"/>
                  </a:lnTo>
                  <a:lnTo>
                    <a:pt x="25" y="27"/>
                  </a:lnTo>
                  <a:lnTo>
                    <a:pt x="17" y="27"/>
                  </a:lnTo>
                  <a:lnTo>
                    <a:pt x="12" y="25"/>
                  </a:lnTo>
                  <a:lnTo>
                    <a:pt x="8" y="20"/>
                  </a:lnTo>
                  <a:lnTo>
                    <a:pt x="6" y="16"/>
                  </a:lnTo>
                  <a:lnTo>
                    <a:pt x="2" y="20"/>
                  </a:lnTo>
                  <a:lnTo>
                    <a:pt x="0" y="25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97" name="Freeform 139"/>
            <p:cNvSpPr>
              <a:spLocks/>
            </p:cNvSpPr>
            <p:nvPr/>
          </p:nvSpPr>
          <p:spPr bwMode="auto">
            <a:xfrm>
              <a:off x="7006" y="1599"/>
              <a:ext cx="25" cy="25"/>
            </a:xfrm>
            <a:custGeom>
              <a:avLst/>
              <a:gdLst>
                <a:gd name="T0" fmla="*/ 6 w 25"/>
                <a:gd name="T1" fmla="*/ 0 h 25"/>
                <a:gd name="T2" fmla="*/ 16 w 25"/>
                <a:gd name="T3" fmla="*/ 2 h 25"/>
                <a:gd name="T4" fmla="*/ 22 w 25"/>
                <a:gd name="T5" fmla="*/ 10 h 25"/>
                <a:gd name="T6" fmla="*/ 24 w 25"/>
                <a:gd name="T7" fmla="*/ 16 h 25"/>
                <a:gd name="T8" fmla="*/ 25 w 25"/>
                <a:gd name="T9" fmla="*/ 23 h 25"/>
                <a:gd name="T10" fmla="*/ 25 w 25"/>
                <a:gd name="T11" fmla="*/ 25 h 25"/>
                <a:gd name="T12" fmla="*/ 22 w 25"/>
                <a:gd name="T13" fmla="*/ 21 h 25"/>
                <a:gd name="T14" fmla="*/ 16 w 25"/>
                <a:gd name="T15" fmla="*/ 12 h 25"/>
                <a:gd name="T16" fmla="*/ 4 w 25"/>
                <a:gd name="T17" fmla="*/ 8 h 25"/>
                <a:gd name="T18" fmla="*/ 0 w 25"/>
                <a:gd name="T19" fmla="*/ 4 h 25"/>
                <a:gd name="T20" fmla="*/ 2 w 25"/>
                <a:gd name="T21" fmla="*/ 0 h 25"/>
                <a:gd name="T22" fmla="*/ 6 w 25"/>
                <a:gd name="T23" fmla="*/ 0 h 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"/>
                <a:gd name="T37" fmla="*/ 0 h 25"/>
                <a:gd name="T38" fmla="*/ 25 w 25"/>
                <a:gd name="T39" fmla="*/ 25 h 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" h="25">
                  <a:moveTo>
                    <a:pt x="6" y="0"/>
                  </a:moveTo>
                  <a:lnTo>
                    <a:pt x="16" y="2"/>
                  </a:lnTo>
                  <a:lnTo>
                    <a:pt x="22" y="10"/>
                  </a:lnTo>
                  <a:lnTo>
                    <a:pt x="24" y="16"/>
                  </a:lnTo>
                  <a:lnTo>
                    <a:pt x="25" y="23"/>
                  </a:lnTo>
                  <a:lnTo>
                    <a:pt x="25" y="25"/>
                  </a:lnTo>
                  <a:lnTo>
                    <a:pt x="22" y="21"/>
                  </a:lnTo>
                  <a:lnTo>
                    <a:pt x="16" y="12"/>
                  </a:lnTo>
                  <a:lnTo>
                    <a:pt x="4" y="8"/>
                  </a:lnTo>
                  <a:lnTo>
                    <a:pt x="0" y="4"/>
                  </a:lnTo>
                  <a:lnTo>
                    <a:pt x="2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98" name="Freeform 141"/>
            <p:cNvSpPr>
              <a:spLocks/>
            </p:cNvSpPr>
            <p:nvPr/>
          </p:nvSpPr>
          <p:spPr bwMode="auto">
            <a:xfrm>
              <a:off x="6776" y="1709"/>
              <a:ext cx="44" cy="36"/>
            </a:xfrm>
            <a:custGeom>
              <a:avLst/>
              <a:gdLst>
                <a:gd name="T0" fmla="*/ 44 w 44"/>
                <a:gd name="T1" fmla="*/ 0 h 36"/>
                <a:gd name="T2" fmla="*/ 38 w 44"/>
                <a:gd name="T3" fmla="*/ 11 h 36"/>
                <a:gd name="T4" fmla="*/ 29 w 44"/>
                <a:gd name="T5" fmla="*/ 27 h 36"/>
                <a:gd name="T6" fmla="*/ 17 w 44"/>
                <a:gd name="T7" fmla="*/ 34 h 36"/>
                <a:gd name="T8" fmla="*/ 10 w 44"/>
                <a:gd name="T9" fmla="*/ 36 h 36"/>
                <a:gd name="T10" fmla="*/ 4 w 44"/>
                <a:gd name="T11" fmla="*/ 34 h 36"/>
                <a:gd name="T12" fmla="*/ 0 w 44"/>
                <a:gd name="T13" fmla="*/ 30 h 36"/>
                <a:gd name="T14" fmla="*/ 0 w 44"/>
                <a:gd name="T15" fmla="*/ 25 h 36"/>
                <a:gd name="T16" fmla="*/ 2 w 44"/>
                <a:gd name="T17" fmla="*/ 21 h 36"/>
                <a:gd name="T18" fmla="*/ 4 w 44"/>
                <a:gd name="T19" fmla="*/ 21 h 36"/>
                <a:gd name="T20" fmla="*/ 12 w 44"/>
                <a:gd name="T21" fmla="*/ 17 h 36"/>
                <a:gd name="T22" fmla="*/ 21 w 44"/>
                <a:gd name="T23" fmla="*/ 13 h 36"/>
                <a:gd name="T24" fmla="*/ 35 w 44"/>
                <a:gd name="T25" fmla="*/ 5 h 36"/>
                <a:gd name="T26" fmla="*/ 44 w 44"/>
                <a:gd name="T27" fmla="*/ 0 h 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4"/>
                <a:gd name="T43" fmla="*/ 0 h 36"/>
                <a:gd name="T44" fmla="*/ 44 w 44"/>
                <a:gd name="T45" fmla="*/ 36 h 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4" h="36">
                  <a:moveTo>
                    <a:pt x="44" y="0"/>
                  </a:moveTo>
                  <a:lnTo>
                    <a:pt x="38" y="11"/>
                  </a:lnTo>
                  <a:lnTo>
                    <a:pt x="29" y="27"/>
                  </a:lnTo>
                  <a:lnTo>
                    <a:pt x="17" y="34"/>
                  </a:lnTo>
                  <a:lnTo>
                    <a:pt x="10" y="36"/>
                  </a:lnTo>
                  <a:lnTo>
                    <a:pt x="4" y="34"/>
                  </a:lnTo>
                  <a:lnTo>
                    <a:pt x="0" y="30"/>
                  </a:lnTo>
                  <a:lnTo>
                    <a:pt x="0" y="25"/>
                  </a:lnTo>
                  <a:lnTo>
                    <a:pt x="2" y="21"/>
                  </a:lnTo>
                  <a:lnTo>
                    <a:pt x="4" y="21"/>
                  </a:lnTo>
                  <a:lnTo>
                    <a:pt x="12" y="17"/>
                  </a:lnTo>
                  <a:lnTo>
                    <a:pt x="21" y="13"/>
                  </a:lnTo>
                  <a:lnTo>
                    <a:pt x="35" y="5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8CA6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99" name="Freeform 142"/>
            <p:cNvSpPr>
              <a:spLocks/>
            </p:cNvSpPr>
            <p:nvPr/>
          </p:nvSpPr>
          <p:spPr bwMode="auto">
            <a:xfrm>
              <a:off x="6632" y="1225"/>
              <a:ext cx="229" cy="270"/>
            </a:xfrm>
            <a:custGeom>
              <a:avLst/>
              <a:gdLst>
                <a:gd name="T0" fmla="*/ 165 w 229"/>
                <a:gd name="T1" fmla="*/ 7 h 270"/>
                <a:gd name="T2" fmla="*/ 86 w 229"/>
                <a:gd name="T3" fmla="*/ 44 h 270"/>
                <a:gd name="T4" fmla="*/ 31 w 229"/>
                <a:gd name="T5" fmla="*/ 100 h 270"/>
                <a:gd name="T6" fmla="*/ 2 w 229"/>
                <a:gd name="T7" fmla="*/ 167 h 270"/>
                <a:gd name="T8" fmla="*/ 8 w 229"/>
                <a:gd name="T9" fmla="*/ 232 h 270"/>
                <a:gd name="T10" fmla="*/ 35 w 229"/>
                <a:gd name="T11" fmla="*/ 261 h 270"/>
                <a:gd name="T12" fmla="*/ 27 w 229"/>
                <a:gd name="T13" fmla="*/ 184 h 270"/>
                <a:gd name="T14" fmla="*/ 31 w 229"/>
                <a:gd name="T15" fmla="*/ 176 h 270"/>
                <a:gd name="T16" fmla="*/ 40 w 229"/>
                <a:gd name="T17" fmla="*/ 215 h 270"/>
                <a:gd name="T18" fmla="*/ 77 w 229"/>
                <a:gd name="T19" fmla="*/ 269 h 270"/>
                <a:gd name="T20" fmla="*/ 100 w 229"/>
                <a:gd name="T21" fmla="*/ 269 h 270"/>
                <a:gd name="T22" fmla="*/ 83 w 229"/>
                <a:gd name="T23" fmla="*/ 238 h 270"/>
                <a:gd name="T24" fmla="*/ 69 w 229"/>
                <a:gd name="T25" fmla="*/ 171 h 270"/>
                <a:gd name="T26" fmla="*/ 81 w 229"/>
                <a:gd name="T27" fmla="*/ 224 h 270"/>
                <a:gd name="T28" fmla="*/ 117 w 229"/>
                <a:gd name="T29" fmla="*/ 255 h 270"/>
                <a:gd name="T30" fmla="*/ 138 w 229"/>
                <a:gd name="T31" fmla="*/ 251 h 270"/>
                <a:gd name="T32" fmla="*/ 148 w 229"/>
                <a:gd name="T33" fmla="*/ 244 h 270"/>
                <a:gd name="T34" fmla="*/ 186 w 229"/>
                <a:gd name="T35" fmla="*/ 257 h 270"/>
                <a:gd name="T36" fmla="*/ 173 w 229"/>
                <a:gd name="T37" fmla="*/ 244 h 270"/>
                <a:gd name="T38" fmla="*/ 148 w 229"/>
                <a:gd name="T39" fmla="*/ 197 h 270"/>
                <a:gd name="T40" fmla="*/ 157 w 229"/>
                <a:gd name="T41" fmla="*/ 169 h 270"/>
                <a:gd name="T42" fmla="*/ 169 w 229"/>
                <a:gd name="T43" fmla="*/ 197 h 270"/>
                <a:gd name="T44" fmla="*/ 177 w 229"/>
                <a:gd name="T45" fmla="*/ 105 h 270"/>
                <a:gd name="T46" fmla="*/ 182 w 229"/>
                <a:gd name="T47" fmla="*/ 92 h 270"/>
                <a:gd name="T48" fmla="*/ 152 w 229"/>
                <a:gd name="T49" fmla="*/ 132 h 270"/>
                <a:gd name="T50" fmla="*/ 138 w 229"/>
                <a:gd name="T51" fmla="*/ 163 h 270"/>
                <a:gd name="T52" fmla="*/ 148 w 229"/>
                <a:gd name="T53" fmla="*/ 121 h 270"/>
                <a:gd name="T54" fmla="*/ 198 w 229"/>
                <a:gd name="T55" fmla="*/ 65 h 270"/>
                <a:gd name="T56" fmla="*/ 219 w 229"/>
                <a:gd name="T57" fmla="*/ 50 h 270"/>
                <a:gd name="T58" fmla="*/ 194 w 229"/>
                <a:gd name="T59" fmla="*/ 61 h 270"/>
                <a:gd name="T60" fmla="*/ 129 w 229"/>
                <a:gd name="T61" fmla="*/ 117 h 270"/>
                <a:gd name="T62" fmla="*/ 127 w 229"/>
                <a:gd name="T63" fmla="*/ 117 h 270"/>
                <a:gd name="T64" fmla="*/ 119 w 229"/>
                <a:gd name="T65" fmla="*/ 111 h 270"/>
                <a:gd name="T66" fmla="*/ 108 w 229"/>
                <a:gd name="T67" fmla="*/ 132 h 270"/>
                <a:gd name="T68" fmla="*/ 106 w 229"/>
                <a:gd name="T69" fmla="*/ 132 h 270"/>
                <a:gd name="T70" fmla="*/ 127 w 229"/>
                <a:gd name="T71" fmla="*/ 84 h 270"/>
                <a:gd name="T72" fmla="*/ 113 w 229"/>
                <a:gd name="T73" fmla="*/ 90 h 270"/>
                <a:gd name="T74" fmla="*/ 94 w 229"/>
                <a:gd name="T75" fmla="*/ 109 h 270"/>
                <a:gd name="T76" fmla="*/ 75 w 229"/>
                <a:gd name="T77" fmla="*/ 117 h 270"/>
                <a:gd name="T78" fmla="*/ 58 w 229"/>
                <a:gd name="T79" fmla="*/ 136 h 270"/>
                <a:gd name="T80" fmla="*/ 59 w 229"/>
                <a:gd name="T81" fmla="*/ 123 h 270"/>
                <a:gd name="T82" fmla="*/ 109 w 229"/>
                <a:gd name="T83" fmla="*/ 73 h 270"/>
                <a:gd name="T84" fmla="*/ 134 w 229"/>
                <a:gd name="T85" fmla="*/ 59 h 270"/>
                <a:gd name="T86" fmla="*/ 100 w 229"/>
                <a:gd name="T87" fmla="*/ 65 h 270"/>
                <a:gd name="T88" fmla="*/ 83 w 229"/>
                <a:gd name="T89" fmla="*/ 71 h 270"/>
                <a:gd name="T90" fmla="*/ 106 w 229"/>
                <a:gd name="T91" fmla="*/ 53 h 270"/>
                <a:gd name="T92" fmla="*/ 150 w 229"/>
                <a:gd name="T93" fmla="*/ 32 h 270"/>
                <a:gd name="T94" fmla="*/ 194 w 229"/>
                <a:gd name="T95" fmla="*/ 23 h 270"/>
                <a:gd name="T96" fmla="*/ 221 w 229"/>
                <a:gd name="T97" fmla="*/ 9 h 270"/>
                <a:gd name="T98" fmla="*/ 227 w 229"/>
                <a:gd name="T99" fmla="*/ 0 h 27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29"/>
                <a:gd name="T151" fmla="*/ 0 h 270"/>
                <a:gd name="T152" fmla="*/ 229 w 229"/>
                <a:gd name="T153" fmla="*/ 270 h 27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29" h="270">
                  <a:moveTo>
                    <a:pt x="227" y="0"/>
                  </a:moveTo>
                  <a:lnTo>
                    <a:pt x="196" y="2"/>
                  </a:lnTo>
                  <a:lnTo>
                    <a:pt x="165" y="7"/>
                  </a:lnTo>
                  <a:lnTo>
                    <a:pt x="136" y="15"/>
                  </a:lnTo>
                  <a:lnTo>
                    <a:pt x="111" y="28"/>
                  </a:lnTo>
                  <a:lnTo>
                    <a:pt x="86" y="44"/>
                  </a:lnTo>
                  <a:lnTo>
                    <a:pt x="65" y="61"/>
                  </a:lnTo>
                  <a:lnTo>
                    <a:pt x="46" y="80"/>
                  </a:lnTo>
                  <a:lnTo>
                    <a:pt x="31" y="100"/>
                  </a:lnTo>
                  <a:lnTo>
                    <a:pt x="17" y="123"/>
                  </a:lnTo>
                  <a:lnTo>
                    <a:pt x="8" y="144"/>
                  </a:lnTo>
                  <a:lnTo>
                    <a:pt x="2" y="167"/>
                  </a:lnTo>
                  <a:lnTo>
                    <a:pt x="0" y="190"/>
                  </a:lnTo>
                  <a:lnTo>
                    <a:pt x="2" y="211"/>
                  </a:lnTo>
                  <a:lnTo>
                    <a:pt x="8" y="232"/>
                  </a:lnTo>
                  <a:lnTo>
                    <a:pt x="19" y="251"/>
                  </a:lnTo>
                  <a:lnTo>
                    <a:pt x="35" y="269"/>
                  </a:lnTo>
                  <a:lnTo>
                    <a:pt x="35" y="261"/>
                  </a:lnTo>
                  <a:lnTo>
                    <a:pt x="33" y="247"/>
                  </a:lnTo>
                  <a:lnTo>
                    <a:pt x="29" y="217"/>
                  </a:lnTo>
                  <a:lnTo>
                    <a:pt x="27" y="184"/>
                  </a:lnTo>
                  <a:lnTo>
                    <a:pt x="27" y="163"/>
                  </a:lnTo>
                  <a:lnTo>
                    <a:pt x="29" y="165"/>
                  </a:lnTo>
                  <a:lnTo>
                    <a:pt x="31" y="176"/>
                  </a:lnTo>
                  <a:lnTo>
                    <a:pt x="33" y="184"/>
                  </a:lnTo>
                  <a:lnTo>
                    <a:pt x="35" y="194"/>
                  </a:lnTo>
                  <a:lnTo>
                    <a:pt x="40" y="215"/>
                  </a:lnTo>
                  <a:lnTo>
                    <a:pt x="48" y="238"/>
                  </a:lnTo>
                  <a:lnTo>
                    <a:pt x="61" y="255"/>
                  </a:lnTo>
                  <a:lnTo>
                    <a:pt x="77" y="269"/>
                  </a:lnTo>
                  <a:lnTo>
                    <a:pt x="86" y="270"/>
                  </a:lnTo>
                  <a:lnTo>
                    <a:pt x="98" y="270"/>
                  </a:lnTo>
                  <a:lnTo>
                    <a:pt x="100" y="269"/>
                  </a:lnTo>
                  <a:lnTo>
                    <a:pt x="96" y="261"/>
                  </a:lnTo>
                  <a:lnTo>
                    <a:pt x="90" y="251"/>
                  </a:lnTo>
                  <a:lnTo>
                    <a:pt x="83" y="238"/>
                  </a:lnTo>
                  <a:lnTo>
                    <a:pt x="69" y="207"/>
                  </a:lnTo>
                  <a:lnTo>
                    <a:pt x="65" y="188"/>
                  </a:lnTo>
                  <a:lnTo>
                    <a:pt x="69" y="171"/>
                  </a:lnTo>
                  <a:lnTo>
                    <a:pt x="73" y="180"/>
                  </a:lnTo>
                  <a:lnTo>
                    <a:pt x="75" y="194"/>
                  </a:lnTo>
                  <a:lnTo>
                    <a:pt x="81" y="224"/>
                  </a:lnTo>
                  <a:lnTo>
                    <a:pt x="86" y="238"/>
                  </a:lnTo>
                  <a:lnTo>
                    <a:pt x="98" y="249"/>
                  </a:lnTo>
                  <a:lnTo>
                    <a:pt x="117" y="255"/>
                  </a:lnTo>
                  <a:lnTo>
                    <a:pt x="129" y="257"/>
                  </a:lnTo>
                  <a:lnTo>
                    <a:pt x="144" y="257"/>
                  </a:lnTo>
                  <a:lnTo>
                    <a:pt x="138" y="251"/>
                  </a:lnTo>
                  <a:lnTo>
                    <a:pt x="138" y="244"/>
                  </a:lnTo>
                  <a:lnTo>
                    <a:pt x="140" y="240"/>
                  </a:lnTo>
                  <a:lnTo>
                    <a:pt x="148" y="244"/>
                  </a:lnTo>
                  <a:lnTo>
                    <a:pt x="156" y="251"/>
                  </a:lnTo>
                  <a:lnTo>
                    <a:pt x="167" y="255"/>
                  </a:lnTo>
                  <a:lnTo>
                    <a:pt x="186" y="257"/>
                  </a:lnTo>
                  <a:lnTo>
                    <a:pt x="186" y="255"/>
                  </a:lnTo>
                  <a:lnTo>
                    <a:pt x="180" y="251"/>
                  </a:lnTo>
                  <a:lnTo>
                    <a:pt x="173" y="244"/>
                  </a:lnTo>
                  <a:lnTo>
                    <a:pt x="163" y="232"/>
                  </a:lnTo>
                  <a:lnTo>
                    <a:pt x="154" y="217"/>
                  </a:lnTo>
                  <a:lnTo>
                    <a:pt x="148" y="197"/>
                  </a:lnTo>
                  <a:lnTo>
                    <a:pt x="148" y="174"/>
                  </a:lnTo>
                  <a:lnTo>
                    <a:pt x="156" y="148"/>
                  </a:lnTo>
                  <a:lnTo>
                    <a:pt x="157" y="169"/>
                  </a:lnTo>
                  <a:lnTo>
                    <a:pt x="161" y="184"/>
                  </a:lnTo>
                  <a:lnTo>
                    <a:pt x="165" y="194"/>
                  </a:lnTo>
                  <a:lnTo>
                    <a:pt x="169" y="197"/>
                  </a:lnTo>
                  <a:lnTo>
                    <a:pt x="169" y="155"/>
                  </a:lnTo>
                  <a:lnTo>
                    <a:pt x="173" y="121"/>
                  </a:lnTo>
                  <a:lnTo>
                    <a:pt x="177" y="105"/>
                  </a:lnTo>
                  <a:lnTo>
                    <a:pt x="180" y="96"/>
                  </a:lnTo>
                  <a:lnTo>
                    <a:pt x="184" y="90"/>
                  </a:lnTo>
                  <a:lnTo>
                    <a:pt x="182" y="92"/>
                  </a:lnTo>
                  <a:lnTo>
                    <a:pt x="177" y="98"/>
                  </a:lnTo>
                  <a:lnTo>
                    <a:pt x="169" y="107"/>
                  </a:lnTo>
                  <a:lnTo>
                    <a:pt x="152" y="132"/>
                  </a:lnTo>
                  <a:lnTo>
                    <a:pt x="144" y="146"/>
                  </a:lnTo>
                  <a:lnTo>
                    <a:pt x="140" y="157"/>
                  </a:lnTo>
                  <a:lnTo>
                    <a:pt x="138" y="163"/>
                  </a:lnTo>
                  <a:lnTo>
                    <a:pt x="138" y="151"/>
                  </a:lnTo>
                  <a:lnTo>
                    <a:pt x="142" y="138"/>
                  </a:lnTo>
                  <a:lnTo>
                    <a:pt x="148" y="121"/>
                  </a:lnTo>
                  <a:lnTo>
                    <a:pt x="159" y="101"/>
                  </a:lnTo>
                  <a:lnTo>
                    <a:pt x="175" y="82"/>
                  </a:lnTo>
                  <a:lnTo>
                    <a:pt x="198" y="65"/>
                  </a:lnTo>
                  <a:lnTo>
                    <a:pt x="209" y="57"/>
                  </a:lnTo>
                  <a:lnTo>
                    <a:pt x="215" y="53"/>
                  </a:lnTo>
                  <a:lnTo>
                    <a:pt x="219" y="50"/>
                  </a:lnTo>
                  <a:lnTo>
                    <a:pt x="215" y="50"/>
                  </a:lnTo>
                  <a:lnTo>
                    <a:pt x="209" y="52"/>
                  </a:lnTo>
                  <a:lnTo>
                    <a:pt x="194" y="61"/>
                  </a:lnTo>
                  <a:lnTo>
                    <a:pt x="154" y="88"/>
                  </a:lnTo>
                  <a:lnTo>
                    <a:pt x="138" y="101"/>
                  </a:lnTo>
                  <a:lnTo>
                    <a:pt x="129" y="117"/>
                  </a:lnTo>
                  <a:lnTo>
                    <a:pt x="127" y="126"/>
                  </a:lnTo>
                  <a:lnTo>
                    <a:pt x="125" y="126"/>
                  </a:lnTo>
                  <a:lnTo>
                    <a:pt x="127" y="117"/>
                  </a:lnTo>
                  <a:lnTo>
                    <a:pt x="125" y="111"/>
                  </a:lnTo>
                  <a:lnTo>
                    <a:pt x="123" y="109"/>
                  </a:lnTo>
                  <a:lnTo>
                    <a:pt x="119" y="111"/>
                  </a:lnTo>
                  <a:lnTo>
                    <a:pt x="115" y="117"/>
                  </a:lnTo>
                  <a:lnTo>
                    <a:pt x="111" y="125"/>
                  </a:lnTo>
                  <a:lnTo>
                    <a:pt x="108" y="132"/>
                  </a:lnTo>
                  <a:lnTo>
                    <a:pt x="106" y="136"/>
                  </a:lnTo>
                  <a:lnTo>
                    <a:pt x="104" y="138"/>
                  </a:lnTo>
                  <a:lnTo>
                    <a:pt x="106" y="132"/>
                  </a:lnTo>
                  <a:lnTo>
                    <a:pt x="111" y="121"/>
                  </a:lnTo>
                  <a:lnTo>
                    <a:pt x="123" y="94"/>
                  </a:lnTo>
                  <a:lnTo>
                    <a:pt x="127" y="84"/>
                  </a:lnTo>
                  <a:lnTo>
                    <a:pt x="129" y="80"/>
                  </a:lnTo>
                  <a:lnTo>
                    <a:pt x="123" y="82"/>
                  </a:lnTo>
                  <a:lnTo>
                    <a:pt x="113" y="90"/>
                  </a:lnTo>
                  <a:lnTo>
                    <a:pt x="102" y="100"/>
                  </a:lnTo>
                  <a:lnTo>
                    <a:pt x="96" y="107"/>
                  </a:lnTo>
                  <a:lnTo>
                    <a:pt x="94" y="109"/>
                  </a:lnTo>
                  <a:lnTo>
                    <a:pt x="84" y="109"/>
                  </a:lnTo>
                  <a:lnTo>
                    <a:pt x="79" y="111"/>
                  </a:lnTo>
                  <a:lnTo>
                    <a:pt x="75" y="117"/>
                  </a:lnTo>
                  <a:lnTo>
                    <a:pt x="63" y="130"/>
                  </a:lnTo>
                  <a:lnTo>
                    <a:pt x="59" y="134"/>
                  </a:lnTo>
                  <a:lnTo>
                    <a:pt x="58" y="136"/>
                  </a:lnTo>
                  <a:lnTo>
                    <a:pt x="56" y="134"/>
                  </a:lnTo>
                  <a:lnTo>
                    <a:pt x="56" y="130"/>
                  </a:lnTo>
                  <a:lnTo>
                    <a:pt x="59" y="123"/>
                  </a:lnTo>
                  <a:lnTo>
                    <a:pt x="67" y="111"/>
                  </a:lnTo>
                  <a:lnTo>
                    <a:pt x="88" y="88"/>
                  </a:lnTo>
                  <a:lnTo>
                    <a:pt x="109" y="73"/>
                  </a:lnTo>
                  <a:lnTo>
                    <a:pt x="127" y="63"/>
                  </a:lnTo>
                  <a:lnTo>
                    <a:pt x="132" y="59"/>
                  </a:lnTo>
                  <a:lnTo>
                    <a:pt x="134" y="59"/>
                  </a:lnTo>
                  <a:lnTo>
                    <a:pt x="129" y="59"/>
                  </a:lnTo>
                  <a:lnTo>
                    <a:pt x="115" y="61"/>
                  </a:lnTo>
                  <a:lnTo>
                    <a:pt x="100" y="65"/>
                  </a:lnTo>
                  <a:lnTo>
                    <a:pt x="86" y="71"/>
                  </a:lnTo>
                  <a:lnTo>
                    <a:pt x="83" y="73"/>
                  </a:lnTo>
                  <a:lnTo>
                    <a:pt x="83" y="71"/>
                  </a:lnTo>
                  <a:lnTo>
                    <a:pt x="84" y="69"/>
                  </a:lnTo>
                  <a:lnTo>
                    <a:pt x="90" y="63"/>
                  </a:lnTo>
                  <a:lnTo>
                    <a:pt x="106" y="53"/>
                  </a:lnTo>
                  <a:lnTo>
                    <a:pt x="125" y="44"/>
                  </a:lnTo>
                  <a:lnTo>
                    <a:pt x="144" y="36"/>
                  </a:lnTo>
                  <a:lnTo>
                    <a:pt x="150" y="32"/>
                  </a:lnTo>
                  <a:lnTo>
                    <a:pt x="159" y="30"/>
                  </a:lnTo>
                  <a:lnTo>
                    <a:pt x="179" y="25"/>
                  </a:lnTo>
                  <a:lnTo>
                    <a:pt x="194" y="23"/>
                  </a:lnTo>
                  <a:lnTo>
                    <a:pt x="215" y="23"/>
                  </a:lnTo>
                  <a:lnTo>
                    <a:pt x="221" y="21"/>
                  </a:lnTo>
                  <a:lnTo>
                    <a:pt x="221" y="9"/>
                  </a:lnTo>
                  <a:lnTo>
                    <a:pt x="223" y="7"/>
                  </a:lnTo>
                  <a:lnTo>
                    <a:pt x="229" y="7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8C4D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300" name="Freeform 143"/>
            <p:cNvSpPr>
              <a:spLocks/>
            </p:cNvSpPr>
            <p:nvPr/>
          </p:nvSpPr>
          <p:spPr bwMode="auto">
            <a:xfrm>
              <a:off x="6809" y="1186"/>
              <a:ext cx="499" cy="548"/>
            </a:xfrm>
            <a:custGeom>
              <a:avLst/>
              <a:gdLst>
                <a:gd name="T0" fmla="*/ 5 w 499"/>
                <a:gd name="T1" fmla="*/ 183 h 548"/>
                <a:gd name="T2" fmla="*/ 2 w 499"/>
                <a:gd name="T3" fmla="*/ 227 h 548"/>
                <a:gd name="T4" fmla="*/ 34 w 499"/>
                <a:gd name="T5" fmla="*/ 256 h 548"/>
                <a:gd name="T6" fmla="*/ 42 w 499"/>
                <a:gd name="T7" fmla="*/ 248 h 548"/>
                <a:gd name="T8" fmla="*/ 42 w 499"/>
                <a:gd name="T9" fmla="*/ 212 h 548"/>
                <a:gd name="T10" fmla="*/ 84 w 499"/>
                <a:gd name="T11" fmla="*/ 271 h 548"/>
                <a:gd name="T12" fmla="*/ 80 w 499"/>
                <a:gd name="T13" fmla="*/ 260 h 548"/>
                <a:gd name="T14" fmla="*/ 52 w 499"/>
                <a:gd name="T15" fmla="*/ 200 h 548"/>
                <a:gd name="T16" fmla="*/ 119 w 499"/>
                <a:gd name="T17" fmla="*/ 285 h 548"/>
                <a:gd name="T18" fmla="*/ 159 w 499"/>
                <a:gd name="T19" fmla="*/ 306 h 548"/>
                <a:gd name="T20" fmla="*/ 134 w 499"/>
                <a:gd name="T21" fmla="*/ 285 h 548"/>
                <a:gd name="T22" fmla="*/ 80 w 499"/>
                <a:gd name="T23" fmla="*/ 206 h 548"/>
                <a:gd name="T24" fmla="*/ 115 w 499"/>
                <a:gd name="T25" fmla="*/ 244 h 548"/>
                <a:gd name="T26" fmla="*/ 205 w 499"/>
                <a:gd name="T27" fmla="*/ 315 h 548"/>
                <a:gd name="T28" fmla="*/ 232 w 499"/>
                <a:gd name="T29" fmla="*/ 315 h 548"/>
                <a:gd name="T30" fmla="*/ 295 w 499"/>
                <a:gd name="T31" fmla="*/ 390 h 548"/>
                <a:gd name="T32" fmla="*/ 270 w 499"/>
                <a:gd name="T33" fmla="*/ 371 h 548"/>
                <a:gd name="T34" fmla="*/ 292 w 499"/>
                <a:gd name="T35" fmla="*/ 434 h 548"/>
                <a:gd name="T36" fmla="*/ 305 w 499"/>
                <a:gd name="T37" fmla="*/ 488 h 548"/>
                <a:gd name="T38" fmla="*/ 315 w 499"/>
                <a:gd name="T39" fmla="*/ 465 h 548"/>
                <a:gd name="T40" fmla="*/ 342 w 499"/>
                <a:gd name="T41" fmla="*/ 507 h 548"/>
                <a:gd name="T42" fmla="*/ 363 w 499"/>
                <a:gd name="T43" fmla="*/ 519 h 548"/>
                <a:gd name="T44" fmla="*/ 399 w 499"/>
                <a:gd name="T45" fmla="*/ 544 h 548"/>
                <a:gd name="T46" fmla="*/ 397 w 499"/>
                <a:gd name="T47" fmla="*/ 526 h 548"/>
                <a:gd name="T48" fmla="*/ 416 w 499"/>
                <a:gd name="T49" fmla="*/ 532 h 548"/>
                <a:gd name="T50" fmla="*/ 418 w 499"/>
                <a:gd name="T51" fmla="*/ 521 h 548"/>
                <a:gd name="T52" fmla="*/ 424 w 499"/>
                <a:gd name="T53" fmla="*/ 515 h 548"/>
                <a:gd name="T54" fmla="*/ 430 w 499"/>
                <a:gd name="T55" fmla="*/ 490 h 548"/>
                <a:gd name="T56" fmla="*/ 434 w 499"/>
                <a:gd name="T57" fmla="*/ 436 h 548"/>
                <a:gd name="T58" fmla="*/ 461 w 499"/>
                <a:gd name="T59" fmla="*/ 503 h 548"/>
                <a:gd name="T60" fmla="*/ 466 w 499"/>
                <a:gd name="T61" fmla="*/ 498 h 548"/>
                <a:gd name="T62" fmla="*/ 457 w 499"/>
                <a:gd name="T63" fmla="*/ 421 h 548"/>
                <a:gd name="T64" fmla="*/ 478 w 499"/>
                <a:gd name="T65" fmla="*/ 502 h 548"/>
                <a:gd name="T66" fmla="*/ 486 w 499"/>
                <a:gd name="T67" fmla="*/ 450 h 548"/>
                <a:gd name="T68" fmla="*/ 472 w 499"/>
                <a:gd name="T69" fmla="*/ 392 h 548"/>
                <a:gd name="T70" fmla="*/ 497 w 499"/>
                <a:gd name="T71" fmla="*/ 455 h 548"/>
                <a:gd name="T72" fmla="*/ 474 w 499"/>
                <a:gd name="T73" fmla="*/ 350 h 548"/>
                <a:gd name="T74" fmla="*/ 426 w 499"/>
                <a:gd name="T75" fmla="*/ 315 h 548"/>
                <a:gd name="T76" fmla="*/ 451 w 499"/>
                <a:gd name="T77" fmla="*/ 363 h 548"/>
                <a:gd name="T78" fmla="*/ 424 w 499"/>
                <a:gd name="T79" fmla="*/ 352 h 548"/>
                <a:gd name="T80" fmla="*/ 415 w 499"/>
                <a:gd name="T81" fmla="*/ 388 h 548"/>
                <a:gd name="T82" fmla="*/ 372 w 499"/>
                <a:gd name="T83" fmla="*/ 336 h 548"/>
                <a:gd name="T84" fmla="*/ 357 w 499"/>
                <a:gd name="T85" fmla="*/ 183 h 548"/>
                <a:gd name="T86" fmla="*/ 320 w 499"/>
                <a:gd name="T87" fmla="*/ 123 h 548"/>
                <a:gd name="T88" fmla="*/ 370 w 499"/>
                <a:gd name="T89" fmla="*/ 181 h 548"/>
                <a:gd name="T90" fmla="*/ 390 w 499"/>
                <a:gd name="T91" fmla="*/ 256 h 548"/>
                <a:gd name="T92" fmla="*/ 365 w 499"/>
                <a:gd name="T93" fmla="*/ 129 h 548"/>
                <a:gd name="T94" fmla="*/ 251 w 499"/>
                <a:gd name="T95" fmla="*/ 12 h 548"/>
                <a:gd name="T96" fmla="*/ 82 w 499"/>
                <a:gd name="T97" fmla="*/ 19 h 548"/>
                <a:gd name="T98" fmla="*/ 90 w 499"/>
                <a:gd name="T99" fmla="*/ 41 h 548"/>
                <a:gd name="T100" fmla="*/ 73 w 499"/>
                <a:gd name="T101" fmla="*/ 60 h 548"/>
                <a:gd name="T102" fmla="*/ 71 w 499"/>
                <a:gd name="T103" fmla="*/ 73 h 548"/>
                <a:gd name="T104" fmla="*/ 84 w 499"/>
                <a:gd name="T105" fmla="*/ 91 h 54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99"/>
                <a:gd name="T160" fmla="*/ 0 h 548"/>
                <a:gd name="T161" fmla="*/ 499 w 499"/>
                <a:gd name="T162" fmla="*/ 548 h 54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99" h="548">
                  <a:moveTo>
                    <a:pt x="59" y="94"/>
                  </a:moveTo>
                  <a:lnTo>
                    <a:pt x="38" y="115"/>
                  </a:lnTo>
                  <a:lnTo>
                    <a:pt x="23" y="139"/>
                  </a:lnTo>
                  <a:lnTo>
                    <a:pt x="11" y="162"/>
                  </a:lnTo>
                  <a:lnTo>
                    <a:pt x="5" y="183"/>
                  </a:lnTo>
                  <a:lnTo>
                    <a:pt x="2" y="202"/>
                  </a:lnTo>
                  <a:lnTo>
                    <a:pt x="0" y="219"/>
                  </a:lnTo>
                  <a:lnTo>
                    <a:pt x="0" y="233"/>
                  </a:lnTo>
                  <a:lnTo>
                    <a:pt x="0" y="231"/>
                  </a:lnTo>
                  <a:lnTo>
                    <a:pt x="2" y="227"/>
                  </a:lnTo>
                  <a:lnTo>
                    <a:pt x="7" y="217"/>
                  </a:lnTo>
                  <a:lnTo>
                    <a:pt x="9" y="217"/>
                  </a:lnTo>
                  <a:lnTo>
                    <a:pt x="13" y="223"/>
                  </a:lnTo>
                  <a:lnTo>
                    <a:pt x="23" y="238"/>
                  </a:lnTo>
                  <a:lnTo>
                    <a:pt x="34" y="256"/>
                  </a:lnTo>
                  <a:lnTo>
                    <a:pt x="46" y="265"/>
                  </a:lnTo>
                  <a:lnTo>
                    <a:pt x="50" y="265"/>
                  </a:lnTo>
                  <a:lnTo>
                    <a:pt x="48" y="261"/>
                  </a:lnTo>
                  <a:lnTo>
                    <a:pt x="46" y="256"/>
                  </a:lnTo>
                  <a:lnTo>
                    <a:pt x="42" y="248"/>
                  </a:lnTo>
                  <a:lnTo>
                    <a:pt x="34" y="229"/>
                  </a:lnTo>
                  <a:lnTo>
                    <a:pt x="34" y="217"/>
                  </a:lnTo>
                  <a:lnTo>
                    <a:pt x="38" y="206"/>
                  </a:lnTo>
                  <a:lnTo>
                    <a:pt x="40" y="206"/>
                  </a:lnTo>
                  <a:lnTo>
                    <a:pt x="42" y="212"/>
                  </a:lnTo>
                  <a:lnTo>
                    <a:pt x="57" y="254"/>
                  </a:lnTo>
                  <a:lnTo>
                    <a:pt x="63" y="261"/>
                  </a:lnTo>
                  <a:lnTo>
                    <a:pt x="71" y="265"/>
                  </a:lnTo>
                  <a:lnTo>
                    <a:pt x="80" y="267"/>
                  </a:lnTo>
                  <a:lnTo>
                    <a:pt x="84" y="271"/>
                  </a:lnTo>
                  <a:lnTo>
                    <a:pt x="86" y="275"/>
                  </a:lnTo>
                  <a:lnTo>
                    <a:pt x="90" y="277"/>
                  </a:lnTo>
                  <a:lnTo>
                    <a:pt x="92" y="275"/>
                  </a:lnTo>
                  <a:lnTo>
                    <a:pt x="88" y="269"/>
                  </a:lnTo>
                  <a:lnTo>
                    <a:pt x="80" y="260"/>
                  </a:lnTo>
                  <a:lnTo>
                    <a:pt x="71" y="248"/>
                  </a:lnTo>
                  <a:lnTo>
                    <a:pt x="53" y="221"/>
                  </a:lnTo>
                  <a:lnTo>
                    <a:pt x="50" y="208"/>
                  </a:lnTo>
                  <a:lnTo>
                    <a:pt x="50" y="196"/>
                  </a:lnTo>
                  <a:lnTo>
                    <a:pt x="52" y="200"/>
                  </a:lnTo>
                  <a:lnTo>
                    <a:pt x="57" y="210"/>
                  </a:lnTo>
                  <a:lnTo>
                    <a:pt x="75" y="236"/>
                  </a:lnTo>
                  <a:lnTo>
                    <a:pt x="98" y="265"/>
                  </a:lnTo>
                  <a:lnTo>
                    <a:pt x="107" y="277"/>
                  </a:lnTo>
                  <a:lnTo>
                    <a:pt x="119" y="285"/>
                  </a:lnTo>
                  <a:lnTo>
                    <a:pt x="128" y="290"/>
                  </a:lnTo>
                  <a:lnTo>
                    <a:pt x="134" y="294"/>
                  </a:lnTo>
                  <a:lnTo>
                    <a:pt x="142" y="302"/>
                  </a:lnTo>
                  <a:lnTo>
                    <a:pt x="149" y="304"/>
                  </a:lnTo>
                  <a:lnTo>
                    <a:pt x="159" y="306"/>
                  </a:lnTo>
                  <a:lnTo>
                    <a:pt x="161" y="304"/>
                  </a:lnTo>
                  <a:lnTo>
                    <a:pt x="157" y="300"/>
                  </a:lnTo>
                  <a:lnTo>
                    <a:pt x="148" y="294"/>
                  </a:lnTo>
                  <a:lnTo>
                    <a:pt x="140" y="288"/>
                  </a:lnTo>
                  <a:lnTo>
                    <a:pt x="134" y="285"/>
                  </a:lnTo>
                  <a:lnTo>
                    <a:pt x="103" y="258"/>
                  </a:lnTo>
                  <a:lnTo>
                    <a:pt x="90" y="240"/>
                  </a:lnTo>
                  <a:lnTo>
                    <a:pt x="82" y="219"/>
                  </a:lnTo>
                  <a:lnTo>
                    <a:pt x="80" y="212"/>
                  </a:lnTo>
                  <a:lnTo>
                    <a:pt x="80" y="206"/>
                  </a:lnTo>
                  <a:lnTo>
                    <a:pt x="82" y="206"/>
                  </a:lnTo>
                  <a:lnTo>
                    <a:pt x="86" y="210"/>
                  </a:lnTo>
                  <a:lnTo>
                    <a:pt x="92" y="215"/>
                  </a:lnTo>
                  <a:lnTo>
                    <a:pt x="100" y="223"/>
                  </a:lnTo>
                  <a:lnTo>
                    <a:pt x="115" y="244"/>
                  </a:lnTo>
                  <a:lnTo>
                    <a:pt x="155" y="292"/>
                  </a:lnTo>
                  <a:lnTo>
                    <a:pt x="174" y="308"/>
                  </a:lnTo>
                  <a:lnTo>
                    <a:pt x="184" y="313"/>
                  </a:lnTo>
                  <a:lnTo>
                    <a:pt x="192" y="315"/>
                  </a:lnTo>
                  <a:lnTo>
                    <a:pt x="205" y="315"/>
                  </a:lnTo>
                  <a:lnTo>
                    <a:pt x="213" y="313"/>
                  </a:lnTo>
                  <a:lnTo>
                    <a:pt x="217" y="313"/>
                  </a:lnTo>
                  <a:lnTo>
                    <a:pt x="221" y="311"/>
                  </a:lnTo>
                  <a:lnTo>
                    <a:pt x="226" y="311"/>
                  </a:lnTo>
                  <a:lnTo>
                    <a:pt x="232" y="315"/>
                  </a:lnTo>
                  <a:lnTo>
                    <a:pt x="240" y="323"/>
                  </a:lnTo>
                  <a:lnTo>
                    <a:pt x="278" y="357"/>
                  </a:lnTo>
                  <a:lnTo>
                    <a:pt x="292" y="375"/>
                  </a:lnTo>
                  <a:lnTo>
                    <a:pt x="295" y="382"/>
                  </a:lnTo>
                  <a:lnTo>
                    <a:pt x="295" y="390"/>
                  </a:lnTo>
                  <a:lnTo>
                    <a:pt x="294" y="396"/>
                  </a:lnTo>
                  <a:lnTo>
                    <a:pt x="292" y="392"/>
                  </a:lnTo>
                  <a:lnTo>
                    <a:pt x="284" y="382"/>
                  </a:lnTo>
                  <a:lnTo>
                    <a:pt x="274" y="373"/>
                  </a:lnTo>
                  <a:lnTo>
                    <a:pt x="270" y="371"/>
                  </a:lnTo>
                  <a:lnTo>
                    <a:pt x="270" y="377"/>
                  </a:lnTo>
                  <a:lnTo>
                    <a:pt x="272" y="388"/>
                  </a:lnTo>
                  <a:lnTo>
                    <a:pt x="278" y="404"/>
                  </a:lnTo>
                  <a:lnTo>
                    <a:pt x="286" y="419"/>
                  </a:lnTo>
                  <a:lnTo>
                    <a:pt x="292" y="434"/>
                  </a:lnTo>
                  <a:lnTo>
                    <a:pt x="295" y="448"/>
                  </a:lnTo>
                  <a:lnTo>
                    <a:pt x="297" y="455"/>
                  </a:lnTo>
                  <a:lnTo>
                    <a:pt x="301" y="484"/>
                  </a:lnTo>
                  <a:lnTo>
                    <a:pt x="303" y="488"/>
                  </a:lnTo>
                  <a:lnTo>
                    <a:pt x="305" y="488"/>
                  </a:lnTo>
                  <a:lnTo>
                    <a:pt x="307" y="482"/>
                  </a:lnTo>
                  <a:lnTo>
                    <a:pt x="309" y="471"/>
                  </a:lnTo>
                  <a:lnTo>
                    <a:pt x="311" y="461"/>
                  </a:lnTo>
                  <a:lnTo>
                    <a:pt x="313" y="459"/>
                  </a:lnTo>
                  <a:lnTo>
                    <a:pt x="315" y="465"/>
                  </a:lnTo>
                  <a:lnTo>
                    <a:pt x="317" y="475"/>
                  </a:lnTo>
                  <a:lnTo>
                    <a:pt x="324" y="500"/>
                  </a:lnTo>
                  <a:lnTo>
                    <a:pt x="332" y="511"/>
                  </a:lnTo>
                  <a:lnTo>
                    <a:pt x="342" y="519"/>
                  </a:lnTo>
                  <a:lnTo>
                    <a:pt x="342" y="507"/>
                  </a:lnTo>
                  <a:lnTo>
                    <a:pt x="340" y="500"/>
                  </a:lnTo>
                  <a:lnTo>
                    <a:pt x="342" y="500"/>
                  </a:lnTo>
                  <a:lnTo>
                    <a:pt x="345" y="502"/>
                  </a:lnTo>
                  <a:lnTo>
                    <a:pt x="353" y="511"/>
                  </a:lnTo>
                  <a:lnTo>
                    <a:pt x="363" y="519"/>
                  </a:lnTo>
                  <a:lnTo>
                    <a:pt x="370" y="526"/>
                  </a:lnTo>
                  <a:lnTo>
                    <a:pt x="378" y="528"/>
                  </a:lnTo>
                  <a:lnTo>
                    <a:pt x="384" y="530"/>
                  </a:lnTo>
                  <a:lnTo>
                    <a:pt x="391" y="538"/>
                  </a:lnTo>
                  <a:lnTo>
                    <a:pt x="399" y="544"/>
                  </a:lnTo>
                  <a:lnTo>
                    <a:pt x="411" y="548"/>
                  </a:lnTo>
                  <a:lnTo>
                    <a:pt x="415" y="548"/>
                  </a:lnTo>
                  <a:lnTo>
                    <a:pt x="415" y="546"/>
                  </a:lnTo>
                  <a:lnTo>
                    <a:pt x="409" y="538"/>
                  </a:lnTo>
                  <a:lnTo>
                    <a:pt x="397" y="526"/>
                  </a:lnTo>
                  <a:lnTo>
                    <a:pt x="391" y="513"/>
                  </a:lnTo>
                  <a:lnTo>
                    <a:pt x="391" y="509"/>
                  </a:lnTo>
                  <a:lnTo>
                    <a:pt x="395" y="509"/>
                  </a:lnTo>
                  <a:lnTo>
                    <a:pt x="405" y="519"/>
                  </a:lnTo>
                  <a:lnTo>
                    <a:pt x="416" y="532"/>
                  </a:lnTo>
                  <a:lnTo>
                    <a:pt x="418" y="536"/>
                  </a:lnTo>
                  <a:lnTo>
                    <a:pt x="420" y="538"/>
                  </a:lnTo>
                  <a:lnTo>
                    <a:pt x="422" y="536"/>
                  </a:lnTo>
                  <a:lnTo>
                    <a:pt x="422" y="528"/>
                  </a:lnTo>
                  <a:lnTo>
                    <a:pt x="418" y="521"/>
                  </a:lnTo>
                  <a:lnTo>
                    <a:pt x="411" y="511"/>
                  </a:lnTo>
                  <a:lnTo>
                    <a:pt x="407" y="507"/>
                  </a:lnTo>
                  <a:lnTo>
                    <a:pt x="407" y="509"/>
                  </a:lnTo>
                  <a:lnTo>
                    <a:pt x="415" y="513"/>
                  </a:lnTo>
                  <a:lnTo>
                    <a:pt x="424" y="515"/>
                  </a:lnTo>
                  <a:lnTo>
                    <a:pt x="426" y="511"/>
                  </a:lnTo>
                  <a:lnTo>
                    <a:pt x="424" y="502"/>
                  </a:lnTo>
                  <a:lnTo>
                    <a:pt x="422" y="492"/>
                  </a:lnTo>
                  <a:lnTo>
                    <a:pt x="422" y="488"/>
                  </a:lnTo>
                  <a:lnTo>
                    <a:pt x="430" y="490"/>
                  </a:lnTo>
                  <a:lnTo>
                    <a:pt x="439" y="494"/>
                  </a:lnTo>
                  <a:lnTo>
                    <a:pt x="441" y="494"/>
                  </a:lnTo>
                  <a:lnTo>
                    <a:pt x="443" y="490"/>
                  </a:lnTo>
                  <a:lnTo>
                    <a:pt x="441" y="475"/>
                  </a:lnTo>
                  <a:lnTo>
                    <a:pt x="434" y="436"/>
                  </a:lnTo>
                  <a:lnTo>
                    <a:pt x="428" y="425"/>
                  </a:lnTo>
                  <a:lnTo>
                    <a:pt x="432" y="434"/>
                  </a:lnTo>
                  <a:lnTo>
                    <a:pt x="438" y="448"/>
                  </a:lnTo>
                  <a:lnTo>
                    <a:pt x="445" y="465"/>
                  </a:lnTo>
                  <a:lnTo>
                    <a:pt x="461" y="503"/>
                  </a:lnTo>
                  <a:lnTo>
                    <a:pt x="466" y="519"/>
                  </a:lnTo>
                  <a:lnTo>
                    <a:pt x="468" y="528"/>
                  </a:lnTo>
                  <a:lnTo>
                    <a:pt x="468" y="530"/>
                  </a:lnTo>
                  <a:lnTo>
                    <a:pt x="468" y="513"/>
                  </a:lnTo>
                  <a:lnTo>
                    <a:pt x="466" y="498"/>
                  </a:lnTo>
                  <a:lnTo>
                    <a:pt x="463" y="461"/>
                  </a:lnTo>
                  <a:lnTo>
                    <a:pt x="461" y="444"/>
                  </a:lnTo>
                  <a:lnTo>
                    <a:pt x="457" y="430"/>
                  </a:lnTo>
                  <a:lnTo>
                    <a:pt x="455" y="423"/>
                  </a:lnTo>
                  <a:lnTo>
                    <a:pt x="457" y="421"/>
                  </a:lnTo>
                  <a:lnTo>
                    <a:pt x="461" y="427"/>
                  </a:lnTo>
                  <a:lnTo>
                    <a:pt x="464" y="436"/>
                  </a:lnTo>
                  <a:lnTo>
                    <a:pt x="470" y="452"/>
                  </a:lnTo>
                  <a:lnTo>
                    <a:pt x="474" y="475"/>
                  </a:lnTo>
                  <a:lnTo>
                    <a:pt x="478" y="502"/>
                  </a:lnTo>
                  <a:lnTo>
                    <a:pt x="478" y="534"/>
                  </a:lnTo>
                  <a:lnTo>
                    <a:pt x="482" y="523"/>
                  </a:lnTo>
                  <a:lnTo>
                    <a:pt x="484" y="507"/>
                  </a:lnTo>
                  <a:lnTo>
                    <a:pt x="487" y="471"/>
                  </a:lnTo>
                  <a:lnTo>
                    <a:pt x="486" y="450"/>
                  </a:lnTo>
                  <a:lnTo>
                    <a:pt x="480" y="427"/>
                  </a:lnTo>
                  <a:lnTo>
                    <a:pt x="472" y="404"/>
                  </a:lnTo>
                  <a:lnTo>
                    <a:pt x="459" y="382"/>
                  </a:lnTo>
                  <a:lnTo>
                    <a:pt x="466" y="384"/>
                  </a:lnTo>
                  <a:lnTo>
                    <a:pt x="472" y="392"/>
                  </a:lnTo>
                  <a:lnTo>
                    <a:pt x="484" y="419"/>
                  </a:lnTo>
                  <a:lnTo>
                    <a:pt x="493" y="446"/>
                  </a:lnTo>
                  <a:lnTo>
                    <a:pt x="495" y="454"/>
                  </a:lnTo>
                  <a:lnTo>
                    <a:pt x="497" y="457"/>
                  </a:lnTo>
                  <a:lnTo>
                    <a:pt x="497" y="455"/>
                  </a:lnTo>
                  <a:lnTo>
                    <a:pt x="499" y="448"/>
                  </a:lnTo>
                  <a:lnTo>
                    <a:pt x="499" y="425"/>
                  </a:lnTo>
                  <a:lnTo>
                    <a:pt x="497" y="396"/>
                  </a:lnTo>
                  <a:lnTo>
                    <a:pt x="487" y="369"/>
                  </a:lnTo>
                  <a:lnTo>
                    <a:pt x="474" y="350"/>
                  </a:lnTo>
                  <a:lnTo>
                    <a:pt x="463" y="334"/>
                  </a:lnTo>
                  <a:lnTo>
                    <a:pt x="443" y="319"/>
                  </a:lnTo>
                  <a:lnTo>
                    <a:pt x="432" y="311"/>
                  </a:lnTo>
                  <a:lnTo>
                    <a:pt x="415" y="300"/>
                  </a:lnTo>
                  <a:lnTo>
                    <a:pt x="426" y="315"/>
                  </a:lnTo>
                  <a:lnTo>
                    <a:pt x="434" y="327"/>
                  </a:lnTo>
                  <a:lnTo>
                    <a:pt x="445" y="348"/>
                  </a:lnTo>
                  <a:lnTo>
                    <a:pt x="451" y="361"/>
                  </a:lnTo>
                  <a:lnTo>
                    <a:pt x="453" y="367"/>
                  </a:lnTo>
                  <a:lnTo>
                    <a:pt x="451" y="363"/>
                  </a:lnTo>
                  <a:lnTo>
                    <a:pt x="443" y="356"/>
                  </a:lnTo>
                  <a:lnTo>
                    <a:pt x="434" y="346"/>
                  </a:lnTo>
                  <a:lnTo>
                    <a:pt x="426" y="338"/>
                  </a:lnTo>
                  <a:lnTo>
                    <a:pt x="424" y="338"/>
                  </a:lnTo>
                  <a:lnTo>
                    <a:pt x="424" y="352"/>
                  </a:lnTo>
                  <a:lnTo>
                    <a:pt x="420" y="352"/>
                  </a:lnTo>
                  <a:lnTo>
                    <a:pt x="415" y="352"/>
                  </a:lnTo>
                  <a:lnTo>
                    <a:pt x="416" y="361"/>
                  </a:lnTo>
                  <a:lnTo>
                    <a:pt x="416" y="384"/>
                  </a:lnTo>
                  <a:lnTo>
                    <a:pt x="415" y="388"/>
                  </a:lnTo>
                  <a:lnTo>
                    <a:pt x="415" y="386"/>
                  </a:lnTo>
                  <a:lnTo>
                    <a:pt x="407" y="379"/>
                  </a:lnTo>
                  <a:lnTo>
                    <a:pt x="397" y="363"/>
                  </a:lnTo>
                  <a:lnTo>
                    <a:pt x="380" y="348"/>
                  </a:lnTo>
                  <a:lnTo>
                    <a:pt x="372" y="336"/>
                  </a:lnTo>
                  <a:lnTo>
                    <a:pt x="370" y="317"/>
                  </a:lnTo>
                  <a:lnTo>
                    <a:pt x="368" y="292"/>
                  </a:lnTo>
                  <a:lnTo>
                    <a:pt x="368" y="265"/>
                  </a:lnTo>
                  <a:lnTo>
                    <a:pt x="363" y="208"/>
                  </a:lnTo>
                  <a:lnTo>
                    <a:pt x="357" y="183"/>
                  </a:lnTo>
                  <a:lnTo>
                    <a:pt x="345" y="162"/>
                  </a:lnTo>
                  <a:lnTo>
                    <a:pt x="334" y="146"/>
                  </a:lnTo>
                  <a:lnTo>
                    <a:pt x="324" y="135"/>
                  </a:lnTo>
                  <a:lnTo>
                    <a:pt x="320" y="127"/>
                  </a:lnTo>
                  <a:lnTo>
                    <a:pt x="320" y="123"/>
                  </a:lnTo>
                  <a:lnTo>
                    <a:pt x="326" y="127"/>
                  </a:lnTo>
                  <a:lnTo>
                    <a:pt x="334" y="135"/>
                  </a:lnTo>
                  <a:lnTo>
                    <a:pt x="347" y="150"/>
                  </a:lnTo>
                  <a:lnTo>
                    <a:pt x="365" y="171"/>
                  </a:lnTo>
                  <a:lnTo>
                    <a:pt x="370" y="181"/>
                  </a:lnTo>
                  <a:lnTo>
                    <a:pt x="374" y="192"/>
                  </a:lnTo>
                  <a:lnTo>
                    <a:pt x="384" y="221"/>
                  </a:lnTo>
                  <a:lnTo>
                    <a:pt x="388" y="246"/>
                  </a:lnTo>
                  <a:lnTo>
                    <a:pt x="390" y="254"/>
                  </a:lnTo>
                  <a:lnTo>
                    <a:pt x="390" y="256"/>
                  </a:lnTo>
                  <a:lnTo>
                    <a:pt x="390" y="238"/>
                  </a:lnTo>
                  <a:lnTo>
                    <a:pt x="388" y="217"/>
                  </a:lnTo>
                  <a:lnTo>
                    <a:pt x="384" y="192"/>
                  </a:lnTo>
                  <a:lnTo>
                    <a:pt x="376" y="162"/>
                  </a:lnTo>
                  <a:lnTo>
                    <a:pt x="365" y="129"/>
                  </a:lnTo>
                  <a:lnTo>
                    <a:pt x="345" y="94"/>
                  </a:lnTo>
                  <a:lnTo>
                    <a:pt x="320" y="60"/>
                  </a:lnTo>
                  <a:lnTo>
                    <a:pt x="305" y="44"/>
                  </a:lnTo>
                  <a:lnTo>
                    <a:pt x="288" y="31"/>
                  </a:lnTo>
                  <a:lnTo>
                    <a:pt x="251" y="12"/>
                  </a:lnTo>
                  <a:lnTo>
                    <a:pt x="213" y="2"/>
                  </a:lnTo>
                  <a:lnTo>
                    <a:pt x="176" y="0"/>
                  </a:lnTo>
                  <a:lnTo>
                    <a:pt x="140" y="2"/>
                  </a:lnTo>
                  <a:lnTo>
                    <a:pt x="107" y="10"/>
                  </a:lnTo>
                  <a:lnTo>
                    <a:pt x="82" y="19"/>
                  </a:lnTo>
                  <a:lnTo>
                    <a:pt x="65" y="31"/>
                  </a:lnTo>
                  <a:lnTo>
                    <a:pt x="78" y="35"/>
                  </a:lnTo>
                  <a:lnTo>
                    <a:pt x="86" y="37"/>
                  </a:lnTo>
                  <a:lnTo>
                    <a:pt x="90" y="39"/>
                  </a:lnTo>
                  <a:lnTo>
                    <a:pt x="90" y="41"/>
                  </a:lnTo>
                  <a:lnTo>
                    <a:pt x="82" y="43"/>
                  </a:lnTo>
                  <a:lnTo>
                    <a:pt x="71" y="48"/>
                  </a:lnTo>
                  <a:lnTo>
                    <a:pt x="67" y="52"/>
                  </a:lnTo>
                  <a:lnTo>
                    <a:pt x="67" y="56"/>
                  </a:lnTo>
                  <a:lnTo>
                    <a:pt x="73" y="60"/>
                  </a:lnTo>
                  <a:lnTo>
                    <a:pt x="80" y="62"/>
                  </a:lnTo>
                  <a:lnTo>
                    <a:pt x="80" y="64"/>
                  </a:lnTo>
                  <a:lnTo>
                    <a:pt x="76" y="67"/>
                  </a:lnTo>
                  <a:lnTo>
                    <a:pt x="73" y="71"/>
                  </a:lnTo>
                  <a:lnTo>
                    <a:pt x="71" y="73"/>
                  </a:lnTo>
                  <a:lnTo>
                    <a:pt x="78" y="81"/>
                  </a:lnTo>
                  <a:lnTo>
                    <a:pt x="86" y="87"/>
                  </a:lnTo>
                  <a:lnTo>
                    <a:pt x="92" y="89"/>
                  </a:lnTo>
                  <a:lnTo>
                    <a:pt x="90" y="89"/>
                  </a:lnTo>
                  <a:lnTo>
                    <a:pt x="84" y="91"/>
                  </a:lnTo>
                  <a:lnTo>
                    <a:pt x="69" y="92"/>
                  </a:lnTo>
                  <a:lnTo>
                    <a:pt x="59" y="94"/>
                  </a:lnTo>
                  <a:close/>
                </a:path>
              </a:pathLst>
            </a:custGeom>
            <a:solidFill>
              <a:srgbClr val="8C4D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301" name="Freeform 144"/>
            <p:cNvSpPr>
              <a:spLocks/>
            </p:cNvSpPr>
            <p:nvPr/>
          </p:nvSpPr>
          <p:spPr bwMode="auto">
            <a:xfrm>
              <a:off x="7068" y="1601"/>
              <a:ext cx="73" cy="135"/>
            </a:xfrm>
            <a:custGeom>
              <a:avLst/>
              <a:gdLst>
                <a:gd name="T0" fmla="*/ 0 w 73"/>
                <a:gd name="T1" fmla="*/ 0 h 135"/>
                <a:gd name="T2" fmla="*/ 0 w 73"/>
                <a:gd name="T3" fmla="*/ 29 h 135"/>
                <a:gd name="T4" fmla="*/ 4 w 73"/>
                <a:gd name="T5" fmla="*/ 54 h 135"/>
                <a:gd name="T6" fmla="*/ 8 w 73"/>
                <a:gd name="T7" fmla="*/ 73 h 135"/>
                <a:gd name="T8" fmla="*/ 15 w 73"/>
                <a:gd name="T9" fmla="*/ 90 h 135"/>
                <a:gd name="T10" fmla="*/ 25 w 73"/>
                <a:gd name="T11" fmla="*/ 104 h 135"/>
                <a:gd name="T12" fmla="*/ 36 w 73"/>
                <a:gd name="T13" fmla="*/ 113 h 135"/>
                <a:gd name="T14" fmla="*/ 54 w 73"/>
                <a:gd name="T15" fmla="*/ 125 h 135"/>
                <a:gd name="T16" fmla="*/ 73 w 73"/>
                <a:gd name="T17" fmla="*/ 135 h 135"/>
                <a:gd name="T18" fmla="*/ 56 w 73"/>
                <a:gd name="T19" fmla="*/ 119 h 135"/>
                <a:gd name="T20" fmla="*/ 42 w 73"/>
                <a:gd name="T21" fmla="*/ 108 h 135"/>
                <a:gd name="T22" fmla="*/ 33 w 73"/>
                <a:gd name="T23" fmla="*/ 96 h 135"/>
                <a:gd name="T24" fmla="*/ 23 w 73"/>
                <a:gd name="T25" fmla="*/ 87 h 135"/>
                <a:gd name="T26" fmla="*/ 13 w 73"/>
                <a:gd name="T27" fmla="*/ 69 h 135"/>
                <a:gd name="T28" fmla="*/ 10 w 73"/>
                <a:gd name="T29" fmla="*/ 50 h 135"/>
                <a:gd name="T30" fmla="*/ 13 w 73"/>
                <a:gd name="T31" fmla="*/ 62 h 135"/>
                <a:gd name="T32" fmla="*/ 15 w 73"/>
                <a:gd name="T33" fmla="*/ 69 h 135"/>
                <a:gd name="T34" fmla="*/ 23 w 73"/>
                <a:gd name="T35" fmla="*/ 73 h 135"/>
                <a:gd name="T36" fmla="*/ 27 w 73"/>
                <a:gd name="T37" fmla="*/ 75 h 135"/>
                <a:gd name="T38" fmla="*/ 31 w 73"/>
                <a:gd name="T39" fmla="*/ 79 h 135"/>
                <a:gd name="T40" fmla="*/ 31 w 73"/>
                <a:gd name="T41" fmla="*/ 81 h 135"/>
                <a:gd name="T42" fmla="*/ 27 w 73"/>
                <a:gd name="T43" fmla="*/ 79 h 135"/>
                <a:gd name="T44" fmla="*/ 23 w 73"/>
                <a:gd name="T45" fmla="*/ 71 h 135"/>
                <a:gd name="T46" fmla="*/ 19 w 73"/>
                <a:gd name="T47" fmla="*/ 62 h 135"/>
                <a:gd name="T48" fmla="*/ 10 w 73"/>
                <a:gd name="T49" fmla="*/ 35 h 135"/>
                <a:gd name="T50" fmla="*/ 6 w 73"/>
                <a:gd name="T51" fmla="*/ 0 h 135"/>
                <a:gd name="T52" fmla="*/ 0 w 73"/>
                <a:gd name="T53" fmla="*/ 0 h 13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3"/>
                <a:gd name="T82" fmla="*/ 0 h 135"/>
                <a:gd name="T83" fmla="*/ 73 w 73"/>
                <a:gd name="T84" fmla="*/ 135 h 13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3" h="135">
                  <a:moveTo>
                    <a:pt x="0" y="0"/>
                  </a:moveTo>
                  <a:lnTo>
                    <a:pt x="0" y="29"/>
                  </a:lnTo>
                  <a:lnTo>
                    <a:pt x="4" y="54"/>
                  </a:lnTo>
                  <a:lnTo>
                    <a:pt x="8" y="73"/>
                  </a:lnTo>
                  <a:lnTo>
                    <a:pt x="15" y="90"/>
                  </a:lnTo>
                  <a:lnTo>
                    <a:pt x="25" y="104"/>
                  </a:lnTo>
                  <a:lnTo>
                    <a:pt x="36" y="113"/>
                  </a:lnTo>
                  <a:lnTo>
                    <a:pt x="54" y="125"/>
                  </a:lnTo>
                  <a:lnTo>
                    <a:pt x="73" y="135"/>
                  </a:lnTo>
                  <a:lnTo>
                    <a:pt x="56" y="119"/>
                  </a:lnTo>
                  <a:lnTo>
                    <a:pt x="42" y="108"/>
                  </a:lnTo>
                  <a:lnTo>
                    <a:pt x="33" y="96"/>
                  </a:lnTo>
                  <a:lnTo>
                    <a:pt x="23" y="87"/>
                  </a:lnTo>
                  <a:lnTo>
                    <a:pt x="13" y="69"/>
                  </a:lnTo>
                  <a:lnTo>
                    <a:pt x="10" y="50"/>
                  </a:lnTo>
                  <a:lnTo>
                    <a:pt x="13" y="62"/>
                  </a:lnTo>
                  <a:lnTo>
                    <a:pt x="15" y="69"/>
                  </a:lnTo>
                  <a:lnTo>
                    <a:pt x="23" y="73"/>
                  </a:lnTo>
                  <a:lnTo>
                    <a:pt x="27" y="75"/>
                  </a:lnTo>
                  <a:lnTo>
                    <a:pt x="31" y="79"/>
                  </a:lnTo>
                  <a:lnTo>
                    <a:pt x="31" y="81"/>
                  </a:lnTo>
                  <a:lnTo>
                    <a:pt x="27" y="79"/>
                  </a:lnTo>
                  <a:lnTo>
                    <a:pt x="23" y="71"/>
                  </a:lnTo>
                  <a:lnTo>
                    <a:pt x="19" y="62"/>
                  </a:lnTo>
                  <a:lnTo>
                    <a:pt x="10" y="35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4D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302" name="Freeform 145"/>
            <p:cNvSpPr>
              <a:spLocks/>
            </p:cNvSpPr>
            <p:nvPr/>
          </p:nvSpPr>
          <p:spPr bwMode="auto">
            <a:xfrm>
              <a:off x="7310" y="1567"/>
              <a:ext cx="19" cy="128"/>
            </a:xfrm>
            <a:custGeom>
              <a:avLst/>
              <a:gdLst>
                <a:gd name="T0" fmla="*/ 6 w 19"/>
                <a:gd name="T1" fmla="*/ 0 h 128"/>
                <a:gd name="T2" fmla="*/ 13 w 19"/>
                <a:gd name="T3" fmla="*/ 26 h 128"/>
                <a:gd name="T4" fmla="*/ 17 w 19"/>
                <a:gd name="T5" fmla="*/ 49 h 128"/>
                <a:gd name="T6" fmla="*/ 19 w 19"/>
                <a:gd name="T7" fmla="*/ 69 h 128"/>
                <a:gd name="T8" fmla="*/ 17 w 19"/>
                <a:gd name="T9" fmla="*/ 84 h 128"/>
                <a:gd name="T10" fmla="*/ 11 w 19"/>
                <a:gd name="T11" fmla="*/ 109 h 128"/>
                <a:gd name="T12" fmla="*/ 0 w 19"/>
                <a:gd name="T13" fmla="*/ 128 h 128"/>
                <a:gd name="T14" fmla="*/ 8 w 19"/>
                <a:gd name="T15" fmla="*/ 101 h 128"/>
                <a:gd name="T16" fmla="*/ 11 w 19"/>
                <a:gd name="T17" fmla="*/ 73 h 128"/>
                <a:gd name="T18" fmla="*/ 11 w 19"/>
                <a:gd name="T19" fmla="*/ 44 h 128"/>
                <a:gd name="T20" fmla="*/ 6 w 19"/>
                <a:gd name="T21" fmla="*/ 17 h 128"/>
                <a:gd name="T22" fmla="*/ 6 w 19"/>
                <a:gd name="T23" fmla="*/ 0 h 1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9"/>
                <a:gd name="T37" fmla="*/ 0 h 128"/>
                <a:gd name="T38" fmla="*/ 19 w 19"/>
                <a:gd name="T39" fmla="*/ 128 h 1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9" h="128">
                  <a:moveTo>
                    <a:pt x="6" y="0"/>
                  </a:moveTo>
                  <a:lnTo>
                    <a:pt x="13" y="26"/>
                  </a:lnTo>
                  <a:lnTo>
                    <a:pt x="17" y="49"/>
                  </a:lnTo>
                  <a:lnTo>
                    <a:pt x="19" y="69"/>
                  </a:lnTo>
                  <a:lnTo>
                    <a:pt x="17" y="84"/>
                  </a:lnTo>
                  <a:lnTo>
                    <a:pt x="11" y="109"/>
                  </a:lnTo>
                  <a:lnTo>
                    <a:pt x="0" y="128"/>
                  </a:lnTo>
                  <a:lnTo>
                    <a:pt x="8" y="101"/>
                  </a:lnTo>
                  <a:lnTo>
                    <a:pt x="11" y="73"/>
                  </a:lnTo>
                  <a:lnTo>
                    <a:pt x="11" y="44"/>
                  </a:lnTo>
                  <a:lnTo>
                    <a:pt x="6" y="1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8C4D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303" name="Freeform 146"/>
            <p:cNvSpPr>
              <a:spLocks/>
            </p:cNvSpPr>
            <p:nvPr/>
          </p:nvSpPr>
          <p:spPr bwMode="auto">
            <a:xfrm>
              <a:off x="6728" y="1772"/>
              <a:ext cx="762" cy="939"/>
            </a:xfrm>
            <a:custGeom>
              <a:avLst/>
              <a:gdLst>
                <a:gd name="T0" fmla="*/ 280 w 762"/>
                <a:gd name="T1" fmla="*/ 182 h 939"/>
                <a:gd name="T2" fmla="*/ 321 w 762"/>
                <a:gd name="T3" fmla="*/ 169 h 939"/>
                <a:gd name="T4" fmla="*/ 378 w 762"/>
                <a:gd name="T5" fmla="*/ 129 h 939"/>
                <a:gd name="T6" fmla="*/ 444 w 762"/>
                <a:gd name="T7" fmla="*/ 60 h 939"/>
                <a:gd name="T8" fmla="*/ 476 w 762"/>
                <a:gd name="T9" fmla="*/ 17 h 939"/>
                <a:gd name="T10" fmla="*/ 486 w 762"/>
                <a:gd name="T11" fmla="*/ 2 h 939"/>
                <a:gd name="T12" fmla="*/ 490 w 762"/>
                <a:gd name="T13" fmla="*/ 2 h 939"/>
                <a:gd name="T14" fmla="*/ 503 w 762"/>
                <a:gd name="T15" fmla="*/ 13 h 939"/>
                <a:gd name="T16" fmla="*/ 536 w 762"/>
                <a:gd name="T17" fmla="*/ 46 h 939"/>
                <a:gd name="T18" fmla="*/ 568 w 762"/>
                <a:gd name="T19" fmla="*/ 86 h 939"/>
                <a:gd name="T20" fmla="*/ 607 w 762"/>
                <a:gd name="T21" fmla="*/ 119 h 939"/>
                <a:gd name="T22" fmla="*/ 657 w 762"/>
                <a:gd name="T23" fmla="*/ 165 h 939"/>
                <a:gd name="T24" fmla="*/ 714 w 762"/>
                <a:gd name="T25" fmla="*/ 227 h 939"/>
                <a:gd name="T26" fmla="*/ 749 w 762"/>
                <a:gd name="T27" fmla="*/ 279 h 939"/>
                <a:gd name="T28" fmla="*/ 757 w 762"/>
                <a:gd name="T29" fmla="*/ 336 h 939"/>
                <a:gd name="T30" fmla="*/ 762 w 762"/>
                <a:gd name="T31" fmla="*/ 421 h 939"/>
                <a:gd name="T32" fmla="*/ 761 w 762"/>
                <a:gd name="T33" fmla="*/ 724 h 939"/>
                <a:gd name="T34" fmla="*/ 759 w 762"/>
                <a:gd name="T35" fmla="*/ 801 h 939"/>
                <a:gd name="T36" fmla="*/ 757 w 762"/>
                <a:gd name="T37" fmla="*/ 851 h 939"/>
                <a:gd name="T38" fmla="*/ 739 w 762"/>
                <a:gd name="T39" fmla="*/ 849 h 939"/>
                <a:gd name="T40" fmla="*/ 695 w 762"/>
                <a:gd name="T41" fmla="*/ 847 h 939"/>
                <a:gd name="T42" fmla="*/ 580 w 762"/>
                <a:gd name="T43" fmla="*/ 851 h 939"/>
                <a:gd name="T44" fmla="*/ 530 w 762"/>
                <a:gd name="T45" fmla="*/ 860 h 939"/>
                <a:gd name="T46" fmla="*/ 532 w 762"/>
                <a:gd name="T47" fmla="*/ 836 h 939"/>
                <a:gd name="T48" fmla="*/ 551 w 762"/>
                <a:gd name="T49" fmla="*/ 732 h 939"/>
                <a:gd name="T50" fmla="*/ 559 w 762"/>
                <a:gd name="T51" fmla="*/ 668 h 939"/>
                <a:gd name="T52" fmla="*/ 570 w 762"/>
                <a:gd name="T53" fmla="*/ 622 h 939"/>
                <a:gd name="T54" fmla="*/ 574 w 762"/>
                <a:gd name="T55" fmla="*/ 592 h 939"/>
                <a:gd name="T56" fmla="*/ 563 w 762"/>
                <a:gd name="T57" fmla="*/ 551 h 939"/>
                <a:gd name="T58" fmla="*/ 559 w 762"/>
                <a:gd name="T59" fmla="*/ 494 h 939"/>
                <a:gd name="T60" fmla="*/ 567 w 762"/>
                <a:gd name="T61" fmla="*/ 453 h 939"/>
                <a:gd name="T62" fmla="*/ 584 w 762"/>
                <a:gd name="T63" fmla="*/ 403 h 939"/>
                <a:gd name="T64" fmla="*/ 593 w 762"/>
                <a:gd name="T65" fmla="*/ 382 h 939"/>
                <a:gd name="T66" fmla="*/ 595 w 762"/>
                <a:gd name="T67" fmla="*/ 365 h 939"/>
                <a:gd name="T68" fmla="*/ 584 w 762"/>
                <a:gd name="T69" fmla="*/ 380 h 939"/>
                <a:gd name="T70" fmla="*/ 561 w 762"/>
                <a:gd name="T71" fmla="*/ 419 h 939"/>
                <a:gd name="T72" fmla="*/ 517 w 762"/>
                <a:gd name="T73" fmla="*/ 505 h 939"/>
                <a:gd name="T74" fmla="*/ 463 w 762"/>
                <a:gd name="T75" fmla="*/ 634 h 939"/>
                <a:gd name="T76" fmla="*/ 449 w 762"/>
                <a:gd name="T77" fmla="*/ 688 h 939"/>
                <a:gd name="T78" fmla="*/ 432 w 762"/>
                <a:gd name="T79" fmla="*/ 763 h 939"/>
                <a:gd name="T80" fmla="*/ 409 w 762"/>
                <a:gd name="T81" fmla="*/ 807 h 939"/>
                <a:gd name="T82" fmla="*/ 390 w 762"/>
                <a:gd name="T83" fmla="*/ 839 h 939"/>
                <a:gd name="T84" fmla="*/ 386 w 762"/>
                <a:gd name="T85" fmla="*/ 872 h 939"/>
                <a:gd name="T86" fmla="*/ 376 w 762"/>
                <a:gd name="T87" fmla="*/ 928 h 939"/>
                <a:gd name="T88" fmla="*/ 351 w 762"/>
                <a:gd name="T89" fmla="*/ 932 h 939"/>
                <a:gd name="T90" fmla="*/ 263 w 762"/>
                <a:gd name="T91" fmla="*/ 937 h 939"/>
                <a:gd name="T92" fmla="*/ 100 w 762"/>
                <a:gd name="T93" fmla="*/ 939 h 939"/>
                <a:gd name="T94" fmla="*/ 46 w 762"/>
                <a:gd name="T95" fmla="*/ 910 h 939"/>
                <a:gd name="T96" fmla="*/ 19 w 762"/>
                <a:gd name="T97" fmla="*/ 799 h 939"/>
                <a:gd name="T98" fmla="*/ 0 w 762"/>
                <a:gd name="T99" fmla="*/ 686 h 939"/>
                <a:gd name="T100" fmla="*/ 6 w 762"/>
                <a:gd name="T101" fmla="*/ 626 h 939"/>
                <a:gd name="T102" fmla="*/ 40 w 762"/>
                <a:gd name="T103" fmla="*/ 532 h 939"/>
                <a:gd name="T104" fmla="*/ 84 w 762"/>
                <a:gd name="T105" fmla="*/ 453 h 939"/>
                <a:gd name="T106" fmla="*/ 108 w 762"/>
                <a:gd name="T107" fmla="*/ 411 h 939"/>
                <a:gd name="T108" fmla="*/ 146 w 762"/>
                <a:gd name="T109" fmla="*/ 332 h 939"/>
                <a:gd name="T110" fmla="*/ 184 w 762"/>
                <a:gd name="T111" fmla="*/ 263 h 939"/>
                <a:gd name="T112" fmla="*/ 259 w 762"/>
                <a:gd name="T113" fmla="*/ 184 h 93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62"/>
                <a:gd name="T172" fmla="*/ 0 h 939"/>
                <a:gd name="T173" fmla="*/ 762 w 762"/>
                <a:gd name="T174" fmla="*/ 939 h 93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62" h="939">
                  <a:moveTo>
                    <a:pt x="259" y="184"/>
                  </a:moveTo>
                  <a:lnTo>
                    <a:pt x="280" y="182"/>
                  </a:lnTo>
                  <a:lnTo>
                    <a:pt x="300" y="177"/>
                  </a:lnTo>
                  <a:lnTo>
                    <a:pt x="321" y="169"/>
                  </a:lnTo>
                  <a:lnTo>
                    <a:pt x="340" y="158"/>
                  </a:lnTo>
                  <a:lnTo>
                    <a:pt x="378" y="129"/>
                  </a:lnTo>
                  <a:lnTo>
                    <a:pt x="415" y="94"/>
                  </a:lnTo>
                  <a:lnTo>
                    <a:pt x="444" y="60"/>
                  </a:lnTo>
                  <a:lnTo>
                    <a:pt x="467" y="29"/>
                  </a:lnTo>
                  <a:lnTo>
                    <a:pt x="476" y="17"/>
                  </a:lnTo>
                  <a:lnTo>
                    <a:pt x="482" y="8"/>
                  </a:lnTo>
                  <a:lnTo>
                    <a:pt x="486" y="2"/>
                  </a:lnTo>
                  <a:lnTo>
                    <a:pt x="488" y="0"/>
                  </a:lnTo>
                  <a:lnTo>
                    <a:pt x="490" y="2"/>
                  </a:lnTo>
                  <a:lnTo>
                    <a:pt x="496" y="6"/>
                  </a:lnTo>
                  <a:lnTo>
                    <a:pt x="503" y="13"/>
                  </a:lnTo>
                  <a:lnTo>
                    <a:pt x="515" y="23"/>
                  </a:lnTo>
                  <a:lnTo>
                    <a:pt x="536" y="46"/>
                  </a:lnTo>
                  <a:lnTo>
                    <a:pt x="557" y="73"/>
                  </a:lnTo>
                  <a:lnTo>
                    <a:pt x="568" y="86"/>
                  </a:lnTo>
                  <a:lnTo>
                    <a:pt x="586" y="102"/>
                  </a:lnTo>
                  <a:lnTo>
                    <a:pt x="607" y="119"/>
                  </a:lnTo>
                  <a:lnTo>
                    <a:pt x="630" y="140"/>
                  </a:lnTo>
                  <a:lnTo>
                    <a:pt x="657" y="165"/>
                  </a:lnTo>
                  <a:lnTo>
                    <a:pt x="684" y="194"/>
                  </a:lnTo>
                  <a:lnTo>
                    <a:pt x="714" y="227"/>
                  </a:lnTo>
                  <a:lnTo>
                    <a:pt x="743" y="265"/>
                  </a:lnTo>
                  <a:lnTo>
                    <a:pt x="749" y="279"/>
                  </a:lnTo>
                  <a:lnTo>
                    <a:pt x="753" y="303"/>
                  </a:lnTo>
                  <a:lnTo>
                    <a:pt x="757" y="336"/>
                  </a:lnTo>
                  <a:lnTo>
                    <a:pt x="761" y="375"/>
                  </a:lnTo>
                  <a:lnTo>
                    <a:pt x="762" y="421"/>
                  </a:lnTo>
                  <a:lnTo>
                    <a:pt x="762" y="678"/>
                  </a:lnTo>
                  <a:lnTo>
                    <a:pt x="761" y="724"/>
                  </a:lnTo>
                  <a:lnTo>
                    <a:pt x="759" y="766"/>
                  </a:lnTo>
                  <a:lnTo>
                    <a:pt x="759" y="801"/>
                  </a:lnTo>
                  <a:lnTo>
                    <a:pt x="757" y="828"/>
                  </a:lnTo>
                  <a:lnTo>
                    <a:pt x="757" y="851"/>
                  </a:lnTo>
                  <a:lnTo>
                    <a:pt x="749" y="851"/>
                  </a:lnTo>
                  <a:lnTo>
                    <a:pt x="739" y="849"/>
                  </a:lnTo>
                  <a:lnTo>
                    <a:pt x="728" y="849"/>
                  </a:lnTo>
                  <a:lnTo>
                    <a:pt x="695" y="847"/>
                  </a:lnTo>
                  <a:lnTo>
                    <a:pt x="659" y="847"/>
                  </a:lnTo>
                  <a:lnTo>
                    <a:pt x="580" y="851"/>
                  </a:lnTo>
                  <a:lnTo>
                    <a:pt x="545" y="857"/>
                  </a:lnTo>
                  <a:lnTo>
                    <a:pt x="530" y="860"/>
                  </a:lnTo>
                  <a:lnTo>
                    <a:pt x="519" y="866"/>
                  </a:lnTo>
                  <a:lnTo>
                    <a:pt x="532" y="836"/>
                  </a:lnTo>
                  <a:lnTo>
                    <a:pt x="542" y="803"/>
                  </a:lnTo>
                  <a:lnTo>
                    <a:pt x="551" y="732"/>
                  </a:lnTo>
                  <a:lnTo>
                    <a:pt x="555" y="699"/>
                  </a:lnTo>
                  <a:lnTo>
                    <a:pt x="559" y="668"/>
                  </a:lnTo>
                  <a:lnTo>
                    <a:pt x="563" y="642"/>
                  </a:lnTo>
                  <a:lnTo>
                    <a:pt x="570" y="622"/>
                  </a:lnTo>
                  <a:lnTo>
                    <a:pt x="576" y="607"/>
                  </a:lnTo>
                  <a:lnTo>
                    <a:pt x="574" y="592"/>
                  </a:lnTo>
                  <a:lnTo>
                    <a:pt x="568" y="572"/>
                  </a:lnTo>
                  <a:lnTo>
                    <a:pt x="563" y="551"/>
                  </a:lnTo>
                  <a:lnTo>
                    <a:pt x="559" y="526"/>
                  </a:lnTo>
                  <a:lnTo>
                    <a:pt x="559" y="494"/>
                  </a:lnTo>
                  <a:lnTo>
                    <a:pt x="561" y="474"/>
                  </a:lnTo>
                  <a:lnTo>
                    <a:pt x="567" y="453"/>
                  </a:lnTo>
                  <a:lnTo>
                    <a:pt x="574" y="430"/>
                  </a:lnTo>
                  <a:lnTo>
                    <a:pt x="584" y="403"/>
                  </a:lnTo>
                  <a:lnTo>
                    <a:pt x="590" y="392"/>
                  </a:lnTo>
                  <a:lnTo>
                    <a:pt x="593" y="382"/>
                  </a:lnTo>
                  <a:lnTo>
                    <a:pt x="597" y="369"/>
                  </a:lnTo>
                  <a:lnTo>
                    <a:pt x="595" y="365"/>
                  </a:lnTo>
                  <a:lnTo>
                    <a:pt x="592" y="369"/>
                  </a:lnTo>
                  <a:lnTo>
                    <a:pt x="584" y="380"/>
                  </a:lnTo>
                  <a:lnTo>
                    <a:pt x="572" y="398"/>
                  </a:lnTo>
                  <a:lnTo>
                    <a:pt x="561" y="419"/>
                  </a:lnTo>
                  <a:lnTo>
                    <a:pt x="545" y="446"/>
                  </a:lnTo>
                  <a:lnTo>
                    <a:pt x="517" y="505"/>
                  </a:lnTo>
                  <a:lnTo>
                    <a:pt x="486" y="570"/>
                  </a:lnTo>
                  <a:lnTo>
                    <a:pt x="463" y="634"/>
                  </a:lnTo>
                  <a:lnTo>
                    <a:pt x="455" y="663"/>
                  </a:lnTo>
                  <a:lnTo>
                    <a:pt x="449" y="688"/>
                  </a:lnTo>
                  <a:lnTo>
                    <a:pt x="442" y="730"/>
                  </a:lnTo>
                  <a:lnTo>
                    <a:pt x="432" y="763"/>
                  </a:lnTo>
                  <a:lnTo>
                    <a:pt x="421" y="787"/>
                  </a:lnTo>
                  <a:lnTo>
                    <a:pt x="409" y="807"/>
                  </a:lnTo>
                  <a:lnTo>
                    <a:pt x="399" y="824"/>
                  </a:lnTo>
                  <a:lnTo>
                    <a:pt x="390" y="839"/>
                  </a:lnTo>
                  <a:lnTo>
                    <a:pt x="386" y="855"/>
                  </a:lnTo>
                  <a:lnTo>
                    <a:pt x="386" y="872"/>
                  </a:lnTo>
                  <a:lnTo>
                    <a:pt x="386" y="928"/>
                  </a:lnTo>
                  <a:lnTo>
                    <a:pt x="376" y="928"/>
                  </a:lnTo>
                  <a:lnTo>
                    <a:pt x="365" y="930"/>
                  </a:lnTo>
                  <a:lnTo>
                    <a:pt x="351" y="932"/>
                  </a:lnTo>
                  <a:lnTo>
                    <a:pt x="311" y="933"/>
                  </a:lnTo>
                  <a:lnTo>
                    <a:pt x="263" y="937"/>
                  </a:lnTo>
                  <a:lnTo>
                    <a:pt x="154" y="939"/>
                  </a:lnTo>
                  <a:lnTo>
                    <a:pt x="100" y="939"/>
                  </a:lnTo>
                  <a:lnTo>
                    <a:pt x="50" y="935"/>
                  </a:lnTo>
                  <a:lnTo>
                    <a:pt x="46" y="910"/>
                  </a:lnTo>
                  <a:lnTo>
                    <a:pt x="38" y="878"/>
                  </a:lnTo>
                  <a:lnTo>
                    <a:pt x="19" y="799"/>
                  </a:lnTo>
                  <a:lnTo>
                    <a:pt x="4" y="720"/>
                  </a:lnTo>
                  <a:lnTo>
                    <a:pt x="0" y="686"/>
                  </a:lnTo>
                  <a:lnTo>
                    <a:pt x="0" y="659"/>
                  </a:lnTo>
                  <a:lnTo>
                    <a:pt x="6" y="626"/>
                  </a:lnTo>
                  <a:lnTo>
                    <a:pt x="15" y="594"/>
                  </a:lnTo>
                  <a:lnTo>
                    <a:pt x="40" y="532"/>
                  </a:lnTo>
                  <a:lnTo>
                    <a:pt x="71" y="478"/>
                  </a:lnTo>
                  <a:lnTo>
                    <a:pt x="84" y="453"/>
                  </a:lnTo>
                  <a:lnTo>
                    <a:pt x="96" y="432"/>
                  </a:lnTo>
                  <a:lnTo>
                    <a:pt x="108" y="411"/>
                  </a:lnTo>
                  <a:lnTo>
                    <a:pt x="119" y="386"/>
                  </a:lnTo>
                  <a:lnTo>
                    <a:pt x="146" y="332"/>
                  </a:lnTo>
                  <a:lnTo>
                    <a:pt x="171" y="282"/>
                  </a:lnTo>
                  <a:lnTo>
                    <a:pt x="184" y="263"/>
                  </a:lnTo>
                  <a:lnTo>
                    <a:pt x="196" y="248"/>
                  </a:lnTo>
                  <a:lnTo>
                    <a:pt x="259" y="184"/>
                  </a:lnTo>
                  <a:close/>
                </a:path>
              </a:pathLst>
            </a:custGeom>
            <a:solidFill>
              <a:srgbClr val="FF7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304" name="Freeform 147"/>
            <p:cNvSpPr>
              <a:spLocks/>
            </p:cNvSpPr>
            <p:nvPr/>
          </p:nvSpPr>
          <p:spPr bwMode="auto">
            <a:xfrm>
              <a:off x="6597" y="2713"/>
              <a:ext cx="233" cy="208"/>
            </a:xfrm>
            <a:custGeom>
              <a:avLst/>
              <a:gdLst>
                <a:gd name="T0" fmla="*/ 217 w 233"/>
                <a:gd name="T1" fmla="*/ 146 h 208"/>
                <a:gd name="T2" fmla="*/ 200 w 233"/>
                <a:gd name="T3" fmla="*/ 148 h 208"/>
                <a:gd name="T4" fmla="*/ 179 w 233"/>
                <a:gd name="T5" fmla="*/ 158 h 208"/>
                <a:gd name="T6" fmla="*/ 158 w 233"/>
                <a:gd name="T7" fmla="*/ 169 h 208"/>
                <a:gd name="T8" fmla="*/ 135 w 233"/>
                <a:gd name="T9" fmla="*/ 181 h 208"/>
                <a:gd name="T10" fmla="*/ 110 w 233"/>
                <a:gd name="T11" fmla="*/ 194 h 208"/>
                <a:gd name="T12" fmla="*/ 89 w 233"/>
                <a:gd name="T13" fmla="*/ 202 h 208"/>
                <a:gd name="T14" fmla="*/ 68 w 233"/>
                <a:gd name="T15" fmla="*/ 208 h 208"/>
                <a:gd name="T16" fmla="*/ 50 w 233"/>
                <a:gd name="T17" fmla="*/ 204 h 208"/>
                <a:gd name="T18" fmla="*/ 43 w 233"/>
                <a:gd name="T19" fmla="*/ 198 h 208"/>
                <a:gd name="T20" fmla="*/ 35 w 233"/>
                <a:gd name="T21" fmla="*/ 190 h 208"/>
                <a:gd name="T22" fmla="*/ 22 w 233"/>
                <a:gd name="T23" fmla="*/ 167 h 208"/>
                <a:gd name="T24" fmla="*/ 10 w 233"/>
                <a:gd name="T25" fmla="*/ 138 h 208"/>
                <a:gd name="T26" fmla="*/ 2 w 233"/>
                <a:gd name="T27" fmla="*/ 106 h 208"/>
                <a:gd name="T28" fmla="*/ 0 w 233"/>
                <a:gd name="T29" fmla="*/ 75 h 208"/>
                <a:gd name="T30" fmla="*/ 0 w 233"/>
                <a:gd name="T31" fmla="*/ 46 h 208"/>
                <a:gd name="T32" fmla="*/ 6 w 233"/>
                <a:gd name="T33" fmla="*/ 23 h 208"/>
                <a:gd name="T34" fmla="*/ 12 w 233"/>
                <a:gd name="T35" fmla="*/ 16 h 208"/>
                <a:gd name="T36" fmla="*/ 18 w 233"/>
                <a:gd name="T37" fmla="*/ 12 h 208"/>
                <a:gd name="T38" fmla="*/ 35 w 233"/>
                <a:gd name="T39" fmla="*/ 6 h 208"/>
                <a:gd name="T40" fmla="*/ 60 w 233"/>
                <a:gd name="T41" fmla="*/ 2 h 208"/>
                <a:gd name="T42" fmla="*/ 118 w 233"/>
                <a:gd name="T43" fmla="*/ 0 h 208"/>
                <a:gd name="T44" fmla="*/ 144 w 233"/>
                <a:gd name="T45" fmla="*/ 2 h 208"/>
                <a:gd name="T46" fmla="*/ 167 w 233"/>
                <a:gd name="T47" fmla="*/ 6 h 208"/>
                <a:gd name="T48" fmla="*/ 185 w 233"/>
                <a:gd name="T49" fmla="*/ 12 h 208"/>
                <a:gd name="T50" fmla="*/ 192 w 233"/>
                <a:gd name="T51" fmla="*/ 21 h 208"/>
                <a:gd name="T52" fmla="*/ 198 w 233"/>
                <a:gd name="T53" fmla="*/ 33 h 208"/>
                <a:gd name="T54" fmla="*/ 206 w 233"/>
                <a:gd name="T55" fmla="*/ 46 h 208"/>
                <a:gd name="T56" fmla="*/ 215 w 233"/>
                <a:gd name="T57" fmla="*/ 62 h 208"/>
                <a:gd name="T58" fmla="*/ 225 w 233"/>
                <a:gd name="T59" fmla="*/ 79 h 208"/>
                <a:gd name="T60" fmla="*/ 231 w 233"/>
                <a:gd name="T61" fmla="*/ 96 h 208"/>
                <a:gd name="T62" fmla="*/ 233 w 233"/>
                <a:gd name="T63" fmla="*/ 113 h 208"/>
                <a:gd name="T64" fmla="*/ 229 w 233"/>
                <a:gd name="T65" fmla="*/ 131 h 208"/>
                <a:gd name="T66" fmla="*/ 217 w 233"/>
                <a:gd name="T67" fmla="*/ 146 h 2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33"/>
                <a:gd name="T103" fmla="*/ 0 h 208"/>
                <a:gd name="T104" fmla="*/ 233 w 233"/>
                <a:gd name="T105" fmla="*/ 208 h 2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33" h="208">
                  <a:moveTo>
                    <a:pt x="217" y="146"/>
                  </a:moveTo>
                  <a:lnTo>
                    <a:pt x="200" y="148"/>
                  </a:lnTo>
                  <a:lnTo>
                    <a:pt x="179" y="158"/>
                  </a:lnTo>
                  <a:lnTo>
                    <a:pt x="158" y="169"/>
                  </a:lnTo>
                  <a:lnTo>
                    <a:pt x="135" y="181"/>
                  </a:lnTo>
                  <a:lnTo>
                    <a:pt x="110" y="194"/>
                  </a:lnTo>
                  <a:lnTo>
                    <a:pt x="89" y="202"/>
                  </a:lnTo>
                  <a:lnTo>
                    <a:pt x="68" y="208"/>
                  </a:lnTo>
                  <a:lnTo>
                    <a:pt x="50" y="204"/>
                  </a:lnTo>
                  <a:lnTo>
                    <a:pt x="43" y="198"/>
                  </a:lnTo>
                  <a:lnTo>
                    <a:pt x="35" y="190"/>
                  </a:lnTo>
                  <a:lnTo>
                    <a:pt x="22" y="167"/>
                  </a:lnTo>
                  <a:lnTo>
                    <a:pt x="10" y="138"/>
                  </a:lnTo>
                  <a:lnTo>
                    <a:pt x="2" y="106"/>
                  </a:lnTo>
                  <a:lnTo>
                    <a:pt x="0" y="75"/>
                  </a:lnTo>
                  <a:lnTo>
                    <a:pt x="0" y="46"/>
                  </a:lnTo>
                  <a:lnTo>
                    <a:pt x="6" y="23"/>
                  </a:lnTo>
                  <a:lnTo>
                    <a:pt x="12" y="16"/>
                  </a:lnTo>
                  <a:lnTo>
                    <a:pt x="18" y="12"/>
                  </a:lnTo>
                  <a:lnTo>
                    <a:pt x="35" y="6"/>
                  </a:lnTo>
                  <a:lnTo>
                    <a:pt x="60" y="2"/>
                  </a:lnTo>
                  <a:lnTo>
                    <a:pt x="118" y="0"/>
                  </a:lnTo>
                  <a:lnTo>
                    <a:pt x="144" y="2"/>
                  </a:lnTo>
                  <a:lnTo>
                    <a:pt x="167" y="6"/>
                  </a:lnTo>
                  <a:lnTo>
                    <a:pt x="185" y="12"/>
                  </a:lnTo>
                  <a:lnTo>
                    <a:pt x="192" y="21"/>
                  </a:lnTo>
                  <a:lnTo>
                    <a:pt x="198" y="33"/>
                  </a:lnTo>
                  <a:lnTo>
                    <a:pt x="206" y="46"/>
                  </a:lnTo>
                  <a:lnTo>
                    <a:pt x="215" y="62"/>
                  </a:lnTo>
                  <a:lnTo>
                    <a:pt x="225" y="79"/>
                  </a:lnTo>
                  <a:lnTo>
                    <a:pt x="231" y="96"/>
                  </a:lnTo>
                  <a:lnTo>
                    <a:pt x="233" y="113"/>
                  </a:lnTo>
                  <a:lnTo>
                    <a:pt x="229" y="131"/>
                  </a:lnTo>
                  <a:lnTo>
                    <a:pt x="217" y="146"/>
                  </a:lnTo>
                  <a:close/>
                </a:path>
              </a:pathLst>
            </a:custGeom>
            <a:solidFill>
              <a:srgbClr val="FFD89E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305" name="Freeform 148"/>
            <p:cNvSpPr>
              <a:spLocks/>
            </p:cNvSpPr>
            <p:nvPr/>
          </p:nvSpPr>
          <p:spPr bwMode="auto">
            <a:xfrm>
              <a:off x="7248" y="2629"/>
              <a:ext cx="177" cy="157"/>
            </a:xfrm>
            <a:custGeom>
              <a:avLst/>
              <a:gdLst>
                <a:gd name="T0" fmla="*/ 0 w 177"/>
                <a:gd name="T1" fmla="*/ 42 h 157"/>
                <a:gd name="T2" fmla="*/ 6 w 177"/>
                <a:gd name="T3" fmla="*/ 23 h 157"/>
                <a:gd name="T4" fmla="*/ 8 w 177"/>
                <a:gd name="T5" fmla="*/ 15 h 157"/>
                <a:gd name="T6" fmla="*/ 8 w 177"/>
                <a:gd name="T7" fmla="*/ 11 h 157"/>
                <a:gd name="T8" fmla="*/ 14 w 177"/>
                <a:gd name="T9" fmla="*/ 11 h 157"/>
                <a:gd name="T10" fmla="*/ 25 w 177"/>
                <a:gd name="T11" fmla="*/ 9 h 157"/>
                <a:gd name="T12" fmla="*/ 47 w 177"/>
                <a:gd name="T13" fmla="*/ 5 h 157"/>
                <a:gd name="T14" fmla="*/ 70 w 177"/>
                <a:gd name="T15" fmla="*/ 3 h 157"/>
                <a:gd name="T16" fmla="*/ 121 w 177"/>
                <a:gd name="T17" fmla="*/ 0 h 157"/>
                <a:gd name="T18" fmla="*/ 145 w 177"/>
                <a:gd name="T19" fmla="*/ 0 h 157"/>
                <a:gd name="T20" fmla="*/ 164 w 177"/>
                <a:gd name="T21" fmla="*/ 2 h 157"/>
                <a:gd name="T22" fmla="*/ 171 w 177"/>
                <a:gd name="T23" fmla="*/ 3 h 157"/>
                <a:gd name="T24" fmla="*/ 175 w 177"/>
                <a:gd name="T25" fmla="*/ 7 h 157"/>
                <a:gd name="T26" fmla="*/ 177 w 177"/>
                <a:gd name="T27" fmla="*/ 21 h 157"/>
                <a:gd name="T28" fmla="*/ 171 w 177"/>
                <a:gd name="T29" fmla="*/ 38 h 157"/>
                <a:gd name="T30" fmla="*/ 162 w 177"/>
                <a:gd name="T31" fmla="*/ 57 h 157"/>
                <a:gd name="T32" fmla="*/ 133 w 177"/>
                <a:gd name="T33" fmla="*/ 105 h 157"/>
                <a:gd name="T34" fmla="*/ 121 w 177"/>
                <a:gd name="T35" fmla="*/ 132 h 157"/>
                <a:gd name="T36" fmla="*/ 112 w 177"/>
                <a:gd name="T37" fmla="*/ 157 h 157"/>
                <a:gd name="T38" fmla="*/ 0 w 177"/>
                <a:gd name="T39" fmla="*/ 42 h 15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77"/>
                <a:gd name="T61" fmla="*/ 0 h 157"/>
                <a:gd name="T62" fmla="*/ 177 w 177"/>
                <a:gd name="T63" fmla="*/ 157 h 15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77" h="157">
                  <a:moveTo>
                    <a:pt x="0" y="42"/>
                  </a:moveTo>
                  <a:lnTo>
                    <a:pt x="6" y="23"/>
                  </a:lnTo>
                  <a:lnTo>
                    <a:pt x="8" y="15"/>
                  </a:lnTo>
                  <a:lnTo>
                    <a:pt x="8" y="11"/>
                  </a:lnTo>
                  <a:lnTo>
                    <a:pt x="14" y="11"/>
                  </a:lnTo>
                  <a:lnTo>
                    <a:pt x="25" y="9"/>
                  </a:lnTo>
                  <a:lnTo>
                    <a:pt x="47" y="5"/>
                  </a:lnTo>
                  <a:lnTo>
                    <a:pt x="70" y="3"/>
                  </a:lnTo>
                  <a:lnTo>
                    <a:pt x="121" y="0"/>
                  </a:lnTo>
                  <a:lnTo>
                    <a:pt x="145" y="0"/>
                  </a:lnTo>
                  <a:lnTo>
                    <a:pt x="164" y="2"/>
                  </a:lnTo>
                  <a:lnTo>
                    <a:pt x="171" y="3"/>
                  </a:lnTo>
                  <a:lnTo>
                    <a:pt x="175" y="7"/>
                  </a:lnTo>
                  <a:lnTo>
                    <a:pt x="177" y="21"/>
                  </a:lnTo>
                  <a:lnTo>
                    <a:pt x="171" y="38"/>
                  </a:lnTo>
                  <a:lnTo>
                    <a:pt x="162" y="57"/>
                  </a:lnTo>
                  <a:lnTo>
                    <a:pt x="133" y="105"/>
                  </a:lnTo>
                  <a:lnTo>
                    <a:pt x="121" y="132"/>
                  </a:lnTo>
                  <a:lnTo>
                    <a:pt x="112" y="157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D89E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306" name="Freeform 149"/>
            <p:cNvSpPr>
              <a:spLocks/>
            </p:cNvSpPr>
            <p:nvPr/>
          </p:nvSpPr>
          <p:spPr bwMode="auto">
            <a:xfrm>
              <a:off x="6405" y="2675"/>
              <a:ext cx="955" cy="244"/>
            </a:xfrm>
            <a:custGeom>
              <a:avLst/>
              <a:gdLst>
                <a:gd name="T0" fmla="*/ 177 w 955"/>
                <a:gd name="T1" fmla="*/ 50 h 244"/>
                <a:gd name="T2" fmla="*/ 119 w 955"/>
                <a:gd name="T3" fmla="*/ 67 h 244"/>
                <a:gd name="T4" fmla="*/ 71 w 955"/>
                <a:gd name="T5" fmla="*/ 78 h 244"/>
                <a:gd name="T6" fmla="*/ 37 w 955"/>
                <a:gd name="T7" fmla="*/ 90 h 244"/>
                <a:gd name="T8" fmla="*/ 0 w 955"/>
                <a:gd name="T9" fmla="*/ 117 h 244"/>
                <a:gd name="T10" fmla="*/ 20 w 955"/>
                <a:gd name="T11" fmla="*/ 130 h 244"/>
                <a:gd name="T12" fmla="*/ 50 w 955"/>
                <a:gd name="T13" fmla="*/ 126 h 244"/>
                <a:gd name="T14" fmla="*/ 127 w 955"/>
                <a:gd name="T15" fmla="*/ 113 h 244"/>
                <a:gd name="T16" fmla="*/ 167 w 955"/>
                <a:gd name="T17" fmla="*/ 105 h 244"/>
                <a:gd name="T18" fmla="*/ 158 w 955"/>
                <a:gd name="T19" fmla="*/ 115 h 244"/>
                <a:gd name="T20" fmla="*/ 121 w 955"/>
                <a:gd name="T21" fmla="*/ 130 h 244"/>
                <a:gd name="T22" fmla="*/ 71 w 955"/>
                <a:gd name="T23" fmla="*/ 134 h 244"/>
                <a:gd name="T24" fmla="*/ 37 w 955"/>
                <a:gd name="T25" fmla="*/ 142 h 244"/>
                <a:gd name="T26" fmla="*/ 45 w 955"/>
                <a:gd name="T27" fmla="*/ 155 h 244"/>
                <a:gd name="T28" fmla="*/ 66 w 955"/>
                <a:gd name="T29" fmla="*/ 155 h 244"/>
                <a:gd name="T30" fmla="*/ 68 w 955"/>
                <a:gd name="T31" fmla="*/ 159 h 244"/>
                <a:gd name="T32" fmla="*/ 102 w 955"/>
                <a:gd name="T33" fmla="*/ 167 h 244"/>
                <a:gd name="T34" fmla="*/ 169 w 955"/>
                <a:gd name="T35" fmla="*/ 163 h 244"/>
                <a:gd name="T36" fmla="*/ 175 w 955"/>
                <a:gd name="T37" fmla="*/ 169 h 244"/>
                <a:gd name="T38" fmla="*/ 93 w 955"/>
                <a:gd name="T39" fmla="*/ 171 h 244"/>
                <a:gd name="T40" fmla="*/ 69 w 955"/>
                <a:gd name="T41" fmla="*/ 167 h 244"/>
                <a:gd name="T42" fmla="*/ 85 w 955"/>
                <a:gd name="T43" fmla="*/ 186 h 244"/>
                <a:gd name="T44" fmla="*/ 139 w 955"/>
                <a:gd name="T45" fmla="*/ 203 h 244"/>
                <a:gd name="T46" fmla="*/ 202 w 955"/>
                <a:gd name="T47" fmla="*/ 199 h 244"/>
                <a:gd name="T48" fmla="*/ 202 w 955"/>
                <a:gd name="T49" fmla="*/ 207 h 244"/>
                <a:gd name="T50" fmla="*/ 152 w 955"/>
                <a:gd name="T51" fmla="*/ 211 h 244"/>
                <a:gd name="T52" fmla="*/ 160 w 955"/>
                <a:gd name="T53" fmla="*/ 224 h 244"/>
                <a:gd name="T54" fmla="*/ 183 w 955"/>
                <a:gd name="T55" fmla="*/ 242 h 244"/>
                <a:gd name="T56" fmla="*/ 237 w 955"/>
                <a:gd name="T57" fmla="*/ 242 h 244"/>
                <a:gd name="T58" fmla="*/ 252 w 955"/>
                <a:gd name="T59" fmla="*/ 228 h 244"/>
                <a:gd name="T60" fmla="*/ 240 w 955"/>
                <a:gd name="T61" fmla="*/ 207 h 244"/>
                <a:gd name="T62" fmla="*/ 229 w 955"/>
                <a:gd name="T63" fmla="*/ 178 h 244"/>
                <a:gd name="T64" fmla="*/ 210 w 955"/>
                <a:gd name="T65" fmla="*/ 157 h 244"/>
                <a:gd name="T66" fmla="*/ 212 w 955"/>
                <a:gd name="T67" fmla="*/ 113 h 244"/>
                <a:gd name="T68" fmla="*/ 204 w 955"/>
                <a:gd name="T69" fmla="*/ 86 h 244"/>
                <a:gd name="T70" fmla="*/ 206 w 955"/>
                <a:gd name="T71" fmla="*/ 61 h 244"/>
                <a:gd name="T72" fmla="*/ 254 w 955"/>
                <a:gd name="T73" fmla="*/ 44 h 244"/>
                <a:gd name="T74" fmla="*/ 336 w 955"/>
                <a:gd name="T75" fmla="*/ 42 h 244"/>
                <a:gd name="T76" fmla="*/ 363 w 955"/>
                <a:gd name="T77" fmla="*/ 52 h 244"/>
                <a:gd name="T78" fmla="*/ 404 w 955"/>
                <a:gd name="T79" fmla="*/ 123 h 244"/>
                <a:gd name="T80" fmla="*/ 407 w 955"/>
                <a:gd name="T81" fmla="*/ 157 h 244"/>
                <a:gd name="T82" fmla="*/ 404 w 955"/>
                <a:gd name="T83" fmla="*/ 178 h 244"/>
                <a:gd name="T84" fmla="*/ 432 w 955"/>
                <a:gd name="T85" fmla="*/ 190 h 244"/>
                <a:gd name="T86" fmla="*/ 515 w 955"/>
                <a:gd name="T87" fmla="*/ 165 h 244"/>
                <a:gd name="T88" fmla="*/ 559 w 955"/>
                <a:gd name="T89" fmla="*/ 163 h 244"/>
                <a:gd name="T90" fmla="*/ 707 w 955"/>
                <a:gd name="T91" fmla="*/ 169 h 244"/>
                <a:gd name="T92" fmla="*/ 826 w 955"/>
                <a:gd name="T93" fmla="*/ 173 h 244"/>
                <a:gd name="T94" fmla="*/ 903 w 955"/>
                <a:gd name="T95" fmla="*/ 163 h 244"/>
                <a:gd name="T96" fmla="*/ 951 w 955"/>
                <a:gd name="T97" fmla="*/ 119 h 244"/>
                <a:gd name="T98" fmla="*/ 951 w 955"/>
                <a:gd name="T99" fmla="*/ 86 h 244"/>
                <a:gd name="T100" fmla="*/ 920 w 955"/>
                <a:gd name="T101" fmla="*/ 30 h 244"/>
                <a:gd name="T102" fmla="*/ 859 w 955"/>
                <a:gd name="T103" fmla="*/ 0 h 244"/>
                <a:gd name="T104" fmla="*/ 817 w 955"/>
                <a:gd name="T105" fmla="*/ 9 h 244"/>
                <a:gd name="T106" fmla="*/ 747 w 955"/>
                <a:gd name="T107" fmla="*/ 30 h 244"/>
                <a:gd name="T108" fmla="*/ 636 w 955"/>
                <a:gd name="T109" fmla="*/ 40 h 244"/>
                <a:gd name="T110" fmla="*/ 459 w 955"/>
                <a:gd name="T111" fmla="*/ 44 h 244"/>
                <a:gd name="T112" fmla="*/ 371 w 955"/>
                <a:gd name="T113" fmla="*/ 38 h 244"/>
                <a:gd name="T114" fmla="*/ 285 w 955"/>
                <a:gd name="T115" fmla="*/ 38 h 244"/>
                <a:gd name="T116" fmla="*/ 233 w 955"/>
                <a:gd name="T117" fmla="*/ 44 h 24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955"/>
                <a:gd name="T178" fmla="*/ 0 h 244"/>
                <a:gd name="T179" fmla="*/ 955 w 955"/>
                <a:gd name="T180" fmla="*/ 244 h 24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955" h="244">
                  <a:moveTo>
                    <a:pt x="225" y="46"/>
                  </a:moveTo>
                  <a:lnTo>
                    <a:pt x="194" y="48"/>
                  </a:lnTo>
                  <a:lnTo>
                    <a:pt x="177" y="50"/>
                  </a:lnTo>
                  <a:lnTo>
                    <a:pt x="160" y="55"/>
                  </a:lnTo>
                  <a:lnTo>
                    <a:pt x="141" y="61"/>
                  </a:lnTo>
                  <a:lnTo>
                    <a:pt x="119" y="67"/>
                  </a:lnTo>
                  <a:lnTo>
                    <a:pt x="98" y="71"/>
                  </a:lnTo>
                  <a:lnTo>
                    <a:pt x="83" y="75"/>
                  </a:lnTo>
                  <a:lnTo>
                    <a:pt x="71" y="78"/>
                  </a:lnTo>
                  <a:lnTo>
                    <a:pt x="64" y="82"/>
                  </a:lnTo>
                  <a:lnTo>
                    <a:pt x="52" y="86"/>
                  </a:lnTo>
                  <a:lnTo>
                    <a:pt x="37" y="90"/>
                  </a:lnTo>
                  <a:lnTo>
                    <a:pt x="20" y="96"/>
                  </a:lnTo>
                  <a:lnTo>
                    <a:pt x="6" y="105"/>
                  </a:lnTo>
                  <a:lnTo>
                    <a:pt x="0" y="117"/>
                  </a:lnTo>
                  <a:lnTo>
                    <a:pt x="0" y="123"/>
                  </a:lnTo>
                  <a:lnTo>
                    <a:pt x="6" y="126"/>
                  </a:lnTo>
                  <a:lnTo>
                    <a:pt x="20" y="130"/>
                  </a:lnTo>
                  <a:lnTo>
                    <a:pt x="33" y="130"/>
                  </a:lnTo>
                  <a:lnTo>
                    <a:pt x="45" y="128"/>
                  </a:lnTo>
                  <a:lnTo>
                    <a:pt x="50" y="126"/>
                  </a:lnTo>
                  <a:lnTo>
                    <a:pt x="102" y="126"/>
                  </a:lnTo>
                  <a:lnTo>
                    <a:pt x="114" y="121"/>
                  </a:lnTo>
                  <a:lnTo>
                    <a:pt x="127" y="113"/>
                  </a:lnTo>
                  <a:lnTo>
                    <a:pt x="142" y="107"/>
                  </a:lnTo>
                  <a:lnTo>
                    <a:pt x="156" y="103"/>
                  </a:lnTo>
                  <a:lnTo>
                    <a:pt x="167" y="105"/>
                  </a:lnTo>
                  <a:lnTo>
                    <a:pt x="171" y="109"/>
                  </a:lnTo>
                  <a:lnTo>
                    <a:pt x="169" y="113"/>
                  </a:lnTo>
                  <a:lnTo>
                    <a:pt x="158" y="115"/>
                  </a:lnTo>
                  <a:lnTo>
                    <a:pt x="144" y="119"/>
                  </a:lnTo>
                  <a:lnTo>
                    <a:pt x="135" y="125"/>
                  </a:lnTo>
                  <a:lnTo>
                    <a:pt x="121" y="130"/>
                  </a:lnTo>
                  <a:lnTo>
                    <a:pt x="112" y="132"/>
                  </a:lnTo>
                  <a:lnTo>
                    <a:pt x="98" y="134"/>
                  </a:lnTo>
                  <a:lnTo>
                    <a:pt x="71" y="134"/>
                  </a:lnTo>
                  <a:lnTo>
                    <a:pt x="54" y="136"/>
                  </a:lnTo>
                  <a:lnTo>
                    <a:pt x="43" y="138"/>
                  </a:lnTo>
                  <a:lnTo>
                    <a:pt x="37" y="142"/>
                  </a:lnTo>
                  <a:lnTo>
                    <a:pt x="35" y="148"/>
                  </a:lnTo>
                  <a:lnTo>
                    <a:pt x="39" y="151"/>
                  </a:lnTo>
                  <a:lnTo>
                    <a:pt x="45" y="155"/>
                  </a:lnTo>
                  <a:lnTo>
                    <a:pt x="54" y="159"/>
                  </a:lnTo>
                  <a:lnTo>
                    <a:pt x="62" y="159"/>
                  </a:lnTo>
                  <a:lnTo>
                    <a:pt x="66" y="155"/>
                  </a:lnTo>
                  <a:lnTo>
                    <a:pt x="66" y="151"/>
                  </a:lnTo>
                  <a:lnTo>
                    <a:pt x="66" y="157"/>
                  </a:lnTo>
                  <a:lnTo>
                    <a:pt x="68" y="159"/>
                  </a:lnTo>
                  <a:lnTo>
                    <a:pt x="75" y="161"/>
                  </a:lnTo>
                  <a:lnTo>
                    <a:pt x="87" y="163"/>
                  </a:lnTo>
                  <a:lnTo>
                    <a:pt x="102" y="167"/>
                  </a:lnTo>
                  <a:lnTo>
                    <a:pt x="133" y="169"/>
                  </a:lnTo>
                  <a:lnTo>
                    <a:pt x="160" y="165"/>
                  </a:lnTo>
                  <a:lnTo>
                    <a:pt x="169" y="163"/>
                  </a:lnTo>
                  <a:lnTo>
                    <a:pt x="177" y="165"/>
                  </a:lnTo>
                  <a:lnTo>
                    <a:pt x="177" y="167"/>
                  </a:lnTo>
                  <a:lnTo>
                    <a:pt x="175" y="169"/>
                  </a:lnTo>
                  <a:lnTo>
                    <a:pt x="162" y="173"/>
                  </a:lnTo>
                  <a:lnTo>
                    <a:pt x="129" y="174"/>
                  </a:lnTo>
                  <a:lnTo>
                    <a:pt x="93" y="171"/>
                  </a:lnTo>
                  <a:lnTo>
                    <a:pt x="75" y="169"/>
                  </a:lnTo>
                  <a:lnTo>
                    <a:pt x="71" y="167"/>
                  </a:lnTo>
                  <a:lnTo>
                    <a:pt x="69" y="167"/>
                  </a:lnTo>
                  <a:lnTo>
                    <a:pt x="69" y="174"/>
                  </a:lnTo>
                  <a:lnTo>
                    <a:pt x="73" y="180"/>
                  </a:lnTo>
                  <a:lnTo>
                    <a:pt x="85" y="186"/>
                  </a:lnTo>
                  <a:lnTo>
                    <a:pt x="102" y="192"/>
                  </a:lnTo>
                  <a:lnTo>
                    <a:pt x="116" y="196"/>
                  </a:lnTo>
                  <a:lnTo>
                    <a:pt x="139" y="203"/>
                  </a:lnTo>
                  <a:lnTo>
                    <a:pt x="154" y="203"/>
                  </a:lnTo>
                  <a:lnTo>
                    <a:pt x="192" y="199"/>
                  </a:lnTo>
                  <a:lnTo>
                    <a:pt x="202" y="199"/>
                  </a:lnTo>
                  <a:lnTo>
                    <a:pt x="206" y="203"/>
                  </a:lnTo>
                  <a:lnTo>
                    <a:pt x="206" y="205"/>
                  </a:lnTo>
                  <a:lnTo>
                    <a:pt x="202" y="207"/>
                  </a:lnTo>
                  <a:lnTo>
                    <a:pt x="190" y="207"/>
                  </a:lnTo>
                  <a:lnTo>
                    <a:pt x="162" y="209"/>
                  </a:lnTo>
                  <a:lnTo>
                    <a:pt x="152" y="211"/>
                  </a:lnTo>
                  <a:lnTo>
                    <a:pt x="146" y="211"/>
                  </a:lnTo>
                  <a:lnTo>
                    <a:pt x="150" y="215"/>
                  </a:lnTo>
                  <a:lnTo>
                    <a:pt x="160" y="224"/>
                  </a:lnTo>
                  <a:lnTo>
                    <a:pt x="169" y="236"/>
                  </a:lnTo>
                  <a:lnTo>
                    <a:pt x="177" y="242"/>
                  </a:lnTo>
                  <a:lnTo>
                    <a:pt x="183" y="242"/>
                  </a:lnTo>
                  <a:lnTo>
                    <a:pt x="190" y="244"/>
                  </a:lnTo>
                  <a:lnTo>
                    <a:pt x="229" y="240"/>
                  </a:lnTo>
                  <a:lnTo>
                    <a:pt x="237" y="242"/>
                  </a:lnTo>
                  <a:lnTo>
                    <a:pt x="242" y="242"/>
                  </a:lnTo>
                  <a:lnTo>
                    <a:pt x="248" y="238"/>
                  </a:lnTo>
                  <a:lnTo>
                    <a:pt x="252" y="228"/>
                  </a:lnTo>
                  <a:lnTo>
                    <a:pt x="254" y="217"/>
                  </a:lnTo>
                  <a:lnTo>
                    <a:pt x="250" y="211"/>
                  </a:lnTo>
                  <a:lnTo>
                    <a:pt x="240" y="207"/>
                  </a:lnTo>
                  <a:lnTo>
                    <a:pt x="235" y="201"/>
                  </a:lnTo>
                  <a:lnTo>
                    <a:pt x="231" y="190"/>
                  </a:lnTo>
                  <a:lnTo>
                    <a:pt x="229" y="178"/>
                  </a:lnTo>
                  <a:lnTo>
                    <a:pt x="227" y="173"/>
                  </a:lnTo>
                  <a:lnTo>
                    <a:pt x="221" y="169"/>
                  </a:lnTo>
                  <a:lnTo>
                    <a:pt x="210" y="157"/>
                  </a:lnTo>
                  <a:lnTo>
                    <a:pt x="206" y="142"/>
                  </a:lnTo>
                  <a:lnTo>
                    <a:pt x="206" y="126"/>
                  </a:lnTo>
                  <a:lnTo>
                    <a:pt x="212" y="113"/>
                  </a:lnTo>
                  <a:lnTo>
                    <a:pt x="214" y="107"/>
                  </a:lnTo>
                  <a:lnTo>
                    <a:pt x="212" y="102"/>
                  </a:lnTo>
                  <a:lnTo>
                    <a:pt x="204" y="86"/>
                  </a:lnTo>
                  <a:lnTo>
                    <a:pt x="202" y="77"/>
                  </a:lnTo>
                  <a:lnTo>
                    <a:pt x="202" y="69"/>
                  </a:lnTo>
                  <a:lnTo>
                    <a:pt x="206" y="61"/>
                  </a:lnTo>
                  <a:lnTo>
                    <a:pt x="217" y="54"/>
                  </a:lnTo>
                  <a:lnTo>
                    <a:pt x="233" y="48"/>
                  </a:lnTo>
                  <a:lnTo>
                    <a:pt x="254" y="44"/>
                  </a:lnTo>
                  <a:lnTo>
                    <a:pt x="298" y="40"/>
                  </a:lnTo>
                  <a:lnTo>
                    <a:pt x="319" y="40"/>
                  </a:lnTo>
                  <a:lnTo>
                    <a:pt x="336" y="42"/>
                  </a:lnTo>
                  <a:lnTo>
                    <a:pt x="350" y="44"/>
                  </a:lnTo>
                  <a:lnTo>
                    <a:pt x="358" y="46"/>
                  </a:lnTo>
                  <a:lnTo>
                    <a:pt x="363" y="52"/>
                  </a:lnTo>
                  <a:lnTo>
                    <a:pt x="369" y="63"/>
                  </a:lnTo>
                  <a:lnTo>
                    <a:pt x="388" y="92"/>
                  </a:lnTo>
                  <a:lnTo>
                    <a:pt x="404" y="123"/>
                  </a:lnTo>
                  <a:lnTo>
                    <a:pt x="409" y="136"/>
                  </a:lnTo>
                  <a:lnTo>
                    <a:pt x="411" y="146"/>
                  </a:lnTo>
                  <a:lnTo>
                    <a:pt x="407" y="157"/>
                  </a:lnTo>
                  <a:lnTo>
                    <a:pt x="402" y="165"/>
                  </a:lnTo>
                  <a:lnTo>
                    <a:pt x="400" y="173"/>
                  </a:lnTo>
                  <a:lnTo>
                    <a:pt x="404" y="178"/>
                  </a:lnTo>
                  <a:lnTo>
                    <a:pt x="409" y="184"/>
                  </a:lnTo>
                  <a:lnTo>
                    <a:pt x="419" y="190"/>
                  </a:lnTo>
                  <a:lnTo>
                    <a:pt x="432" y="190"/>
                  </a:lnTo>
                  <a:lnTo>
                    <a:pt x="459" y="184"/>
                  </a:lnTo>
                  <a:lnTo>
                    <a:pt x="488" y="173"/>
                  </a:lnTo>
                  <a:lnTo>
                    <a:pt x="515" y="165"/>
                  </a:lnTo>
                  <a:lnTo>
                    <a:pt x="525" y="165"/>
                  </a:lnTo>
                  <a:lnTo>
                    <a:pt x="540" y="163"/>
                  </a:lnTo>
                  <a:lnTo>
                    <a:pt x="559" y="163"/>
                  </a:lnTo>
                  <a:lnTo>
                    <a:pt x="584" y="165"/>
                  </a:lnTo>
                  <a:lnTo>
                    <a:pt x="642" y="165"/>
                  </a:lnTo>
                  <a:lnTo>
                    <a:pt x="707" y="169"/>
                  </a:lnTo>
                  <a:lnTo>
                    <a:pt x="770" y="171"/>
                  </a:lnTo>
                  <a:lnTo>
                    <a:pt x="799" y="171"/>
                  </a:lnTo>
                  <a:lnTo>
                    <a:pt x="826" y="173"/>
                  </a:lnTo>
                  <a:lnTo>
                    <a:pt x="886" y="173"/>
                  </a:lnTo>
                  <a:lnTo>
                    <a:pt x="893" y="169"/>
                  </a:lnTo>
                  <a:lnTo>
                    <a:pt x="903" y="163"/>
                  </a:lnTo>
                  <a:lnTo>
                    <a:pt x="924" y="148"/>
                  </a:lnTo>
                  <a:lnTo>
                    <a:pt x="943" y="128"/>
                  </a:lnTo>
                  <a:lnTo>
                    <a:pt x="951" y="119"/>
                  </a:lnTo>
                  <a:lnTo>
                    <a:pt x="955" y="111"/>
                  </a:lnTo>
                  <a:lnTo>
                    <a:pt x="955" y="102"/>
                  </a:lnTo>
                  <a:lnTo>
                    <a:pt x="951" y="86"/>
                  </a:lnTo>
                  <a:lnTo>
                    <a:pt x="945" y="69"/>
                  </a:lnTo>
                  <a:lnTo>
                    <a:pt x="934" y="50"/>
                  </a:lnTo>
                  <a:lnTo>
                    <a:pt x="920" y="30"/>
                  </a:lnTo>
                  <a:lnTo>
                    <a:pt x="903" y="15"/>
                  </a:lnTo>
                  <a:lnTo>
                    <a:pt x="882" y="4"/>
                  </a:lnTo>
                  <a:lnTo>
                    <a:pt x="859" y="0"/>
                  </a:lnTo>
                  <a:lnTo>
                    <a:pt x="847" y="0"/>
                  </a:lnTo>
                  <a:lnTo>
                    <a:pt x="832" y="4"/>
                  </a:lnTo>
                  <a:lnTo>
                    <a:pt x="817" y="9"/>
                  </a:lnTo>
                  <a:lnTo>
                    <a:pt x="797" y="17"/>
                  </a:lnTo>
                  <a:lnTo>
                    <a:pt x="774" y="25"/>
                  </a:lnTo>
                  <a:lnTo>
                    <a:pt x="747" y="30"/>
                  </a:lnTo>
                  <a:lnTo>
                    <a:pt x="715" y="36"/>
                  </a:lnTo>
                  <a:lnTo>
                    <a:pt x="678" y="38"/>
                  </a:lnTo>
                  <a:lnTo>
                    <a:pt x="636" y="40"/>
                  </a:lnTo>
                  <a:lnTo>
                    <a:pt x="592" y="42"/>
                  </a:lnTo>
                  <a:lnTo>
                    <a:pt x="502" y="44"/>
                  </a:lnTo>
                  <a:lnTo>
                    <a:pt x="459" y="44"/>
                  </a:lnTo>
                  <a:lnTo>
                    <a:pt x="423" y="42"/>
                  </a:lnTo>
                  <a:lnTo>
                    <a:pt x="392" y="40"/>
                  </a:lnTo>
                  <a:lnTo>
                    <a:pt x="371" y="38"/>
                  </a:lnTo>
                  <a:lnTo>
                    <a:pt x="354" y="36"/>
                  </a:lnTo>
                  <a:lnTo>
                    <a:pt x="331" y="36"/>
                  </a:lnTo>
                  <a:lnTo>
                    <a:pt x="285" y="38"/>
                  </a:lnTo>
                  <a:lnTo>
                    <a:pt x="263" y="40"/>
                  </a:lnTo>
                  <a:lnTo>
                    <a:pt x="244" y="42"/>
                  </a:lnTo>
                  <a:lnTo>
                    <a:pt x="233" y="44"/>
                  </a:lnTo>
                  <a:lnTo>
                    <a:pt x="229" y="44"/>
                  </a:lnTo>
                  <a:lnTo>
                    <a:pt x="225" y="46"/>
                  </a:lnTo>
                  <a:close/>
                </a:path>
              </a:pathLst>
            </a:custGeom>
            <a:solidFill>
              <a:srgbClr val="FFF2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307" name="Freeform 150"/>
            <p:cNvSpPr>
              <a:spLocks/>
            </p:cNvSpPr>
            <p:nvPr/>
          </p:nvSpPr>
          <p:spPr bwMode="auto">
            <a:xfrm>
              <a:off x="7014" y="1674"/>
              <a:ext cx="165" cy="192"/>
            </a:xfrm>
            <a:custGeom>
              <a:avLst/>
              <a:gdLst>
                <a:gd name="T0" fmla="*/ 8 w 165"/>
                <a:gd name="T1" fmla="*/ 42 h 192"/>
                <a:gd name="T2" fmla="*/ 19 w 165"/>
                <a:gd name="T3" fmla="*/ 21 h 192"/>
                <a:gd name="T4" fmla="*/ 23 w 165"/>
                <a:gd name="T5" fmla="*/ 10 h 192"/>
                <a:gd name="T6" fmla="*/ 23 w 165"/>
                <a:gd name="T7" fmla="*/ 0 h 192"/>
                <a:gd name="T8" fmla="*/ 25 w 165"/>
                <a:gd name="T9" fmla="*/ 0 h 192"/>
                <a:gd name="T10" fmla="*/ 33 w 165"/>
                <a:gd name="T11" fmla="*/ 8 h 192"/>
                <a:gd name="T12" fmla="*/ 44 w 165"/>
                <a:gd name="T13" fmla="*/ 21 h 192"/>
                <a:gd name="T14" fmla="*/ 58 w 165"/>
                <a:gd name="T15" fmla="*/ 37 h 192"/>
                <a:gd name="T16" fmla="*/ 89 w 165"/>
                <a:gd name="T17" fmla="*/ 75 h 192"/>
                <a:gd name="T18" fmla="*/ 100 w 165"/>
                <a:gd name="T19" fmla="*/ 92 h 192"/>
                <a:gd name="T20" fmla="*/ 110 w 165"/>
                <a:gd name="T21" fmla="*/ 106 h 192"/>
                <a:gd name="T22" fmla="*/ 117 w 165"/>
                <a:gd name="T23" fmla="*/ 113 h 192"/>
                <a:gd name="T24" fmla="*/ 127 w 165"/>
                <a:gd name="T25" fmla="*/ 119 h 192"/>
                <a:gd name="T26" fmla="*/ 144 w 165"/>
                <a:gd name="T27" fmla="*/ 121 h 192"/>
                <a:gd name="T28" fmla="*/ 160 w 165"/>
                <a:gd name="T29" fmla="*/ 115 h 192"/>
                <a:gd name="T30" fmla="*/ 163 w 165"/>
                <a:gd name="T31" fmla="*/ 113 h 192"/>
                <a:gd name="T32" fmla="*/ 165 w 165"/>
                <a:gd name="T33" fmla="*/ 113 h 192"/>
                <a:gd name="T34" fmla="*/ 163 w 165"/>
                <a:gd name="T35" fmla="*/ 115 h 192"/>
                <a:gd name="T36" fmla="*/ 161 w 165"/>
                <a:gd name="T37" fmla="*/ 121 h 192"/>
                <a:gd name="T38" fmla="*/ 150 w 165"/>
                <a:gd name="T39" fmla="*/ 138 h 192"/>
                <a:gd name="T40" fmla="*/ 115 w 165"/>
                <a:gd name="T41" fmla="*/ 186 h 192"/>
                <a:gd name="T42" fmla="*/ 110 w 165"/>
                <a:gd name="T43" fmla="*/ 190 h 192"/>
                <a:gd name="T44" fmla="*/ 102 w 165"/>
                <a:gd name="T45" fmla="*/ 192 h 192"/>
                <a:gd name="T46" fmla="*/ 83 w 165"/>
                <a:gd name="T47" fmla="*/ 186 h 192"/>
                <a:gd name="T48" fmla="*/ 60 w 165"/>
                <a:gd name="T49" fmla="*/ 175 h 192"/>
                <a:gd name="T50" fmla="*/ 39 w 165"/>
                <a:gd name="T51" fmla="*/ 156 h 192"/>
                <a:gd name="T52" fmla="*/ 19 w 165"/>
                <a:gd name="T53" fmla="*/ 133 h 192"/>
                <a:gd name="T54" fmla="*/ 6 w 165"/>
                <a:gd name="T55" fmla="*/ 104 h 192"/>
                <a:gd name="T56" fmla="*/ 0 w 165"/>
                <a:gd name="T57" fmla="*/ 73 h 192"/>
                <a:gd name="T58" fmla="*/ 2 w 165"/>
                <a:gd name="T59" fmla="*/ 58 h 192"/>
                <a:gd name="T60" fmla="*/ 8 w 165"/>
                <a:gd name="T61" fmla="*/ 42 h 1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65"/>
                <a:gd name="T94" fmla="*/ 0 h 192"/>
                <a:gd name="T95" fmla="*/ 165 w 165"/>
                <a:gd name="T96" fmla="*/ 192 h 1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65" h="192">
                  <a:moveTo>
                    <a:pt x="8" y="42"/>
                  </a:moveTo>
                  <a:lnTo>
                    <a:pt x="19" y="21"/>
                  </a:lnTo>
                  <a:lnTo>
                    <a:pt x="23" y="1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33" y="8"/>
                  </a:lnTo>
                  <a:lnTo>
                    <a:pt x="44" y="21"/>
                  </a:lnTo>
                  <a:lnTo>
                    <a:pt x="58" y="37"/>
                  </a:lnTo>
                  <a:lnTo>
                    <a:pt x="89" y="75"/>
                  </a:lnTo>
                  <a:lnTo>
                    <a:pt x="100" y="92"/>
                  </a:lnTo>
                  <a:lnTo>
                    <a:pt x="110" y="106"/>
                  </a:lnTo>
                  <a:lnTo>
                    <a:pt x="117" y="113"/>
                  </a:lnTo>
                  <a:lnTo>
                    <a:pt x="127" y="119"/>
                  </a:lnTo>
                  <a:lnTo>
                    <a:pt x="144" y="121"/>
                  </a:lnTo>
                  <a:lnTo>
                    <a:pt x="160" y="115"/>
                  </a:lnTo>
                  <a:lnTo>
                    <a:pt x="163" y="113"/>
                  </a:lnTo>
                  <a:lnTo>
                    <a:pt x="165" y="113"/>
                  </a:lnTo>
                  <a:lnTo>
                    <a:pt x="163" y="115"/>
                  </a:lnTo>
                  <a:lnTo>
                    <a:pt x="161" y="121"/>
                  </a:lnTo>
                  <a:lnTo>
                    <a:pt x="150" y="138"/>
                  </a:lnTo>
                  <a:lnTo>
                    <a:pt x="115" y="186"/>
                  </a:lnTo>
                  <a:lnTo>
                    <a:pt x="110" y="190"/>
                  </a:lnTo>
                  <a:lnTo>
                    <a:pt x="102" y="192"/>
                  </a:lnTo>
                  <a:lnTo>
                    <a:pt x="83" y="186"/>
                  </a:lnTo>
                  <a:lnTo>
                    <a:pt x="60" y="175"/>
                  </a:lnTo>
                  <a:lnTo>
                    <a:pt x="39" y="156"/>
                  </a:lnTo>
                  <a:lnTo>
                    <a:pt x="19" y="133"/>
                  </a:lnTo>
                  <a:lnTo>
                    <a:pt x="6" y="104"/>
                  </a:lnTo>
                  <a:lnTo>
                    <a:pt x="0" y="73"/>
                  </a:lnTo>
                  <a:lnTo>
                    <a:pt x="2" y="58"/>
                  </a:lnTo>
                  <a:lnTo>
                    <a:pt x="8" y="42"/>
                  </a:lnTo>
                  <a:close/>
                </a:path>
              </a:pathLst>
            </a:custGeom>
            <a:solidFill>
              <a:srgbClr val="FFD89E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308" name="Freeform 151"/>
            <p:cNvSpPr>
              <a:spLocks/>
            </p:cNvSpPr>
            <p:nvPr/>
          </p:nvSpPr>
          <p:spPr bwMode="auto">
            <a:xfrm>
              <a:off x="6945" y="1714"/>
              <a:ext cx="184" cy="235"/>
            </a:xfrm>
            <a:custGeom>
              <a:avLst/>
              <a:gdLst>
                <a:gd name="T0" fmla="*/ 184 w 184"/>
                <a:gd name="T1" fmla="*/ 146 h 235"/>
                <a:gd name="T2" fmla="*/ 173 w 184"/>
                <a:gd name="T3" fmla="*/ 110 h 235"/>
                <a:gd name="T4" fmla="*/ 161 w 184"/>
                <a:gd name="T5" fmla="*/ 79 h 235"/>
                <a:gd name="T6" fmla="*/ 150 w 184"/>
                <a:gd name="T7" fmla="*/ 56 h 235"/>
                <a:gd name="T8" fmla="*/ 140 w 184"/>
                <a:gd name="T9" fmla="*/ 39 h 235"/>
                <a:gd name="T10" fmla="*/ 131 w 184"/>
                <a:gd name="T11" fmla="*/ 29 h 235"/>
                <a:gd name="T12" fmla="*/ 123 w 184"/>
                <a:gd name="T13" fmla="*/ 27 h 235"/>
                <a:gd name="T14" fmla="*/ 119 w 184"/>
                <a:gd name="T15" fmla="*/ 31 h 235"/>
                <a:gd name="T16" fmla="*/ 117 w 184"/>
                <a:gd name="T17" fmla="*/ 41 h 235"/>
                <a:gd name="T18" fmla="*/ 117 w 184"/>
                <a:gd name="T19" fmla="*/ 68 h 235"/>
                <a:gd name="T20" fmla="*/ 115 w 184"/>
                <a:gd name="T21" fmla="*/ 91 h 235"/>
                <a:gd name="T22" fmla="*/ 113 w 184"/>
                <a:gd name="T23" fmla="*/ 100 h 235"/>
                <a:gd name="T24" fmla="*/ 113 w 184"/>
                <a:gd name="T25" fmla="*/ 104 h 235"/>
                <a:gd name="T26" fmla="*/ 111 w 184"/>
                <a:gd name="T27" fmla="*/ 106 h 235"/>
                <a:gd name="T28" fmla="*/ 109 w 184"/>
                <a:gd name="T29" fmla="*/ 104 h 235"/>
                <a:gd name="T30" fmla="*/ 106 w 184"/>
                <a:gd name="T31" fmla="*/ 96 h 235"/>
                <a:gd name="T32" fmla="*/ 102 w 184"/>
                <a:gd name="T33" fmla="*/ 85 h 235"/>
                <a:gd name="T34" fmla="*/ 90 w 184"/>
                <a:gd name="T35" fmla="*/ 54 h 235"/>
                <a:gd name="T36" fmla="*/ 79 w 184"/>
                <a:gd name="T37" fmla="*/ 22 h 235"/>
                <a:gd name="T38" fmla="*/ 77 w 184"/>
                <a:gd name="T39" fmla="*/ 10 h 235"/>
                <a:gd name="T40" fmla="*/ 77 w 184"/>
                <a:gd name="T41" fmla="*/ 2 h 235"/>
                <a:gd name="T42" fmla="*/ 75 w 184"/>
                <a:gd name="T43" fmla="*/ 0 h 235"/>
                <a:gd name="T44" fmla="*/ 71 w 184"/>
                <a:gd name="T45" fmla="*/ 4 h 235"/>
                <a:gd name="T46" fmla="*/ 61 w 184"/>
                <a:gd name="T47" fmla="*/ 14 h 235"/>
                <a:gd name="T48" fmla="*/ 52 w 184"/>
                <a:gd name="T49" fmla="*/ 25 h 235"/>
                <a:gd name="T50" fmla="*/ 27 w 184"/>
                <a:gd name="T51" fmla="*/ 52 h 235"/>
                <a:gd name="T52" fmla="*/ 15 w 184"/>
                <a:gd name="T53" fmla="*/ 66 h 235"/>
                <a:gd name="T54" fmla="*/ 6 w 184"/>
                <a:gd name="T55" fmla="*/ 75 h 235"/>
                <a:gd name="T56" fmla="*/ 0 w 184"/>
                <a:gd name="T57" fmla="*/ 85 h 235"/>
                <a:gd name="T58" fmla="*/ 2 w 184"/>
                <a:gd name="T59" fmla="*/ 96 h 235"/>
                <a:gd name="T60" fmla="*/ 17 w 184"/>
                <a:gd name="T61" fmla="*/ 123 h 235"/>
                <a:gd name="T62" fmla="*/ 38 w 184"/>
                <a:gd name="T63" fmla="*/ 154 h 235"/>
                <a:gd name="T64" fmla="*/ 48 w 184"/>
                <a:gd name="T65" fmla="*/ 166 h 235"/>
                <a:gd name="T66" fmla="*/ 52 w 184"/>
                <a:gd name="T67" fmla="*/ 177 h 235"/>
                <a:gd name="T68" fmla="*/ 54 w 184"/>
                <a:gd name="T69" fmla="*/ 216 h 235"/>
                <a:gd name="T70" fmla="*/ 52 w 184"/>
                <a:gd name="T71" fmla="*/ 229 h 235"/>
                <a:gd name="T72" fmla="*/ 52 w 184"/>
                <a:gd name="T73" fmla="*/ 235 h 235"/>
                <a:gd name="T74" fmla="*/ 54 w 184"/>
                <a:gd name="T75" fmla="*/ 235 h 235"/>
                <a:gd name="T76" fmla="*/ 60 w 184"/>
                <a:gd name="T77" fmla="*/ 233 h 235"/>
                <a:gd name="T78" fmla="*/ 67 w 184"/>
                <a:gd name="T79" fmla="*/ 227 h 235"/>
                <a:gd name="T80" fmla="*/ 75 w 184"/>
                <a:gd name="T81" fmla="*/ 216 h 235"/>
                <a:gd name="T82" fmla="*/ 79 w 184"/>
                <a:gd name="T83" fmla="*/ 210 h 235"/>
                <a:gd name="T84" fmla="*/ 85 w 184"/>
                <a:gd name="T85" fmla="*/ 208 h 235"/>
                <a:gd name="T86" fmla="*/ 109 w 184"/>
                <a:gd name="T87" fmla="*/ 208 h 235"/>
                <a:gd name="T88" fmla="*/ 117 w 184"/>
                <a:gd name="T89" fmla="*/ 204 h 235"/>
                <a:gd name="T90" fmla="*/ 127 w 184"/>
                <a:gd name="T91" fmla="*/ 198 h 235"/>
                <a:gd name="T92" fmla="*/ 165 w 184"/>
                <a:gd name="T93" fmla="*/ 166 h 235"/>
                <a:gd name="T94" fmla="*/ 179 w 184"/>
                <a:gd name="T95" fmla="*/ 154 h 235"/>
                <a:gd name="T96" fmla="*/ 182 w 184"/>
                <a:gd name="T97" fmla="*/ 150 h 235"/>
                <a:gd name="T98" fmla="*/ 184 w 184"/>
                <a:gd name="T99" fmla="*/ 148 h 235"/>
                <a:gd name="T100" fmla="*/ 184 w 184"/>
                <a:gd name="T101" fmla="*/ 146 h 23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4"/>
                <a:gd name="T154" fmla="*/ 0 h 235"/>
                <a:gd name="T155" fmla="*/ 184 w 184"/>
                <a:gd name="T156" fmla="*/ 235 h 23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4" h="235">
                  <a:moveTo>
                    <a:pt x="184" y="146"/>
                  </a:moveTo>
                  <a:lnTo>
                    <a:pt x="173" y="110"/>
                  </a:lnTo>
                  <a:lnTo>
                    <a:pt x="161" y="79"/>
                  </a:lnTo>
                  <a:lnTo>
                    <a:pt x="150" y="56"/>
                  </a:lnTo>
                  <a:lnTo>
                    <a:pt x="140" y="39"/>
                  </a:lnTo>
                  <a:lnTo>
                    <a:pt x="131" y="29"/>
                  </a:lnTo>
                  <a:lnTo>
                    <a:pt x="123" y="27"/>
                  </a:lnTo>
                  <a:lnTo>
                    <a:pt x="119" y="31"/>
                  </a:lnTo>
                  <a:lnTo>
                    <a:pt x="117" y="41"/>
                  </a:lnTo>
                  <a:lnTo>
                    <a:pt x="117" y="68"/>
                  </a:lnTo>
                  <a:lnTo>
                    <a:pt x="115" y="91"/>
                  </a:lnTo>
                  <a:lnTo>
                    <a:pt x="113" y="100"/>
                  </a:lnTo>
                  <a:lnTo>
                    <a:pt x="113" y="104"/>
                  </a:lnTo>
                  <a:lnTo>
                    <a:pt x="111" y="106"/>
                  </a:lnTo>
                  <a:lnTo>
                    <a:pt x="109" y="104"/>
                  </a:lnTo>
                  <a:lnTo>
                    <a:pt x="106" y="96"/>
                  </a:lnTo>
                  <a:lnTo>
                    <a:pt x="102" y="85"/>
                  </a:lnTo>
                  <a:lnTo>
                    <a:pt x="90" y="54"/>
                  </a:lnTo>
                  <a:lnTo>
                    <a:pt x="79" y="22"/>
                  </a:lnTo>
                  <a:lnTo>
                    <a:pt x="77" y="10"/>
                  </a:lnTo>
                  <a:lnTo>
                    <a:pt x="77" y="2"/>
                  </a:lnTo>
                  <a:lnTo>
                    <a:pt x="75" y="0"/>
                  </a:lnTo>
                  <a:lnTo>
                    <a:pt x="71" y="4"/>
                  </a:lnTo>
                  <a:lnTo>
                    <a:pt x="61" y="14"/>
                  </a:lnTo>
                  <a:lnTo>
                    <a:pt x="52" y="25"/>
                  </a:lnTo>
                  <a:lnTo>
                    <a:pt x="27" y="52"/>
                  </a:lnTo>
                  <a:lnTo>
                    <a:pt x="15" y="66"/>
                  </a:lnTo>
                  <a:lnTo>
                    <a:pt x="6" y="75"/>
                  </a:lnTo>
                  <a:lnTo>
                    <a:pt x="0" y="85"/>
                  </a:lnTo>
                  <a:lnTo>
                    <a:pt x="2" y="96"/>
                  </a:lnTo>
                  <a:lnTo>
                    <a:pt x="17" y="123"/>
                  </a:lnTo>
                  <a:lnTo>
                    <a:pt x="38" y="154"/>
                  </a:lnTo>
                  <a:lnTo>
                    <a:pt x="48" y="166"/>
                  </a:lnTo>
                  <a:lnTo>
                    <a:pt x="52" y="177"/>
                  </a:lnTo>
                  <a:lnTo>
                    <a:pt x="54" y="216"/>
                  </a:lnTo>
                  <a:lnTo>
                    <a:pt x="52" y="229"/>
                  </a:lnTo>
                  <a:lnTo>
                    <a:pt x="52" y="235"/>
                  </a:lnTo>
                  <a:lnTo>
                    <a:pt x="54" y="235"/>
                  </a:lnTo>
                  <a:lnTo>
                    <a:pt x="60" y="233"/>
                  </a:lnTo>
                  <a:lnTo>
                    <a:pt x="67" y="227"/>
                  </a:lnTo>
                  <a:lnTo>
                    <a:pt x="75" y="216"/>
                  </a:lnTo>
                  <a:lnTo>
                    <a:pt x="79" y="210"/>
                  </a:lnTo>
                  <a:lnTo>
                    <a:pt x="85" y="208"/>
                  </a:lnTo>
                  <a:lnTo>
                    <a:pt x="109" y="208"/>
                  </a:lnTo>
                  <a:lnTo>
                    <a:pt x="117" y="204"/>
                  </a:lnTo>
                  <a:lnTo>
                    <a:pt x="127" y="198"/>
                  </a:lnTo>
                  <a:lnTo>
                    <a:pt x="165" y="166"/>
                  </a:lnTo>
                  <a:lnTo>
                    <a:pt x="179" y="154"/>
                  </a:lnTo>
                  <a:lnTo>
                    <a:pt x="182" y="150"/>
                  </a:lnTo>
                  <a:lnTo>
                    <a:pt x="184" y="148"/>
                  </a:lnTo>
                  <a:lnTo>
                    <a:pt x="184" y="146"/>
                  </a:lnTo>
                  <a:close/>
                </a:path>
              </a:pathLst>
            </a:custGeom>
            <a:solidFill>
              <a:srgbClr val="FFF2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309" name="Freeform 152"/>
            <p:cNvSpPr>
              <a:spLocks/>
            </p:cNvSpPr>
            <p:nvPr/>
          </p:nvSpPr>
          <p:spPr bwMode="auto">
            <a:xfrm>
              <a:off x="6680" y="2863"/>
              <a:ext cx="724" cy="421"/>
            </a:xfrm>
            <a:custGeom>
              <a:avLst/>
              <a:gdLst>
                <a:gd name="T0" fmla="*/ 60 w 724"/>
                <a:gd name="T1" fmla="*/ 33 h 421"/>
                <a:gd name="T2" fmla="*/ 46 w 724"/>
                <a:gd name="T3" fmla="*/ 96 h 421"/>
                <a:gd name="T4" fmla="*/ 23 w 724"/>
                <a:gd name="T5" fmla="*/ 227 h 421"/>
                <a:gd name="T6" fmla="*/ 15 w 724"/>
                <a:gd name="T7" fmla="*/ 288 h 421"/>
                <a:gd name="T8" fmla="*/ 10 w 724"/>
                <a:gd name="T9" fmla="*/ 340 h 421"/>
                <a:gd name="T10" fmla="*/ 6 w 724"/>
                <a:gd name="T11" fmla="*/ 363 h 421"/>
                <a:gd name="T12" fmla="*/ 4 w 724"/>
                <a:gd name="T13" fmla="*/ 382 h 421"/>
                <a:gd name="T14" fmla="*/ 2 w 724"/>
                <a:gd name="T15" fmla="*/ 399 h 421"/>
                <a:gd name="T16" fmla="*/ 2 w 724"/>
                <a:gd name="T17" fmla="*/ 411 h 421"/>
                <a:gd name="T18" fmla="*/ 0 w 724"/>
                <a:gd name="T19" fmla="*/ 419 h 421"/>
                <a:gd name="T20" fmla="*/ 0 w 724"/>
                <a:gd name="T21" fmla="*/ 421 h 421"/>
                <a:gd name="T22" fmla="*/ 724 w 724"/>
                <a:gd name="T23" fmla="*/ 421 h 421"/>
                <a:gd name="T24" fmla="*/ 724 w 724"/>
                <a:gd name="T25" fmla="*/ 417 h 421"/>
                <a:gd name="T26" fmla="*/ 722 w 724"/>
                <a:gd name="T27" fmla="*/ 407 h 421"/>
                <a:gd name="T28" fmla="*/ 720 w 724"/>
                <a:gd name="T29" fmla="*/ 390 h 421"/>
                <a:gd name="T30" fmla="*/ 716 w 724"/>
                <a:gd name="T31" fmla="*/ 369 h 421"/>
                <a:gd name="T32" fmla="*/ 713 w 724"/>
                <a:gd name="T33" fmla="*/ 344 h 421"/>
                <a:gd name="T34" fmla="*/ 707 w 724"/>
                <a:gd name="T35" fmla="*/ 313 h 421"/>
                <a:gd name="T36" fmla="*/ 697 w 724"/>
                <a:gd name="T37" fmla="*/ 250 h 421"/>
                <a:gd name="T38" fmla="*/ 686 w 724"/>
                <a:gd name="T39" fmla="*/ 180 h 421"/>
                <a:gd name="T40" fmla="*/ 672 w 724"/>
                <a:gd name="T41" fmla="*/ 115 h 421"/>
                <a:gd name="T42" fmla="*/ 666 w 724"/>
                <a:gd name="T43" fmla="*/ 84 h 421"/>
                <a:gd name="T44" fmla="*/ 661 w 724"/>
                <a:gd name="T45" fmla="*/ 58 h 421"/>
                <a:gd name="T46" fmla="*/ 657 w 724"/>
                <a:gd name="T47" fmla="*/ 36 h 421"/>
                <a:gd name="T48" fmla="*/ 651 w 724"/>
                <a:gd name="T49" fmla="*/ 19 h 421"/>
                <a:gd name="T50" fmla="*/ 613 w 724"/>
                <a:gd name="T51" fmla="*/ 19 h 421"/>
                <a:gd name="T52" fmla="*/ 586 w 724"/>
                <a:gd name="T53" fmla="*/ 17 h 421"/>
                <a:gd name="T54" fmla="*/ 553 w 724"/>
                <a:gd name="T55" fmla="*/ 17 h 421"/>
                <a:gd name="T56" fmla="*/ 480 w 724"/>
                <a:gd name="T57" fmla="*/ 13 h 421"/>
                <a:gd name="T58" fmla="*/ 326 w 724"/>
                <a:gd name="T59" fmla="*/ 6 h 421"/>
                <a:gd name="T60" fmla="*/ 292 w 724"/>
                <a:gd name="T61" fmla="*/ 4 h 421"/>
                <a:gd name="T62" fmla="*/ 261 w 724"/>
                <a:gd name="T63" fmla="*/ 2 h 421"/>
                <a:gd name="T64" fmla="*/ 234 w 724"/>
                <a:gd name="T65" fmla="*/ 0 h 421"/>
                <a:gd name="T66" fmla="*/ 190 w 724"/>
                <a:gd name="T67" fmla="*/ 0 h 421"/>
                <a:gd name="T68" fmla="*/ 177 w 724"/>
                <a:gd name="T69" fmla="*/ 4 h 421"/>
                <a:gd name="T70" fmla="*/ 159 w 724"/>
                <a:gd name="T71" fmla="*/ 6 h 421"/>
                <a:gd name="T72" fmla="*/ 144 w 724"/>
                <a:gd name="T73" fmla="*/ 8 h 421"/>
                <a:gd name="T74" fmla="*/ 129 w 724"/>
                <a:gd name="T75" fmla="*/ 4 h 421"/>
                <a:gd name="T76" fmla="*/ 125 w 724"/>
                <a:gd name="T77" fmla="*/ 4 h 421"/>
                <a:gd name="T78" fmla="*/ 117 w 724"/>
                <a:gd name="T79" fmla="*/ 6 h 421"/>
                <a:gd name="T80" fmla="*/ 96 w 724"/>
                <a:gd name="T81" fmla="*/ 13 h 421"/>
                <a:gd name="T82" fmla="*/ 75 w 724"/>
                <a:gd name="T83" fmla="*/ 25 h 421"/>
                <a:gd name="T84" fmla="*/ 67 w 724"/>
                <a:gd name="T85" fmla="*/ 27 h 421"/>
                <a:gd name="T86" fmla="*/ 65 w 724"/>
                <a:gd name="T87" fmla="*/ 29 h 421"/>
                <a:gd name="T88" fmla="*/ 60 w 724"/>
                <a:gd name="T89" fmla="*/ 33 h 4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24"/>
                <a:gd name="T136" fmla="*/ 0 h 421"/>
                <a:gd name="T137" fmla="*/ 724 w 724"/>
                <a:gd name="T138" fmla="*/ 421 h 42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24" h="421">
                  <a:moveTo>
                    <a:pt x="60" y="33"/>
                  </a:moveTo>
                  <a:lnTo>
                    <a:pt x="46" y="96"/>
                  </a:lnTo>
                  <a:lnTo>
                    <a:pt x="23" y="227"/>
                  </a:lnTo>
                  <a:lnTo>
                    <a:pt x="15" y="288"/>
                  </a:lnTo>
                  <a:lnTo>
                    <a:pt x="10" y="340"/>
                  </a:lnTo>
                  <a:lnTo>
                    <a:pt x="6" y="363"/>
                  </a:lnTo>
                  <a:lnTo>
                    <a:pt x="4" y="382"/>
                  </a:lnTo>
                  <a:lnTo>
                    <a:pt x="2" y="399"/>
                  </a:lnTo>
                  <a:lnTo>
                    <a:pt x="2" y="411"/>
                  </a:lnTo>
                  <a:lnTo>
                    <a:pt x="0" y="419"/>
                  </a:lnTo>
                  <a:lnTo>
                    <a:pt x="0" y="421"/>
                  </a:lnTo>
                  <a:lnTo>
                    <a:pt x="724" y="421"/>
                  </a:lnTo>
                  <a:lnTo>
                    <a:pt x="724" y="417"/>
                  </a:lnTo>
                  <a:lnTo>
                    <a:pt x="722" y="407"/>
                  </a:lnTo>
                  <a:lnTo>
                    <a:pt x="720" y="390"/>
                  </a:lnTo>
                  <a:lnTo>
                    <a:pt x="716" y="369"/>
                  </a:lnTo>
                  <a:lnTo>
                    <a:pt x="713" y="344"/>
                  </a:lnTo>
                  <a:lnTo>
                    <a:pt x="707" y="313"/>
                  </a:lnTo>
                  <a:lnTo>
                    <a:pt x="697" y="250"/>
                  </a:lnTo>
                  <a:lnTo>
                    <a:pt x="686" y="180"/>
                  </a:lnTo>
                  <a:lnTo>
                    <a:pt x="672" y="115"/>
                  </a:lnTo>
                  <a:lnTo>
                    <a:pt x="666" y="84"/>
                  </a:lnTo>
                  <a:lnTo>
                    <a:pt x="661" y="58"/>
                  </a:lnTo>
                  <a:lnTo>
                    <a:pt x="657" y="36"/>
                  </a:lnTo>
                  <a:lnTo>
                    <a:pt x="651" y="19"/>
                  </a:lnTo>
                  <a:lnTo>
                    <a:pt x="613" y="19"/>
                  </a:lnTo>
                  <a:lnTo>
                    <a:pt x="586" y="17"/>
                  </a:lnTo>
                  <a:lnTo>
                    <a:pt x="553" y="17"/>
                  </a:lnTo>
                  <a:lnTo>
                    <a:pt x="480" y="13"/>
                  </a:lnTo>
                  <a:lnTo>
                    <a:pt x="326" y="6"/>
                  </a:lnTo>
                  <a:lnTo>
                    <a:pt x="292" y="4"/>
                  </a:lnTo>
                  <a:lnTo>
                    <a:pt x="261" y="2"/>
                  </a:lnTo>
                  <a:lnTo>
                    <a:pt x="234" y="0"/>
                  </a:lnTo>
                  <a:lnTo>
                    <a:pt x="190" y="0"/>
                  </a:lnTo>
                  <a:lnTo>
                    <a:pt x="177" y="4"/>
                  </a:lnTo>
                  <a:lnTo>
                    <a:pt x="159" y="6"/>
                  </a:lnTo>
                  <a:lnTo>
                    <a:pt x="144" y="8"/>
                  </a:lnTo>
                  <a:lnTo>
                    <a:pt x="129" y="4"/>
                  </a:lnTo>
                  <a:lnTo>
                    <a:pt x="125" y="4"/>
                  </a:lnTo>
                  <a:lnTo>
                    <a:pt x="117" y="6"/>
                  </a:lnTo>
                  <a:lnTo>
                    <a:pt x="96" y="13"/>
                  </a:lnTo>
                  <a:lnTo>
                    <a:pt x="75" y="25"/>
                  </a:lnTo>
                  <a:lnTo>
                    <a:pt x="67" y="27"/>
                  </a:lnTo>
                  <a:lnTo>
                    <a:pt x="65" y="29"/>
                  </a:lnTo>
                  <a:lnTo>
                    <a:pt x="60" y="33"/>
                  </a:lnTo>
                  <a:close/>
                </a:path>
              </a:pathLst>
            </a:custGeom>
            <a:solidFill>
              <a:srgbClr val="FF78D9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310" name="Freeform 153"/>
            <p:cNvSpPr>
              <a:spLocks/>
            </p:cNvSpPr>
            <p:nvPr/>
          </p:nvSpPr>
          <p:spPr bwMode="auto">
            <a:xfrm>
              <a:off x="6924" y="2863"/>
              <a:ext cx="480" cy="422"/>
            </a:xfrm>
            <a:custGeom>
              <a:avLst/>
              <a:gdLst>
                <a:gd name="T0" fmla="*/ 407 w 480"/>
                <a:gd name="T1" fmla="*/ 19 h 422"/>
                <a:gd name="T2" fmla="*/ 0 w 480"/>
                <a:gd name="T3" fmla="*/ 0 h 422"/>
                <a:gd name="T4" fmla="*/ 2 w 480"/>
                <a:gd name="T5" fmla="*/ 4 h 422"/>
                <a:gd name="T6" fmla="*/ 6 w 480"/>
                <a:gd name="T7" fmla="*/ 15 h 422"/>
                <a:gd name="T8" fmla="*/ 11 w 480"/>
                <a:gd name="T9" fmla="*/ 33 h 422"/>
                <a:gd name="T10" fmla="*/ 19 w 480"/>
                <a:gd name="T11" fmla="*/ 54 h 422"/>
                <a:gd name="T12" fmla="*/ 31 w 480"/>
                <a:gd name="T13" fmla="*/ 104 h 422"/>
                <a:gd name="T14" fmla="*/ 33 w 480"/>
                <a:gd name="T15" fmla="*/ 129 h 422"/>
                <a:gd name="T16" fmla="*/ 33 w 480"/>
                <a:gd name="T17" fmla="*/ 154 h 422"/>
                <a:gd name="T18" fmla="*/ 31 w 480"/>
                <a:gd name="T19" fmla="*/ 163 h 422"/>
                <a:gd name="T20" fmla="*/ 33 w 480"/>
                <a:gd name="T21" fmla="*/ 167 h 422"/>
                <a:gd name="T22" fmla="*/ 33 w 480"/>
                <a:gd name="T23" fmla="*/ 169 h 422"/>
                <a:gd name="T24" fmla="*/ 36 w 480"/>
                <a:gd name="T25" fmla="*/ 167 h 422"/>
                <a:gd name="T26" fmla="*/ 42 w 480"/>
                <a:gd name="T27" fmla="*/ 156 h 422"/>
                <a:gd name="T28" fmla="*/ 52 w 480"/>
                <a:gd name="T29" fmla="*/ 136 h 422"/>
                <a:gd name="T30" fmla="*/ 71 w 480"/>
                <a:gd name="T31" fmla="*/ 84 h 422"/>
                <a:gd name="T32" fmla="*/ 77 w 480"/>
                <a:gd name="T33" fmla="*/ 59 h 422"/>
                <a:gd name="T34" fmla="*/ 79 w 480"/>
                <a:gd name="T35" fmla="*/ 38 h 422"/>
                <a:gd name="T36" fmla="*/ 79 w 480"/>
                <a:gd name="T37" fmla="*/ 31 h 422"/>
                <a:gd name="T38" fmla="*/ 81 w 480"/>
                <a:gd name="T39" fmla="*/ 25 h 422"/>
                <a:gd name="T40" fmla="*/ 86 w 480"/>
                <a:gd name="T41" fmla="*/ 23 h 422"/>
                <a:gd name="T42" fmla="*/ 94 w 480"/>
                <a:gd name="T43" fmla="*/ 27 h 422"/>
                <a:gd name="T44" fmla="*/ 104 w 480"/>
                <a:gd name="T45" fmla="*/ 38 h 422"/>
                <a:gd name="T46" fmla="*/ 115 w 480"/>
                <a:gd name="T47" fmla="*/ 54 h 422"/>
                <a:gd name="T48" fmla="*/ 127 w 480"/>
                <a:gd name="T49" fmla="*/ 71 h 422"/>
                <a:gd name="T50" fmla="*/ 146 w 480"/>
                <a:gd name="T51" fmla="*/ 111 h 422"/>
                <a:gd name="T52" fmla="*/ 155 w 480"/>
                <a:gd name="T53" fmla="*/ 127 h 422"/>
                <a:gd name="T54" fmla="*/ 167 w 480"/>
                <a:gd name="T55" fmla="*/ 136 h 422"/>
                <a:gd name="T56" fmla="*/ 180 w 480"/>
                <a:gd name="T57" fmla="*/ 144 h 422"/>
                <a:gd name="T58" fmla="*/ 194 w 480"/>
                <a:gd name="T59" fmla="*/ 148 h 422"/>
                <a:gd name="T60" fmla="*/ 207 w 480"/>
                <a:gd name="T61" fmla="*/ 156 h 422"/>
                <a:gd name="T62" fmla="*/ 219 w 480"/>
                <a:gd name="T63" fmla="*/ 167 h 422"/>
                <a:gd name="T64" fmla="*/ 228 w 480"/>
                <a:gd name="T65" fmla="*/ 186 h 422"/>
                <a:gd name="T66" fmla="*/ 232 w 480"/>
                <a:gd name="T67" fmla="*/ 198 h 422"/>
                <a:gd name="T68" fmla="*/ 236 w 480"/>
                <a:gd name="T69" fmla="*/ 213 h 422"/>
                <a:gd name="T70" fmla="*/ 244 w 480"/>
                <a:gd name="T71" fmla="*/ 282 h 422"/>
                <a:gd name="T72" fmla="*/ 248 w 480"/>
                <a:gd name="T73" fmla="*/ 351 h 422"/>
                <a:gd name="T74" fmla="*/ 248 w 480"/>
                <a:gd name="T75" fmla="*/ 422 h 422"/>
                <a:gd name="T76" fmla="*/ 480 w 480"/>
                <a:gd name="T77" fmla="*/ 421 h 422"/>
                <a:gd name="T78" fmla="*/ 480 w 480"/>
                <a:gd name="T79" fmla="*/ 417 h 422"/>
                <a:gd name="T80" fmla="*/ 478 w 480"/>
                <a:gd name="T81" fmla="*/ 405 h 422"/>
                <a:gd name="T82" fmla="*/ 474 w 480"/>
                <a:gd name="T83" fmla="*/ 386 h 422"/>
                <a:gd name="T84" fmla="*/ 470 w 480"/>
                <a:gd name="T85" fmla="*/ 363 h 422"/>
                <a:gd name="T86" fmla="*/ 465 w 480"/>
                <a:gd name="T87" fmla="*/ 334 h 422"/>
                <a:gd name="T88" fmla="*/ 461 w 480"/>
                <a:gd name="T89" fmla="*/ 301 h 422"/>
                <a:gd name="T90" fmla="*/ 447 w 480"/>
                <a:gd name="T91" fmla="*/ 232 h 422"/>
                <a:gd name="T92" fmla="*/ 436 w 480"/>
                <a:gd name="T93" fmla="*/ 161 h 422"/>
                <a:gd name="T94" fmla="*/ 422 w 480"/>
                <a:gd name="T95" fmla="*/ 96 h 422"/>
                <a:gd name="T96" fmla="*/ 419 w 480"/>
                <a:gd name="T97" fmla="*/ 69 h 422"/>
                <a:gd name="T98" fmla="*/ 413 w 480"/>
                <a:gd name="T99" fmla="*/ 46 h 422"/>
                <a:gd name="T100" fmla="*/ 409 w 480"/>
                <a:gd name="T101" fmla="*/ 29 h 422"/>
                <a:gd name="T102" fmla="*/ 407 w 480"/>
                <a:gd name="T103" fmla="*/ 19 h 42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80"/>
                <a:gd name="T157" fmla="*/ 0 h 422"/>
                <a:gd name="T158" fmla="*/ 480 w 480"/>
                <a:gd name="T159" fmla="*/ 422 h 42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80" h="422">
                  <a:moveTo>
                    <a:pt x="407" y="19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15"/>
                  </a:lnTo>
                  <a:lnTo>
                    <a:pt x="11" y="33"/>
                  </a:lnTo>
                  <a:lnTo>
                    <a:pt x="19" y="54"/>
                  </a:lnTo>
                  <a:lnTo>
                    <a:pt x="31" y="104"/>
                  </a:lnTo>
                  <a:lnTo>
                    <a:pt x="33" y="129"/>
                  </a:lnTo>
                  <a:lnTo>
                    <a:pt x="33" y="154"/>
                  </a:lnTo>
                  <a:lnTo>
                    <a:pt x="31" y="163"/>
                  </a:lnTo>
                  <a:lnTo>
                    <a:pt x="33" y="167"/>
                  </a:lnTo>
                  <a:lnTo>
                    <a:pt x="33" y="169"/>
                  </a:lnTo>
                  <a:lnTo>
                    <a:pt x="36" y="167"/>
                  </a:lnTo>
                  <a:lnTo>
                    <a:pt x="42" y="156"/>
                  </a:lnTo>
                  <a:lnTo>
                    <a:pt x="52" y="136"/>
                  </a:lnTo>
                  <a:lnTo>
                    <a:pt x="71" y="84"/>
                  </a:lnTo>
                  <a:lnTo>
                    <a:pt x="77" y="59"/>
                  </a:lnTo>
                  <a:lnTo>
                    <a:pt x="79" y="38"/>
                  </a:lnTo>
                  <a:lnTo>
                    <a:pt x="79" y="31"/>
                  </a:lnTo>
                  <a:lnTo>
                    <a:pt x="81" y="25"/>
                  </a:lnTo>
                  <a:lnTo>
                    <a:pt x="86" y="23"/>
                  </a:lnTo>
                  <a:lnTo>
                    <a:pt x="94" y="27"/>
                  </a:lnTo>
                  <a:lnTo>
                    <a:pt x="104" y="38"/>
                  </a:lnTo>
                  <a:lnTo>
                    <a:pt x="115" y="54"/>
                  </a:lnTo>
                  <a:lnTo>
                    <a:pt x="127" y="71"/>
                  </a:lnTo>
                  <a:lnTo>
                    <a:pt x="146" y="111"/>
                  </a:lnTo>
                  <a:lnTo>
                    <a:pt x="155" y="127"/>
                  </a:lnTo>
                  <a:lnTo>
                    <a:pt x="167" y="136"/>
                  </a:lnTo>
                  <a:lnTo>
                    <a:pt x="180" y="144"/>
                  </a:lnTo>
                  <a:lnTo>
                    <a:pt x="194" y="148"/>
                  </a:lnTo>
                  <a:lnTo>
                    <a:pt x="207" y="156"/>
                  </a:lnTo>
                  <a:lnTo>
                    <a:pt x="219" y="167"/>
                  </a:lnTo>
                  <a:lnTo>
                    <a:pt x="228" y="186"/>
                  </a:lnTo>
                  <a:lnTo>
                    <a:pt x="232" y="198"/>
                  </a:lnTo>
                  <a:lnTo>
                    <a:pt x="236" y="213"/>
                  </a:lnTo>
                  <a:lnTo>
                    <a:pt x="244" y="282"/>
                  </a:lnTo>
                  <a:lnTo>
                    <a:pt x="248" y="351"/>
                  </a:lnTo>
                  <a:lnTo>
                    <a:pt x="248" y="422"/>
                  </a:lnTo>
                  <a:lnTo>
                    <a:pt x="480" y="421"/>
                  </a:lnTo>
                  <a:lnTo>
                    <a:pt x="480" y="417"/>
                  </a:lnTo>
                  <a:lnTo>
                    <a:pt x="478" y="405"/>
                  </a:lnTo>
                  <a:lnTo>
                    <a:pt x="474" y="386"/>
                  </a:lnTo>
                  <a:lnTo>
                    <a:pt x="470" y="363"/>
                  </a:lnTo>
                  <a:lnTo>
                    <a:pt x="465" y="334"/>
                  </a:lnTo>
                  <a:lnTo>
                    <a:pt x="461" y="301"/>
                  </a:lnTo>
                  <a:lnTo>
                    <a:pt x="447" y="232"/>
                  </a:lnTo>
                  <a:lnTo>
                    <a:pt x="436" y="161"/>
                  </a:lnTo>
                  <a:lnTo>
                    <a:pt x="422" y="96"/>
                  </a:lnTo>
                  <a:lnTo>
                    <a:pt x="419" y="69"/>
                  </a:lnTo>
                  <a:lnTo>
                    <a:pt x="413" y="46"/>
                  </a:lnTo>
                  <a:lnTo>
                    <a:pt x="409" y="29"/>
                  </a:lnTo>
                  <a:lnTo>
                    <a:pt x="407" y="19"/>
                  </a:lnTo>
                  <a:close/>
                </a:path>
              </a:pathLst>
            </a:custGeom>
            <a:solidFill>
              <a:srgbClr val="BF0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311" name="Freeform 154"/>
            <p:cNvSpPr>
              <a:spLocks/>
            </p:cNvSpPr>
            <p:nvPr/>
          </p:nvSpPr>
          <p:spPr bwMode="auto">
            <a:xfrm>
              <a:off x="6970" y="2235"/>
              <a:ext cx="196" cy="476"/>
            </a:xfrm>
            <a:custGeom>
              <a:avLst/>
              <a:gdLst>
                <a:gd name="T0" fmla="*/ 100 w 196"/>
                <a:gd name="T1" fmla="*/ 467 h 476"/>
                <a:gd name="T2" fmla="*/ 106 w 196"/>
                <a:gd name="T3" fmla="*/ 438 h 476"/>
                <a:gd name="T4" fmla="*/ 106 w 196"/>
                <a:gd name="T5" fmla="*/ 403 h 476"/>
                <a:gd name="T6" fmla="*/ 100 w 196"/>
                <a:gd name="T7" fmla="*/ 323 h 476"/>
                <a:gd name="T8" fmla="*/ 100 w 196"/>
                <a:gd name="T9" fmla="*/ 282 h 476"/>
                <a:gd name="T10" fmla="*/ 104 w 196"/>
                <a:gd name="T11" fmla="*/ 240 h 476"/>
                <a:gd name="T12" fmla="*/ 111 w 196"/>
                <a:gd name="T13" fmla="*/ 203 h 476"/>
                <a:gd name="T14" fmla="*/ 119 w 196"/>
                <a:gd name="T15" fmla="*/ 186 h 476"/>
                <a:gd name="T16" fmla="*/ 129 w 196"/>
                <a:gd name="T17" fmla="*/ 171 h 476"/>
                <a:gd name="T18" fmla="*/ 148 w 196"/>
                <a:gd name="T19" fmla="*/ 142 h 476"/>
                <a:gd name="T20" fmla="*/ 163 w 196"/>
                <a:gd name="T21" fmla="*/ 113 h 476"/>
                <a:gd name="T22" fmla="*/ 175 w 196"/>
                <a:gd name="T23" fmla="*/ 88 h 476"/>
                <a:gd name="T24" fmla="*/ 184 w 196"/>
                <a:gd name="T25" fmla="*/ 63 h 476"/>
                <a:gd name="T26" fmla="*/ 190 w 196"/>
                <a:gd name="T27" fmla="*/ 42 h 476"/>
                <a:gd name="T28" fmla="*/ 194 w 196"/>
                <a:gd name="T29" fmla="*/ 25 h 476"/>
                <a:gd name="T30" fmla="*/ 196 w 196"/>
                <a:gd name="T31" fmla="*/ 11 h 476"/>
                <a:gd name="T32" fmla="*/ 196 w 196"/>
                <a:gd name="T33" fmla="*/ 2 h 476"/>
                <a:gd name="T34" fmla="*/ 196 w 196"/>
                <a:gd name="T35" fmla="*/ 0 h 476"/>
                <a:gd name="T36" fmla="*/ 194 w 196"/>
                <a:gd name="T37" fmla="*/ 2 h 476"/>
                <a:gd name="T38" fmla="*/ 190 w 196"/>
                <a:gd name="T39" fmla="*/ 6 h 476"/>
                <a:gd name="T40" fmla="*/ 184 w 196"/>
                <a:gd name="T41" fmla="*/ 13 h 476"/>
                <a:gd name="T42" fmla="*/ 173 w 196"/>
                <a:gd name="T43" fmla="*/ 33 h 476"/>
                <a:gd name="T44" fmla="*/ 154 w 196"/>
                <a:gd name="T45" fmla="*/ 59 h 476"/>
                <a:gd name="T46" fmla="*/ 133 w 196"/>
                <a:gd name="T47" fmla="*/ 92 h 476"/>
                <a:gd name="T48" fmla="*/ 106 w 196"/>
                <a:gd name="T49" fmla="*/ 125 h 476"/>
                <a:gd name="T50" fmla="*/ 75 w 196"/>
                <a:gd name="T51" fmla="*/ 159 h 476"/>
                <a:gd name="T52" fmla="*/ 40 w 196"/>
                <a:gd name="T53" fmla="*/ 192 h 476"/>
                <a:gd name="T54" fmla="*/ 25 w 196"/>
                <a:gd name="T55" fmla="*/ 207 h 476"/>
                <a:gd name="T56" fmla="*/ 13 w 196"/>
                <a:gd name="T57" fmla="*/ 221 h 476"/>
                <a:gd name="T58" fmla="*/ 6 w 196"/>
                <a:gd name="T59" fmla="*/ 232 h 476"/>
                <a:gd name="T60" fmla="*/ 4 w 196"/>
                <a:gd name="T61" fmla="*/ 242 h 476"/>
                <a:gd name="T62" fmla="*/ 6 w 196"/>
                <a:gd name="T63" fmla="*/ 261 h 476"/>
                <a:gd name="T64" fmla="*/ 15 w 196"/>
                <a:gd name="T65" fmla="*/ 282 h 476"/>
                <a:gd name="T66" fmla="*/ 21 w 196"/>
                <a:gd name="T67" fmla="*/ 294 h 476"/>
                <a:gd name="T68" fmla="*/ 29 w 196"/>
                <a:gd name="T69" fmla="*/ 305 h 476"/>
                <a:gd name="T70" fmla="*/ 44 w 196"/>
                <a:gd name="T71" fmla="*/ 336 h 476"/>
                <a:gd name="T72" fmla="*/ 52 w 196"/>
                <a:gd name="T73" fmla="*/ 355 h 476"/>
                <a:gd name="T74" fmla="*/ 56 w 196"/>
                <a:gd name="T75" fmla="*/ 376 h 476"/>
                <a:gd name="T76" fmla="*/ 60 w 196"/>
                <a:gd name="T77" fmla="*/ 401 h 476"/>
                <a:gd name="T78" fmla="*/ 61 w 196"/>
                <a:gd name="T79" fmla="*/ 430 h 476"/>
                <a:gd name="T80" fmla="*/ 60 w 196"/>
                <a:gd name="T81" fmla="*/ 432 h 476"/>
                <a:gd name="T82" fmla="*/ 54 w 196"/>
                <a:gd name="T83" fmla="*/ 428 h 476"/>
                <a:gd name="T84" fmla="*/ 46 w 196"/>
                <a:gd name="T85" fmla="*/ 421 h 476"/>
                <a:gd name="T86" fmla="*/ 36 w 196"/>
                <a:gd name="T87" fmla="*/ 407 h 476"/>
                <a:gd name="T88" fmla="*/ 19 w 196"/>
                <a:gd name="T89" fmla="*/ 378 h 476"/>
                <a:gd name="T90" fmla="*/ 12 w 196"/>
                <a:gd name="T91" fmla="*/ 365 h 476"/>
                <a:gd name="T92" fmla="*/ 10 w 196"/>
                <a:gd name="T93" fmla="*/ 353 h 476"/>
                <a:gd name="T94" fmla="*/ 2 w 196"/>
                <a:gd name="T95" fmla="*/ 357 h 476"/>
                <a:gd name="T96" fmla="*/ 0 w 196"/>
                <a:gd name="T97" fmla="*/ 367 h 476"/>
                <a:gd name="T98" fmla="*/ 4 w 196"/>
                <a:gd name="T99" fmla="*/ 382 h 476"/>
                <a:gd name="T100" fmla="*/ 10 w 196"/>
                <a:gd name="T101" fmla="*/ 399 h 476"/>
                <a:gd name="T102" fmla="*/ 21 w 196"/>
                <a:gd name="T103" fmla="*/ 438 h 476"/>
                <a:gd name="T104" fmla="*/ 25 w 196"/>
                <a:gd name="T105" fmla="*/ 453 h 476"/>
                <a:gd name="T106" fmla="*/ 23 w 196"/>
                <a:gd name="T107" fmla="*/ 463 h 476"/>
                <a:gd name="T108" fmla="*/ 21 w 196"/>
                <a:gd name="T109" fmla="*/ 469 h 476"/>
                <a:gd name="T110" fmla="*/ 21 w 196"/>
                <a:gd name="T111" fmla="*/ 472 h 476"/>
                <a:gd name="T112" fmla="*/ 31 w 196"/>
                <a:gd name="T113" fmla="*/ 476 h 476"/>
                <a:gd name="T114" fmla="*/ 42 w 196"/>
                <a:gd name="T115" fmla="*/ 474 h 476"/>
                <a:gd name="T116" fmla="*/ 48 w 196"/>
                <a:gd name="T117" fmla="*/ 472 h 476"/>
                <a:gd name="T118" fmla="*/ 100 w 196"/>
                <a:gd name="T119" fmla="*/ 467 h 47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6"/>
                <a:gd name="T181" fmla="*/ 0 h 476"/>
                <a:gd name="T182" fmla="*/ 196 w 196"/>
                <a:gd name="T183" fmla="*/ 476 h 47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6" h="476">
                  <a:moveTo>
                    <a:pt x="100" y="467"/>
                  </a:moveTo>
                  <a:lnTo>
                    <a:pt x="106" y="438"/>
                  </a:lnTo>
                  <a:lnTo>
                    <a:pt x="106" y="403"/>
                  </a:lnTo>
                  <a:lnTo>
                    <a:pt x="100" y="323"/>
                  </a:lnTo>
                  <a:lnTo>
                    <a:pt x="100" y="282"/>
                  </a:lnTo>
                  <a:lnTo>
                    <a:pt x="104" y="240"/>
                  </a:lnTo>
                  <a:lnTo>
                    <a:pt x="111" y="203"/>
                  </a:lnTo>
                  <a:lnTo>
                    <a:pt x="119" y="186"/>
                  </a:lnTo>
                  <a:lnTo>
                    <a:pt x="129" y="171"/>
                  </a:lnTo>
                  <a:lnTo>
                    <a:pt x="148" y="142"/>
                  </a:lnTo>
                  <a:lnTo>
                    <a:pt x="163" y="113"/>
                  </a:lnTo>
                  <a:lnTo>
                    <a:pt x="175" y="88"/>
                  </a:lnTo>
                  <a:lnTo>
                    <a:pt x="184" y="63"/>
                  </a:lnTo>
                  <a:lnTo>
                    <a:pt x="190" y="42"/>
                  </a:lnTo>
                  <a:lnTo>
                    <a:pt x="194" y="25"/>
                  </a:lnTo>
                  <a:lnTo>
                    <a:pt x="196" y="11"/>
                  </a:lnTo>
                  <a:lnTo>
                    <a:pt x="196" y="2"/>
                  </a:lnTo>
                  <a:lnTo>
                    <a:pt x="196" y="0"/>
                  </a:lnTo>
                  <a:lnTo>
                    <a:pt x="194" y="2"/>
                  </a:lnTo>
                  <a:lnTo>
                    <a:pt x="190" y="6"/>
                  </a:lnTo>
                  <a:lnTo>
                    <a:pt x="184" y="13"/>
                  </a:lnTo>
                  <a:lnTo>
                    <a:pt x="173" y="33"/>
                  </a:lnTo>
                  <a:lnTo>
                    <a:pt x="154" y="59"/>
                  </a:lnTo>
                  <a:lnTo>
                    <a:pt x="133" y="92"/>
                  </a:lnTo>
                  <a:lnTo>
                    <a:pt x="106" y="125"/>
                  </a:lnTo>
                  <a:lnTo>
                    <a:pt x="75" y="159"/>
                  </a:lnTo>
                  <a:lnTo>
                    <a:pt x="40" y="192"/>
                  </a:lnTo>
                  <a:lnTo>
                    <a:pt x="25" y="207"/>
                  </a:lnTo>
                  <a:lnTo>
                    <a:pt x="13" y="221"/>
                  </a:lnTo>
                  <a:lnTo>
                    <a:pt x="6" y="232"/>
                  </a:lnTo>
                  <a:lnTo>
                    <a:pt x="4" y="242"/>
                  </a:lnTo>
                  <a:lnTo>
                    <a:pt x="6" y="261"/>
                  </a:lnTo>
                  <a:lnTo>
                    <a:pt x="15" y="282"/>
                  </a:lnTo>
                  <a:lnTo>
                    <a:pt x="21" y="294"/>
                  </a:lnTo>
                  <a:lnTo>
                    <a:pt x="29" y="305"/>
                  </a:lnTo>
                  <a:lnTo>
                    <a:pt x="44" y="336"/>
                  </a:lnTo>
                  <a:lnTo>
                    <a:pt x="52" y="355"/>
                  </a:lnTo>
                  <a:lnTo>
                    <a:pt x="56" y="376"/>
                  </a:lnTo>
                  <a:lnTo>
                    <a:pt x="60" y="401"/>
                  </a:lnTo>
                  <a:lnTo>
                    <a:pt x="61" y="430"/>
                  </a:lnTo>
                  <a:lnTo>
                    <a:pt x="60" y="432"/>
                  </a:lnTo>
                  <a:lnTo>
                    <a:pt x="54" y="428"/>
                  </a:lnTo>
                  <a:lnTo>
                    <a:pt x="46" y="421"/>
                  </a:lnTo>
                  <a:lnTo>
                    <a:pt x="36" y="407"/>
                  </a:lnTo>
                  <a:lnTo>
                    <a:pt x="19" y="378"/>
                  </a:lnTo>
                  <a:lnTo>
                    <a:pt x="12" y="365"/>
                  </a:lnTo>
                  <a:lnTo>
                    <a:pt x="10" y="353"/>
                  </a:lnTo>
                  <a:lnTo>
                    <a:pt x="2" y="357"/>
                  </a:lnTo>
                  <a:lnTo>
                    <a:pt x="0" y="367"/>
                  </a:lnTo>
                  <a:lnTo>
                    <a:pt x="4" y="382"/>
                  </a:lnTo>
                  <a:lnTo>
                    <a:pt x="10" y="399"/>
                  </a:lnTo>
                  <a:lnTo>
                    <a:pt x="21" y="438"/>
                  </a:lnTo>
                  <a:lnTo>
                    <a:pt x="25" y="453"/>
                  </a:lnTo>
                  <a:lnTo>
                    <a:pt x="23" y="463"/>
                  </a:lnTo>
                  <a:lnTo>
                    <a:pt x="21" y="469"/>
                  </a:lnTo>
                  <a:lnTo>
                    <a:pt x="21" y="472"/>
                  </a:lnTo>
                  <a:lnTo>
                    <a:pt x="31" y="476"/>
                  </a:lnTo>
                  <a:lnTo>
                    <a:pt x="42" y="474"/>
                  </a:lnTo>
                  <a:lnTo>
                    <a:pt x="48" y="472"/>
                  </a:lnTo>
                  <a:lnTo>
                    <a:pt x="100" y="467"/>
                  </a:lnTo>
                  <a:close/>
                </a:path>
              </a:pathLst>
            </a:custGeom>
            <a:solidFill>
              <a:srgbClr val="BF0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312" name="Freeform 155"/>
            <p:cNvSpPr>
              <a:spLocks/>
            </p:cNvSpPr>
            <p:nvPr/>
          </p:nvSpPr>
          <p:spPr bwMode="auto">
            <a:xfrm>
              <a:off x="7206" y="1772"/>
              <a:ext cx="267" cy="273"/>
            </a:xfrm>
            <a:custGeom>
              <a:avLst/>
              <a:gdLst>
                <a:gd name="T0" fmla="*/ 10 w 267"/>
                <a:gd name="T1" fmla="*/ 0 h 273"/>
                <a:gd name="T2" fmla="*/ 44 w 267"/>
                <a:gd name="T3" fmla="*/ 35 h 273"/>
                <a:gd name="T4" fmla="*/ 79 w 267"/>
                <a:gd name="T5" fmla="*/ 73 h 273"/>
                <a:gd name="T6" fmla="*/ 85 w 267"/>
                <a:gd name="T7" fmla="*/ 79 h 273"/>
                <a:gd name="T8" fmla="*/ 94 w 267"/>
                <a:gd name="T9" fmla="*/ 88 h 273"/>
                <a:gd name="T10" fmla="*/ 119 w 267"/>
                <a:gd name="T11" fmla="*/ 110 h 273"/>
                <a:gd name="T12" fmla="*/ 148 w 267"/>
                <a:gd name="T13" fmla="*/ 138 h 273"/>
                <a:gd name="T14" fmla="*/ 179 w 267"/>
                <a:gd name="T15" fmla="*/ 169 h 273"/>
                <a:gd name="T16" fmla="*/ 210 w 267"/>
                <a:gd name="T17" fmla="*/ 202 h 273"/>
                <a:gd name="T18" fmla="*/ 236 w 267"/>
                <a:gd name="T19" fmla="*/ 229 h 273"/>
                <a:gd name="T20" fmla="*/ 248 w 267"/>
                <a:gd name="T21" fmla="*/ 240 h 273"/>
                <a:gd name="T22" fmla="*/ 256 w 267"/>
                <a:gd name="T23" fmla="*/ 252 h 273"/>
                <a:gd name="T24" fmla="*/ 261 w 267"/>
                <a:gd name="T25" fmla="*/ 259 h 273"/>
                <a:gd name="T26" fmla="*/ 265 w 267"/>
                <a:gd name="T27" fmla="*/ 265 h 273"/>
                <a:gd name="T28" fmla="*/ 267 w 267"/>
                <a:gd name="T29" fmla="*/ 271 h 273"/>
                <a:gd name="T30" fmla="*/ 267 w 267"/>
                <a:gd name="T31" fmla="*/ 273 h 273"/>
                <a:gd name="T32" fmla="*/ 263 w 267"/>
                <a:gd name="T33" fmla="*/ 271 h 273"/>
                <a:gd name="T34" fmla="*/ 256 w 267"/>
                <a:gd name="T35" fmla="*/ 269 h 273"/>
                <a:gd name="T36" fmla="*/ 246 w 267"/>
                <a:gd name="T37" fmla="*/ 265 h 273"/>
                <a:gd name="T38" fmla="*/ 235 w 267"/>
                <a:gd name="T39" fmla="*/ 261 h 273"/>
                <a:gd name="T40" fmla="*/ 219 w 267"/>
                <a:gd name="T41" fmla="*/ 261 h 273"/>
                <a:gd name="T42" fmla="*/ 202 w 267"/>
                <a:gd name="T43" fmla="*/ 263 h 273"/>
                <a:gd name="T44" fmla="*/ 187 w 267"/>
                <a:gd name="T45" fmla="*/ 263 h 273"/>
                <a:gd name="T46" fmla="*/ 177 w 267"/>
                <a:gd name="T47" fmla="*/ 257 h 273"/>
                <a:gd name="T48" fmla="*/ 169 w 267"/>
                <a:gd name="T49" fmla="*/ 244 h 273"/>
                <a:gd name="T50" fmla="*/ 163 w 267"/>
                <a:gd name="T51" fmla="*/ 229 h 273"/>
                <a:gd name="T52" fmla="*/ 160 w 267"/>
                <a:gd name="T53" fmla="*/ 209 h 273"/>
                <a:gd name="T54" fmla="*/ 148 w 267"/>
                <a:gd name="T55" fmla="*/ 175 h 273"/>
                <a:gd name="T56" fmla="*/ 139 w 267"/>
                <a:gd name="T57" fmla="*/ 161 h 273"/>
                <a:gd name="T58" fmla="*/ 110 w 267"/>
                <a:gd name="T59" fmla="*/ 140 h 273"/>
                <a:gd name="T60" fmla="*/ 73 w 267"/>
                <a:gd name="T61" fmla="*/ 119 h 273"/>
                <a:gd name="T62" fmla="*/ 39 w 267"/>
                <a:gd name="T63" fmla="*/ 106 h 273"/>
                <a:gd name="T64" fmla="*/ 23 w 267"/>
                <a:gd name="T65" fmla="*/ 104 h 273"/>
                <a:gd name="T66" fmla="*/ 10 w 267"/>
                <a:gd name="T67" fmla="*/ 104 h 273"/>
                <a:gd name="T68" fmla="*/ 2 w 267"/>
                <a:gd name="T69" fmla="*/ 104 h 273"/>
                <a:gd name="T70" fmla="*/ 0 w 267"/>
                <a:gd name="T71" fmla="*/ 98 h 273"/>
                <a:gd name="T72" fmla="*/ 2 w 267"/>
                <a:gd name="T73" fmla="*/ 86 h 273"/>
                <a:gd name="T74" fmla="*/ 6 w 267"/>
                <a:gd name="T75" fmla="*/ 73 h 273"/>
                <a:gd name="T76" fmla="*/ 14 w 267"/>
                <a:gd name="T77" fmla="*/ 38 h 273"/>
                <a:gd name="T78" fmla="*/ 14 w 267"/>
                <a:gd name="T79" fmla="*/ 19 h 273"/>
                <a:gd name="T80" fmla="*/ 10 w 267"/>
                <a:gd name="T81" fmla="*/ 0 h 27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7"/>
                <a:gd name="T124" fmla="*/ 0 h 273"/>
                <a:gd name="T125" fmla="*/ 267 w 267"/>
                <a:gd name="T126" fmla="*/ 273 h 27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7" h="273">
                  <a:moveTo>
                    <a:pt x="10" y="0"/>
                  </a:moveTo>
                  <a:lnTo>
                    <a:pt x="44" y="35"/>
                  </a:lnTo>
                  <a:lnTo>
                    <a:pt x="79" y="73"/>
                  </a:lnTo>
                  <a:lnTo>
                    <a:pt x="85" y="79"/>
                  </a:lnTo>
                  <a:lnTo>
                    <a:pt x="94" y="88"/>
                  </a:lnTo>
                  <a:lnTo>
                    <a:pt x="119" y="110"/>
                  </a:lnTo>
                  <a:lnTo>
                    <a:pt x="148" y="138"/>
                  </a:lnTo>
                  <a:lnTo>
                    <a:pt x="179" y="169"/>
                  </a:lnTo>
                  <a:lnTo>
                    <a:pt x="210" y="202"/>
                  </a:lnTo>
                  <a:lnTo>
                    <a:pt x="236" y="229"/>
                  </a:lnTo>
                  <a:lnTo>
                    <a:pt x="248" y="240"/>
                  </a:lnTo>
                  <a:lnTo>
                    <a:pt x="256" y="252"/>
                  </a:lnTo>
                  <a:lnTo>
                    <a:pt x="261" y="259"/>
                  </a:lnTo>
                  <a:lnTo>
                    <a:pt x="265" y="265"/>
                  </a:lnTo>
                  <a:lnTo>
                    <a:pt x="267" y="271"/>
                  </a:lnTo>
                  <a:lnTo>
                    <a:pt x="267" y="273"/>
                  </a:lnTo>
                  <a:lnTo>
                    <a:pt x="263" y="271"/>
                  </a:lnTo>
                  <a:lnTo>
                    <a:pt x="256" y="269"/>
                  </a:lnTo>
                  <a:lnTo>
                    <a:pt x="246" y="265"/>
                  </a:lnTo>
                  <a:lnTo>
                    <a:pt x="235" y="261"/>
                  </a:lnTo>
                  <a:lnTo>
                    <a:pt x="219" y="261"/>
                  </a:lnTo>
                  <a:lnTo>
                    <a:pt x="202" y="263"/>
                  </a:lnTo>
                  <a:lnTo>
                    <a:pt x="187" y="263"/>
                  </a:lnTo>
                  <a:lnTo>
                    <a:pt x="177" y="257"/>
                  </a:lnTo>
                  <a:lnTo>
                    <a:pt x="169" y="244"/>
                  </a:lnTo>
                  <a:lnTo>
                    <a:pt x="163" y="229"/>
                  </a:lnTo>
                  <a:lnTo>
                    <a:pt x="160" y="209"/>
                  </a:lnTo>
                  <a:lnTo>
                    <a:pt x="148" y="175"/>
                  </a:lnTo>
                  <a:lnTo>
                    <a:pt x="139" y="161"/>
                  </a:lnTo>
                  <a:lnTo>
                    <a:pt x="110" y="140"/>
                  </a:lnTo>
                  <a:lnTo>
                    <a:pt x="73" y="119"/>
                  </a:lnTo>
                  <a:lnTo>
                    <a:pt x="39" y="106"/>
                  </a:lnTo>
                  <a:lnTo>
                    <a:pt x="23" y="104"/>
                  </a:lnTo>
                  <a:lnTo>
                    <a:pt x="10" y="104"/>
                  </a:lnTo>
                  <a:lnTo>
                    <a:pt x="2" y="104"/>
                  </a:lnTo>
                  <a:lnTo>
                    <a:pt x="0" y="98"/>
                  </a:lnTo>
                  <a:lnTo>
                    <a:pt x="2" y="86"/>
                  </a:lnTo>
                  <a:lnTo>
                    <a:pt x="6" y="73"/>
                  </a:lnTo>
                  <a:lnTo>
                    <a:pt x="14" y="38"/>
                  </a:lnTo>
                  <a:lnTo>
                    <a:pt x="14" y="19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BF0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313" name="Freeform 156"/>
            <p:cNvSpPr>
              <a:spLocks/>
            </p:cNvSpPr>
            <p:nvPr/>
          </p:nvSpPr>
          <p:spPr bwMode="auto">
            <a:xfrm>
              <a:off x="5775" y="2277"/>
              <a:ext cx="769" cy="622"/>
            </a:xfrm>
            <a:custGeom>
              <a:avLst/>
              <a:gdLst>
                <a:gd name="T0" fmla="*/ 769 w 769"/>
                <a:gd name="T1" fmla="*/ 448 h 622"/>
                <a:gd name="T2" fmla="*/ 726 w 769"/>
                <a:gd name="T3" fmla="*/ 419 h 622"/>
                <a:gd name="T4" fmla="*/ 684 w 769"/>
                <a:gd name="T5" fmla="*/ 386 h 622"/>
                <a:gd name="T6" fmla="*/ 596 w 769"/>
                <a:gd name="T7" fmla="*/ 317 h 622"/>
                <a:gd name="T8" fmla="*/ 511 w 769"/>
                <a:gd name="T9" fmla="*/ 242 h 622"/>
                <a:gd name="T10" fmla="*/ 431 w 769"/>
                <a:gd name="T11" fmla="*/ 169 h 622"/>
                <a:gd name="T12" fmla="*/ 396 w 769"/>
                <a:gd name="T13" fmla="*/ 137 h 622"/>
                <a:gd name="T14" fmla="*/ 363 w 769"/>
                <a:gd name="T15" fmla="*/ 104 h 622"/>
                <a:gd name="T16" fmla="*/ 333 w 769"/>
                <a:gd name="T17" fmla="*/ 75 h 622"/>
                <a:gd name="T18" fmla="*/ 308 w 769"/>
                <a:gd name="T19" fmla="*/ 50 h 622"/>
                <a:gd name="T20" fmla="*/ 288 w 769"/>
                <a:gd name="T21" fmla="*/ 29 h 622"/>
                <a:gd name="T22" fmla="*/ 273 w 769"/>
                <a:gd name="T23" fmla="*/ 14 h 622"/>
                <a:gd name="T24" fmla="*/ 263 w 769"/>
                <a:gd name="T25" fmla="*/ 4 h 622"/>
                <a:gd name="T26" fmla="*/ 260 w 769"/>
                <a:gd name="T27" fmla="*/ 0 h 622"/>
                <a:gd name="T28" fmla="*/ 0 w 769"/>
                <a:gd name="T29" fmla="*/ 160 h 622"/>
                <a:gd name="T30" fmla="*/ 4 w 769"/>
                <a:gd name="T31" fmla="*/ 163 h 622"/>
                <a:gd name="T32" fmla="*/ 16 w 769"/>
                <a:gd name="T33" fmla="*/ 173 h 622"/>
                <a:gd name="T34" fmla="*/ 35 w 769"/>
                <a:gd name="T35" fmla="*/ 190 h 622"/>
                <a:gd name="T36" fmla="*/ 60 w 769"/>
                <a:gd name="T37" fmla="*/ 213 h 622"/>
                <a:gd name="T38" fmla="*/ 91 w 769"/>
                <a:gd name="T39" fmla="*/ 238 h 622"/>
                <a:gd name="T40" fmla="*/ 125 w 769"/>
                <a:gd name="T41" fmla="*/ 269 h 622"/>
                <a:gd name="T42" fmla="*/ 164 w 769"/>
                <a:gd name="T43" fmla="*/ 304 h 622"/>
                <a:gd name="T44" fmla="*/ 206 w 769"/>
                <a:gd name="T45" fmla="*/ 340 h 622"/>
                <a:gd name="T46" fmla="*/ 386 w 769"/>
                <a:gd name="T47" fmla="*/ 492 h 622"/>
                <a:gd name="T48" fmla="*/ 475 w 769"/>
                <a:gd name="T49" fmla="*/ 563 h 622"/>
                <a:gd name="T50" fmla="*/ 515 w 769"/>
                <a:gd name="T51" fmla="*/ 594 h 622"/>
                <a:gd name="T52" fmla="*/ 554 w 769"/>
                <a:gd name="T53" fmla="*/ 622 h 622"/>
                <a:gd name="T54" fmla="*/ 592 w 769"/>
                <a:gd name="T55" fmla="*/ 615 h 622"/>
                <a:gd name="T56" fmla="*/ 630 w 769"/>
                <a:gd name="T57" fmla="*/ 599 h 622"/>
                <a:gd name="T58" fmla="*/ 663 w 769"/>
                <a:gd name="T59" fmla="*/ 584 h 622"/>
                <a:gd name="T60" fmla="*/ 676 w 769"/>
                <a:gd name="T61" fmla="*/ 576 h 622"/>
                <a:gd name="T62" fmla="*/ 684 w 769"/>
                <a:gd name="T63" fmla="*/ 569 h 622"/>
                <a:gd name="T64" fmla="*/ 671 w 769"/>
                <a:gd name="T65" fmla="*/ 563 h 622"/>
                <a:gd name="T66" fmla="*/ 661 w 769"/>
                <a:gd name="T67" fmla="*/ 555 h 622"/>
                <a:gd name="T68" fmla="*/ 657 w 769"/>
                <a:gd name="T69" fmla="*/ 546 h 622"/>
                <a:gd name="T70" fmla="*/ 657 w 769"/>
                <a:gd name="T71" fmla="*/ 532 h 622"/>
                <a:gd name="T72" fmla="*/ 640 w 769"/>
                <a:gd name="T73" fmla="*/ 530 h 622"/>
                <a:gd name="T74" fmla="*/ 628 w 769"/>
                <a:gd name="T75" fmla="*/ 526 h 622"/>
                <a:gd name="T76" fmla="*/ 623 w 769"/>
                <a:gd name="T77" fmla="*/ 523 h 622"/>
                <a:gd name="T78" fmla="*/ 621 w 769"/>
                <a:gd name="T79" fmla="*/ 515 h 622"/>
                <a:gd name="T80" fmla="*/ 623 w 769"/>
                <a:gd name="T81" fmla="*/ 505 h 622"/>
                <a:gd name="T82" fmla="*/ 626 w 769"/>
                <a:gd name="T83" fmla="*/ 498 h 622"/>
                <a:gd name="T84" fmla="*/ 640 w 769"/>
                <a:gd name="T85" fmla="*/ 488 h 622"/>
                <a:gd name="T86" fmla="*/ 651 w 769"/>
                <a:gd name="T87" fmla="*/ 484 h 622"/>
                <a:gd name="T88" fmla="*/ 667 w 769"/>
                <a:gd name="T89" fmla="*/ 478 h 622"/>
                <a:gd name="T90" fmla="*/ 698 w 769"/>
                <a:gd name="T91" fmla="*/ 469 h 622"/>
                <a:gd name="T92" fmla="*/ 719 w 769"/>
                <a:gd name="T93" fmla="*/ 461 h 622"/>
                <a:gd name="T94" fmla="*/ 734 w 769"/>
                <a:gd name="T95" fmla="*/ 457 h 622"/>
                <a:gd name="T96" fmla="*/ 746 w 769"/>
                <a:gd name="T97" fmla="*/ 455 h 622"/>
                <a:gd name="T98" fmla="*/ 769 w 769"/>
                <a:gd name="T99" fmla="*/ 448 h 62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69"/>
                <a:gd name="T151" fmla="*/ 0 h 622"/>
                <a:gd name="T152" fmla="*/ 769 w 769"/>
                <a:gd name="T153" fmla="*/ 622 h 62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69" h="622">
                  <a:moveTo>
                    <a:pt x="769" y="448"/>
                  </a:moveTo>
                  <a:lnTo>
                    <a:pt x="726" y="419"/>
                  </a:lnTo>
                  <a:lnTo>
                    <a:pt x="684" y="386"/>
                  </a:lnTo>
                  <a:lnTo>
                    <a:pt x="596" y="317"/>
                  </a:lnTo>
                  <a:lnTo>
                    <a:pt x="511" y="242"/>
                  </a:lnTo>
                  <a:lnTo>
                    <a:pt x="431" y="169"/>
                  </a:lnTo>
                  <a:lnTo>
                    <a:pt x="396" y="137"/>
                  </a:lnTo>
                  <a:lnTo>
                    <a:pt x="363" y="104"/>
                  </a:lnTo>
                  <a:lnTo>
                    <a:pt x="333" y="75"/>
                  </a:lnTo>
                  <a:lnTo>
                    <a:pt x="308" y="50"/>
                  </a:lnTo>
                  <a:lnTo>
                    <a:pt x="288" y="29"/>
                  </a:lnTo>
                  <a:lnTo>
                    <a:pt x="273" y="14"/>
                  </a:lnTo>
                  <a:lnTo>
                    <a:pt x="263" y="4"/>
                  </a:lnTo>
                  <a:lnTo>
                    <a:pt x="260" y="0"/>
                  </a:lnTo>
                  <a:lnTo>
                    <a:pt x="0" y="160"/>
                  </a:lnTo>
                  <a:lnTo>
                    <a:pt x="4" y="163"/>
                  </a:lnTo>
                  <a:lnTo>
                    <a:pt x="16" y="173"/>
                  </a:lnTo>
                  <a:lnTo>
                    <a:pt x="35" y="190"/>
                  </a:lnTo>
                  <a:lnTo>
                    <a:pt x="60" y="213"/>
                  </a:lnTo>
                  <a:lnTo>
                    <a:pt x="91" y="238"/>
                  </a:lnTo>
                  <a:lnTo>
                    <a:pt x="125" y="269"/>
                  </a:lnTo>
                  <a:lnTo>
                    <a:pt x="164" y="304"/>
                  </a:lnTo>
                  <a:lnTo>
                    <a:pt x="206" y="340"/>
                  </a:lnTo>
                  <a:lnTo>
                    <a:pt x="386" y="492"/>
                  </a:lnTo>
                  <a:lnTo>
                    <a:pt x="475" y="563"/>
                  </a:lnTo>
                  <a:lnTo>
                    <a:pt x="515" y="594"/>
                  </a:lnTo>
                  <a:lnTo>
                    <a:pt x="554" y="622"/>
                  </a:lnTo>
                  <a:lnTo>
                    <a:pt x="592" y="615"/>
                  </a:lnTo>
                  <a:lnTo>
                    <a:pt x="630" y="599"/>
                  </a:lnTo>
                  <a:lnTo>
                    <a:pt x="663" y="584"/>
                  </a:lnTo>
                  <a:lnTo>
                    <a:pt x="676" y="576"/>
                  </a:lnTo>
                  <a:lnTo>
                    <a:pt x="684" y="569"/>
                  </a:lnTo>
                  <a:lnTo>
                    <a:pt x="671" y="563"/>
                  </a:lnTo>
                  <a:lnTo>
                    <a:pt x="661" y="555"/>
                  </a:lnTo>
                  <a:lnTo>
                    <a:pt x="657" y="546"/>
                  </a:lnTo>
                  <a:lnTo>
                    <a:pt x="657" y="532"/>
                  </a:lnTo>
                  <a:lnTo>
                    <a:pt x="640" y="530"/>
                  </a:lnTo>
                  <a:lnTo>
                    <a:pt x="628" y="526"/>
                  </a:lnTo>
                  <a:lnTo>
                    <a:pt x="623" y="523"/>
                  </a:lnTo>
                  <a:lnTo>
                    <a:pt x="621" y="515"/>
                  </a:lnTo>
                  <a:lnTo>
                    <a:pt x="623" y="505"/>
                  </a:lnTo>
                  <a:lnTo>
                    <a:pt x="626" y="498"/>
                  </a:lnTo>
                  <a:lnTo>
                    <a:pt x="640" y="488"/>
                  </a:lnTo>
                  <a:lnTo>
                    <a:pt x="651" y="484"/>
                  </a:lnTo>
                  <a:lnTo>
                    <a:pt x="667" y="478"/>
                  </a:lnTo>
                  <a:lnTo>
                    <a:pt x="698" y="469"/>
                  </a:lnTo>
                  <a:lnTo>
                    <a:pt x="719" y="461"/>
                  </a:lnTo>
                  <a:lnTo>
                    <a:pt x="734" y="457"/>
                  </a:lnTo>
                  <a:lnTo>
                    <a:pt x="746" y="455"/>
                  </a:lnTo>
                  <a:lnTo>
                    <a:pt x="769" y="448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</p:grpSp>
      <p:sp>
        <p:nvSpPr>
          <p:cNvPr id="256002" name="AutoShape 2"/>
          <p:cNvSpPr>
            <a:spLocks noChangeArrowheads="1"/>
          </p:cNvSpPr>
          <p:nvPr/>
        </p:nvSpPr>
        <p:spPr bwMode="auto">
          <a:xfrm rot="1015650">
            <a:off x="5508625" y="5835650"/>
            <a:ext cx="723900" cy="762000"/>
          </a:xfrm>
          <a:prstGeom prst="lightningBol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Times New Roman" pitchFamily="18" charset="0"/>
            </a:endParaRPr>
          </a:p>
        </p:txBody>
      </p:sp>
      <p:sp>
        <p:nvSpPr>
          <p:cNvPr id="256003" name="Text Box 3"/>
          <p:cNvSpPr txBox="1">
            <a:spLocks noChangeArrowheads="1"/>
          </p:cNvSpPr>
          <p:nvPr/>
        </p:nvSpPr>
        <p:spPr bwMode="auto">
          <a:xfrm>
            <a:off x="458788" y="5416550"/>
            <a:ext cx="1773237" cy="346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/>
              <a:t>KOMUNIKATOR</a:t>
            </a:r>
          </a:p>
        </p:txBody>
      </p:sp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6011863" y="6196013"/>
            <a:ext cx="1314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Gangguan</a:t>
            </a:r>
          </a:p>
        </p:txBody>
      </p:sp>
      <p:pic>
        <p:nvPicPr>
          <p:cNvPr id="25600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4005263"/>
            <a:ext cx="990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284413" y="5357813"/>
            <a:ext cx="1752600" cy="468312"/>
            <a:chOff x="1008" y="3084"/>
            <a:chExt cx="1104" cy="295"/>
          </a:xfrm>
        </p:grpSpPr>
        <p:sp>
          <p:nvSpPr>
            <p:cNvPr id="256009" name="Text Box 9"/>
            <p:cNvSpPr txBox="1">
              <a:spLocks noChangeArrowheads="1"/>
            </p:cNvSpPr>
            <p:nvPr/>
          </p:nvSpPr>
          <p:spPr bwMode="auto">
            <a:xfrm>
              <a:off x="1392" y="3084"/>
              <a:ext cx="720" cy="29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1600" b="1"/>
                <a:t>PESAN</a:t>
              </a:r>
            </a:p>
          </p:txBody>
        </p:sp>
        <p:sp>
          <p:nvSpPr>
            <p:cNvPr id="9284" name="Line 10"/>
            <p:cNvSpPr>
              <a:spLocks noChangeShapeType="1"/>
            </p:cNvSpPr>
            <p:nvPr/>
          </p:nvSpPr>
          <p:spPr bwMode="auto">
            <a:xfrm>
              <a:off x="1008" y="3225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12" name="Text Box 12"/>
          <p:cNvSpPr txBox="1">
            <a:spLocks noChangeArrowheads="1"/>
          </p:cNvSpPr>
          <p:nvPr/>
        </p:nvSpPr>
        <p:spPr bwMode="auto">
          <a:xfrm>
            <a:off x="5099050" y="5367338"/>
            <a:ext cx="1778000" cy="4683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600" b="1"/>
              <a:t>SALURAN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948488" y="5330825"/>
            <a:ext cx="2051050" cy="468313"/>
            <a:chOff x="4413" y="3072"/>
            <a:chExt cx="1138" cy="295"/>
          </a:xfrm>
        </p:grpSpPr>
        <p:sp>
          <p:nvSpPr>
            <p:cNvPr id="256015" name="Text Box 15"/>
            <p:cNvSpPr txBox="1">
              <a:spLocks noChangeArrowheads="1"/>
            </p:cNvSpPr>
            <p:nvPr/>
          </p:nvSpPr>
          <p:spPr bwMode="auto">
            <a:xfrm>
              <a:off x="4742" y="3072"/>
              <a:ext cx="809" cy="29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1600" b="1"/>
                <a:t>KOMUNIKAN</a:t>
              </a:r>
            </a:p>
          </p:txBody>
        </p:sp>
        <p:sp>
          <p:nvSpPr>
            <p:cNvPr id="9282" name="Line 16"/>
            <p:cNvSpPr>
              <a:spLocks noChangeShapeType="1"/>
            </p:cNvSpPr>
            <p:nvPr/>
          </p:nvSpPr>
          <p:spPr bwMode="auto">
            <a:xfrm>
              <a:off x="4413" y="3243"/>
              <a:ext cx="30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 flipH="1">
            <a:off x="7065963" y="1803400"/>
            <a:ext cx="2114550" cy="762000"/>
            <a:chOff x="4080" y="912"/>
            <a:chExt cx="1458" cy="480"/>
          </a:xfrm>
        </p:grpSpPr>
        <p:sp>
          <p:nvSpPr>
            <p:cNvPr id="9279" name="AutoShape 18"/>
            <p:cNvSpPr>
              <a:spLocks noChangeArrowheads="1"/>
            </p:cNvSpPr>
            <p:nvPr/>
          </p:nvSpPr>
          <p:spPr bwMode="auto">
            <a:xfrm>
              <a:off x="4080" y="912"/>
              <a:ext cx="1440" cy="480"/>
            </a:xfrm>
            <a:prstGeom prst="cloudCallout">
              <a:avLst>
                <a:gd name="adj1" fmla="val 18403"/>
                <a:gd name="adj2" fmla="val 9125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id-ID"/>
            </a:p>
          </p:txBody>
        </p:sp>
        <p:sp>
          <p:nvSpPr>
            <p:cNvPr id="9280" name="Text Box 19"/>
            <p:cNvSpPr txBox="1">
              <a:spLocks noChangeArrowheads="1"/>
            </p:cNvSpPr>
            <p:nvPr/>
          </p:nvSpPr>
          <p:spPr bwMode="auto">
            <a:xfrm>
              <a:off x="4117" y="1008"/>
              <a:ext cx="14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Ya, saya mengerti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1158875" y="1985963"/>
            <a:ext cx="2133600" cy="685800"/>
            <a:chOff x="384" y="960"/>
            <a:chExt cx="1344" cy="432"/>
          </a:xfrm>
        </p:grpSpPr>
        <p:sp>
          <p:nvSpPr>
            <p:cNvPr id="9277" name="AutoShape 21"/>
            <p:cNvSpPr>
              <a:spLocks noChangeArrowheads="1"/>
            </p:cNvSpPr>
            <p:nvPr/>
          </p:nvSpPr>
          <p:spPr bwMode="auto">
            <a:xfrm>
              <a:off x="384" y="960"/>
              <a:ext cx="1344" cy="432"/>
            </a:xfrm>
            <a:prstGeom prst="wedgeEllipseCallout">
              <a:avLst>
                <a:gd name="adj1" fmla="val -25671"/>
                <a:gd name="adj2" fmla="val 10949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d-ID"/>
            </a:p>
          </p:txBody>
        </p:sp>
        <p:sp>
          <p:nvSpPr>
            <p:cNvPr id="9278" name="Text Box 22"/>
            <p:cNvSpPr txBox="1">
              <a:spLocks noChangeArrowheads="1"/>
            </p:cNvSpPr>
            <p:nvPr/>
          </p:nvSpPr>
          <p:spPr bwMode="auto">
            <a:xfrm>
              <a:off x="462" y="1047"/>
              <a:ext cx="121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O… dia mengerti</a:t>
              </a:r>
            </a:p>
          </p:txBody>
        </p:sp>
      </p:grpSp>
      <p:sp>
        <p:nvSpPr>
          <p:cNvPr id="256023" name="WordArt 23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6629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Verdana"/>
                <a:ea typeface="Verdana"/>
                <a:cs typeface="Verdana"/>
              </a:rPr>
              <a:t>PROSES KOMUNIKASI</a:t>
            </a:r>
          </a:p>
        </p:txBody>
      </p: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3368675" y="1909763"/>
            <a:ext cx="3579813" cy="541337"/>
            <a:chOff x="1776" y="912"/>
            <a:chExt cx="2256" cy="264"/>
          </a:xfrm>
        </p:grpSpPr>
        <p:sp>
          <p:nvSpPr>
            <p:cNvPr id="9275" name="Line 25"/>
            <p:cNvSpPr>
              <a:spLocks noChangeShapeType="1"/>
            </p:cNvSpPr>
            <p:nvPr/>
          </p:nvSpPr>
          <p:spPr bwMode="auto">
            <a:xfrm flipH="1">
              <a:off x="1776" y="1176"/>
              <a:ext cx="22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Text Box 26"/>
            <p:cNvSpPr txBox="1">
              <a:spLocks noChangeArrowheads="1"/>
            </p:cNvSpPr>
            <p:nvPr/>
          </p:nvSpPr>
          <p:spPr bwMode="auto">
            <a:xfrm>
              <a:off x="2466" y="912"/>
              <a:ext cx="821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Feed back</a:t>
              </a:r>
            </a:p>
          </p:txBody>
        </p:sp>
      </p:grpSp>
      <p:sp>
        <p:nvSpPr>
          <p:cNvPr id="256027" name="Line 27"/>
          <p:cNvSpPr>
            <a:spLocks noChangeShapeType="1"/>
          </p:cNvSpPr>
          <p:nvPr/>
        </p:nvSpPr>
        <p:spPr bwMode="auto">
          <a:xfrm flipV="1">
            <a:off x="5940425" y="4767263"/>
            <a:ext cx="0" cy="606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4067175" y="5259388"/>
            <a:ext cx="1031875" cy="360362"/>
            <a:chOff x="2562" y="3313"/>
            <a:chExt cx="650" cy="227"/>
          </a:xfrm>
        </p:grpSpPr>
        <p:sp>
          <p:nvSpPr>
            <p:cNvPr id="9273" name="Line 13"/>
            <p:cNvSpPr>
              <a:spLocks noChangeShapeType="1"/>
            </p:cNvSpPr>
            <p:nvPr/>
          </p:nvSpPr>
          <p:spPr bwMode="auto">
            <a:xfrm>
              <a:off x="2562" y="3540"/>
              <a:ext cx="65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Text Box 28"/>
            <p:cNvSpPr txBox="1">
              <a:spLocks noChangeArrowheads="1"/>
            </p:cNvSpPr>
            <p:nvPr/>
          </p:nvSpPr>
          <p:spPr bwMode="auto">
            <a:xfrm>
              <a:off x="2562" y="3313"/>
              <a:ext cx="64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chemeClr val="accent2"/>
                  </a:solidFill>
                  <a:latin typeface="Comic Sans MS" pitchFamily="66" charset="0"/>
                </a:rPr>
                <a:t>Encoding</a:t>
              </a:r>
            </a:p>
          </p:txBody>
        </p:sp>
      </p:grpSp>
      <p:sp>
        <p:nvSpPr>
          <p:cNvPr id="256029" name="Text Box 29"/>
          <p:cNvSpPr txBox="1">
            <a:spLocks noChangeArrowheads="1"/>
          </p:cNvSpPr>
          <p:nvPr/>
        </p:nvSpPr>
        <p:spPr bwMode="auto">
          <a:xfrm>
            <a:off x="6372225" y="3860800"/>
            <a:ext cx="1223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solidFill>
                  <a:schemeClr val="accent2"/>
                </a:solidFill>
                <a:latin typeface="Comic Sans MS" pitchFamily="66" charset="0"/>
              </a:rPr>
              <a:t>Decoding</a:t>
            </a:r>
          </a:p>
        </p:txBody>
      </p:sp>
      <p:sp>
        <p:nvSpPr>
          <p:cNvPr id="256030" name="Line 30"/>
          <p:cNvSpPr>
            <a:spLocks noChangeShapeType="1"/>
          </p:cNvSpPr>
          <p:nvPr/>
        </p:nvSpPr>
        <p:spPr bwMode="auto">
          <a:xfrm flipV="1">
            <a:off x="6516688" y="4508500"/>
            <a:ext cx="431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101"/>
          <p:cNvGrpSpPr>
            <a:grpSpLocks/>
          </p:cNvGrpSpPr>
          <p:nvPr/>
        </p:nvGrpSpPr>
        <p:grpSpPr bwMode="auto">
          <a:xfrm flipH="1">
            <a:off x="900113" y="2636838"/>
            <a:ext cx="1152525" cy="2879725"/>
            <a:chOff x="6003" y="1525"/>
            <a:chExt cx="925" cy="2795"/>
          </a:xfrm>
        </p:grpSpPr>
        <p:sp>
          <p:nvSpPr>
            <p:cNvPr id="9236" name="AutoShape 50"/>
            <p:cNvSpPr>
              <a:spLocks noChangeAspect="1" noChangeArrowheads="1" noTextEdit="1"/>
            </p:cNvSpPr>
            <p:nvPr/>
          </p:nvSpPr>
          <p:spPr bwMode="auto">
            <a:xfrm>
              <a:off x="6003" y="1525"/>
              <a:ext cx="925" cy="2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Freeform 52"/>
            <p:cNvSpPr>
              <a:spLocks/>
            </p:cNvSpPr>
            <p:nvPr/>
          </p:nvSpPr>
          <p:spPr bwMode="auto">
            <a:xfrm>
              <a:off x="6299" y="1525"/>
              <a:ext cx="629" cy="2712"/>
            </a:xfrm>
            <a:custGeom>
              <a:avLst/>
              <a:gdLst>
                <a:gd name="T0" fmla="*/ 5 w 1258"/>
                <a:gd name="T1" fmla="*/ 11 h 2712"/>
                <a:gd name="T2" fmla="*/ 6 w 1258"/>
                <a:gd name="T3" fmla="*/ 49 h 2712"/>
                <a:gd name="T4" fmla="*/ 7 w 1258"/>
                <a:gd name="T5" fmla="*/ 213 h 2712"/>
                <a:gd name="T6" fmla="*/ 7 w 1258"/>
                <a:gd name="T7" fmla="*/ 397 h 2712"/>
                <a:gd name="T8" fmla="*/ 6 w 1258"/>
                <a:gd name="T9" fmla="*/ 496 h 2712"/>
                <a:gd name="T10" fmla="*/ 6 w 1258"/>
                <a:gd name="T11" fmla="*/ 574 h 2712"/>
                <a:gd name="T12" fmla="*/ 6 w 1258"/>
                <a:gd name="T13" fmla="*/ 637 h 2712"/>
                <a:gd name="T14" fmla="*/ 7 w 1258"/>
                <a:gd name="T15" fmla="*/ 689 h 2712"/>
                <a:gd name="T16" fmla="*/ 7 w 1258"/>
                <a:gd name="T17" fmla="*/ 708 h 2712"/>
                <a:gd name="T18" fmla="*/ 9 w 1258"/>
                <a:gd name="T19" fmla="*/ 784 h 2712"/>
                <a:gd name="T20" fmla="*/ 10 w 1258"/>
                <a:gd name="T21" fmla="*/ 889 h 2712"/>
                <a:gd name="T22" fmla="*/ 10 w 1258"/>
                <a:gd name="T23" fmla="*/ 1065 h 2712"/>
                <a:gd name="T24" fmla="*/ 10 w 1258"/>
                <a:gd name="T25" fmla="*/ 1203 h 2712"/>
                <a:gd name="T26" fmla="*/ 10 w 1258"/>
                <a:gd name="T27" fmla="*/ 1314 h 2712"/>
                <a:gd name="T28" fmla="*/ 7 w 1258"/>
                <a:gd name="T29" fmla="*/ 1389 h 2712"/>
                <a:gd name="T30" fmla="*/ 9 w 1258"/>
                <a:gd name="T31" fmla="*/ 1484 h 2712"/>
                <a:gd name="T32" fmla="*/ 9 w 1258"/>
                <a:gd name="T33" fmla="*/ 1610 h 2712"/>
                <a:gd name="T34" fmla="*/ 9 w 1258"/>
                <a:gd name="T35" fmla="*/ 1702 h 2712"/>
                <a:gd name="T36" fmla="*/ 9 w 1258"/>
                <a:gd name="T37" fmla="*/ 2041 h 2712"/>
                <a:gd name="T38" fmla="*/ 9 w 1258"/>
                <a:gd name="T39" fmla="*/ 2353 h 2712"/>
                <a:gd name="T40" fmla="*/ 9 w 1258"/>
                <a:gd name="T41" fmla="*/ 2451 h 2712"/>
                <a:gd name="T42" fmla="*/ 9 w 1258"/>
                <a:gd name="T43" fmla="*/ 2546 h 2712"/>
                <a:gd name="T44" fmla="*/ 9 w 1258"/>
                <a:gd name="T45" fmla="*/ 2611 h 2712"/>
                <a:gd name="T46" fmla="*/ 9 w 1258"/>
                <a:gd name="T47" fmla="*/ 2697 h 2712"/>
                <a:gd name="T48" fmla="*/ 9 w 1258"/>
                <a:gd name="T49" fmla="*/ 2708 h 2712"/>
                <a:gd name="T50" fmla="*/ 7 w 1258"/>
                <a:gd name="T51" fmla="*/ 2712 h 2712"/>
                <a:gd name="T52" fmla="*/ 5 w 1258"/>
                <a:gd name="T53" fmla="*/ 2694 h 2712"/>
                <a:gd name="T54" fmla="*/ 5 w 1258"/>
                <a:gd name="T55" fmla="*/ 2656 h 2712"/>
                <a:gd name="T56" fmla="*/ 5 w 1258"/>
                <a:gd name="T57" fmla="*/ 2666 h 2712"/>
                <a:gd name="T58" fmla="*/ 3 w 1258"/>
                <a:gd name="T59" fmla="*/ 2668 h 2712"/>
                <a:gd name="T60" fmla="*/ 1 w 1258"/>
                <a:gd name="T61" fmla="*/ 2655 h 2712"/>
                <a:gd name="T62" fmla="*/ 1 w 1258"/>
                <a:gd name="T63" fmla="*/ 2649 h 2712"/>
                <a:gd name="T64" fmla="*/ 1 w 1258"/>
                <a:gd name="T65" fmla="*/ 2635 h 2712"/>
                <a:gd name="T66" fmla="*/ 1 w 1258"/>
                <a:gd name="T67" fmla="*/ 2543 h 2712"/>
                <a:gd name="T68" fmla="*/ 1 w 1258"/>
                <a:gd name="T69" fmla="*/ 2505 h 2712"/>
                <a:gd name="T70" fmla="*/ 2 w 1258"/>
                <a:gd name="T71" fmla="*/ 2472 h 2712"/>
                <a:gd name="T72" fmla="*/ 2 w 1258"/>
                <a:gd name="T73" fmla="*/ 2391 h 2712"/>
                <a:gd name="T74" fmla="*/ 2 w 1258"/>
                <a:gd name="T75" fmla="*/ 2279 h 2712"/>
                <a:gd name="T76" fmla="*/ 2 w 1258"/>
                <a:gd name="T77" fmla="*/ 2154 h 2712"/>
                <a:gd name="T78" fmla="*/ 1 w 1258"/>
                <a:gd name="T79" fmla="*/ 1982 h 2712"/>
                <a:gd name="T80" fmla="*/ 1 w 1258"/>
                <a:gd name="T81" fmla="*/ 1775 h 2712"/>
                <a:gd name="T82" fmla="*/ 1 w 1258"/>
                <a:gd name="T83" fmla="*/ 1692 h 2712"/>
                <a:gd name="T84" fmla="*/ 1 w 1258"/>
                <a:gd name="T85" fmla="*/ 1661 h 2712"/>
                <a:gd name="T86" fmla="*/ 1 w 1258"/>
                <a:gd name="T87" fmla="*/ 1601 h 2712"/>
                <a:gd name="T88" fmla="*/ 1 w 1258"/>
                <a:gd name="T89" fmla="*/ 1464 h 2712"/>
                <a:gd name="T90" fmla="*/ 1 w 1258"/>
                <a:gd name="T91" fmla="*/ 1359 h 2712"/>
                <a:gd name="T92" fmla="*/ 1 w 1258"/>
                <a:gd name="T93" fmla="*/ 1318 h 2712"/>
                <a:gd name="T94" fmla="*/ 0 w 1258"/>
                <a:gd name="T95" fmla="*/ 1209 h 2712"/>
                <a:gd name="T96" fmla="*/ 1 w 1258"/>
                <a:gd name="T97" fmla="*/ 1157 h 2712"/>
                <a:gd name="T98" fmla="*/ 1 w 1258"/>
                <a:gd name="T99" fmla="*/ 1116 h 2712"/>
                <a:gd name="T100" fmla="*/ 1 w 1258"/>
                <a:gd name="T101" fmla="*/ 1010 h 2712"/>
                <a:gd name="T102" fmla="*/ 1 w 1258"/>
                <a:gd name="T103" fmla="*/ 904 h 2712"/>
                <a:gd name="T104" fmla="*/ 1 w 1258"/>
                <a:gd name="T105" fmla="*/ 817 h 2712"/>
                <a:gd name="T106" fmla="*/ 1 w 1258"/>
                <a:gd name="T107" fmla="*/ 758 h 2712"/>
                <a:gd name="T108" fmla="*/ 1 w 1258"/>
                <a:gd name="T109" fmla="*/ 735 h 2712"/>
                <a:gd name="T110" fmla="*/ 2 w 1258"/>
                <a:gd name="T111" fmla="*/ 643 h 2712"/>
                <a:gd name="T112" fmla="*/ 1 w 1258"/>
                <a:gd name="T113" fmla="*/ 483 h 2712"/>
                <a:gd name="T114" fmla="*/ 1 w 1258"/>
                <a:gd name="T115" fmla="*/ 336 h 2712"/>
                <a:gd name="T116" fmla="*/ 1 w 1258"/>
                <a:gd name="T117" fmla="*/ 281 h 2712"/>
                <a:gd name="T118" fmla="*/ 1 w 1258"/>
                <a:gd name="T119" fmla="*/ 234 h 2712"/>
                <a:gd name="T120" fmla="*/ 1 w 1258"/>
                <a:gd name="T121" fmla="*/ 103 h 2712"/>
                <a:gd name="T122" fmla="*/ 3 w 1258"/>
                <a:gd name="T123" fmla="*/ 5 h 271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58"/>
                <a:gd name="T187" fmla="*/ 0 h 2712"/>
                <a:gd name="T188" fmla="*/ 1258 w 1258"/>
                <a:gd name="T189" fmla="*/ 2712 h 271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58" h="2712">
                  <a:moveTo>
                    <a:pt x="661" y="2"/>
                  </a:moveTo>
                  <a:lnTo>
                    <a:pt x="663" y="3"/>
                  </a:lnTo>
                  <a:lnTo>
                    <a:pt x="664" y="3"/>
                  </a:lnTo>
                  <a:lnTo>
                    <a:pt x="666" y="4"/>
                  </a:lnTo>
                  <a:lnTo>
                    <a:pt x="667" y="4"/>
                  </a:lnTo>
                  <a:lnTo>
                    <a:pt x="669" y="4"/>
                  </a:lnTo>
                  <a:lnTo>
                    <a:pt x="670" y="4"/>
                  </a:lnTo>
                  <a:lnTo>
                    <a:pt x="672" y="4"/>
                  </a:lnTo>
                  <a:lnTo>
                    <a:pt x="673" y="4"/>
                  </a:lnTo>
                  <a:lnTo>
                    <a:pt x="675" y="4"/>
                  </a:lnTo>
                  <a:lnTo>
                    <a:pt x="677" y="4"/>
                  </a:lnTo>
                  <a:lnTo>
                    <a:pt x="678" y="4"/>
                  </a:lnTo>
                  <a:lnTo>
                    <a:pt x="680" y="4"/>
                  </a:lnTo>
                  <a:lnTo>
                    <a:pt x="681" y="4"/>
                  </a:lnTo>
                  <a:lnTo>
                    <a:pt x="683" y="4"/>
                  </a:lnTo>
                  <a:lnTo>
                    <a:pt x="684" y="4"/>
                  </a:lnTo>
                  <a:lnTo>
                    <a:pt x="686" y="4"/>
                  </a:lnTo>
                  <a:lnTo>
                    <a:pt x="687" y="4"/>
                  </a:lnTo>
                  <a:lnTo>
                    <a:pt x="689" y="4"/>
                  </a:lnTo>
                  <a:lnTo>
                    <a:pt x="691" y="4"/>
                  </a:lnTo>
                  <a:lnTo>
                    <a:pt x="692" y="4"/>
                  </a:lnTo>
                  <a:lnTo>
                    <a:pt x="694" y="4"/>
                  </a:lnTo>
                  <a:lnTo>
                    <a:pt x="695" y="5"/>
                  </a:lnTo>
                  <a:lnTo>
                    <a:pt x="697" y="6"/>
                  </a:lnTo>
                  <a:lnTo>
                    <a:pt x="698" y="6"/>
                  </a:lnTo>
                  <a:lnTo>
                    <a:pt x="700" y="6"/>
                  </a:lnTo>
                  <a:lnTo>
                    <a:pt x="701" y="6"/>
                  </a:lnTo>
                  <a:lnTo>
                    <a:pt x="703" y="7"/>
                  </a:lnTo>
                  <a:lnTo>
                    <a:pt x="705" y="7"/>
                  </a:lnTo>
                  <a:lnTo>
                    <a:pt x="706" y="7"/>
                  </a:lnTo>
                  <a:lnTo>
                    <a:pt x="708" y="7"/>
                  </a:lnTo>
                  <a:lnTo>
                    <a:pt x="709" y="7"/>
                  </a:lnTo>
                  <a:lnTo>
                    <a:pt x="711" y="7"/>
                  </a:lnTo>
                  <a:lnTo>
                    <a:pt x="712" y="8"/>
                  </a:lnTo>
                  <a:lnTo>
                    <a:pt x="714" y="8"/>
                  </a:lnTo>
                  <a:lnTo>
                    <a:pt x="715" y="8"/>
                  </a:lnTo>
                  <a:lnTo>
                    <a:pt x="717" y="9"/>
                  </a:lnTo>
                  <a:lnTo>
                    <a:pt x="720" y="9"/>
                  </a:lnTo>
                  <a:lnTo>
                    <a:pt x="722" y="9"/>
                  </a:lnTo>
                  <a:lnTo>
                    <a:pt x="723" y="10"/>
                  </a:lnTo>
                  <a:lnTo>
                    <a:pt x="725" y="10"/>
                  </a:lnTo>
                  <a:lnTo>
                    <a:pt x="726" y="11"/>
                  </a:lnTo>
                  <a:lnTo>
                    <a:pt x="728" y="11"/>
                  </a:lnTo>
                  <a:lnTo>
                    <a:pt x="729" y="11"/>
                  </a:lnTo>
                  <a:lnTo>
                    <a:pt x="731" y="12"/>
                  </a:lnTo>
                  <a:lnTo>
                    <a:pt x="733" y="12"/>
                  </a:lnTo>
                  <a:lnTo>
                    <a:pt x="734" y="13"/>
                  </a:lnTo>
                  <a:lnTo>
                    <a:pt x="736" y="14"/>
                  </a:lnTo>
                  <a:lnTo>
                    <a:pt x="737" y="14"/>
                  </a:lnTo>
                  <a:lnTo>
                    <a:pt x="739" y="15"/>
                  </a:lnTo>
                  <a:lnTo>
                    <a:pt x="742" y="15"/>
                  </a:lnTo>
                  <a:lnTo>
                    <a:pt x="743" y="16"/>
                  </a:lnTo>
                  <a:lnTo>
                    <a:pt x="745" y="17"/>
                  </a:lnTo>
                  <a:lnTo>
                    <a:pt x="747" y="17"/>
                  </a:lnTo>
                  <a:lnTo>
                    <a:pt x="748" y="18"/>
                  </a:lnTo>
                  <a:lnTo>
                    <a:pt x="750" y="19"/>
                  </a:lnTo>
                  <a:lnTo>
                    <a:pt x="751" y="20"/>
                  </a:lnTo>
                  <a:lnTo>
                    <a:pt x="753" y="20"/>
                  </a:lnTo>
                  <a:lnTo>
                    <a:pt x="754" y="21"/>
                  </a:lnTo>
                  <a:lnTo>
                    <a:pt x="757" y="22"/>
                  </a:lnTo>
                  <a:lnTo>
                    <a:pt x="759" y="23"/>
                  </a:lnTo>
                  <a:lnTo>
                    <a:pt x="761" y="25"/>
                  </a:lnTo>
                  <a:lnTo>
                    <a:pt x="762" y="26"/>
                  </a:lnTo>
                  <a:lnTo>
                    <a:pt x="764" y="27"/>
                  </a:lnTo>
                  <a:lnTo>
                    <a:pt x="765" y="28"/>
                  </a:lnTo>
                  <a:lnTo>
                    <a:pt x="767" y="29"/>
                  </a:lnTo>
                  <a:lnTo>
                    <a:pt x="768" y="31"/>
                  </a:lnTo>
                  <a:lnTo>
                    <a:pt x="768" y="32"/>
                  </a:lnTo>
                  <a:lnTo>
                    <a:pt x="770" y="33"/>
                  </a:lnTo>
                  <a:lnTo>
                    <a:pt x="771" y="34"/>
                  </a:lnTo>
                  <a:lnTo>
                    <a:pt x="773" y="36"/>
                  </a:lnTo>
                  <a:lnTo>
                    <a:pt x="775" y="37"/>
                  </a:lnTo>
                  <a:lnTo>
                    <a:pt x="775" y="38"/>
                  </a:lnTo>
                  <a:lnTo>
                    <a:pt x="776" y="40"/>
                  </a:lnTo>
                  <a:lnTo>
                    <a:pt x="778" y="41"/>
                  </a:lnTo>
                  <a:lnTo>
                    <a:pt x="779" y="42"/>
                  </a:lnTo>
                  <a:lnTo>
                    <a:pt x="779" y="43"/>
                  </a:lnTo>
                  <a:lnTo>
                    <a:pt x="781" y="44"/>
                  </a:lnTo>
                  <a:lnTo>
                    <a:pt x="782" y="45"/>
                  </a:lnTo>
                  <a:lnTo>
                    <a:pt x="784" y="46"/>
                  </a:lnTo>
                  <a:lnTo>
                    <a:pt x="785" y="47"/>
                  </a:lnTo>
                  <a:lnTo>
                    <a:pt x="787" y="47"/>
                  </a:lnTo>
                  <a:lnTo>
                    <a:pt x="789" y="48"/>
                  </a:lnTo>
                  <a:lnTo>
                    <a:pt x="790" y="48"/>
                  </a:lnTo>
                  <a:lnTo>
                    <a:pt x="793" y="49"/>
                  </a:lnTo>
                  <a:lnTo>
                    <a:pt x="795" y="49"/>
                  </a:lnTo>
                  <a:lnTo>
                    <a:pt x="796" y="49"/>
                  </a:lnTo>
                  <a:lnTo>
                    <a:pt x="799" y="49"/>
                  </a:lnTo>
                  <a:lnTo>
                    <a:pt x="801" y="48"/>
                  </a:lnTo>
                  <a:lnTo>
                    <a:pt x="807" y="50"/>
                  </a:lnTo>
                  <a:lnTo>
                    <a:pt x="813" y="51"/>
                  </a:lnTo>
                  <a:lnTo>
                    <a:pt x="818" y="53"/>
                  </a:lnTo>
                  <a:lnTo>
                    <a:pt x="823" y="55"/>
                  </a:lnTo>
                  <a:lnTo>
                    <a:pt x="829" y="56"/>
                  </a:lnTo>
                  <a:lnTo>
                    <a:pt x="834" y="58"/>
                  </a:lnTo>
                  <a:lnTo>
                    <a:pt x="838" y="61"/>
                  </a:lnTo>
                  <a:lnTo>
                    <a:pt x="843" y="63"/>
                  </a:lnTo>
                  <a:lnTo>
                    <a:pt x="848" y="65"/>
                  </a:lnTo>
                  <a:lnTo>
                    <a:pt x="852" y="68"/>
                  </a:lnTo>
                  <a:lnTo>
                    <a:pt x="855" y="70"/>
                  </a:lnTo>
                  <a:lnTo>
                    <a:pt x="860" y="74"/>
                  </a:lnTo>
                  <a:lnTo>
                    <a:pt x="863" y="77"/>
                  </a:lnTo>
                  <a:lnTo>
                    <a:pt x="868" y="80"/>
                  </a:lnTo>
                  <a:lnTo>
                    <a:pt x="871" y="83"/>
                  </a:lnTo>
                  <a:lnTo>
                    <a:pt x="876" y="86"/>
                  </a:lnTo>
                  <a:lnTo>
                    <a:pt x="879" y="89"/>
                  </a:lnTo>
                  <a:lnTo>
                    <a:pt x="882" y="92"/>
                  </a:lnTo>
                  <a:lnTo>
                    <a:pt x="885" y="95"/>
                  </a:lnTo>
                  <a:lnTo>
                    <a:pt x="888" y="98"/>
                  </a:lnTo>
                  <a:lnTo>
                    <a:pt x="891" y="102"/>
                  </a:lnTo>
                  <a:lnTo>
                    <a:pt x="894" y="105"/>
                  </a:lnTo>
                  <a:lnTo>
                    <a:pt x="897" y="109"/>
                  </a:lnTo>
                  <a:lnTo>
                    <a:pt x="900" y="112"/>
                  </a:lnTo>
                  <a:lnTo>
                    <a:pt x="902" y="115"/>
                  </a:lnTo>
                  <a:lnTo>
                    <a:pt x="905" y="119"/>
                  </a:lnTo>
                  <a:lnTo>
                    <a:pt x="907" y="123"/>
                  </a:lnTo>
                  <a:lnTo>
                    <a:pt x="910" y="127"/>
                  </a:lnTo>
                  <a:lnTo>
                    <a:pt x="911" y="130"/>
                  </a:lnTo>
                  <a:lnTo>
                    <a:pt x="914" y="134"/>
                  </a:lnTo>
                  <a:lnTo>
                    <a:pt x="916" y="137"/>
                  </a:lnTo>
                  <a:lnTo>
                    <a:pt x="918" y="141"/>
                  </a:lnTo>
                  <a:lnTo>
                    <a:pt x="921" y="147"/>
                  </a:lnTo>
                  <a:lnTo>
                    <a:pt x="924" y="153"/>
                  </a:lnTo>
                  <a:lnTo>
                    <a:pt x="927" y="160"/>
                  </a:lnTo>
                  <a:lnTo>
                    <a:pt x="928" y="166"/>
                  </a:lnTo>
                  <a:lnTo>
                    <a:pt x="932" y="174"/>
                  </a:lnTo>
                  <a:lnTo>
                    <a:pt x="933" y="180"/>
                  </a:lnTo>
                  <a:lnTo>
                    <a:pt x="936" y="187"/>
                  </a:lnTo>
                  <a:lnTo>
                    <a:pt x="938" y="193"/>
                  </a:lnTo>
                  <a:lnTo>
                    <a:pt x="939" y="200"/>
                  </a:lnTo>
                  <a:lnTo>
                    <a:pt x="941" y="206"/>
                  </a:lnTo>
                  <a:lnTo>
                    <a:pt x="942" y="213"/>
                  </a:lnTo>
                  <a:lnTo>
                    <a:pt x="944" y="220"/>
                  </a:lnTo>
                  <a:lnTo>
                    <a:pt x="944" y="227"/>
                  </a:lnTo>
                  <a:lnTo>
                    <a:pt x="946" y="233"/>
                  </a:lnTo>
                  <a:lnTo>
                    <a:pt x="946" y="240"/>
                  </a:lnTo>
                  <a:lnTo>
                    <a:pt x="947" y="246"/>
                  </a:lnTo>
                  <a:lnTo>
                    <a:pt x="947" y="253"/>
                  </a:lnTo>
                  <a:lnTo>
                    <a:pt x="947" y="259"/>
                  </a:lnTo>
                  <a:lnTo>
                    <a:pt x="949" y="267"/>
                  </a:lnTo>
                  <a:lnTo>
                    <a:pt x="949" y="274"/>
                  </a:lnTo>
                  <a:lnTo>
                    <a:pt x="949" y="280"/>
                  </a:lnTo>
                  <a:lnTo>
                    <a:pt x="949" y="287"/>
                  </a:lnTo>
                  <a:lnTo>
                    <a:pt x="947" y="294"/>
                  </a:lnTo>
                  <a:lnTo>
                    <a:pt x="947" y="300"/>
                  </a:lnTo>
                  <a:lnTo>
                    <a:pt x="947" y="307"/>
                  </a:lnTo>
                  <a:lnTo>
                    <a:pt x="947" y="315"/>
                  </a:lnTo>
                  <a:lnTo>
                    <a:pt x="946" y="322"/>
                  </a:lnTo>
                  <a:lnTo>
                    <a:pt x="946" y="328"/>
                  </a:lnTo>
                  <a:lnTo>
                    <a:pt x="944" y="335"/>
                  </a:lnTo>
                  <a:lnTo>
                    <a:pt x="942" y="342"/>
                  </a:lnTo>
                  <a:lnTo>
                    <a:pt x="942" y="349"/>
                  </a:lnTo>
                  <a:lnTo>
                    <a:pt x="941" y="356"/>
                  </a:lnTo>
                  <a:lnTo>
                    <a:pt x="939" y="358"/>
                  </a:lnTo>
                  <a:lnTo>
                    <a:pt x="939" y="359"/>
                  </a:lnTo>
                  <a:lnTo>
                    <a:pt x="939" y="362"/>
                  </a:lnTo>
                  <a:lnTo>
                    <a:pt x="938" y="364"/>
                  </a:lnTo>
                  <a:lnTo>
                    <a:pt x="938" y="366"/>
                  </a:lnTo>
                  <a:lnTo>
                    <a:pt x="936" y="368"/>
                  </a:lnTo>
                  <a:lnTo>
                    <a:pt x="936" y="369"/>
                  </a:lnTo>
                  <a:lnTo>
                    <a:pt x="935" y="371"/>
                  </a:lnTo>
                  <a:lnTo>
                    <a:pt x="935" y="373"/>
                  </a:lnTo>
                  <a:lnTo>
                    <a:pt x="933" y="374"/>
                  </a:lnTo>
                  <a:lnTo>
                    <a:pt x="933" y="376"/>
                  </a:lnTo>
                  <a:lnTo>
                    <a:pt x="932" y="378"/>
                  </a:lnTo>
                  <a:lnTo>
                    <a:pt x="930" y="380"/>
                  </a:lnTo>
                  <a:lnTo>
                    <a:pt x="930" y="381"/>
                  </a:lnTo>
                  <a:lnTo>
                    <a:pt x="928" y="383"/>
                  </a:lnTo>
                  <a:lnTo>
                    <a:pt x="928" y="385"/>
                  </a:lnTo>
                  <a:lnTo>
                    <a:pt x="927" y="387"/>
                  </a:lnTo>
                  <a:lnTo>
                    <a:pt x="927" y="388"/>
                  </a:lnTo>
                  <a:lnTo>
                    <a:pt x="925" y="390"/>
                  </a:lnTo>
                  <a:lnTo>
                    <a:pt x="925" y="392"/>
                  </a:lnTo>
                  <a:lnTo>
                    <a:pt x="924" y="394"/>
                  </a:lnTo>
                  <a:lnTo>
                    <a:pt x="924" y="395"/>
                  </a:lnTo>
                  <a:lnTo>
                    <a:pt x="922" y="397"/>
                  </a:lnTo>
                  <a:lnTo>
                    <a:pt x="922" y="399"/>
                  </a:lnTo>
                  <a:lnTo>
                    <a:pt x="922" y="401"/>
                  </a:lnTo>
                  <a:lnTo>
                    <a:pt x="922" y="403"/>
                  </a:lnTo>
                  <a:lnTo>
                    <a:pt x="921" y="405"/>
                  </a:lnTo>
                  <a:lnTo>
                    <a:pt x="921" y="407"/>
                  </a:lnTo>
                  <a:lnTo>
                    <a:pt x="921" y="409"/>
                  </a:lnTo>
                  <a:lnTo>
                    <a:pt x="921" y="412"/>
                  </a:lnTo>
                  <a:lnTo>
                    <a:pt x="921" y="414"/>
                  </a:lnTo>
                  <a:lnTo>
                    <a:pt x="921" y="416"/>
                  </a:lnTo>
                  <a:lnTo>
                    <a:pt x="919" y="416"/>
                  </a:lnTo>
                  <a:lnTo>
                    <a:pt x="919" y="415"/>
                  </a:lnTo>
                  <a:lnTo>
                    <a:pt x="918" y="416"/>
                  </a:lnTo>
                  <a:lnTo>
                    <a:pt x="916" y="416"/>
                  </a:lnTo>
                  <a:lnTo>
                    <a:pt x="914" y="416"/>
                  </a:lnTo>
                  <a:lnTo>
                    <a:pt x="914" y="417"/>
                  </a:lnTo>
                  <a:lnTo>
                    <a:pt x="913" y="417"/>
                  </a:lnTo>
                  <a:lnTo>
                    <a:pt x="913" y="418"/>
                  </a:lnTo>
                  <a:lnTo>
                    <a:pt x="913" y="419"/>
                  </a:lnTo>
                  <a:lnTo>
                    <a:pt x="911" y="419"/>
                  </a:lnTo>
                  <a:lnTo>
                    <a:pt x="911" y="420"/>
                  </a:lnTo>
                  <a:lnTo>
                    <a:pt x="911" y="421"/>
                  </a:lnTo>
                  <a:lnTo>
                    <a:pt x="911" y="422"/>
                  </a:lnTo>
                  <a:lnTo>
                    <a:pt x="910" y="422"/>
                  </a:lnTo>
                  <a:lnTo>
                    <a:pt x="910" y="423"/>
                  </a:lnTo>
                  <a:lnTo>
                    <a:pt x="910" y="424"/>
                  </a:lnTo>
                  <a:lnTo>
                    <a:pt x="908" y="424"/>
                  </a:lnTo>
                  <a:lnTo>
                    <a:pt x="908" y="425"/>
                  </a:lnTo>
                  <a:lnTo>
                    <a:pt x="907" y="425"/>
                  </a:lnTo>
                  <a:lnTo>
                    <a:pt x="907" y="426"/>
                  </a:lnTo>
                  <a:lnTo>
                    <a:pt x="907" y="431"/>
                  </a:lnTo>
                  <a:lnTo>
                    <a:pt x="907" y="436"/>
                  </a:lnTo>
                  <a:lnTo>
                    <a:pt x="907" y="440"/>
                  </a:lnTo>
                  <a:lnTo>
                    <a:pt x="907" y="445"/>
                  </a:lnTo>
                  <a:lnTo>
                    <a:pt x="907" y="450"/>
                  </a:lnTo>
                  <a:lnTo>
                    <a:pt x="905" y="455"/>
                  </a:lnTo>
                  <a:lnTo>
                    <a:pt x="905" y="460"/>
                  </a:lnTo>
                  <a:lnTo>
                    <a:pt x="904" y="465"/>
                  </a:lnTo>
                  <a:lnTo>
                    <a:pt x="902" y="470"/>
                  </a:lnTo>
                  <a:lnTo>
                    <a:pt x="899" y="474"/>
                  </a:lnTo>
                  <a:lnTo>
                    <a:pt x="897" y="479"/>
                  </a:lnTo>
                  <a:lnTo>
                    <a:pt x="896" y="483"/>
                  </a:lnTo>
                  <a:lnTo>
                    <a:pt x="893" y="487"/>
                  </a:lnTo>
                  <a:lnTo>
                    <a:pt x="890" y="491"/>
                  </a:lnTo>
                  <a:lnTo>
                    <a:pt x="886" y="496"/>
                  </a:lnTo>
                  <a:lnTo>
                    <a:pt x="883" y="500"/>
                  </a:lnTo>
                  <a:lnTo>
                    <a:pt x="879" y="504"/>
                  </a:lnTo>
                  <a:lnTo>
                    <a:pt x="876" y="509"/>
                  </a:lnTo>
                  <a:lnTo>
                    <a:pt x="871" y="512"/>
                  </a:lnTo>
                  <a:lnTo>
                    <a:pt x="866" y="516"/>
                  </a:lnTo>
                  <a:lnTo>
                    <a:pt x="862" y="520"/>
                  </a:lnTo>
                  <a:lnTo>
                    <a:pt x="857" y="523"/>
                  </a:lnTo>
                  <a:lnTo>
                    <a:pt x="852" y="527"/>
                  </a:lnTo>
                  <a:lnTo>
                    <a:pt x="848" y="530"/>
                  </a:lnTo>
                  <a:lnTo>
                    <a:pt x="841" y="534"/>
                  </a:lnTo>
                  <a:lnTo>
                    <a:pt x="837" y="537"/>
                  </a:lnTo>
                  <a:lnTo>
                    <a:pt x="830" y="540"/>
                  </a:lnTo>
                  <a:lnTo>
                    <a:pt x="824" y="543"/>
                  </a:lnTo>
                  <a:lnTo>
                    <a:pt x="818" y="546"/>
                  </a:lnTo>
                  <a:lnTo>
                    <a:pt x="812" y="549"/>
                  </a:lnTo>
                  <a:lnTo>
                    <a:pt x="806" y="551"/>
                  </a:lnTo>
                  <a:lnTo>
                    <a:pt x="799" y="555"/>
                  </a:lnTo>
                  <a:lnTo>
                    <a:pt x="798" y="555"/>
                  </a:lnTo>
                  <a:lnTo>
                    <a:pt x="796" y="556"/>
                  </a:lnTo>
                  <a:lnTo>
                    <a:pt x="795" y="556"/>
                  </a:lnTo>
                  <a:lnTo>
                    <a:pt x="793" y="556"/>
                  </a:lnTo>
                  <a:lnTo>
                    <a:pt x="792" y="556"/>
                  </a:lnTo>
                  <a:lnTo>
                    <a:pt x="790" y="557"/>
                  </a:lnTo>
                  <a:lnTo>
                    <a:pt x="789" y="557"/>
                  </a:lnTo>
                  <a:lnTo>
                    <a:pt x="787" y="557"/>
                  </a:lnTo>
                  <a:lnTo>
                    <a:pt x="785" y="557"/>
                  </a:lnTo>
                  <a:lnTo>
                    <a:pt x="784" y="557"/>
                  </a:lnTo>
                  <a:lnTo>
                    <a:pt x="782" y="558"/>
                  </a:lnTo>
                  <a:lnTo>
                    <a:pt x="781" y="558"/>
                  </a:lnTo>
                  <a:lnTo>
                    <a:pt x="779" y="558"/>
                  </a:lnTo>
                  <a:lnTo>
                    <a:pt x="778" y="559"/>
                  </a:lnTo>
                  <a:lnTo>
                    <a:pt x="776" y="559"/>
                  </a:lnTo>
                  <a:lnTo>
                    <a:pt x="776" y="560"/>
                  </a:lnTo>
                  <a:lnTo>
                    <a:pt x="775" y="561"/>
                  </a:lnTo>
                  <a:lnTo>
                    <a:pt x="775" y="562"/>
                  </a:lnTo>
                  <a:lnTo>
                    <a:pt x="775" y="563"/>
                  </a:lnTo>
                  <a:lnTo>
                    <a:pt x="775" y="564"/>
                  </a:lnTo>
                  <a:lnTo>
                    <a:pt x="775" y="565"/>
                  </a:lnTo>
                  <a:lnTo>
                    <a:pt x="775" y="566"/>
                  </a:lnTo>
                  <a:lnTo>
                    <a:pt x="775" y="568"/>
                  </a:lnTo>
                  <a:lnTo>
                    <a:pt x="775" y="569"/>
                  </a:lnTo>
                  <a:lnTo>
                    <a:pt x="775" y="571"/>
                  </a:lnTo>
                  <a:lnTo>
                    <a:pt x="776" y="573"/>
                  </a:lnTo>
                  <a:lnTo>
                    <a:pt x="776" y="574"/>
                  </a:lnTo>
                  <a:lnTo>
                    <a:pt x="776" y="576"/>
                  </a:lnTo>
                  <a:lnTo>
                    <a:pt x="776" y="578"/>
                  </a:lnTo>
                  <a:lnTo>
                    <a:pt x="776" y="580"/>
                  </a:lnTo>
                  <a:lnTo>
                    <a:pt x="776" y="581"/>
                  </a:lnTo>
                  <a:lnTo>
                    <a:pt x="776" y="583"/>
                  </a:lnTo>
                  <a:lnTo>
                    <a:pt x="776" y="585"/>
                  </a:lnTo>
                  <a:lnTo>
                    <a:pt x="776" y="586"/>
                  </a:lnTo>
                  <a:lnTo>
                    <a:pt x="776" y="588"/>
                  </a:lnTo>
                  <a:lnTo>
                    <a:pt x="776" y="590"/>
                  </a:lnTo>
                  <a:lnTo>
                    <a:pt x="776" y="591"/>
                  </a:lnTo>
                  <a:lnTo>
                    <a:pt x="776" y="593"/>
                  </a:lnTo>
                  <a:lnTo>
                    <a:pt x="776" y="594"/>
                  </a:lnTo>
                  <a:lnTo>
                    <a:pt x="778" y="596"/>
                  </a:lnTo>
                  <a:lnTo>
                    <a:pt x="778" y="597"/>
                  </a:lnTo>
                  <a:lnTo>
                    <a:pt x="778" y="599"/>
                  </a:lnTo>
                  <a:lnTo>
                    <a:pt x="779" y="600"/>
                  </a:lnTo>
                  <a:lnTo>
                    <a:pt x="781" y="601"/>
                  </a:lnTo>
                  <a:lnTo>
                    <a:pt x="781" y="603"/>
                  </a:lnTo>
                  <a:lnTo>
                    <a:pt x="782" y="604"/>
                  </a:lnTo>
                  <a:lnTo>
                    <a:pt x="784" y="605"/>
                  </a:lnTo>
                  <a:lnTo>
                    <a:pt x="785" y="606"/>
                  </a:lnTo>
                  <a:lnTo>
                    <a:pt x="787" y="607"/>
                  </a:lnTo>
                  <a:lnTo>
                    <a:pt x="790" y="608"/>
                  </a:lnTo>
                  <a:lnTo>
                    <a:pt x="792" y="608"/>
                  </a:lnTo>
                  <a:lnTo>
                    <a:pt x="795" y="609"/>
                  </a:lnTo>
                  <a:lnTo>
                    <a:pt x="798" y="609"/>
                  </a:lnTo>
                  <a:lnTo>
                    <a:pt x="801" y="610"/>
                  </a:lnTo>
                  <a:lnTo>
                    <a:pt x="804" y="611"/>
                  </a:lnTo>
                  <a:lnTo>
                    <a:pt x="807" y="613"/>
                  </a:lnTo>
                  <a:lnTo>
                    <a:pt x="810" y="614"/>
                  </a:lnTo>
                  <a:lnTo>
                    <a:pt x="813" y="615"/>
                  </a:lnTo>
                  <a:lnTo>
                    <a:pt x="816" y="617"/>
                  </a:lnTo>
                  <a:lnTo>
                    <a:pt x="818" y="618"/>
                  </a:lnTo>
                  <a:lnTo>
                    <a:pt x="821" y="620"/>
                  </a:lnTo>
                  <a:lnTo>
                    <a:pt x="823" y="621"/>
                  </a:lnTo>
                  <a:lnTo>
                    <a:pt x="826" y="623"/>
                  </a:lnTo>
                  <a:lnTo>
                    <a:pt x="827" y="624"/>
                  </a:lnTo>
                  <a:lnTo>
                    <a:pt x="830" y="626"/>
                  </a:lnTo>
                  <a:lnTo>
                    <a:pt x="832" y="628"/>
                  </a:lnTo>
                  <a:lnTo>
                    <a:pt x="834" y="630"/>
                  </a:lnTo>
                  <a:lnTo>
                    <a:pt x="837" y="632"/>
                  </a:lnTo>
                  <a:lnTo>
                    <a:pt x="838" y="634"/>
                  </a:lnTo>
                  <a:lnTo>
                    <a:pt x="840" y="635"/>
                  </a:lnTo>
                  <a:lnTo>
                    <a:pt x="841" y="637"/>
                  </a:lnTo>
                  <a:lnTo>
                    <a:pt x="843" y="639"/>
                  </a:lnTo>
                  <a:lnTo>
                    <a:pt x="844" y="641"/>
                  </a:lnTo>
                  <a:lnTo>
                    <a:pt x="844" y="644"/>
                  </a:lnTo>
                  <a:lnTo>
                    <a:pt x="846" y="646"/>
                  </a:lnTo>
                  <a:lnTo>
                    <a:pt x="848" y="648"/>
                  </a:lnTo>
                  <a:lnTo>
                    <a:pt x="849" y="650"/>
                  </a:lnTo>
                  <a:lnTo>
                    <a:pt x="849" y="653"/>
                  </a:lnTo>
                  <a:lnTo>
                    <a:pt x="851" y="655"/>
                  </a:lnTo>
                  <a:lnTo>
                    <a:pt x="851" y="657"/>
                  </a:lnTo>
                  <a:lnTo>
                    <a:pt x="852" y="660"/>
                  </a:lnTo>
                  <a:lnTo>
                    <a:pt x="852" y="662"/>
                  </a:lnTo>
                  <a:lnTo>
                    <a:pt x="854" y="664"/>
                  </a:lnTo>
                  <a:lnTo>
                    <a:pt x="854" y="666"/>
                  </a:lnTo>
                  <a:lnTo>
                    <a:pt x="855" y="669"/>
                  </a:lnTo>
                  <a:lnTo>
                    <a:pt x="857" y="669"/>
                  </a:lnTo>
                  <a:lnTo>
                    <a:pt x="858" y="670"/>
                  </a:lnTo>
                  <a:lnTo>
                    <a:pt x="862" y="670"/>
                  </a:lnTo>
                  <a:lnTo>
                    <a:pt x="863" y="670"/>
                  </a:lnTo>
                  <a:lnTo>
                    <a:pt x="865" y="671"/>
                  </a:lnTo>
                  <a:lnTo>
                    <a:pt x="868" y="671"/>
                  </a:lnTo>
                  <a:lnTo>
                    <a:pt x="869" y="672"/>
                  </a:lnTo>
                  <a:lnTo>
                    <a:pt x="871" y="672"/>
                  </a:lnTo>
                  <a:lnTo>
                    <a:pt x="874" y="673"/>
                  </a:lnTo>
                  <a:lnTo>
                    <a:pt x="876" y="673"/>
                  </a:lnTo>
                  <a:lnTo>
                    <a:pt x="877" y="674"/>
                  </a:lnTo>
                  <a:lnTo>
                    <a:pt x="880" y="675"/>
                  </a:lnTo>
                  <a:lnTo>
                    <a:pt x="882" y="675"/>
                  </a:lnTo>
                  <a:lnTo>
                    <a:pt x="883" y="676"/>
                  </a:lnTo>
                  <a:lnTo>
                    <a:pt x="885" y="677"/>
                  </a:lnTo>
                  <a:lnTo>
                    <a:pt x="888" y="677"/>
                  </a:lnTo>
                  <a:lnTo>
                    <a:pt x="890" y="678"/>
                  </a:lnTo>
                  <a:lnTo>
                    <a:pt x="891" y="679"/>
                  </a:lnTo>
                  <a:lnTo>
                    <a:pt x="893" y="679"/>
                  </a:lnTo>
                  <a:lnTo>
                    <a:pt x="896" y="680"/>
                  </a:lnTo>
                  <a:lnTo>
                    <a:pt x="897" y="681"/>
                  </a:lnTo>
                  <a:lnTo>
                    <a:pt x="899" y="682"/>
                  </a:lnTo>
                  <a:lnTo>
                    <a:pt x="900" y="683"/>
                  </a:lnTo>
                  <a:lnTo>
                    <a:pt x="902" y="684"/>
                  </a:lnTo>
                  <a:lnTo>
                    <a:pt x="904" y="684"/>
                  </a:lnTo>
                  <a:lnTo>
                    <a:pt x="905" y="685"/>
                  </a:lnTo>
                  <a:lnTo>
                    <a:pt x="908" y="686"/>
                  </a:lnTo>
                  <a:lnTo>
                    <a:pt x="910" y="687"/>
                  </a:lnTo>
                  <a:lnTo>
                    <a:pt x="911" y="688"/>
                  </a:lnTo>
                  <a:lnTo>
                    <a:pt x="913" y="689"/>
                  </a:lnTo>
                  <a:lnTo>
                    <a:pt x="914" y="690"/>
                  </a:lnTo>
                  <a:lnTo>
                    <a:pt x="916" y="691"/>
                  </a:lnTo>
                  <a:lnTo>
                    <a:pt x="918" y="691"/>
                  </a:lnTo>
                  <a:lnTo>
                    <a:pt x="919" y="691"/>
                  </a:lnTo>
                  <a:lnTo>
                    <a:pt x="921" y="691"/>
                  </a:lnTo>
                  <a:lnTo>
                    <a:pt x="922" y="691"/>
                  </a:lnTo>
                  <a:lnTo>
                    <a:pt x="924" y="691"/>
                  </a:lnTo>
                  <a:lnTo>
                    <a:pt x="925" y="691"/>
                  </a:lnTo>
                  <a:lnTo>
                    <a:pt x="927" y="692"/>
                  </a:lnTo>
                  <a:lnTo>
                    <a:pt x="928" y="692"/>
                  </a:lnTo>
                  <a:lnTo>
                    <a:pt x="930" y="692"/>
                  </a:lnTo>
                  <a:lnTo>
                    <a:pt x="932" y="693"/>
                  </a:lnTo>
                  <a:lnTo>
                    <a:pt x="933" y="693"/>
                  </a:lnTo>
                  <a:lnTo>
                    <a:pt x="935" y="694"/>
                  </a:lnTo>
                  <a:lnTo>
                    <a:pt x="936" y="694"/>
                  </a:lnTo>
                  <a:lnTo>
                    <a:pt x="938" y="695"/>
                  </a:lnTo>
                  <a:lnTo>
                    <a:pt x="939" y="695"/>
                  </a:lnTo>
                  <a:lnTo>
                    <a:pt x="941" y="696"/>
                  </a:lnTo>
                  <a:lnTo>
                    <a:pt x="942" y="697"/>
                  </a:lnTo>
                  <a:lnTo>
                    <a:pt x="944" y="697"/>
                  </a:lnTo>
                  <a:lnTo>
                    <a:pt x="946" y="697"/>
                  </a:lnTo>
                  <a:lnTo>
                    <a:pt x="947" y="698"/>
                  </a:lnTo>
                  <a:lnTo>
                    <a:pt x="949" y="698"/>
                  </a:lnTo>
                  <a:lnTo>
                    <a:pt x="950" y="698"/>
                  </a:lnTo>
                  <a:lnTo>
                    <a:pt x="952" y="700"/>
                  </a:lnTo>
                  <a:lnTo>
                    <a:pt x="953" y="700"/>
                  </a:lnTo>
                  <a:lnTo>
                    <a:pt x="955" y="700"/>
                  </a:lnTo>
                  <a:lnTo>
                    <a:pt x="956" y="700"/>
                  </a:lnTo>
                  <a:lnTo>
                    <a:pt x="958" y="700"/>
                  </a:lnTo>
                  <a:lnTo>
                    <a:pt x="960" y="701"/>
                  </a:lnTo>
                  <a:lnTo>
                    <a:pt x="961" y="701"/>
                  </a:lnTo>
                  <a:lnTo>
                    <a:pt x="963" y="702"/>
                  </a:lnTo>
                  <a:lnTo>
                    <a:pt x="964" y="703"/>
                  </a:lnTo>
                  <a:lnTo>
                    <a:pt x="966" y="703"/>
                  </a:lnTo>
                  <a:lnTo>
                    <a:pt x="969" y="704"/>
                  </a:lnTo>
                  <a:lnTo>
                    <a:pt x="970" y="704"/>
                  </a:lnTo>
                  <a:lnTo>
                    <a:pt x="972" y="705"/>
                  </a:lnTo>
                  <a:lnTo>
                    <a:pt x="974" y="705"/>
                  </a:lnTo>
                  <a:lnTo>
                    <a:pt x="977" y="706"/>
                  </a:lnTo>
                  <a:lnTo>
                    <a:pt x="978" y="706"/>
                  </a:lnTo>
                  <a:lnTo>
                    <a:pt x="980" y="707"/>
                  </a:lnTo>
                  <a:lnTo>
                    <a:pt x="981" y="707"/>
                  </a:lnTo>
                  <a:lnTo>
                    <a:pt x="984" y="708"/>
                  </a:lnTo>
                  <a:lnTo>
                    <a:pt x="986" y="708"/>
                  </a:lnTo>
                  <a:lnTo>
                    <a:pt x="987" y="709"/>
                  </a:lnTo>
                  <a:lnTo>
                    <a:pt x="989" y="709"/>
                  </a:lnTo>
                  <a:lnTo>
                    <a:pt x="992" y="709"/>
                  </a:lnTo>
                  <a:lnTo>
                    <a:pt x="994" y="710"/>
                  </a:lnTo>
                  <a:lnTo>
                    <a:pt x="995" y="710"/>
                  </a:lnTo>
                  <a:lnTo>
                    <a:pt x="997" y="711"/>
                  </a:lnTo>
                  <a:lnTo>
                    <a:pt x="998" y="712"/>
                  </a:lnTo>
                  <a:lnTo>
                    <a:pt x="1000" y="712"/>
                  </a:lnTo>
                  <a:lnTo>
                    <a:pt x="1003" y="713"/>
                  </a:lnTo>
                  <a:lnTo>
                    <a:pt x="1005" y="713"/>
                  </a:lnTo>
                  <a:lnTo>
                    <a:pt x="1006" y="714"/>
                  </a:lnTo>
                  <a:lnTo>
                    <a:pt x="1008" y="715"/>
                  </a:lnTo>
                  <a:lnTo>
                    <a:pt x="1009" y="716"/>
                  </a:lnTo>
                  <a:lnTo>
                    <a:pt x="1011" y="716"/>
                  </a:lnTo>
                  <a:lnTo>
                    <a:pt x="1012" y="717"/>
                  </a:lnTo>
                  <a:lnTo>
                    <a:pt x="1014" y="718"/>
                  </a:lnTo>
                  <a:lnTo>
                    <a:pt x="1014" y="719"/>
                  </a:lnTo>
                  <a:lnTo>
                    <a:pt x="1020" y="720"/>
                  </a:lnTo>
                  <a:lnTo>
                    <a:pt x="1025" y="722"/>
                  </a:lnTo>
                  <a:lnTo>
                    <a:pt x="1029" y="723"/>
                  </a:lnTo>
                  <a:lnTo>
                    <a:pt x="1034" y="725"/>
                  </a:lnTo>
                  <a:lnTo>
                    <a:pt x="1039" y="726"/>
                  </a:lnTo>
                  <a:lnTo>
                    <a:pt x="1042" y="728"/>
                  </a:lnTo>
                  <a:lnTo>
                    <a:pt x="1047" y="730"/>
                  </a:lnTo>
                  <a:lnTo>
                    <a:pt x="1051" y="732"/>
                  </a:lnTo>
                  <a:lnTo>
                    <a:pt x="1054" y="734"/>
                  </a:lnTo>
                  <a:lnTo>
                    <a:pt x="1057" y="736"/>
                  </a:lnTo>
                  <a:lnTo>
                    <a:pt x="1062" y="739"/>
                  </a:lnTo>
                  <a:lnTo>
                    <a:pt x="1065" y="741"/>
                  </a:lnTo>
                  <a:lnTo>
                    <a:pt x="1068" y="744"/>
                  </a:lnTo>
                  <a:lnTo>
                    <a:pt x="1071" y="746"/>
                  </a:lnTo>
                  <a:lnTo>
                    <a:pt x="1075" y="750"/>
                  </a:lnTo>
                  <a:lnTo>
                    <a:pt x="1078" y="753"/>
                  </a:lnTo>
                  <a:lnTo>
                    <a:pt x="1081" y="755"/>
                  </a:lnTo>
                  <a:lnTo>
                    <a:pt x="1084" y="758"/>
                  </a:lnTo>
                  <a:lnTo>
                    <a:pt x="1087" y="761"/>
                  </a:lnTo>
                  <a:lnTo>
                    <a:pt x="1090" y="764"/>
                  </a:lnTo>
                  <a:lnTo>
                    <a:pt x="1093" y="767"/>
                  </a:lnTo>
                  <a:lnTo>
                    <a:pt x="1095" y="770"/>
                  </a:lnTo>
                  <a:lnTo>
                    <a:pt x="1098" y="772"/>
                  </a:lnTo>
                  <a:lnTo>
                    <a:pt x="1101" y="775"/>
                  </a:lnTo>
                  <a:lnTo>
                    <a:pt x="1103" y="778"/>
                  </a:lnTo>
                  <a:lnTo>
                    <a:pt x="1106" y="781"/>
                  </a:lnTo>
                  <a:lnTo>
                    <a:pt x="1107" y="784"/>
                  </a:lnTo>
                  <a:lnTo>
                    <a:pt x="1110" y="787"/>
                  </a:lnTo>
                  <a:lnTo>
                    <a:pt x="1112" y="790"/>
                  </a:lnTo>
                  <a:lnTo>
                    <a:pt x="1115" y="793"/>
                  </a:lnTo>
                  <a:lnTo>
                    <a:pt x="1117" y="797"/>
                  </a:lnTo>
                  <a:lnTo>
                    <a:pt x="1120" y="800"/>
                  </a:lnTo>
                  <a:lnTo>
                    <a:pt x="1120" y="802"/>
                  </a:lnTo>
                  <a:lnTo>
                    <a:pt x="1120" y="804"/>
                  </a:lnTo>
                  <a:lnTo>
                    <a:pt x="1120" y="805"/>
                  </a:lnTo>
                  <a:lnTo>
                    <a:pt x="1121" y="807"/>
                  </a:lnTo>
                  <a:lnTo>
                    <a:pt x="1121" y="809"/>
                  </a:lnTo>
                  <a:lnTo>
                    <a:pt x="1123" y="811"/>
                  </a:lnTo>
                  <a:lnTo>
                    <a:pt x="1123" y="813"/>
                  </a:lnTo>
                  <a:lnTo>
                    <a:pt x="1123" y="814"/>
                  </a:lnTo>
                  <a:lnTo>
                    <a:pt x="1124" y="816"/>
                  </a:lnTo>
                  <a:lnTo>
                    <a:pt x="1126" y="818"/>
                  </a:lnTo>
                  <a:lnTo>
                    <a:pt x="1126" y="820"/>
                  </a:lnTo>
                  <a:lnTo>
                    <a:pt x="1127" y="821"/>
                  </a:lnTo>
                  <a:lnTo>
                    <a:pt x="1127" y="823"/>
                  </a:lnTo>
                  <a:lnTo>
                    <a:pt x="1129" y="825"/>
                  </a:lnTo>
                  <a:lnTo>
                    <a:pt x="1129" y="827"/>
                  </a:lnTo>
                  <a:lnTo>
                    <a:pt x="1131" y="828"/>
                  </a:lnTo>
                  <a:lnTo>
                    <a:pt x="1132" y="830"/>
                  </a:lnTo>
                  <a:lnTo>
                    <a:pt x="1132" y="832"/>
                  </a:lnTo>
                  <a:lnTo>
                    <a:pt x="1134" y="834"/>
                  </a:lnTo>
                  <a:lnTo>
                    <a:pt x="1134" y="835"/>
                  </a:lnTo>
                  <a:lnTo>
                    <a:pt x="1135" y="837"/>
                  </a:lnTo>
                  <a:lnTo>
                    <a:pt x="1137" y="839"/>
                  </a:lnTo>
                  <a:lnTo>
                    <a:pt x="1137" y="841"/>
                  </a:lnTo>
                  <a:lnTo>
                    <a:pt x="1138" y="842"/>
                  </a:lnTo>
                  <a:lnTo>
                    <a:pt x="1138" y="845"/>
                  </a:lnTo>
                  <a:lnTo>
                    <a:pt x="1140" y="847"/>
                  </a:lnTo>
                  <a:lnTo>
                    <a:pt x="1140" y="849"/>
                  </a:lnTo>
                  <a:lnTo>
                    <a:pt x="1141" y="851"/>
                  </a:lnTo>
                  <a:lnTo>
                    <a:pt x="1141" y="852"/>
                  </a:lnTo>
                  <a:lnTo>
                    <a:pt x="1141" y="854"/>
                  </a:lnTo>
                  <a:lnTo>
                    <a:pt x="1141" y="856"/>
                  </a:lnTo>
                  <a:lnTo>
                    <a:pt x="1143" y="858"/>
                  </a:lnTo>
                  <a:lnTo>
                    <a:pt x="1145" y="863"/>
                  </a:lnTo>
                  <a:lnTo>
                    <a:pt x="1146" y="867"/>
                  </a:lnTo>
                  <a:lnTo>
                    <a:pt x="1148" y="871"/>
                  </a:lnTo>
                  <a:lnTo>
                    <a:pt x="1149" y="876"/>
                  </a:lnTo>
                  <a:lnTo>
                    <a:pt x="1152" y="880"/>
                  </a:lnTo>
                  <a:lnTo>
                    <a:pt x="1154" y="885"/>
                  </a:lnTo>
                  <a:lnTo>
                    <a:pt x="1155" y="889"/>
                  </a:lnTo>
                  <a:lnTo>
                    <a:pt x="1157" y="895"/>
                  </a:lnTo>
                  <a:lnTo>
                    <a:pt x="1160" y="899"/>
                  </a:lnTo>
                  <a:lnTo>
                    <a:pt x="1162" y="903"/>
                  </a:lnTo>
                  <a:lnTo>
                    <a:pt x="1163" y="908"/>
                  </a:lnTo>
                  <a:lnTo>
                    <a:pt x="1166" y="912"/>
                  </a:lnTo>
                  <a:lnTo>
                    <a:pt x="1168" y="917"/>
                  </a:lnTo>
                  <a:lnTo>
                    <a:pt x="1169" y="921"/>
                  </a:lnTo>
                  <a:lnTo>
                    <a:pt x="1172" y="926"/>
                  </a:lnTo>
                  <a:lnTo>
                    <a:pt x="1174" y="930"/>
                  </a:lnTo>
                  <a:lnTo>
                    <a:pt x="1176" y="934"/>
                  </a:lnTo>
                  <a:lnTo>
                    <a:pt x="1177" y="939"/>
                  </a:lnTo>
                  <a:lnTo>
                    <a:pt x="1179" y="944"/>
                  </a:lnTo>
                  <a:lnTo>
                    <a:pt x="1182" y="949"/>
                  </a:lnTo>
                  <a:lnTo>
                    <a:pt x="1183" y="953"/>
                  </a:lnTo>
                  <a:lnTo>
                    <a:pt x="1185" y="958"/>
                  </a:lnTo>
                  <a:lnTo>
                    <a:pt x="1186" y="962"/>
                  </a:lnTo>
                  <a:lnTo>
                    <a:pt x="1188" y="966"/>
                  </a:lnTo>
                  <a:lnTo>
                    <a:pt x="1190" y="971"/>
                  </a:lnTo>
                  <a:lnTo>
                    <a:pt x="1190" y="975"/>
                  </a:lnTo>
                  <a:lnTo>
                    <a:pt x="1191" y="980"/>
                  </a:lnTo>
                  <a:lnTo>
                    <a:pt x="1193" y="985"/>
                  </a:lnTo>
                  <a:lnTo>
                    <a:pt x="1194" y="990"/>
                  </a:lnTo>
                  <a:lnTo>
                    <a:pt x="1194" y="995"/>
                  </a:lnTo>
                  <a:lnTo>
                    <a:pt x="1196" y="999"/>
                  </a:lnTo>
                  <a:lnTo>
                    <a:pt x="1196" y="1004"/>
                  </a:lnTo>
                  <a:lnTo>
                    <a:pt x="1197" y="1007"/>
                  </a:lnTo>
                  <a:lnTo>
                    <a:pt x="1197" y="1010"/>
                  </a:lnTo>
                  <a:lnTo>
                    <a:pt x="1199" y="1013"/>
                  </a:lnTo>
                  <a:lnTo>
                    <a:pt x="1199" y="1017"/>
                  </a:lnTo>
                  <a:lnTo>
                    <a:pt x="1200" y="1020"/>
                  </a:lnTo>
                  <a:lnTo>
                    <a:pt x="1202" y="1023"/>
                  </a:lnTo>
                  <a:lnTo>
                    <a:pt x="1202" y="1026"/>
                  </a:lnTo>
                  <a:lnTo>
                    <a:pt x="1204" y="1029"/>
                  </a:lnTo>
                  <a:lnTo>
                    <a:pt x="1205" y="1032"/>
                  </a:lnTo>
                  <a:lnTo>
                    <a:pt x="1205" y="1035"/>
                  </a:lnTo>
                  <a:lnTo>
                    <a:pt x="1207" y="1040"/>
                  </a:lnTo>
                  <a:lnTo>
                    <a:pt x="1208" y="1043"/>
                  </a:lnTo>
                  <a:lnTo>
                    <a:pt x="1208" y="1046"/>
                  </a:lnTo>
                  <a:lnTo>
                    <a:pt x="1210" y="1049"/>
                  </a:lnTo>
                  <a:lnTo>
                    <a:pt x="1211" y="1052"/>
                  </a:lnTo>
                  <a:lnTo>
                    <a:pt x="1211" y="1055"/>
                  </a:lnTo>
                  <a:lnTo>
                    <a:pt x="1213" y="1058"/>
                  </a:lnTo>
                  <a:lnTo>
                    <a:pt x="1214" y="1062"/>
                  </a:lnTo>
                  <a:lnTo>
                    <a:pt x="1214" y="1065"/>
                  </a:lnTo>
                  <a:lnTo>
                    <a:pt x="1216" y="1068"/>
                  </a:lnTo>
                  <a:lnTo>
                    <a:pt x="1216" y="1071"/>
                  </a:lnTo>
                  <a:lnTo>
                    <a:pt x="1218" y="1074"/>
                  </a:lnTo>
                  <a:lnTo>
                    <a:pt x="1219" y="1077"/>
                  </a:lnTo>
                  <a:lnTo>
                    <a:pt x="1219" y="1081"/>
                  </a:lnTo>
                  <a:lnTo>
                    <a:pt x="1221" y="1085"/>
                  </a:lnTo>
                  <a:lnTo>
                    <a:pt x="1221" y="1088"/>
                  </a:lnTo>
                  <a:lnTo>
                    <a:pt x="1222" y="1091"/>
                  </a:lnTo>
                  <a:lnTo>
                    <a:pt x="1222" y="1094"/>
                  </a:lnTo>
                  <a:lnTo>
                    <a:pt x="1222" y="1098"/>
                  </a:lnTo>
                  <a:lnTo>
                    <a:pt x="1224" y="1101"/>
                  </a:lnTo>
                  <a:lnTo>
                    <a:pt x="1224" y="1104"/>
                  </a:lnTo>
                  <a:lnTo>
                    <a:pt x="1225" y="1107"/>
                  </a:lnTo>
                  <a:lnTo>
                    <a:pt x="1225" y="1110"/>
                  </a:lnTo>
                  <a:lnTo>
                    <a:pt x="1227" y="1113"/>
                  </a:lnTo>
                  <a:lnTo>
                    <a:pt x="1228" y="1116"/>
                  </a:lnTo>
                  <a:lnTo>
                    <a:pt x="1230" y="1119"/>
                  </a:lnTo>
                  <a:lnTo>
                    <a:pt x="1230" y="1122"/>
                  </a:lnTo>
                  <a:lnTo>
                    <a:pt x="1232" y="1125"/>
                  </a:lnTo>
                  <a:lnTo>
                    <a:pt x="1233" y="1128"/>
                  </a:lnTo>
                  <a:lnTo>
                    <a:pt x="1233" y="1131"/>
                  </a:lnTo>
                  <a:lnTo>
                    <a:pt x="1235" y="1135"/>
                  </a:lnTo>
                  <a:lnTo>
                    <a:pt x="1235" y="1138"/>
                  </a:lnTo>
                  <a:lnTo>
                    <a:pt x="1236" y="1141"/>
                  </a:lnTo>
                  <a:lnTo>
                    <a:pt x="1236" y="1144"/>
                  </a:lnTo>
                  <a:lnTo>
                    <a:pt x="1238" y="1147"/>
                  </a:lnTo>
                  <a:lnTo>
                    <a:pt x="1238" y="1150"/>
                  </a:lnTo>
                  <a:lnTo>
                    <a:pt x="1239" y="1153"/>
                  </a:lnTo>
                  <a:lnTo>
                    <a:pt x="1239" y="1156"/>
                  </a:lnTo>
                  <a:lnTo>
                    <a:pt x="1241" y="1159"/>
                  </a:lnTo>
                  <a:lnTo>
                    <a:pt x="1241" y="1162"/>
                  </a:lnTo>
                  <a:lnTo>
                    <a:pt x="1242" y="1165"/>
                  </a:lnTo>
                  <a:lnTo>
                    <a:pt x="1242" y="1168"/>
                  </a:lnTo>
                  <a:lnTo>
                    <a:pt x="1244" y="1171"/>
                  </a:lnTo>
                  <a:lnTo>
                    <a:pt x="1244" y="1174"/>
                  </a:lnTo>
                  <a:lnTo>
                    <a:pt x="1244" y="1178"/>
                  </a:lnTo>
                  <a:lnTo>
                    <a:pt x="1246" y="1182"/>
                  </a:lnTo>
                  <a:lnTo>
                    <a:pt x="1246" y="1185"/>
                  </a:lnTo>
                  <a:lnTo>
                    <a:pt x="1247" y="1188"/>
                  </a:lnTo>
                  <a:lnTo>
                    <a:pt x="1247" y="1191"/>
                  </a:lnTo>
                  <a:lnTo>
                    <a:pt x="1249" y="1194"/>
                  </a:lnTo>
                  <a:lnTo>
                    <a:pt x="1249" y="1197"/>
                  </a:lnTo>
                  <a:lnTo>
                    <a:pt x="1250" y="1200"/>
                  </a:lnTo>
                  <a:lnTo>
                    <a:pt x="1250" y="1203"/>
                  </a:lnTo>
                  <a:lnTo>
                    <a:pt x="1252" y="1206"/>
                  </a:lnTo>
                  <a:lnTo>
                    <a:pt x="1258" y="1210"/>
                  </a:lnTo>
                  <a:lnTo>
                    <a:pt x="1258" y="1212"/>
                  </a:lnTo>
                  <a:lnTo>
                    <a:pt x="1258" y="1214"/>
                  </a:lnTo>
                  <a:lnTo>
                    <a:pt x="1258" y="1217"/>
                  </a:lnTo>
                  <a:lnTo>
                    <a:pt x="1258" y="1219"/>
                  </a:lnTo>
                  <a:lnTo>
                    <a:pt x="1258" y="1221"/>
                  </a:lnTo>
                  <a:lnTo>
                    <a:pt x="1258" y="1223"/>
                  </a:lnTo>
                  <a:lnTo>
                    <a:pt x="1258" y="1225"/>
                  </a:lnTo>
                  <a:lnTo>
                    <a:pt x="1258" y="1227"/>
                  </a:lnTo>
                  <a:lnTo>
                    <a:pt x="1258" y="1230"/>
                  </a:lnTo>
                  <a:lnTo>
                    <a:pt x="1258" y="1233"/>
                  </a:lnTo>
                  <a:lnTo>
                    <a:pt x="1258" y="1235"/>
                  </a:lnTo>
                  <a:lnTo>
                    <a:pt x="1258" y="1237"/>
                  </a:lnTo>
                  <a:lnTo>
                    <a:pt x="1256" y="1239"/>
                  </a:lnTo>
                  <a:lnTo>
                    <a:pt x="1256" y="1241"/>
                  </a:lnTo>
                  <a:lnTo>
                    <a:pt x="1256" y="1243"/>
                  </a:lnTo>
                  <a:lnTo>
                    <a:pt x="1256" y="1245"/>
                  </a:lnTo>
                  <a:lnTo>
                    <a:pt x="1255" y="1247"/>
                  </a:lnTo>
                  <a:lnTo>
                    <a:pt x="1255" y="1249"/>
                  </a:lnTo>
                  <a:lnTo>
                    <a:pt x="1253" y="1251"/>
                  </a:lnTo>
                  <a:lnTo>
                    <a:pt x="1253" y="1253"/>
                  </a:lnTo>
                  <a:lnTo>
                    <a:pt x="1252" y="1255"/>
                  </a:lnTo>
                  <a:lnTo>
                    <a:pt x="1252" y="1257"/>
                  </a:lnTo>
                  <a:lnTo>
                    <a:pt x="1250" y="1259"/>
                  </a:lnTo>
                  <a:lnTo>
                    <a:pt x="1249" y="1261"/>
                  </a:lnTo>
                  <a:lnTo>
                    <a:pt x="1247" y="1263"/>
                  </a:lnTo>
                  <a:lnTo>
                    <a:pt x="1246" y="1265"/>
                  </a:lnTo>
                  <a:lnTo>
                    <a:pt x="1244" y="1266"/>
                  </a:lnTo>
                  <a:lnTo>
                    <a:pt x="1242" y="1268"/>
                  </a:lnTo>
                  <a:lnTo>
                    <a:pt x="1241" y="1270"/>
                  </a:lnTo>
                  <a:lnTo>
                    <a:pt x="1239" y="1271"/>
                  </a:lnTo>
                  <a:lnTo>
                    <a:pt x="1236" y="1273"/>
                  </a:lnTo>
                  <a:lnTo>
                    <a:pt x="1235" y="1274"/>
                  </a:lnTo>
                  <a:lnTo>
                    <a:pt x="1228" y="1280"/>
                  </a:lnTo>
                  <a:lnTo>
                    <a:pt x="1224" y="1284"/>
                  </a:lnTo>
                  <a:lnTo>
                    <a:pt x="1218" y="1288"/>
                  </a:lnTo>
                  <a:lnTo>
                    <a:pt x="1211" y="1292"/>
                  </a:lnTo>
                  <a:lnTo>
                    <a:pt x="1205" y="1296"/>
                  </a:lnTo>
                  <a:lnTo>
                    <a:pt x="1200" y="1300"/>
                  </a:lnTo>
                  <a:lnTo>
                    <a:pt x="1194" y="1303"/>
                  </a:lnTo>
                  <a:lnTo>
                    <a:pt x="1188" y="1307"/>
                  </a:lnTo>
                  <a:lnTo>
                    <a:pt x="1182" y="1310"/>
                  </a:lnTo>
                  <a:lnTo>
                    <a:pt x="1176" y="1314"/>
                  </a:lnTo>
                  <a:lnTo>
                    <a:pt x="1169" y="1317"/>
                  </a:lnTo>
                  <a:lnTo>
                    <a:pt x="1163" y="1320"/>
                  </a:lnTo>
                  <a:lnTo>
                    <a:pt x="1157" y="1323"/>
                  </a:lnTo>
                  <a:lnTo>
                    <a:pt x="1151" y="1327"/>
                  </a:lnTo>
                  <a:lnTo>
                    <a:pt x="1145" y="1330"/>
                  </a:lnTo>
                  <a:lnTo>
                    <a:pt x="1138" y="1333"/>
                  </a:lnTo>
                  <a:lnTo>
                    <a:pt x="1132" y="1336"/>
                  </a:lnTo>
                  <a:lnTo>
                    <a:pt x="1126" y="1339"/>
                  </a:lnTo>
                  <a:lnTo>
                    <a:pt x="1120" y="1342"/>
                  </a:lnTo>
                  <a:lnTo>
                    <a:pt x="1112" y="1345"/>
                  </a:lnTo>
                  <a:lnTo>
                    <a:pt x="1106" y="1348"/>
                  </a:lnTo>
                  <a:lnTo>
                    <a:pt x="1099" y="1351"/>
                  </a:lnTo>
                  <a:lnTo>
                    <a:pt x="1093" y="1354"/>
                  </a:lnTo>
                  <a:lnTo>
                    <a:pt x="1085" y="1357"/>
                  </a:lnTo>
                  <a:lnTo>
                    <a:pt x="1079" y="1360"/>
                  </a:lnTo>
                  <a:lnTo>
                    <a:pt x="1073" y="1363"/>
                  </a:lnTo>
                  <a:lnTo>
                    <a:pt x="1065" y="1366"/>
                  </a:lnTo>
                  <a:lnTo>
                    <a:pt x="1059" y="1369"/>
                  </a:lnTo>
                  <a:lnTo>
                    <a:pt x="1051" y="1372"/>
                  </a:lnTo>
                  <a:lnTo>
                    <a:pt x="1045" y="1376"/>
                  </a:lnTo>
                  <a:lnTo>
                    <a:pt x="1037" y="1379"/>
                  </a:lnTo>
                  <a:lnTo>
                    <a:pt x="1031" y="1382"/>
                  </a:lnTo>
                  <a:lnTo>
                    <a:pt x="1029" y="1383"/>
                  </a:lnTo>
                  <a:lnTo>
                    <a:pt x="1028" y="1383"/>
                  </a:lnTo>
                  <a:lnTo>
                    <a:pt x="1026" y="1383"/>
                  </a:lnTo>
                  <a:lnTo>
                    <a:pt x="1026" y="1384"/>
                  </a:lnTo>
                  <a:lnTo>
                    <a:pt x="1025" y="1384"/>
                  </a:lnTo>
                  <a:lnTo>
                    <a:pt x="1023" y="1384"/>
                  </a:lnTo>
                  <a:lnTo>
                    <a:pt x="1022" y="1384"/>
                  </a:lnTo>
                  <a:lnTo>
                    <a:pt x="1022" y="1385"/>
                  </a:lnTo>
                  <a:lnTo>
                    <a:pt x="1020" y="1385"/>
                  </a:lnTo>
                  <a:lnTo>
                    <a:pt x="1019" y="1385"/>
                  </a:lnTo>
                  <a:lnTo>
                    <a:pt x="1019" y="1386"/>
                  </a:lnTo>
                  <a:lnTo>
                    <a:pt x="1017" y="1386"/>
                  </a:lnTo>
                  <a:lnTo>
                    <a:pt x="1015" y="1386"/>
                  </a:lnTo>
                  <a:lnTo>
                    <a:pt x="1014" y="1386"/>
                  </a:lnTo>
                  <a:lnTo>
                    <a:pt x="1014" y="1387"/>
                  </a:lnTo>
                  <a:lnTo>
                    <a:pt x="1012" y="1387"/>
                  </a:lnTo>
                  <a:lnTo>
                    <a:pt x="1011" y="1387"/>
                  </a:lnTo>
                  <a:lnTo>
                    <a:pt x="1011" y="1388"/>
                  </a:lnTo>
                  <a:lnTo>
                    <a:pt x="1009" y="1388"/>
                  </a:lnTo>
                  <a:lnTo>
                    <a:pt x="1008" y="1388"/>
                  </a:lnTo>
                  <a:lnTo>
                    <a:pt x="1008" y="1389"/>
                  </a:lnTo>
                  <a:lnTo>
                    <a:pt x="1006" y="1389"/>
                  </a:lnTo>
                  <a:lnTo>
                    <a:pt x="1006" y="1392"/>
                  </a:lnTo>
                  <a:lnTo>
                    <a:pt x="1006" y="1394"/>
                  </a:lnTo>
                  <a:lnTo>
                    <a:pt x="1006" y="1396"/>
                  </a:lnTo>
                  <a:lnTo>
                    <a:pt x="1006" y="1399"/>
                  </a:lnTo>
                  <a:lnTo>
                    <a:pt x="1006" y="1401"/>
                  </a:lnTo>
                  <a:lnTo>
                    <a:pt x="1008" y="1403"/>
                  </a:lnTo>
                  <a:lnTo>
                    <a:pt x="1008" y="1405"/>
                  </a:lnTo>
                  <a:lnTo>
                    <a:pt x="1008" y="1408"/>
                  </a:lnTo>
                  <a:lnTo>
                    <a:pt x="1008" y="1410"/>
                  </a:lnTo>
                  <a:lnTo>
                    <a:pt x="1009" y="1412"/>
                  </a:lnTo>
                  <a:lnTo>
                    <a:pt x="1009" y="1415"/>
                  </a:lnTo>
                  <a:lnTo>
                    <a:pt x="1009" y="1417"/>
                  </a:lnTo>
                  <a:lnTo>
                    <a:pt x="1009" y="1420"/>
                  </a:lnTo>
                  <a:lnTo>
                    <a:pt x="1011" y="1423"/>
                  </a:lnTo>
                  <a:lnTo>
                    <a:pt x="1011" y="1425"/>
                  </a:lnTo>
                  <a:lnTo>
                    <a:pt x="1011" y="1428"/>
                  </a:lnTo>
                  <a:lnTo>
                    <a:pt x="1012" y="1430"/>
                  </a:lnTo>
                  <a:lnTo>
                    <a:pt x="1012" y="1432"/>
                  </a:lnTo>
                  <a:lnTo>
                    <a:pt x="1012" y="1435"/>
                  </a:lnTo>
                  <a:lnTo>
                    <a:pt x="1014" y="1437"/>
                  </a:lnTo>
                  <a:lnTo>
                    <a:pt x="1014" y="1439"/>
                  </a:lnTo>
                  <a:lnTo>
                    <a:pt x="1014" y="1442"/>
                  </a:lnTo>
                  <a:lnTo>
                    <a:pt x="1014" y="1444"/>
                  </a:lnTo>
                  <a:lnTo>
                    <a:pt x="1015" y="1446"/>
                  </a:lnTo>
                  <a:lnTo>
                    <a:pt x="1015" y="1449"/>
                  </a:lnTo>
                  <a:lnTo>
                    <a:pt x="1015" y="1451"/>
                  </a:lnTo>
                  <a:lnTo>
                    <a:pt x="1015" y="1453"/>
                  </a:lnTo>
                  <a:lnTo>
                    <a:pt x="1015" y="1456"/>
                  </a:lnTo>
                  <a:lnTo>
                    <a:pt x="1017" y="1458"/>
                  </a:lnTo>
                  <a:lnTo>
                    <a:pt x="1017" y="1460"/>
                  </a:lnTo>
                  <a:lnTo>
                    <a:pt x="1017" y="1463"/>
                  </a:lnTo>
                  <a:lnTo>
                    <a:pt x="1017" y="1465"/>
                  </a:lnTo>
                  <a:lnTo>
                    <a:pt x="1019" y="1466"/>
                  </a:lnTo>
                  <a:lnTo>
                    <a:pt x="1019" y="1468"/>
                  </a:lnTo>
                  <a:lnTo>
                    <a:pt x="1020" y="1469"/>
                  </a:lnTo>
                  <a:lnTo>
                    <a:pt x="1020" y="1472"/>
                  </a:lnTo>
                  <a:lnTo>
                    <a:pt x="1022" y="1473"/>
                  </a:lnTo>
                  <a:lnTo>
                    <a:pt x="1022" y="1475"/>
                  </a:lnTo>
                  <a:lnTo>
                    <a:pt x="1023" y="1476"/>
                  </a:lnTo>
                  <a:lnTo>
                    <a:pt x="1023" y="1478"/>
                  </a:lnTo>
                  <a:lnTo>
                    <a:pt x="1023" y="1479"/>
                  </a:lnTo>
                  <a:lnTo>
                    <a:pt x="1023" y="1481"/>
                  </a:lnTo>
                  <a:lnTo>
                    <a:pt x="1025" y="1482"/>
                  </a:lnTo>
                  <a:lnTo>
                    <a:pt x="1025" y="1484"/>
                  </a:lnTo>
                  <a:lnTo>
                    <a:pt x="1025" y="1485"/>
                  </a:lnTo>
                  <a:lnTo>
                    <a:pt x="1025" y="1487"/>
                  </a:lnTo>
                  <a:lnTo>
                    <a:pt x="1025" y="1488"/>
                  </a:lnTo>
                  <a:lnTo>
                    <a:pt x="1025" y="1490"/>
                  </a:lnTo>
                  <a:lnTo>
                    <a:pt x="1025" y="1492"/>
                  </a:lnTo>
                  <a:lnTo>
                    <a:pt x="1025" y="1493"/>
                  </a:lnTo>
                  <a:lnTo>
                    <a:pt x="1025" y="1495"/>
                  </a:lnTo>
                  <a:lnTo>
                    <a:pt x="1026" y="1496"/>
                  </a:lnTo>
                  <a:lnTo>
                    <a:pt x="1026" y="1498"/>
                  </a:lnTo>
                  <a:lnTo>
                    <a:pt x="1026" y="1499"/>
                  </a:lnTo>
                  <a:lnTo>
                    <a:pt x="1026" y="1501"/>
                  </a:lnTo>
                  <a:lnTo>
                    <a:pt x="1026" y="1502"/>
                  </a:lnTo>
                  <a:lnTo>
                    <a:pt x="1028" y="1504"/>
                  </a:lnTo>
                  <a:lnTo>
                    <a:pt x="1028" y="1505"/>
                  </a:lnTo>
                  <a:lnTo>
                    <a:pt x="1028" y="1507"/>
                  </a:lnTo>
                  <a:lnTo>
                    <a:pt x="1029" y="1508"/>
                  </a:lnTo>
                  <a:lnTo>
                    <a:pt x="1029" y="1510"/>
                  </a:lnTo>
                  <a:lnTo>
                    <a:pt x="1031" y="1511"/>
                  </a:lnTo>
                  <a:lnTo>
                    <a:pt x="1031" y="1513"/>
                  </a:lnTo>
                  <a:lnTo>
                    <a:pt x="1033" y="1514"/>
                  </a:lnTo>
                  <a:lnTo>
                    <a:pt x="1033" y="1519"/>
                  </a:lnTo>
                  <a:lnTo>
                    <a:pt x="1034" y="1523"/>
                  </a:lnTo>
                  <a:lnTo>
                    <a:pt x="1034" y="1527"/>
                  </a:lnTo>
                  <a:lnTo>
                    <a:pt x="1034" y="1531"/>
                  </a:lnTo>
                  <a:lnTo>
                    <a:pt x="1036" y="1535"/>
                  </a:lnTo>
                  <a:lnTo>
                    <a:pt x="1037" y="1539"/>
                  </a:lnTo>
                  <a:lnTo>
                    <a:pt x="1037" y="1543"/>
                  </a:lnTo>
                  <a:lnTo>
                    <a:pt x="1039" y="1547"/>
                  </a:lnTo>
                  <a:lnTo>
                    <a:pt x="1040" y="1551"/>
                  </a:lnTo>
                  <a:lnTo>
                    <a:pt x="1040" y="1555"/>
                  </a:lnTo>
                  <a:lnTo>
                    <a:pt x="1042" y="1558"/>
                  </a:lnTo>
                  <a:lnTo>
                    <a:pt x="1043" y="1562"/>
                  </a:lnTo>
                  <a:lnTo>
                    <a:pt x="1043" y="1567"/>
                  </a:lnTo>
                  <a:lnTo>
                    <a:pt x="1045" y="1571"/>
                  </a:lnTo>
                  <a:lnTo>
                    <a:pt x="1047" y="1575"/>
                  </a:lnTo>
                  <a:lnTo>
                    <a:pt x="1048" y="1579"/>
                  </a:lnTo>
                  <a:lnTo>
                    <a:pt x="1050" y="1582"/>
                  </a:lnTo>
                  <a:lnTo>
                    <a:pt x="1050" y="1586"/>
                  </a:lnTo>
                  <a:lnTo>
                    <a:pt x="1051" y="1590"/>
                  </a:lnTo>
                  <a:lnTo>
                    <a:pt x="1053" y="1594"/>
                  </a:lnTo>
                  <a:lnTo>
                    <a:pt x="1053" y="1598"/>
                  </a:lnTo>
                  <a:lnTo>
                    <a:pt x="1054" y="1602"/>
                  </a:lnTo>
                  <a:lnTo>
                    <a:pt x="1056" y="1606"/>
                  </a:lnTo>
                  <a:lnTo>
                    <a:pt x="1056" y="1610"/>
                  </a:lnTo>
                  <a:lnTo>
                    <a:pt x="1057" y="1615"/>
                  </a:lnTo>
                  <a:lnTo>
                    <a:pt x="1057" y="1619"/>
                  </a:lnTo>
                  <a:lnTo>
                    <a:pt x="1059" y="1623"/>
                  </a:lnTo>
                  <a:lnTo>
                    <a:pt x="1059" y="1627"/>
                  </a:lnTo>
                  <a:lnTo>
                    <a:pt x="1061" y="1631"/>
                  </a:lnTo>
                  <a:lnTo>
                    <a:pt x="1061" y="1636"/>
                  </a:lnTo>
                  <a:lnTo>
                    <a:pt x="1061" y="1640"/>
                  </a:lnTo>
                  <a:lnTo>
                    <a:pt x="1061" y="1644"/>
                  </a:lnTo>
                  <a:lnTo>
                    <a:pt x="1062" y="1645"/>
                  </a:lnTo>
                  <a:lnTo>
                    <a:pt x="1064" y="1645"/>
                  </a:lnTo>
                  <a:lnTo>
                    <a:pt x="1065" y="1646"/>
                  </a:lnTo>
                  <a:lnTo>
                    <a:pt x="1065" y="1647"/>
                  </a:lnTo>
                  <a:lnTo>
                    <a:pt x="1065" y="1648"/>
                  </a:lnTo>
                  <a:lnTo>
                    <a:pt x="1065" y="1649"/>
                  </a:lnTo>
                  <a:lnTo>
                    <a:pt x="1065" y="1650"/>
                  </a:lnTo>
                  <a:lnTo>
                    <a:pt x="1064" y="1651"/>
                  </a:lnTo>
                  <a:lnTo>
                    <a:pt x="1064" y="1652"/>
                  </a:lnTo>
                  <a:lnTo>
                    <a:pt x="1062" y="1652"/>
                  </a:lnTo>
                  <a:lnTo>
                    <a:pt x="1062" y="1653"/>
                  </a:lnTo>
                  <a:lnTo>
                    <a:pt x="1061" y="1653"/>
                  </a:lnTo>
                  <a:lnTo>
                    <a:pt x="1061" y="1654"/>
                  </a:lnTo>
                  <a:lnTo>
                    <a:pt x="1059" y="1654"/>
                  </a:lnTo>
                  <a:lnTo>
                    <a:pt x="1057" y="1654"/>
                  </a:lnTo>
                  <a:lnTo>
                    <a:pt x="1057" y="1655"/>
                  </a:lnTo>
                  <a:lnTo>
                    <a:pt x="1056" y="1655"/>
                  </a:lnTo>
                  <a:lnTo>
                    <a:pt x="1054" y="1656"/>
                  </a:lnTo>
                  <a:lnTo>
                    <a:pt x="1053" y="1656"/>
                  </a:lnTo>
                  <a:lnTo>
                    <a:pt x="1051" y="1657"/>
                  </a:lnTo>
                  <a:lnTo>
                    <a:pt x="1050" y="1657"/>
                  </a:lnTo>
                  <a:lnTo>
                    <a:pt x="1048" y="1658"/>
                  </a:lnTo>
                  <a:lnTo>
                    <a:pt x="1047" y="1659"/>
                  </a:lnTo>
                  <a:lnTo>
                    <a:pt x="1045" y="1659"/>
                  </a:lnTo>
                  <a:lnTo>
                    <a:pt x="1043" y="1660"/>
                  </a:lnTo>
                  <a:lnTo>
                    <a:pt x="1042" y="1661"/>
                  </a:lnTo>
                  <a:lnTo>
                    <a:pt x="1040" y="1662"/>
                  </a:lnTo>
                  <a:lnTo>
                    <a:pt x="1039" y="1664"/>
                  </a:lnTo>
                  <a:lnTo>
                    <a:pt x="1037" y="1665"/>
                  </a:lnTo>
                  <a:lnTo>
                    <a:pt x="1036" y="1666"/>
                  </a:lnTo>
                  <a:lnTo>
                    <a:pt x="1034" y="1667"/>
                  </a:lnTo>
                  <a:lnTo>
                    <a:pt x="1034" y="1674"/>
                  </a:lnTo>
                  <a:lnTo>
                    <a:pt x="1034" y="1681"/>
                  </a:lnTo>
                  <a:lnTo>
                    <a:pt x="1034" y="1688"/>
                  </a:lnTo>
                  <a:lnTo>
                    <a:pt x="1036" y="1695"/>
                  </a:lnTo>
                  <a:lnTo>
                    <a:pt x="1036" y="1702"/>
                  </a:lnTo>
                  <a:lnTo>
                    <a:pt x="1036" y="1709"/>
                  </a:lnTo>
                  <a:lnTo>
                    <a:pt x="1036" y="1717"/>
                  </a:lnTo>
                  <a:lnTo>
                    <a:pt x="1036" y="1723"/>
                  </a:lnTo>
                  <a:lnTo>
                    <a:pt x="1037" y="1730"/>
                  </a:lnTo>
                  <a:lnTo>
                    <a:pt x="1037" y="1737"/>
                  </a:lnTo>
                  <a:lnTo>
                    <a:pt x="1037" y="1744"/>
                  </a:lnTo>
                  <a:lnTo>
                    <a:pt x="1037" y="1751"/>
                  </a:lnTo>
                  <a:lnTo>
                    <a:pt x="1037" y="1758"/>
                  </a:lnTo>
                  <a:lnTo>
                    <a:pt x="1037" y="1766"/>
                  </a:lnTo>
                  <a:lnTo>
                    <a:pt x="1037" y="1772"/>
                  </a:lnTo>
                  <a:lnTo>
                    <a:pt x="1037" y="1779"/>
                  </a:lnTo>
                  <a:lnTo>
                    <a:pt x="1037" y="1786"/>
                  </a:lnTo>
                  <a:lnTo>
                    <a:pt x="1039" y="1793"/>
                  </a:lnTo>
                  <a:lnTo>
                    <a:pt x="1039" y="1800"/>
                  </a:lnTo>
                  <a:lnTo>
                    <a:pt x="1039" y="1808"/>
                  </a:lnTo>
                  <a:lnTo>
                    <a:pt x="1039" y="1814"/>
                  </a:lnTo>
                  <a:lnTo>
                    <a:pt x="1039" y="1821"/>
                  </a:lnTo>
                  <a:lnTo>
                    <a:pt x="1039" y="1828"/>
                  </a:lnTo>
                  <a:lnTo>
                    <a:pt x="1039" y="1835"/>
                  </a:lnTo>
                  <a:lnTo>
                    <a:pt x="1039" y="1841"/>
                  </a:lnTo>
                  <a:lnTo>
                    <a:pt x="1039" y="1848"/>
                  </a:lnTo>
                  <a:lnTo>
                    <a:pt x="1039" y="1856"/>
                  </a:lnTo>
                  <a:lnTo>
                    <a:pt x="1039" y="1863"/>
                  </a:lnTo>
                  <a:lnTo>
                    <a:pt x="1040" y="1869"/>
                  </a:lnTo>
                  <a:lnTo>
                    <a:pt x="1040" y="1876"/>
                  </a:lnTo>
                  <a:lnTo>
                    <a:pt x="1040" y="1883"/>
                  </a:lnTo>
                  <a:lnTo>
                    <a:pt x="1040" y="1890"/>
                  </a:lnTo>
                  <a:lnTo>
                    <a:pt x="1040" y="1898"/>
                  </a:lnTo>
                  <a:lnTo>
                    <a:pt x="1040" y="1907"/>
                  </a:lnTo>
                  <a:lnTo>
                    <a:pt x="1042" y="1916"/>
                  </a:lnTo>
                  <a:lnTo>
                    <a:pt x="1042" y="1924"/>
                  </a:lnTo>
                  <a:lnTo>
                    <a:pt x="1042" y="1933"/>
                  </a:lnTo>
                  <a:lnTo>
                    <a:pt x="1042" y="1942"/>
                  </a:lnTo>
                  <a:lnTo>
                    <a:pt x="1042" y="1950"/>
                  </a:lnTo>
                  <a:lnTo>
                    <a:pt x="1042" y="1960"/>
                  </a:lnTo>
                  <a:lnTo>
                    <a:pt x="1042" y="1969"/>
                  </a:lnTo>
                  <a:lnTo>
                    <a:pt x="1042" y="1978"/>
                  </a:lnTo>
                  <a:lnTo>
                    <a:pt x="1042" y="1987"/>
                  </a:lnTo>
                  <a:lnTo>
                    <a:pt x="1042" y="1995"/>
                  </a:lnTo>
                  <a:lnTo>
                    <a:pt x="1042" y="2005"/>
                  </a:lnTo>
                  <a:lnTo>
                    <a:pt x="1042" y="2014"/>
                  </a:lnTo>
                  <a:lnTo>
                    <a:pt x="1040" y="2023"/>
                  </a:lnTo>
                  <a:lnTo>
                    <a:pt x="1040" y="2032"/>
                  </a:lnTo>
                  <a:lnTo>
                    <a:pt x="1040" y="2041"/>
                  </a:lnTo>
                  <a:lnTo>
                    <a:pt x="1040" y="2051"/>
                  </a:lnTo>
                  <a:lnTo>
                    <a:pt x="1040" y="2060"/>
                  </a:lnTo>
                  <a:lnTo>
                    <a:pt x="1042" y="2069"/>
                  </a:lnTo>
                  <a:lnTo>
                    <a:pt x="1042" y="2078"/>
                  </a:lnTo>
                  <a:lnTo>
                    <a:pt x="1042" y="2087"/>
                  </a:lnTo>
                  <a:lnTo>
                    <a:pt x="1042" y="2097"/>
                  </a:lnTo>
                  <a:lnTo>
                    <a:pt x="1042" y="2105"/>
                  </a:lnTo>
                  <a:lnTo>
                    <a:pt x="1042" y="2114"/>
                  </a:lnTo>
                  <a:lnTo>
                    <a:pt x="1043" y="2123"/>
                  </a:lnTo>
                  <a:lnTo>
                    <a:pt x="1043" y="2132"/>
                  </a:lnTo>
                  <a:lnTo>
                    <a:pt x="1043" y="2141"/>
                  </a:lnTo>
                  <a:lnTo>
                    <a:pt x="1045" y="2151"/>
                  </a:lnTo>
                  <a:lnTo>
                    <a:pt x="1045" y="2159"/>
                  </a:lnTo>
                  <a:lnTo>
                    <a:pt x="1047" y="2168"/>
                  </a:lnTo>
                  <a:lnTo>
                    <a:pt x="1048" y="2177"/>
                  </a:lnTo>
                  <a:lnTo>
                    <a:pt x="1048" y="2183"/>
                  </a:lnTo>
                  <a:lnTo>
                    <a:pt x="1048" y="2189"/>
                  </a:lnTo>
                  <a:lnTo>
                    <a:pt x="1048" y="2196"/>
                  </a:lnTo>
                  <a:lnTo>
                    <a:pt x="1048" y="2202"/>
                  </a:lnTo>
                  <a:lnTo>
                    <a:pt x="1048" y="2207"/>
                  </a:lnTo>
                  <a:lnTo>
                    <a:pt x="1048" y="2213"/>
                  </a:lnTo>
                  <a:lnTo>
                    <a:pt x="1048" y="2219"/>
                  </a:lnTo>
                  <a:lnTo>
                    <a:pt x="1048" y="2225"/>
                  </a:lnTo>
                  <a:lnTo>
                    <a:pt x="1048" y="2231"/>
                  </a:lnTo>
                  <a:lnTo>
                    <a:pt x="1048" y="2237"/>
                  </a:lnTo>
                  <a:lnTo>
                    <a:pt x="1048" y="2244"/>
                  </a:lnTo>
                  <a:lnTo>
                    <a:pt x="1048" y="2250"/>
                  </a:lnTo>
                  <a:lnTo>
                    <a:pt x="1048" y="2256"/>
                  </a:lnTo>
                  <a:lnTo>
                    <a:pt x="1048" y="2262"/>
                  </a:lnTo>
                  <a:lnTo>
                    <a:pt x="1048" y="2268"/>
                  </a:lnTo>
                  <a:lnTo>
                    <a:pt x="1048" y="2274"/>
                  </a:lnTo>
                  <a:lnTo>
                    <a:pt x="1048" y="2280"/>
                  </a:lnTo>
                  <a:lnTo>
                    <a:pt x="1048" y="2286"/>
                  </a:lnTo>
                  <a:lnTo>
                    <a:pt x="1048" y="2293"/>
                  </a:lnTo>
                  <a:lnTo>
                    <a:pt x="1048" y="2299"/>
                  </a:lnTo>
                  <a:lnTo>
                    <a:pt x="1048" y="2305"/>
                  </a:lnTo>
                  <a:lnTo>
                    <a:pt x="1048" y="2310"/>
                  </a:lnTo>
                  <a:lnTo>
                    <a:pt x="1048" y="2316"/>
                  </a:lnTo>
                  <a:lnTo>
                    <a:pt x="1048" y="2322"/>
                  </a:lnTo>
                  <a:lnTo>
                    <a:pt x="1048" y="2328"/>
                  </a:lnTo>
                  <a:lnTo>
                    <a:pt x="1048" y="2334"/>
                  </a:lnTo>
                  <a:lnTo>
                    <a:pt x="1048" y="2341"/>
                  </a:lnTo>
                  <a:lnTo>
                    <a:pt x="1050" y="2347"/>
                  </a:lnTo>
                  <a:lnTo>
                    <a:pt x="1050" y="2353"/>
                  </a:lnTo>
                  <a:lnTo>
                    <a:pt x="1050" y="2359"/>
                  </a:lnTo>
                  <a:lnTo>
                    <a:pt x="1050" y="2365"/>
                  </a:lnTo>
                  <a:lnTo>
                    <a:pt x="1051" y="2371"/>
                  </a:lnTo>
                  <a:lnTo>
                    <a:pt x="1050" y="2373"/>
                  </a:lnTo>
                  <a:lnTo>
                    <a:pt x="1050" y="2374"/>
                  </a:lnTo>
                  <a:lnTo>
                    <a:pt x="1048" y="2376"/>
                  </a:lnTo>
                  <a:lnTo>
                    <a:pt x="1048" y="2378"/>
                  </a:lnTo>
                  <a:lnTo>
                    <a:pt x="1048" y="2380"/>
                  </a:lnTo>
                  <a:lnTo>
                    <a:pt x="1048" y="2381"/>
                  </a:lnTo>
                  <a:lnTo>
                    <a:pt x="1047" y="2383"/>
                  </a:lnTo>
                  <a:lnTo>
                    <a:pt x="1047" y="2386"/>
                  </a:lnTo>
                  <a:lnTo>
                    <a:pt x="1047" y="2387"/>
                  </a:lnTo>
                  <a:lnTo>
                    <a:pt x="1048" y="2389"/>
                  </a:lnTo>
                  <a:lnTo>
                    <a:pt x="1048" y="2390"/>
                  </a:lnTo>
                  <a:lnTo>
                    <a:pt x="1048" y="2392"/>
                  </a:lnTo>
                  <a:lnTo>
                    <a:pt x="1048" y="2394"/>
                  </a:lnTo>
                  <a:lnTo>
                    <a:pt x="1048" y="2395"/>
                  </a:lnTo>
                  <a:lnTo>
                    <a:pt x="1048" y="2397"/>
                  </a:lnTo>
                  <a:lnTo>
                    <a:pt x="1050" y="2398"/>
                  </a:lnTo>
                  <a:lnTo>
                    <a:pt x="1050" y="2400"/>
                  </a:lnTo>
                  <a:lnTo>
                    <a:pt x="1050" y="2402"/>
                  </a:lnTo>
                  <a:lnTo>
                    <a:pt x="1050" y="2403"/>
                  </a:lnTo>
                  <a:lnTo>
                    <a:pt x="1051" y="2405"/>
                  </a:lnTo>
                  <a:lnTo>
                    <a:pt x="1051" y="2406"/>
                  </a:lnTo>
                  <a:lnTo>
                    <a:pt x="1051" y="2408"/>
                  </a:lnTo>
                  <a:lnTo>
                    <a:pt x="1051" y="2410"/>
                  </a:lnTo>
                  <a:lnTo>
                    <a:pt x="1051" y="2411"/>
                  </a:lnTo>
                  <a:lnTo>
                    <a:pt x="1051" y="2413"/>
                  </a:lnTo>
                  <a:lnTo>
                    <a:pt x="1051" y="2415"/>
                  </a:lnTo>
                  <a:lnTo>
                    <a:pt x="1051" y="2416"/>
                  </a:lnTo>
                  <a:lnTo>
                    <a:pt x="1050" y="2418"/>
                  </a:lnTo>
                  <a:lnTo>
                    <a:pt x="1050" y="2420"/>
                  </a:lnTo>
                  <a:lnTo>
                    <a:pt x="1050" y="2422"/>
                  </a:lnTo>
                  <a:lnTo>
                    <a:pt x="1048" y="2423"/>
                  </a:lnTo>
                  <a:lnTo>
                    <a:pt x="1048" y="2425"/>
                  </a:lnTo>
                  <a:lnTo>
                    <a:pt x="1048" y="2428"/>
                  </a:lnTo>
                  <a:lnTo>
                    <a:pt x="1048" y="2430"/>
                  </a:lnTo>
                  <a:lnTo>
                    <a:pt x="1048" y="2433"/>
                  </a:lnTo>
                  <a:lnTo>
                    <a:pt x="1048" y="2437"/>
                  </a:lnTo>
                  <a:lnTo>
                    <a:pt x="1050" y="2440"/>
                  </a:lnTo>
                  <a:lnTo>
                    <a:pt x="1050" y="2442"/>
                  </a:lnTo>
                  <a:lnTo>
                    <a:pt x="1050" y="2445"/>
                  </a:lnTo>
                  <a:lnTo>
                    <a:pt x="1050" y="2448"/>
                  </a:lnTo>
                  <a:lnTo>
                    <a:pt x="1050" y="2451"/>
                  </a:lnTo>
                  <a:lnTo>
                    <a:pt x="1051" y="2454"/>
                  </a:lnTo>
                  <a:lnTo>
                    <a:pt x="1051" y="2457"/>
                  </a:lnTo>
                  <a:lnTo>
                    <a:pt x="1051" y="2460"/>
                  </a:lnTo>
                  <a:lnTo>
                    <a:pt x="1051" y="2463"/>
                  </a:lnTo>
                  <a:lnTo>
                    <a:pt x="1051" y="2466"/>
                  </a:lnTo>
                  <a:lnTo>
                    <a:pt x="1053" y="2469"/>
                  </a:lnTo>
                  <a:lnTo>
                    <a:pt x="1053" y="2471"/>
                  </a:lnTo>
                  <a:lnTo>
                    <a:pt x="1053" y="2474"/>
                  </a:lnTo>
                  <a:lnTo>
                    <a:pt x="1053" y="2477"/>
                  </a:lnTo>
                  <a:lnTo>
                    <a:pt x="1053" y="2480"/>
                  </a:lnTo>
                  <a:lnTo>
                    <a:pt x="1053" y="2484"/>
                  </a:lnTo>
                  <a:lnTo>
                    <a:pt x="1054" y="2487"/>
                  </a:lnTo>
                  <a:lnTo>
                    <a:pt x="1054" y="2490"/>
                  </a:lnTo>
                  <a:lnTo>
                    <a:pt x="1054" y="2493"/>
                  </a:lnTo>
                  <a:lnTo>
                    <a:pt x="1054" y="2496"/>
                  </a:lnTo>
                  <a:lnTo>
                    <a:pt x="1054" y="2499"/>
                  </a:lnTo>
                  <a:lnTo>
                    <a:pt x="1054" y="2502"/>
                  </a:lnTo>
                  <a:lnTo>
                    <a:pt x="1054" y="2505"/>
                  </a:lnTo>
                  <a:lnTo>
                    <a:pt x="1056" y="2508"/>
                  </a:lnTo>
                  <a:lnTo>
                    <a:pt x="1056" y="2511"/>
                  </a:lnTo>
                  <a:lnTo>
                    <a:pt x="1056" y="2514"/>
                  </a:lnTo>
                  <a:lnTo>
                    <a:pt x="1056" y="2516"/>
                  </a:lnTo>
                  <a:lnTo>
                    <a:pt x="1056" y="2519"/>
                  </a:lnTo>
                  <a:lnTo>
                    <a:pt x="1056" y="2520"/>
                  </a:lnTo>
                  <a:lnTo>
                    <a:pt x="1054" y="2520"/>
                  </a:lnTo>
                  <a:lnTo>
                    <a:pt x="1053" y="2520"/>
                  </a:lnTo>
                  <a:lnTo>
                    <a:pt x="1053" y="2521"/>
                  </a:lnTo>
                  <a:lnTo>
                    <a:pt x="1051" y="2521"/>
                  </a:lnTo>
                  <a:lnTo>
                    <a:pt x="1050" y="2521"/>
                  </a:lnTo>
                  <a:lnTo>
                    <a:pt x="1050" y="2522"/>
                  </a:lnTo>
                  <a:lnTo>
                    <a:pt x="1051" y="2524"/>
                  </a:lnTo>
                  <a:lnTo>
                    <a:pt x="1054" y="2526"/>
                  </a:lnTo>
                  <a:lnTo>
                    <a:pt x="1056" y="2528"/>
                  </a:lnTo>
                  <a:lnTo>
                    <a:pt x="1059" y="2529"/>
                  </a:lnTo>
                  <a:lnTo>
                    <a:pt x="1062" y="2532"/>
                  </a:lnTo>
                  <a:lnTo>
                    <a:pt x="1064" y="2534"/>
                  </a:lnTo>
                  <a:lnTo>
                    <a:pt x="1067" y="2535"/>
                  </a:lnTo>
                  <a:lnTo>
                    <a:pt x="1070" y="2537"/>
                  </a:lnTo>
                  <a:lnTo>
                    <a:pt x="1073" y="2539"/>
                  </a:lnTo>
                  <a:lnTo>
                    <a:pt x="1076" y="2540"/>
                  </a:lnTo>
                  <a:lnTo>
                    <a:pt x="1079" y="2542"/>
                  </a:lnTo>
                  <a:lnTo>
                    <a:pt x="1082" y="2543"/>
                  </a:lnTo>
                  <a:lnTo>
                    <a:pt x="1087" y="2545"/>
                  </a:lnTo>
                  <a:lnTo>
                    <a:pt x="1090" y="2546"/>
                  </a:lnTo>
                  <a:lnTo>
                    <a:pt x="1093" y="2548"/>
                  </a:lnTo>
                  <a:lnTo>
                    <a:pt x="1095" y="2549"/>
                  </a:lnTo>
                  <a:lnTo>
                    <a:pt x="1098" y="2551"/>
                  </a:lnTo>
                  <a:lnTo>
                    <a:pt x="1101" y="2553"/>
                  </a:lnTo>
                  <a:lnTo>
                    <a:pt x="1104" y="2554"/>
                  </a:lnTo>
                  <a:lnTo>
                    <a:pt x="1107" y="2556"/>
                  </a:lnTo>
                  <a:lnTo>
                    <a:pt x="1109" y="2558"/>
                  </a:lnTo>
                  <a:lnTo>
                    <a:pt x="1112" y="2559"/>
                  </a:lnTo>
                  <a:lnTo>
                    <a:pt x="1113" y="2561"/>
                  </a:lnTo>
                  <a:lnTo>
                    <a:pt x="1115" y="2563"/>
                  </a:lnTo>
                  <a:lnTo>
                    <a:pt x="1117" y="2565"/>
                  </a:lnTo>
                  <a:lnTo>
                    <a:pt x="1118" y="2567"/>
                  </a:lnTo>
                  <a:lnTo>
                    <a:pt x="1120" y="2569"/>
                  </a:lnTo>
                  <a:lnTo>
                    <a:pt x="1120" y="2572"/>
                  </a:lnTo>
                  <a:lnTo>
                    <a:pt x="1121" y="2574"/>
                  </a:lnTo>
                  <a:lnTo>
                    <a:pt x="1121" y="2577"/>
                  </a:lnTo>
                  <a:lnTo>
                    <a:pt x="1121" y="2580"/>
                  </a:lnTo>
                  <a:lnTo>
                    <a:pt x="1121" y="2583"/>
                  </a:lnTo>
                  <a:lnTo>
                    <a:pt x="1121" y="2584"/>
                  </a:lnTo>
                  <a:lnTo>
                    <a:pt x="1121" y="2585"/>
                  </a:lnTo>
                  <a:lnTo>
                    <a:pt x="1123" y="2586"/>
                  </a:lnTo>
                  <a:lnTo>
                    <a:pt x="1123" y="2587"/>
                  </a:lnTo>
                  <a:lnTo>
                    <a:pt x="1123" y="2588"/>
                  </a:lnTo>
                  <a:lnTo>
                    <a:pt x="1124" y="2589"/>
                  </a:lnTo>
                  <a:lnTo>
                    <a:pt x="1124" y="2591"/>
                  </a:lnTo>
                  <a:lnTo>
                    <a:pt x="1124" y="2592"/>
                  </a:lnTo>
                  <a:lnTo>
                    <a:pt x="1124" y="2593"/>
                  </a:lnTo>
                  <a:lnTo>
                    <a:pt x="1124" y="2594"/>
                  </a:lnTo>
                  <a:lnTo>
                    <a:pt x="1126" y="2595"/>
                  </a:lnTo>
                  <a:lnTo>
                    <a:pt x="1126" y="2596"/>
                  </a:lnTo>
                  <a:lnTo>
                    <a:pt x="1126" y="2597"/>
                  </a:lnTo>
                  <a:lnTo>
                    <a:pt x="1126" y="2598"/>
                  </a:lnTo>
                  <a:lnTo>
                    <a:pt x="1126" y="2599"/>
                  </a:lnTo>
                  <a:lnTo>
                    <a:pt x="1126" y="2600"/>
                  </a:lnTo>
                  <a:lnTo>
                    <a:pt x="1126" y="2601"/>
                  </a:lnTo>
                  <a:lnTo>
                    <a:pt x="1126" y="2603"/>
                  </a:lnTo>
                  <a:lnTo>
                    <a:pt x="1126" y="2604"/>
                  </a:lnTo>
                  <a:lnTo>
                    <a:pt x="1127" y="2605"/>
                  </a:lnTo>
                  <a:lnTo>
                    <a:pt x="1127" y="2606"/>
                  </a:lnTo>
                  <a:lnTo>
                    <a:pt x="1127" y="2607"/>
                  </a:lnTo>
                  <a:lnTo>
                    <a:pt x="1127" y="2608"/>
                  </a:lnTo>
                  <a:lnTo>
                    <a:pt x="1127" y="2609"/>
                  </a:lnTo>
                  <a:lnTo>
                    <a:pt x="1127" y="2610"/>
                  </a:lnTo>
                  <a:lnTo>
                    <a:pt x="1127" y="2611"/>
                  </a:lnTo>
                  <a:lnTo>
                    <a:pt x="1127" y="2612"/>
                  </a:lnTo>
                  <a:lnTo>
                    <a:pt x="1127" y="2613"/>
                  </a:lnTo>
                  <a:lnTo>
                    <a:pt x="1127" y="2614"/>
                  </a:lnTo>
                  <a:lnTo>
                    <a:pt x="1127" y="2615"/>
                  </a:lnTo>
                  <a:lnTo>
                    <a:pt x="1127" y="2616"/>
                  </a:lnTo>
                  <a:lnTo>
                    <a:pt x="1127" y="2617"/>
                  </a:lnTo>
                  <a:lnTo>
                    <a:pt x="1129" y="2619"/>
                  </a:lnTo>
                  <a:lnTo>
                    <a:pt x="1129" y="2622"/>
                  </a:lnTo>
                  <a:lnTo>
                    <a:pt x="1129" y="2624"/>
                  </a:lnTo>
                  <a:lnTo>
                    <a:pt x="1129" y="2627"/>
                  </a:lnTo>
                  <a:lnTo>
                    <a:pt x="1129" y="2630"/>
                  </a:lnTo>
                  <a:lnTo>
                    <a:pt x="1129" y="2632"/>
                  </a:lnTo>
                  <a:lnTo>
                    <a:pt x="1131" y="2634"/>
                  </a:lnTo>
                  <a:lnTo>
                    <a:pt x="1131" y="2636"/>
                  </a:lnTo>
                  <a:lnTo>
                    <a:pt x="1131" y="2639"/>
                  </a:lnTo>
                  <a:lnTo>
                    <a:pt x="1131" y="2641"/>
                  </a:lnTo>
                  <a:lnTo>
                    <a:pt x="1131" y="2643"/>
                  </a:lnTo>
                  <a:lnTo>
                    <a:pt x="1131" y="2646"/>
                  </a:lnTo>
                  <a:lnTo>
                    <a:pt x="1131" y="2648"/>
                  </a:lnTo>
                  <a:lnTo>
                    <a:pt x="1131" y="2650"/>
                  </a:lnTo>
                  <a:lnTo>
                    <a:pt x="1131" y="2653"/>
                  </a:lnTo>
                  <a:lnTo>
                    <a:pt x="1129" y="2655"/>
                  </a:lnTo>
                  <a:lnTo>
                    <a:pt x="1129" y="2657"/>
                  </a:lnTo>
                  <a:lnTo>
                    <a:pt x="1129" y="2659"/>
                  </a:lnTo>
                  <a:lnTo>
                    <a:pt x="1129" y="2662"/>
                  </a:lnTo>
                  <a:lnTo>
                    <a:pt x="1129" y="2664"/>
                  </a:lnTo>
                  <a:lnTo>
                    <a:pt x="1129" y="2666"/>
                  </a:lnTo>
                  <a:lnTo>
                    <a:pt x="1129" y="2669"/>
                  </a:lnTo>
                  <a:lnTo>
                    <a:pt x="1129" y="2671"/>
                  </a:lnTo>
                  <a:lnTo>
                    <a:pt x="1127" y="2673"/>
                  </a:lnTo>
                  <a:lnTo>
                    <a:pt x="1127" y="2677"/>
                  </a:lnTo>
                  <a:lnTo>
                    <a:pt x="1127" y="2679"/>
                  </a:lnTo>
                  <a:lnTo>
                    <a:pt x="1127" y="2681"/>
                  </a:lnTo>
                  <a:lnTo>
                    <a:pt x="1127" y="2684"/>
                  </a:lnTo>
                  <a:lnTo>
                    <a:pt x="1126" y="2686"/>
                  </a:lnTo>
                  <a:lnTo>
                    <a:pt x="1126" y="2688"/>
                  </a:lnTo>
                  <a:lnTo>
                    <a:pt x="1126" y="2691"/>
                  </a:lnTo>
                  <a:lnTo>
                    <a:pt x="1126" y="2693"/>
                  </a:lnTo>
                  <a:lnTo>
                    <a:pt x="1126" y="2694"/>
                  </a:lnTo>
                  <a:lnTo>
                    <a:pt x="1124" y="2695"/>
                  </a:lnTo>
                  <a:lnTo>
                    <a:pt x="1124" y="2696"/>
                  </a:lnTo>
                  <a:lnTo>
                    <a:pt x="1123" y="2696"/>
                  </a:lnTo>
                  <a:lnTo>
                    <a:pt x="1123" y="2697"/>
                  </a:lnTo>
                  <a:lnTo>
                    <a:pt x="1121" y="2697"/>
                  </a:lnTo>
                  <a:lnTo>
                    <a:pt x="1121" y="2698"/>
                  </a:lnTo>
                  <a:lnTo>
                    <a:pt x="1120" y="2698"/>
                  </a:lnTo>
                  <a:lnTo>
                    <a:pt x="1118" y="2698"/>
                  </a:lnTo>
                  <a:lnTo>
                    <a:pt x="1117" y="2698"/>
                  </a:lnTo>
                  <a:lnTo>
                    <a:pt x="1115" y="2698"/>
                  </a:lnTo>
                  <a:lnTo>
                    <a:pt x="1113" y="2698"/>
                  </a:lnTo>
                  <a:lnTo>
                    <a:pt x="1112" y="2698"/>
                  </a:lnTo>
                  <a:lnTo>
                    <a:pt x="1110" y="2698"/>
                  </a:lnTo>
                  <a:lnTo>
                    <a:pt x="1109" y="2698"/>
                  </a:lnTo>
                  <a:lnTo>
                    <a:pt x="1107" y="2698"/>
                  </a:lnTo>
                  <a:lnTo>
                    <a:pt x="1106" y="2698"/>
                  </a:lnTo>
                  <a:lnTo>
                    <a:pt x="1104" y="2699"/>
                  </a:lnTo>
                  <a:lnTo>
                    <a:pt x="1103" y="2699"/>
                  </a:lnTo>
                  <a:lnTo>
                    <a:pt x="1101" y="2700"/>
                  </a:lnTo>
                  <a:lnTo>
                    <a:pt x="1098" y="2700"/>
                  </a:lnTo>
                  <a:lnTo>
                    <a:pt x="1096" y="2701"/>
                  </a:lnTo>
                  <a:lnTo>
                    <a:pt x="1095" y="2701"/>
                  </a:lnTo>
                  <a:lnTo>
                    <a:pt x="1092" y="2702"/>
                  </a:lnTo>
                  <a:lnTo>
                    <a:pt x="1090" y="2702"/>
                  </a:lnTo>
                  <a:lnTo>
                    <a:pt x="1089" y="2703"/>
                  </a:lnTo>
                  <a:lnTo>
                    <a:pt x="1085" y="2703"/>
                  </a:lnTo>
                  <a:lnTo>
                    <a:pt x="1084" y="2703"/>
                  </a:lnTo>
                  <a:lnTo>
                    <a:pt x="1082" y="2704"/>
                  </a:lnTo>
                  <a:lnTo>
                    <a:pt x="1079" y="2704"/>
                  </a:lnTo>
                  <a:lnTo>
                    <a:pt x="1078" y="2705"/>
                  </a:lnTo>
                  <a:lnTo>
                    <a:pt x="1076" y="2705"/>
                  </a:lnTo>
                  <a:lnTo>
                    <a:pt x="1073" y="2705"/>
                  </a:lnTo>
                  <a:lnTo>
                    <a:pt x="1071" y="2706"/>
                  </a:lnTo>
                  <a:lnTo>
                    <a:pt x="1070" y="2706"/>
                  </a:lnTo>
                  <a:lnTo>
                    <a:pt x="1067" y="2706"/>
                  </a:lnTo>
                  <a:lnTo>
                    <a:pt x="1065" y="2706"/>
                  </a:lnTo>
                  <a:lnTo>
                    <a:pt x="1064" y="2707"/>
                  </a:lnTo>
                  <a:lnTo>
                    <a:pt x="1061" y="2707"/>
                  </a:lnTo>
                  <a:lnTo>
                    <a:pt x="1059" y="2707"/>
                  </a:lnTo>
                  <a:lnTo>
                    <a:pt x="1057" y="2707"/>
                  </a:lnTo>
                  <a:lnTo>
                    <a:pt x="1054" y="2707"/>
                  </a:lnTo>
                  <a:lnTo>
                    <a:pt x="1053" y="2708"/>
                  </a:lnTo>
                  <a:lnTo>
                    <a:pt x="1051" y="2708"/>
                  </a:lnTo>
                  <a:lnTo>
                    <a:pt x="1050" y="2708"/>
                  </a:lnTo>
                  <a:lnTo>
                    <a:pt x="1047" y="2708"/>
                  </a:lnTo>
                  <a:lnTo>
                    <a:pt x="1045" y="2708"/>
                  </a:lnTo>
                  <a:lnTo>
                    <a:pt x="1043" y="2708"/>
                  </a:lnTo>
                  <a:lnTo>
                    <a:pt x="1040" y="2708"/>
                  </a:lnTo>
                  <a:lnTo>
                    <a:pt x="1039" y="2708"/>
                  </a:lnTo>
                  <a:lnTo>
                    <a:pt x="1037" y="2708"/>
                  </a:lnTo>
                  <a:lnTo>
                    <a:pt x="1036" y="2708"/>
                  </a:lnTo>
                  <a:lnTo>
                    <a:pt x="1033" y="2709"/>
                  </a:lnTo>
                  <a:lnTo>
                    <a:pt x="1031" y="2709"/>
                  </a:lnTo>
                  <a:lnTo>
                    <a:pt x="1029" y="2709"/>
                  </a:lnTo>
                  <a:lnTo>
                    <a:pt x="1028" y="2709"/>
                  </a:lnTo>
                  <a:lnTo>
                    <a:pt x="1025" y="2709"/>
                  </a:lnTo>
                  <a:lnTo>
                    <a:pt x="1023" y="2710"/>
                  </a:lnTo>
                  <a:lnTo>
                    <a:pt x="1022" y="2710"/>
                  </a:lnTo>
                  <a:lnTo>
                    <a:pt x="1019" y="2710"/>
                  </a:lnTo>
                  <a:lnTo>
                    <a:pt x="1017" y="2710"/>
                  </a:lnTo>
                  <a:lnTo>
                    <a:pt x="1015" y="2710"/>
                  </a:lnTo>
                  <a:lnTo>
                    <a:pt x="1012" y="2710"/>
                  </a:lnTo>
                  <a:lnTo>
                    <a:pt x="1011" y="2711"/>
                  </a:lnTo>
                  <a:lnTo>
                    <a:pt x="1008" y="2711"/>
                  </a:lnTo>
                  <a:lnTo>
                    <a:pt x="1006" y="2711"/>
                  </a:lnTo>
                  <a:lnTo>
                    <a:pt x="1005" y="2711"/>
                  </a:lnTo>
                  <a:lnTo>
                    <a:pt x="1001" y="2711"/>
                  </a:lnTo>
                  <a:lnTo>
                    <a:pt x="1000" y="2711"/>
                  </a:lnTo>
                  <a:lnTo>
                    <a:pt x="997" y="2711"/>
                  </a:lnTo>
                  <a:lnTo>
                    <a:pt x="995" y="2711"/>
                  </a:lnTo>
                  <a:lnTo>
                    <a:pt x="994" y="2712"/>
                  </a:lnTo>
                  <a:lnTo>
                    <a:pt x="991" y="2712"/>
                  </a:lnTo>
                  <a:lnTo>
                    <a:pt x="989" y="2712"/>
                  </a:lnTo>
                  <a:lnTo>
                    <a:pt x="987" y="2711"/>
                  </a:lnTo>
                  <a:lnTo>
                    <a:pt x="984" y="2711"/>
                  </a:lnTo>
                  <a:lnTo>
                    <a:pt x="983" y="2711"/>
                  </a:lnTo>
                  <a:lnTo>
                    <a:pt x="980" y="2711"/>
                  </a:lnTo>
                  <a:lnTo>
                    <a:pt x="978" y="2711"/>
                  </a:lnTo>
                  <a:lnTo>
                    <a:pt x="977" y="2711"/>
                  </a:lnTo>
                  <a:lnTo>
                    <a:pt x="975" y="2711"/>
                  </a:lnTo>
                  <a:lnTo>
                    <a:pt x="972" y="2710"/>
                  </a:lnTo>
                  <a:lnTo>
                    <a:pt x="970" y="2710"/>
                  </a:lnTo>
                  <a:lnTo>
                    <a:pt x="969" y="2710"/>
                  </a:lnTo>
                  <a:lnTo>
                    <a:pt x="969" y="2711"/>
                  </a:lnTo>
                  <a:lnTo>
                    <a:pt x="967" y="2711"/>
                  </a:lnTo>
                  <a:lnTo>
                    <a:pt x="966" y="2711"/>
                  </a:lnTo>
                  <a:lnTo>
                    <a:pt x="964" y="2711"/>
                  </a:lnTo>
                  <a:lnTo>
                    <a:pt x="964" y="2712"/>
                  </a:lnTo>
                  <a:lnTo>
                    <a:pt x="963" y="2712"/>
                  </a:lnTo>
                  <a:lnTo>
                    <a:pt x="961" y="2712"/>
                  </a:lnTo>
                  <a:lnTo>
                    <a:pt x="960" y="2712"/>
                  </a:lnTo>
                  <a:lnTo>
                    <a:pt x="958" y="2712"/>
                  </a:lnTo>
                  <a:lnTo>
                    <a:pt x="956" y="2712"/>
                  </a:lnTo>
                  <a:lnTo>
                    <a:pt x="955" y="2712"/>
                  </a:lnTo>
                  <a:lnTo>
                    <a:pt x="953" y="2712"/>
                  </a:lnTo>
                  <a:lnTo>
                    <a:pt x="952" y="2712"/>
                  </a:lnTo>
                  <a:lnTo>
                    <a:pt x="950" y="2712"/>
                  </a:lnTo>
                  <a:lnTo>
                    <a:pt x="950" y="2711"/>
                  </a:lnTo>
                  <a:lnTo>
                    <a:pt x="949" y="2711"/>
                  </a:lnTo>
                  <a:lnTo>
                    <a:pt x="944" y="2711"/>
                  </a:lnTo>
                  <a:lnTo>
                    <a:pt x="938" y="2711"/>
                  </a:lnTo>
                  <a:lnTo>
                    <a:pt x="933" y="2711"/>
                  </a:lnTo>
                  <a:lnTo>
                    <a:pt x="927" y="2711"/>
                  </a:lnTo>
                  <a:lnTo>
                    <a:pt x="922" y="2710"/>
                  </a:lnTo>
                  <a:lnTo>
                    <a:pt x="916" y="2710"/>
                  </a:lnTo>
                  <a:lnTo>
                    <a:pt x="911" y="2710"/>
                  </a:lnTo>
                  <a:lnTo>
                    <a:pt x="905" y="2710"/>
                  </a:lnTo>
                  <a:lnTo>
                    <a:pt x="900" y="2709"/>
                  </a:lnTo>
                  <a:lnTo>
                    <a:pt x="896" y="2709"/>
                  </a:lnTo>
                  <a:lnTo>
                    <a:pt x="890" y="2709"/>
                  </a:lnTo>
                  <a:lnTo>
                    <a:pt x="885" y="2708"/>
                  </a:lnTo>
                  <a:lnTo>
                    <a:pt x="879" y="2708"/>
                  </a:lnTo>
                  <a:lnTo>
                    <a:pt x="874" y="2708"/>
                  </a:lnTo>
                  <a:lnTo>
                    <a:pt x="868" y="2707"/>
                  </a:lnTo>
                  <a:lnTo>
                    <a:pt x="863" y="2707"/>
                  </a:lnTo>
                  <a:lnTo>
                    <a:pt x="858" y="2706"/>
                  </a:lnTo>
                  <a:lnTo>
                    <a:pt x="852" y="2706"/>
                  </a:lnTo>
                  <a:lnTo>
                    <a:pt x="848" y="2705"/>
                  </a:lnTo>
                  <a:lnTo>
                    <a:pt x="841" y="2705"/>
                  </a:lnTo>
                  <a:lnTo>
                    <a:pt x="837" y="2704"/>
                  </a:lnTo>
                  <a:lnTo>
                    <a:pt x="832" y="2704"/>
                  </a:lnTo>
                  <a:lnTo>
                    <a:pt x="826" y="2703"/>
                  </a:lnTo>
                  <a:lnTo>
                    <a:pt x="821" y="2703"/>
                  </a:lnTo>
                  <a:lnTo>
                    <a:pt x="815" y="2702"/>
                  </a:lnTo>
                  <a:lnTo>
                    <a:pt x="810" y="2701"/>
                  </a:lnTo>
                  <a:lnTo>
                    <a:pt x="806" y="2701"/>
                  </a:lnTo>
                  <a:lnTo>
                    <a:pt x="799" y="2700"/>
                  </a:lnTo>
                  <a:lnTo>
                    <a:pt x="795" y="2699"/>
                  </a:lnTo>
                  <a:lnTo>
                    <a:pt x="789" y="2699"/>
                  </a:lnTo>
                  <a:lnTo>
                    <a:pt x="784" y="2698"/>
                  </a:lnTo>
                  <a:lnTo>
                    <a:pt x="778" y="2697"/>
                  </a:lnTo>
                  <a:lnTo>
                    <a:pt x="775" y="2697"/>
                  </a:lnTo>
                  <a:lnTo>
                    <a:pt x="770" y="2696"/>
                  </a:lnTo>
                  <a:lnTo>
                    <a:pt x="767" y="2696"/>
                  </a:lnTo>
                  <a:lnTo>
                    <a:pt x="762" y="2695"/>
                  </a:lnTo>
                  <a:lnTo>
                    <a:pt x="759" y="2695"/>
                  </a:lnTo>
                  <a:lnTo>
                    <a:pt x="754" y="2694"/>
                  </a:lnTo>
                  <a:lnTo>
                    <a:pt x="751" y="2694"/>
                  </a:lnTo>
                  <a:lnTo>
                    <a:pt x="748" y="2693"/>
                  </a:lnTo>
                  <a:lnTo>
                    <a:pt x="743" y="2693"/>
                  </a:lnTo>
                  <a:lnTo>
                    <a:pt x="740" y="2693"/>
                  </a:lnTo>
                  <a:lnTo>
                    <a:pt x="736" y="2692"/>
                  </a:lnTo>
                  <a:lnTo>
                    <a:pt x="733" y="2692"/>
                  </a:lnTo>
                  <a:lnTo>
                    <a:pt x="729" y="2691"/>
                  </a:lnTo>
                  <a:lnTo>
                    <a:pt x="725" y="2690"/>
                  </a:lnTo>
                  <a:lnTo>
                    <a:pt x="722" y="2690"/>
                  </a:lnTo>
                  <a:lnTo>
                    <a:pt x="719" y="2689"/>
                  </a:lnTo>
                  <a:lnTo>
                    <a:pt x="715" y="2689"/>
                  </a:lnTo>
                  <a:lnTo>
                    <a:pt x="711" y="2688"/>
                  </a:lnTo>
                  <a:lnTo>
                    <a:pt x="708" y="2687"/>
                  </a:lnTo>
                  <a:lnTo>
                    <a:pt x="705" y="2686"/>
                  </a:lnTo>
                  <a:lnTo>
                    <a:pt x="701" y="2686"/>
                  </a:lnTo>
                  <a:lnTo>
                    <a:pt x="697" y="2685"/>
                  </a:lnTo>
                  <a:lnTo>
                    <a:pt x="694" y="2684"/>
                  </a:lnTo>
                  <a:lnTo>
                    <a:pt x="691" y="2683"/>
                  </a:lnTo>
                  <a:lnTo>
                    <a:pt x="687" y="2682"/>
                  </a:lnTo>
                  <a:lnTo>
                    <a:pt x="684" y="2680"/>
                  </a:lnTo>
                  <a:lnTo>
                    <a:pt x="680" y="2679"/>
                  </a:lnTo>
                  <a:lnTo>
                    <a:pt x="677" y="2678"/>
                  </a:lnTo>
                  <a:lnTo>
                    <a:pt x="673" y="2677"/>
                  </a:lnTo>
                  <a:lnTo>
                    <a:pt x="670" y="2674"/>
                  </a:lnTo>
                  <a:lnTo>
                    <a:pt x="667" y="2673"/>
                  </a:lnTo>
                  <a:lnTo>
                    <a:pt x="664" y="2671"/>
                  </a:lnTo>
                  <a:lnTo>
                    <a:pt x="656" y="2653"/>
                  </a:lnTo>
                  <a:lnTo>
                    <a:pt x="655" y="2654"/>
                  </a:lnTo>
                  <a:lnTo>
                    <a:pt x="653" y="2655"/>
                  </a:lnTo>
                  <a:lnTo>
                    <a:pt x="652" y="2656"/>
                  </a:lnTo>
                  <a:lnTo>
                    <a:pt x="650" y="2656"/>
                  </a:lnTo>
                  <a:lnTo>
                    <a:pt x="649" y="2657"/>
                  </a:lnTo>
                  <a:lnTo>
                    <a:pt x="647" y="2657"/>
                  </a:lnTo>
                  <a:lnTo>
                    <a:pt x="645" y="2657"/>
                  </a:lnTo>
                  <a:lnTo>
                    <a:pt x="644" y="2657"/>
                  </a:lnTo>
                  <a:lnTo>
                    <a:pt x="642" y="2657"/>
                  </a:lnTo>
                  <a:lnTo>
                    <a:pt x="641" y="2657"/>
                  </a:lnTo>
                  <a:lnTo>
                    <a:pt x="639" y="2657"/>
                  </a:lnTo>
                  <a:lnTo>
                    <a:pt x="638" y="2657"/>
                  </a:lnTo>
                  <a:lnTo>
                    <a:pt x="636" y="2657"/>
                  </a:lnTo>
                  <a:lnTo>
                    <a:pt x="635" y="2656"/>
                  </a:lnTo>
                  <a:lnTo>
                    <a:pt x="633" y="2656"/>
                  </a:lnTo>
                  <a:lnTo>
                    <a:pt x="631" y="2656"/>
                  </a:lnTo>
                  <a:lnTo>
                    <a:pt x="630" y="2656"/>
                  </a:lnTo>
                  <a:lnTo>
                    <a:pt x="628" y="2655"/>
                  </a:lnTo>
                  <a:lnTo>
                    <a:pt x="627" y="2655"/>
                  </a:lnTo>
                  <a:lnTo>
                    <a:pt x="625" y="2655"/>
                  </a:lnTo>
                  <a:lnTo>
                    <a:pt x="624" y="2655"/>
                  </a:lnTo>
                  <a:lnTo>
                    <a:pt x="622" y="2655"/>
                  </a:lnTo>
                  <a:lnTo>
                    <a:pt x="621" y="2655"/>
                  </a:lnTo>
                  <a:lnTo>
                    <a:pt x="619" y="2655"/>
                  </a:lnTo>
                  <a:lnTo>
                    <a:pt x="617" y="2655"/>
                  </a:lnTo>
                  <a:lnTo>
                    <a:pt x="616" y="2656"/>
                  </a:lnTo>
                  <a:lnTo>
                    <a:pt x="614" y="2656"/>
                  </a:lnTo>
                  <a:lnTo>
                    <a:pt x="613" y="2657"/>
                  </a:lnTo>
                  <a:lnTo>
                    <a:pt x="611" y="2657"/>
                  </a:lnTo>
                  <a:lnTo>
                    <a:pt x="608" y="2658"/>
                  </a:lnTo>
                  <a:lnTo>
                    <a:pt x="607" y="2658"/>
                  </a:lnTo>
                  <a:lnTo>
                    <a:pt x="605" y="2658"/>
                  </a:lnTo>
                  <a:lnTo>
                    <a:pt x="602" y="2658"/>
                  </a:lnTo>
                  <a:lnTo>
                    <a:pt x="600" y="2658"/>
                  </a:lnTo>
                  <a:lnTo>
                    <a:pt x="597" y="2658"/>
                  </a:lnTo>
                  <a:lnTo>
                    <a:pt x="596" y="2658"/>
                  </a:lnTo>
                  <a:lnTo>
                    <a:pt x="594" y="2658"/>
                  </a:lnTo>
                  <a:lnTo>
                    <a:pt x="591" y="2658"/>
                  </a:lnTo>
                  <a:lnTo>
                    <a:pt x="590" y="2658"/>
                  </a:lnTo>
                  <a:lnTo>
                    <a:pt x="588" y="2659"/>
                  </a:lnTo>
                  <a:lnTo>
                    <a:pt x="585" y="2659"/>
                  </a:lnTo>
                  <a:lnTo>
                    <a:pt x="583" y="2659"/>
                  </a:lnTo>
                  <a:lnTo>
                    <a:pt x="580" y="2659"/>
                  </a:lnTo>
                  <a:lnTo>
                    <a:pt x="579" y="2659"/>
                  </a:lnTo>
                  <a:lnTo>
                    <a:pt x="577" y="2659"/>
                  </a:lnTo>
                  <a:lnTo>
                    <a:pt x="574" y="2659"/>
                  </a:lnTo>
                  <a:lnTo>
                    <a:pt x="572" y="2659"/>
                  </a:lnTo>
                  <a:lnTo>
                    <a:pt x="571" y="2659"/>
                  </a:lnTo>
                  <a:lnTo>
                    <a:pt x="568" y="2660"/>
                  </a:lnTo>
                  <a:lnTo>
                    <a:pt x="566" y="2660"/>
                  </a:lnTo>
                  <a:lnTo>
                    <a:pt x="565" y="2660"/>
                  </a:lnTo>
                  <a:lnTo>
                    <a:pt x="562" y="2661"/>
                  </a:lnTo>
                  <a:lnTo>
                    <a:pt x="560" y="2661"/>
                  </a:lnTo>
                  <a:lnTo>
                    <a:pt x="558" y="2661"/>
                  </a:lnTo>
                  <a:lnTo>
                    <a:pt x="557" y="2662"/>
                  </a:lnTo>
                  <a:lnTo>
                    <a:pt x="554" y="2662"/>
                  </a:lnTo>
                  <a:lnTo>
                    <a:pt x="552" y="2663"/>
                  </a:lnTo>
                  <a:lnTo>
                    <a:pt x="551" y="2664"/>
                  </a:lnTo>
                  <a:lnTo>
                    <a:pt x="549" y="2664"/>
                  </a:lnTo>
                  <a:lnTo>
                    <a:pt x="546" y="2665"/>
                  </a:lnTo>
                  <a:lnTo>
                    <a:pt x="544" y="2666"/>
                  </a:lnTo>
                  <a:lnTo>
                    <a:pt x="541" y="2666"/>
                  </a:lnTo>
                  <a:lnTo>
                    <a:pt x="537" y="2665"/>
                  </a:lnTo>
                  <a:lnTo>
                    <a:pt x="532" y="2665"/>
                  </a:lnTo>
                  <a:lnTo>
                    <a:pt x="529" y="2665"/>
                  </a:lnTo>
                  <a:lnTo>
                    <a:pt x="524" y="2665"/>
                  </a:lnTo>
                  <a:lnTo>
                    <a:pt x="520" y="2665"/>
                  </a:lnTo>
                  <a:lnTo>
                    <a:pt x="515" y="2665"/>
                  </a:lnTo>
                  <a:lnTo>
                    <a:pt x="510" y="2665"/>
                  </a:lnTo>
                  <a:lnTo>
                    <a:pt x="507" y="2665"/>
                  </a:lnTo>
                  <a:lnTo>
                    <a:pt x="502" y="2665"/>
                  </a:lnTo>
                  <a:lnTo>
                    <a:pt x="498" y="2665"/>
                  </a:lnTo>
                  <a:lnTo>
                    <a:pt x="493" y="2665"/>
                  </a:lnTo>
                  <a:lnTo>
                    <a:pt x="488" y="2666"/>
                  </a:lnTo>
                  <a:lnTo>
                    <a:pt x="484" y="2666"/>
                  </a:lnTo>
                  <a:lnTo>
                    <a:pt x="479" y="2666"/>
                  </a:lnTo>
                  <a:lnTo>
                    <a:pt x="474" y="2666"/>
                  </a:lnTo>
                  <a:lnTo>
                    <a:pt x="470" y="2667"/>
                  </a:lnTo>
                  <a:lnTo>
                    <a:pt x="465" y="2667"/>
                  </a:lnTo>
                  <a:lnTo>
                    <a:pt x="460" y="2667"/>
                  </a:lnTo>
                  <a:lnTo>
                    <a:pt x="456" y="2667"/>
                  </a:lnTo>
                  <a:lnTo>
                    <a:pt x="451" y="2668"/>
                  </a:lnTo>
                  <a:lnTo>
                    <a:pt x="446" y="2668"/>
                  </a:lnTo>
                  <a:lnTo>
                    <a:pt x="442" y="2668"/>
                  </a:lnTo>
                  <a:lnTo>
                    <a:pt x="437" y="2668"/>
                  </a:lnTo>
                  <a:lnTo>
                    <a:pt x="434" y="2668"/>
                  </a:lnTo>
                  <a:lnTo>
                    <a:pt x="429" y="2668"/>
                  </a:lnTo>
                  <a:lnTo>
                    <a:pt x="425" y="2668"/>
                  </a:lnTo>
                  <a:lnTo>
                    <a:pt x="420" y="2668"/>
                  </a:lnTo>
                  <a:lnTo>
                    <a:pt x="415" y="2668"/>
                  </a:lnTo>
                  <a:lnTo>
                    <a:pt x="412" y="2668"/>
                  </a:lnTo>
                  <a:lnTo>
                    <a:pt x="408" y="2668"/>
                  </a:lnTo>
                  <a:lnTo>
                    <a:pt x="405" y="2667"/>
                  </a:lnTo>
                  <a:lnTo>
                    <a:pt x="403" y="2668"/>
                  </a:lnTo>
                  <a:lnTo>
                    <a:pt x="401" y="2668"/>
                  </a:lnTo>
                  <a:lnTo>
                    <a:pt x="400" y="2668"/>
                  </a:lnTo>
                  <a:lnTo>
                    <a:pt x="398" y="2668"/>
                  </a:lnTo>
                  <a:lnTo>
                    <a:pt x="397" y="2668"/>
                  </a:lnTo>
                  <a:lnTo>
                    <a:pt x="395" y="2668"/>
                  </a:lnTo>
                  <a:lnTo>
                    <a:pt x="394" y="2668"/>
                  </a:lnTo>
                  <a:lnTo>
                    <a:pt x="392" y="2668"/>
                  </a:lnTo>
                  <a:lnTo>
                    <a:pt x="391" y="2668"/>
                  </a:lnTo>
                  <a:lnTo>
                    <a:pt x="389" y="2668"/>
                  </a:lnTo>
                  <a:lnTo>
                    <a:pt x="387" y="2668"/>
                  </a:lnTo>
                  <a:lnTo>
                    <a:pt x="386" y="2668"/>
                  </a:lnTo>
                  <a:lnTo>
                    <a:pt x="384" y="2668"/>
                  </a:lnTo>
                  <a:lnTo>
                    <a:pt x="384" y="2667"/>
                  </a:lnTo>
                  <a:lnTo>
                    <a:pt x="383" y="2667"/>
                  </a:lnTo>
                  <a:lnTo>
                    <a:pt x="381" y="2667"/>
                  </a:lnTo>
                  <a:lnTo>
                    <a:pt x="380" y="2667"/>
                  </a:lnTo>
                  <a:lnTo>
                    <a:pt x="378" y="2666"/>
                  </a:lnTo>
                  <a:lnTo>
                    <a:pt x="377" y="2666"/>
                  </a:lnTo>
                  <a:lnTo>
                    <a:pt x="375" y="2666"/>
                  </a:lnTo>
                  <a:lnTo>
                    <a:pt x="373" y="2666"/>
                  </a:lnTo>
                  <a:lnTo>
                    <a:pt x="372" y="2665"/>
                  </a:lnTo>
                  <a:lnTo>
                    <a:pt x="370" y="2665"/>
                  </a:lnTo>
                  <a:lnTo>
                    <a:pt x="369" y="2665"/>
                  </a:lnTo>
                  <a:lnTo>
                    <a:pt x="367" y="2665"/>
                  </a:lnTo>
                  <a:lnTo>
                    <a:pt x="366" y="2665"/>
                  </a:lnTo>
                  <a:lnTo>
                    <a:pt x="364" y="2665"/>
                  </a:lnTo>
                  <a:lnTo>
                    <a:pt x="363" y="2665"/>
                  </a:lnTo>
                  <a:lnTo>
                    <a:pt x="356" y="2665"/>
                  </a:lnTo>
                  <a:lnTo>
                    <a:pt x="352" y="2665"/>
                  </a:lnTo>
                  <a:lnTo>
                    <a:pt x="347" y="2665"/>
                  </a:lnTo>
                  <a:lnTo>
                    <a:pt x="342" y="2665"/>
                  </a:lnTo>
                  <a:lnTo>
                    <a:pt x="336" y="2665"/>
                  </a:lnTo>
                  <a:lnTo>
                    <a:pt x="331" y="2664"/>
                  </a:lnTo>
                  <a:lnTo>
                    <a:pt x="325" y="2664"/>
                  </a:lnTo>
                  <a:lnTo>
                    <a:pt x="321" y="2664"/>
                  </a:lnTo>
                  <a:lnTo>
                    <a:pt x="316" y="2663"/>
                  </a:lnTo>
                  <a:lnTo>
                    <a:pt x="310" y="2663"/>
                  </a:lnTo>
                  <a:lnTo>
                    <a:pt x="305" y="2663"/>
                  </a:lnTo>
                  <a:lnTo>
                    <a:pt x="299" y="2662"/>
                  </a:lnTo>
                  <a:lnTo>
                    <a:pt x="294" y="2662"/>
                  </a:lnTo>
                  <a:lnTo>
                    <a:pt x="289" y="2661"/>
                  </a:lnTo>
                  <a:lnTo>
                    <a:pt x="283" y="2661"/>
                  </a:lnTo>
                  <a:lnTo>
                    <a:pt x="279" y="2661"/>
                  </a:lnTo>
                  <a:lnTo>
                    <a:pt x="272" y="2660"/>
                  </a:lnTo>
                  <a:lnTo>
                    <a:pt x="268" y="2660"/>
                  </a:lnTo>
                  <a:lnTo>
                    <a:pt x="261" y="2659"/>
                  </a:lnTo>
                  <a:lnTo>
                    <a:pt x="257" y="2659"/>
                  </a:lnTo>
                  <a:lnTo>
                    <a:pt x="252" y="2658"/>
                  </a:lnTo>
                  <a:lnTo>
                    <a:pt x="246" y="2658"/>
                  </a:lnTo>
                  <a:lnTo>
                    <a:pt x="241" y="2657"/>
                  </a:lnTo>
                  <a:lnTo>
                    <a:pt x="235" y="2657"/>
                  </a:lnTo>
                  <a:lnTo>
                    <a:pt x="230" y="2656"/>
                  </a:lnTo>
                  <a:lnTo>
                    <a:pt x="226" y="2656"/>
                  </a:lnTo>
                  <a:lnTo>
                    <a:pt x="220" y="2656"/>
                  </a:lnTo>
                  <a:lnTo>
                    <a:pt x="215" y="2655"/>
                  </a:lnTo>
                  <a:lnTo>
                    <a:pt x="210" y="2655"/>
                  </a:lnTo>
                  <a:lnTo>
                    <a:pt x="204" y="2655"/>
                  </a:lnTo>
                  <a:lnTo>
                    <a:pt x="199" y="2654"/>
                  </a:lnTo>
                  <a:lnTo>
                    <a:pt x="195" y="2654"/>
                  </a:lnTo>
                  <a:lnTo>
                    <a:pt x="193" y="2654"/>
                  </a:lnTo>
                  <a:lnTo>
                    <a:pt x="192" y="2654"/>
                  </a:lnTo>
                  <a:lnTo>
                    <a:pt x="190" y="2653"/>
                  </a:lnTo>
                  <a:lnTo>
                    <a:pt x="188" y="2653"/>
                  </a:lnTo>
                  <a:lnTo>
                    <a:pt x="187" y="2653"/>
                  </a:lnTo>
                  <a:lnTo>
                    <a:pt x="185" y="2653"/>
                  </a:lnTo>
                  <a:lnTo>
                    <a:pt x="184" y="2653"/>
                  </a:lnTo>
                  <a:lnTo>
                    <a:pt x="182" y="2652"/>
                  </a:lnTo>
                  <a:lnTo>
                    <a:pt x="181" y="2652"/>
                  </a:lnTo>
                  <a:lnTo>
                    <a:pt x="179" y="2652"/>
                  </a:lnTo>
                  <a:lnTo>
                    <a:pt x="178" y="2652"/>
                  </a:lnTo>
                  <a:lnTo>
                    <a:pt x="176" y="2652"/>
                  </a:lnTo>
                  <a:lnTo>
                    <a:pt x="174" y="2652"/>
                  </a:lnTo>
                  <a:lnTo>
                    <a:pt x="173" y="2652"/>
                  </a:lnTo>
                  <a:lnTo>
                    <a:pt x="171" y="2652"/>
                  </a:lnTo>
                  <a:lnTo>
                    <a:pt x="170" y="2652"/>
                  </a:lnTo>
                  <a:lnTo>
                    <a:pt x="168" y="2652"/>
                  </a:lnTo>
                  <a:lnTo>
                    <a:pt x="167" y="2651"/>
                  </a:lnTo>
                  <a:lnTo>
                    <a:pt x="165" y="2651"/>
                  </a:lnTo>
                  <a:lnTo>
                    <a:pt x="164" y="2651"/>
                  </a:lnTo>
                  <a:lnTo>
                    <a:pt x="162" y="2651"/>
                  </a:lnTo>
                  <a:lnTo>
                    <a:pt x="160" y="2651"/>
                  </a:lnTo>
                  <a:lnTo>
                    <a:pt x="159" y="2651"/>
                  </a:lnTo>
                  <a:lnTo>
                    <a:pt x="157" y="2651"/>
                  </a:lnTo>
                  <a:lnTo>
                    <a:pt x="156" y="2651"/>
                  </a:lnTo>
                  <a:lnTo>
                    <a:pt x="154" y="2650"/>
                  </a:lnTo>
                  <a:lnTo>
                    <a:pt x="153" y="2650"/>
                  </a:lnTo>
                  <a:lnTo>
                    <a:pt x="150" y="2650"/>
                  </a:lnTo>
                  <a:lnTo>
                    <a:pt x="148" y="2650"/>
                  </a:lnTo>
                  <a:lnTo>
                    <a:pt x="146" y="2650"/>
                  </a:lnTo>
                  <a:lnTo>
                    <a:pt x="145" y="2649"/>
                  </a:lnTo>
                  <a:lnTo>
                    <a:pt x="143" y="2649"/>
                  </a:lnTo>
                  <a:lnTo>
                    <a:pt x="140" y="2649"/>
                  </a:lnTo>
                  <a:lnTo>
                    <a:pt x="139" y="2649"/>
                  </a:lnTo>
                  <a:lnTo>
                    <a:pt x="136" y="2649"/>
                  </a:lnTo>
                  <a:lnTo>
                    <a:pt x="132" y="2649"/>
                  </a:lnTo>
                  <a:lnTo>
                    <a:pt x="131" y="2649"/>
                  </a:lnTo>
                  <a:lnTo>
                    <a:pt x="128" y="2649"/>
                  </a:lnTo>
                  <a:lnTo>
                    <a:pt x="125" y="2649"/>
                  </a:lnTo>
                  <a:lnTo>
                    <a:pt x="123" y="2649"/>
                  </a:lnTo>
                  <a:lnTo>
                    <a:pt x="120" y="2649"/>
                  </a:lnTo>
                  <a:lnTo>
                    <a:pt x="117" y="2648"/>
                  </a:lnTo>
                  <a:lnTo>
                    <a:pt x="115" y="2648"/>
                  </a:lnTo>
                  <a:lnTo>
                    <a:pt x="112" y="2648"/>
                  </a:lnTo>
                  <a:lnTo>
                    <a:pt x="111" y="2647"/>
                  </a:lnTo>
                  <a:lnTo>
                    <a:pt x="108" y="2647"/>
                  </a:lnTo>
                  <a:lnTo>
                    <a:pt x="106" y="2646"/>
                  </a:lnTo>
                  <a:lnTo>
                    <a:pt x="103" y="2646"/>
                  </a:lnTo>
                  <a:lnTo>
                    <a:pt x="100" y="2646"/>
                  </a:lnTo>
                  <a:lnTo>
                    <a:pt x="98" y="2645"/>
                  </a:lnTo>
                  <a:lnTo>
                    <a:pt x="95" y="2645"/>
                  </a:lnTo>
                  <a:lnTo>
                    <a:pt x="94" y="2644"/>
                  </a:lnTo>
                  <a:lnTo>
                    <a:pt x="90" y="2644"/>
                  </a:lnTo>
                  <a:lnTo>
                    <a:pt x="87" y="2644"/>
                  </a:lnTo>
                  <a:lnTo>
                    <a:pt x="86" y="2643"/>
                  </a:lnTo>
                  <a:lnTo>
                    <a:pt x="83" y="2643"/>
                  </a:lnTo>
                  <a:lnTo>
                    <a:pt x="81" y="2642"/>
                  </a:lnTo>
                  <a:lnTo>
                    <a:pt x="78" y="2642"/>
                  </a:lnTo>
                  <a:lnTo>
                    <a:pt x="76" y="2642"/>
                  </a:lnTo>
                  <a:lnTo>
                    <a:pt x="73" y="2642"/>
                  </a:lnTo>
                  <a:lnTo>
                    <a:pt x="70" y="2641"/>
                  </a:lnTo>
                  <a:lnTo>
                    <a:pt x="69" y="2641"/>
                  </a:lnTo>
                  <a:lnTo>
                    <a:pt x="66" y="2641"/>
                  </a:lnTo>
                  <a:lnTo>
                    <a:pt x="64" y="2641"/>
                  </a:lnTo>
                  <a:lnTo>
                    <a:pt x="62" y="2641"/>
                  </a:lnTo>
                  <a:lnTo>
                    <a:pt x="61" y="2641"/>
                  </a:lnTo>
                  <a:lnTo>
                    <a:pt x="59" y="2640"/>
                  </a:lnTo>
                  <a:lnTo>
                    <a:pt x="58" y="2640"/>
                  </a:lnTo>
                  <a:lnTo>
                    <a:pt x="56" y="2640"/>
                  </a:lnTo>
                  <a:lnTo>
                    <a:pt x="55" y="2639"/>
                  </a:lnTo>
                  <a:lnTo>
                    <a:pt x="53" y="2639"/>
                  </a:lnTo>
                  <a:lnTo>
                    <a:pt x="52" y="2639"/>
                  </a:lnTo>
                  <a:lnTo>
                    <a:pt x="50" y="2639"/>
                  </a:lnTo>
                  <a:lnTo>
                    <a:pt x="49" y="2639"/>
                  </a:lnTo>
                  <a:lnTo>
                    <a:pt x="47" y="2639"/>
                  </a:lnTo>
                  <a:lnTo>
                    <a:pt x="45" y="2638"/>
                  </a:lnTo>
                  <a:lnTo>
                    <a:pt x="44" y="2638"/>
                  </a:lnTo>
                  <a:lnTo>
                    <a:pt x="42" y="2638"/>
                  </a:lnTo>
                  <a:lnTo>
                    <a:pt x="41" y="2638"/>
                  </a:lnTo>
                  <a:lnTo>
                    <a:pt x="39" y="2637"/>
                  </a:lnTo>
                  <a:lnTo>
                    <a:pt x="38" y="2637"/>
                  </a:lnTo>
                  <a:lnTo>
                    <a:pt x="36" y="2636"/>
                  </a:lnTo>
                  <a:lnTo>
                    <a:pt x="35" y="2636"/>
                  </a:lnTo>
                  <a:lnTo>
                    <a:pt x="33" y="2635"/>
                  </a:lnTo>
                  <a:lnTo>
                    <a:pt x="31" y="2635"/>
                  </a:lnTo>
                  <a:lnTo>
                    <a:pt x="31" y="2634"/>
                  </a:lnTo>
                  <a:lnTo>
                    <a:pt x="30" y="2633"/>
                  </a:lnTo>
                  <a:lnTo>
                    <a:pt x="28" y="2633"/>
                  </a:lnTo>
                  <a:lnTo>
                    <a:pt x="28" y="2632"/>
                  </a:lnTo>
                  <a:lnTo>
                    <a:pt x="27" y="2631"/>
                  </a:lnTo>
                  <a:lnTo>
                    <a:pt x="27" y="2630"/>
                  </a:lnTo>
                  <a:lnTo>
                    <a:pt x="25" y="2628"/>
                  </a:lnTo>
                  <a:lnTo>
                    <a:pt x="25" y="2624"/>
                  </a:lnTo>
                  <a:lnTo>
                    <a:pt x="25" y="2622"/>
                  </a:lnTo>
                  <a:lnTo>
                    <a:pt x="25" y="2620"/>
                  </a:lnTo>
                  <a:lnTo>
                    <a:pt x="25" y="2617"/>
                  </a:lnTo>
                  <a:lnTo>
                    <a:pt x="25" y="2615"/>
                  </a:lnTo>
                  <a:lnTo>
                    <a:pt x="25" y="2613"/>
                  </a:lnTo>
                  <a:lnTo>
                    <a:pt x="25" y="2611"/>
                  </a:lnTo>
                  <a:lnTo>
                    <a:pt x="25" y="2608"/>
                  </a:lnTo>
                  <a:lnTo>
                    <a:pt x="27" y="2606"/>
                  </a:lnTo>
                  <a:lnTo>
                    <a:pt x="27" y="2604"/>
                  </a:lnTo>
                  <a:lnTo>
                    <a:pt x="27" y="2602"/>
                  </a:lnTo>
                  <a:lnTo>
                    <a:pt x="28" y="2599"/>
                  </a:lnTo>
                  <a:lnTo>
                    <a:pt x="28" y="2597"/>
                  </a:lnTo>
                  <a:lnTo>
                    <a:pt x="30" y="2595"/>
                  </a:lnTo>
                  <a:lnTo>
                    <a:pt x="30" y="2593"/>
                  </a:lnTo>
                  <a:lnTo>
                    <a:pt x="31" y="2590"/>
                  </a:lnTo>
                  <a:lnTo>
                    <a:pt x="33" y="2588"/>
                  </a:lnTo>
                  <a:lnTo>
                    <a:pt x="33" y="2586"/>
                  </a:lnTo>
                  <a:lnTo>
                    <a:pt x="35" y="2584"/>
                  </a:lnTo>
                  <a:lnTo>
                    <a:pt x="36" y="2581"/>
                  </a:lnTo>
                  <a:lnTo>
                    <a:pt x="36" y="2579"/>
                  </a:lnTo>
                  <a:lnTo>
                    <a:pt x="38" y="2576"/>
                  </a:lnTo>
                  <a:lnTo>
                    <a:pt x="38" y="2574"/>
                  </a:lnTo>
                  <a:lnTo>
                    <a:pt x="39" y="2571"/>
                  </a:lnTo>
                  <a:lnTo>
                    <a:pt x="39" y="2569"/>
                  </a:lnTo>
                  <a:lnTo>
                    <a:pt x="41" y="2567"/>
                  </a:lnTo>
                  <a:lnTo>
                    <a:pt x="41" y="2564"/>
                  </a:lnTo>
                  <a:lnTo>
                    <a:pt x="42" y="2562"/>
                  </a:lnTo>
                  <a:lnTo>
                    <a:pt x="42" y="2560"/>
                  </a:lnTo>
                  <a:lnTo>
                    <a:pt x="42" y="2557"/>
                  </a:lnTo>
                  <a:lnTo>
                    <a:pt x="44" y="2555"/>
                  </a:lnTo>
                  <a:lnTo>
                    <a:pt x="45" y="2552"/>
                  </a:lnTo>
                  <a:lnTo>
                    <a:pt x="47" y="2550"/>
                  </a:lnTo>
                  <a:lnTo>
                    <a:pt x="50" y="2547"/>
                  </a:lnTo>
                  <a:lnTo>
                    <a:pt x="52" y="2545"/>
                  </a:lnTo>
                  <a:lnTo>
                    <a:pt x="55" y="2543"/>
                  </a:lnTo>
                  <a:lnTo>
                    <a:pt x="56" y="2541"/>
                  </a:lnTo>
                  <a:lnTo>
                    <a:pt x="59" y="2540"/>
                  </a:lnTo>
                  <a:lnTo>
                    <a:pt x="62" y="2538"/>
                  </a:lnTo>
                  <a:lnTo>
                    <a:pt x="66" y="2537"/>
                  </a:lnTo>
                  <a:lnTo>
                    <a:pt x="69" y="2536"/>
                  </a:lnTo>
                  <a:lnTo>
                    <a:pt x="72" y="2535"/>
                  </a:lnTo>
                  <a:lnTo>
                    <a:pt x="75" y="2534"/>
                  </a:lnTo>
                  <a:lnTo>
                    <a:pt x="80" y="2533"/>
                  </a:lnTo>
                  <a:lnTo>
                    <a:pt x="83" y="2532"/>
                  </a:lnTo>
                  <a:lnTo>
                    <a:pt x="86" y="2532"/>
                  </a:lnTo>
                  <a:lnTo>
                    <a:pt x="90" y="2531"/>
                  </a:lnTo>
                  <a:lnTo>
                    <a:pt x="94" y="2531"/>
                  </a:lnTo>
                  <a:lnTo>
                    <a:pt x="98" y="2529"/>
                  </a:lnTo>
                  <a:lnTo>
                    <a:pt x="101" y="2529"/>
                  </a:lnTo>
                  <a:lnTo>
                    <a:pt x="106" y="2528"/>
                  </a:lnTo>
                  <a:lnTo>
                    <a:pt x="109" y="2528"/>
                  </a:lnTo>
                  <a:lnTo>
                    <a:pt x="114" y="2528"/>
                  </a:lnTo>
                  <a:lnTo>
                    <a:pt x="117" y="2527"/>
                  </a:lnTo>
                  <a:lnTo>
                    <a:pt x="122" y="2527"/>
                  </a:lnTo>
                  <a:lnTo>
                    <a:pt x="125" y="2526"/>
                  </a:lnTo>
                  <a:lnTo>
                    <a:pt x="129" y="2526"/>
                  </a:lnTo>
                  <a:lnTo>
                    <a:pt x="132" y="2525"/>
                  </a:lnTo>
                  <a:lnTo>
                    <a:pt x="137" y="2524"/>
                  </a:lnTo>
                  <a:lnTo>
                    <a:pt x="140" y="2524"/>
                  </a:lnTo>
                  <a:lnTo>
                    <a:pt x="145" y="2523"/>
                  </a:lnTo>
                  <a:lnTo>
                    <a:pt x="148" y="2522"/>
                  </a:lnTo>
                  <a:lnTo>
                    <a:pt x="153" y="2521"/>
                  </a:lnTo>
                  <a:lnTo>
                    <a:pt x="157" y="2519"/>
                  </a:lnTo>
                  <a:lnTo>
                    <a:pt x="162" y="2518"/>
                  </a:lnTo>
                  <a:lnTo>
                    <a:pt x="167" y="2517"/>
                  </a:lnTo>
                  <a:lnTo>
                    <a:pt x="171" y="2516"/>
                  </a:lnTo>
                  <a:lnTo>
                    <a:pt x="176" y="2515"/>
                  </a:lnTo>
                  <a:lnTo>
                    <a:pt x="181" y="2514"/>
                  </a:lnTo>
                  <a:lnTo>
                    <a:pt x="185" y="2513"/>
                  </a:lnTo>
                  <a:lnTo>
                    <a:pt x="192" y="2512"/>
                  </a:lnTo>
                  <a:lnTo>
                    <a:pt x="196" y="2511"/>
                  </a:lnTo>
                  <a:lnTo>
                    <a:pt x="201" y="2510"/>
                  </a:lnTo>
                  <a:lnTo>
                    <a:pt x="206" y="2510"/>
                  </a:lnTo>
                  <a:lnTo>
                    <a:pt x="212" y="2509"/>
                  </a:lnTo>
                  <a:lnTo>
                    <a:pt x="216" y="2508"/>
                  </a:lnTo>
                  <a:lnTo>
                    <a:pt x="221" y="2507"/>
                  </a:lnTo>
                  <a:lnTo>
                    <a:pt x="226" y="2506"/>
                  </a:lnTo>
                  <a:lnTo>
                    <a:pt x="232" y="2506"/>
                  </a:lnTo>
                  <a:lnTo>
                    <a:pt x="237" y="2505"/>
                  </a:lnTo>
                  <a:lnTo>
                    <a:pt x="241" y="2504"/>
                  </a:lnTo>
                  <a:lnTo>
                    <a:pt x="246" y="2503"/>
                  </a:lnTo>
                  <a:lnTo>
                    <a:pt x="251" y="2502"/>
                  </a:lnTo>
                  <a:lnTo>
                    <a:pt x="257" y="2501"/>
                  </a:lnTo>
                  <a:lnTo>
                    <a:pt x="261" y="2500"/>
                  </a:lnTo>
                  <a:lnTo>
                    <a:pt x="266" y="2499"/>
                  </a:lnTo>
                  <a:lnTo>
                    <a:pt x="271" y="2498"/>
                  </a:lnTo>
                  <a:lnTo>
                    <a:pt x="275" y="2497"/>
                  </a:lnTo>
                  <a:lnTo>
                    <a:pt x="280" y="2496"/>
                  </a:lnTo>
                  <a:lnTo>
                    <a:pt x="285" y="2495"/>
                  </a:lnTo>
                  <a:lnTo>
                    <a:pt x="289" y="2493"/>
                  </a:lnTo>
                  <a:lnTo>
                    <a:pt x="294" y="2492"/>
                  </a:lnTo>
                  <a:lnTo>
                    <a:pt x="299" y="2490"/>
                  </a:lnTo>
                  <a:lnTo>
                    <a:pt x="303" y="2489"/>
                  </a:lnTo>
                  <a:lnTo>
                    <a:pt x="308" y="2487"/>
                  </a:lnTo>
                  <a:lnTo>
                    <a:pt x="310" y="2487"/>
                  </a:lnTo>
                  <a:lnTo>
                    <a:pt x="311" y="2486"/>
                  </a:lnTo>
                  <a:lnTo>
                    <a:pt x="313" y="2486"/>
                  </a:lnTo>
                  <a:lnTo>
                    <a:pt x="314" y="2486"/>
                  </a:lnTo>
                  <a:lnTo>
                    <a:pt x="314" y="2485"/>
                  </a:lnTo>
                  <a:lnTo>
                    <a:pt x="316" y="2485"/>
                  </a:lnTo>
                  <a:lnTo>
                    <a:pt x="317" y="2485"/>
                  </a:lnTo>
                  <a:lnTo>
                    <a:pt x="319" y="2485"/>
                  </a:lnTo>
                  <a:lnTo>
                    <a:pt x="321" y="2484"/>
                  </a:lnTo>
                  <a:lnTo>
                    <a:pt x="322" y="2484"/>
                  </a:lnTo>
                  <a:lnTo>
                    <a:pt x="324" y="2484"/>
                  </a:lnTo>
                  <a:lnTo>
                    <a:pt x="324" y="2483"/>
                  </a:lnTo>
                  <a:lnTo>
                    <a:pt x="325" y="2483"/>
                  </a:lnTo>
                  <a:lnTo>
                    <a:pt x="327" y="2483"/>
                  </a:lnTo>
                  <a:lnTo>
                    <a:pt x="328" y="2481"/>
                  </a:lnTo>
                  <a:lnTo>
                    <a:pt x="330" y="2481"/>
                  </a:lnTo>
                  <a:lnTo>
                    <a:pt x="331" y="2480"/>
                  </a:lnTo>
                  <a:lnTo>
                    <a:pt x="333" y="2480"/>
                  </a:lnTo>
                  <a:lnTo>
                    <a:pt x="335" y="2479"/>
                  </a:lnTo>
                  <a:lnTo>
                    <a:pt x="336" y="2479"/>
                  </a:lnTo>
                  <a:lnTo>
                    <a:pt x="336" y="2478"/>
                  </a:lnTo>
                  <a:lnTo>
                    <a:pt x="338" y="2477"/>
                  </a:lnTo>
                  <a:lnTo>
                    <a:pt x="339" y="2477"/>
                  </a:lnTo>
                  <a:lnTo>
                    <a:pt x="339" y="2476"/>
                  </a:lnTo>
                  <a:lnTo>
                    <a:pt x="341" y="2476"/>
                  </a:lnTo>
                  <a:lnTo>
                    <a:pt x="341" y="2475"/>
                  </a:lnTo>
                  <a:lnTo>
                    <a:pt x="342" y="2474"/>
                  </a:lnTo>
                  <a:lnTo>
                    <a:pt x="342" y="2473"/>
                  </a:lnTo>
                  <a:lnTo>
                    <a:pt x="344" y="2472"/>
                  </a:lnTo>
                  <a:lnTo>
                    <a:pt x="341" y="2472"/>
                  </a:lnTo>
                  <a:lnTo>
                    <a:pt x="339" y="2471"/>
                  </a:lnTo>
                  <a:lnTo>
                    <a:pt x="338" y="2471"/>
                  </a:lnTo>
                  <a:lnTo>
                    <a:pt x="336" y="2470"/>
                  </a:lnTo>
                  <a:lnTo>
                    <a:pt x="335" y="2469"/>
                  </a:lnTo>
                  <a:lnTo>
                    <a:pt x="333" y="2468"/>
                  </a:lnTo>
                  <a:lnTo>
                    <a:pt x="333" y="2467"/>
                  </a:lnTo>
                  <a:lnTo>
                    <a:pt x="331" y="2466"/>
                  </a:lnTo>
                  <a:lnTo>
                    <a:pt x="331" y="2465"/>
                  </a:lnTo>
                  <a:lnTo>
                    <a:pt x="331" y="2464"/>
                  </a:lnTo>
                  <a:lnTo>
                    <a:pt x="331" y="2463"/>
                  </a:lnTo>
                  <a:lnTo>
                    <a:pt x="331" y="2462"/>
                  </a:lnTo>
                  <a:lnTo>
                    <a:pt x="331" y="2461"/>
                  </a:lnTo>
                  <a:lnTo>
                    <a:pt x="331" y="2460"/>
                  </a:lnTo>
                  <a:lnTo>
                    <a:pt x="331" y="2459"/>
                  </a:lnTo>
                  <a:lnTo>
                    <a:pt x="331" y="2458"/>
                  </a:lnTo>
                  <a:lnTo>
                    <a:pt x="331" y="2457"/>
                  </a:lnTo>
                  <a:lnTo>
                    <a:pt x="331" y="2456"/>
                  </a:lnTo>
                  <a:lnTo>
                    <a:pt x="333" y="2455"/>
                  </a:lnTo>
                  <a:lnTo>
                    <a:pt x="333" y="2453"/>
                  </a:lnTo>
                  <a:lnTo>
                    <a:pt x="333" y="2452"/>
                  </a:lnTo>
                  <a:lnTo>
                    <a:pt x="333" y="2451"/>
                  </a:lnTo>
                  <a:lnTo>
                    <a:pt x="333" y="2450"/>
                  </a:lnTo>
                  <a:lnTo>
                    <a:pt x="335" y="2449"/>
                  </a:lnTo>
                  <a:lnTo>
                    <a:pt x="335" y="2448"/>
                  </a:lnTo>
                  <a:lnTo>
                    <a:pt x="335" y="2447"/>
                  </a:lnTo>
                  <a:lnTo>
                    <a:pt x="335" y="2446"/>
                  </a:lnTo>
                  <a:lnTo>
                    <a:pt x="335" y="2445"/>
                  </a:lnTo>
                  <a:lnTo>
                    <a:pt x="335" y="2444"/>
                  </a:lnTo>
                  <a:lnTo>
                    <a:pt x="333" y="2443"/>
                  </a:lnTo>
                  <a:lnTo>
                    <a:pt x="333" y="2442"/>
                  </a:lnTo>
                  <a:lnTo>
                    <a:pt x="333" y="2438"/>
                  </a:lnTo>
                  <a:lnTo>
                    <a:pt x="331" y="2433"/>
                  </a:lnTo>
                  <a:lnTo>
                    <a:pt x="330" y="2429"/>
                  </a:lnTo>
                  <a:lnTo>
                    <a:pt x="330" y="2425"/>
                  </a:lnTo>
                  <a:lnTo>
                    <a:pt x="328" y="2421"/>
                  </a:lnTo>
                  <a:lnTo>
                    <a:pt x="328" y="2418"/>
                  </a:lnTo>
                  <a:lnTo>
                    <a:pt x="327" y="2414"/>
                  </a:lnTo>
                  <a:lnTo>
                    <a:pt x="327" y="2410"/>
                  </a:lnTo>
                  <a:lnTo>
                    <a:pt x="325" y="2406"/>
                  </a:lnTo>
                  <a:lnTo>
                    <a:pt x="324" y="2403"/>
                  </a:lnTo>
                  <a:lnTo>
                    <a:pt x="324" y="2399"/>
                  </a:lnTo>
                  <a:lnTo>
                    <a:pt x="322" y="2395"/>
                  </a:lnTo>
                  <a:lnTo>
                    <a:pt x="322" y="2391"/>
                  </a:lnTo>
                  <a:lnTo>
                    <a:pt x="321" y="2388"/>
                  </a:lnTo>
                  <a:lnTo>
                    <a:pt x="319" y="2383"/>
                  </a:lnTo>
                  <a:lnTo>
                    <a:pt x="319" y="2379"/>
                  </a:lnTo>
                  <a:lnTo>
                    <a:pt x="317" y="2376"/>
                  </a:lnTo>
                  <a:lnTo>
                    <a:pt x="317" y="2372"/>
                  </a:lnTo>
                  <a:lnTo>
                    <a:pt x="316" y="2368"/>
                  </a:lnTo>
                  <a:lnTo>
                    <a:pt x="316" y="2365"/>
                  </a:lnTo>
                  <a:lnTo>
                    <a:pt x="314" y="2361"/>
                  </a:lnTo>
                  <a:lnTo>
                    <a:pt x="314" y="2357"/>
                  </a:lnTo>
                  <a:lnTo>
                    <a:pt x="313" y="2354"/>
                  </a:lnTo>
                  <a:lnTo>
                    <a:pt x="313" y="2350"/>
                  </a:lnTo>
                  <a:lnTo>
                    <a:pt x="311" y="2346"/>
                  </a:lnTo>
                  <a:lnTo>
                    <a:pt x="311" y="2342"/>
                  </a:lnTo>
                  <a:lnTo>
                    <a:pt x="310" y="2338"/>
                  </a:lnTo>
                  <a:lnTo>
                    <a:pt x="310" y="2334"/>
                  </a:lnTo>
                  <a:lnTo>
                    <a:pt x="310" y="2330"/>
                  </a:lnTo>
                  <a:lnTo>
                    <a:pt x="308" y="2326"/>
                  </a:lnTo>
                  <a:lnTo>
                    <a:pt x="308" y="2322"/>
                  </a:lnTo>
                  <a:lnTo>
                    <a:pt x="308" y="2318"/>
                  </a:lnTo>
                  <a:lnTo>
                    <a:pt x="307" y="2316"/>
                  </a:lnTo>
                  <a:lnTo>
                    <a:pt x="307" y="2315"/>
                  </a:lnTo>
                  <a:lnTo>
                    <a:pt x="305" y="2313"/>
                  </a:lnTo>
                  <a:lnTo>
                    <a:pt x="305" y="2312"/>
                  </a:lnTo>
                  <a:lnTo>
                    <a:pt x="305" y="2310"/>
                  </a:lnTo>
                  <a:lnTo>
                    <a:pt x="303" y="2309"/>
                  </a:lnTo>
                  <a:lnTo>
                    <a:pt x="303" y="2307"/>
                  </a:lnTo>
                  <a:lnTo>
                    <a:pt x="302" y="2306"/>
                  </a:lnTo>
                  <a:lnTo>
                    <a:pt x="302" y="2304"/>
                  </a:lnTo>
                  <a:lnTo>
                    <a:pt x="302" y="2303"/>
                  </a:lnTo>
                  <a:lnTo>
                    <a:pt x="302" y="2301"/>
                  </a:lnTo>
                  <a:lnTo>
                    <a:pt x="300" y="2300"/>
                  </a:lnTo>
                  <a:lnTo>
                    <a:pt x="300" y="2298"/>
                  </a:lnTo>
                  <a:lnTo>
                    <a:pt x="300" y="2297"/>
                  </a:lnTo>
                  <a:lnTo>
                    <a:pt x="300" y="2295"/>
                  </a:lnTo>
                  <a:lnTo>
                    <a:pt x="300" y="2294"/>
                  </a:lnTo>
                  <a:lnTo>
                    <a:pt x="300" y="2292"/>
                  </a:lnTo>
                  <a:lnTo>
                    <a:pt x="299" y="2291"/>
                  </a:lnTo>
                  <a:lnTo>
                    <a:pt x="299" y="2288"/>
                  </a:lnTo>
                  <a:lnTo>
                    <a:pt x="299" y="2287"/>
                  </a:lnTo>
                  <a:lnTo>
                    <a:pt x="299" y="2285"/>
                  </a:lnTo>
                  <a:lnTo>
                    <a:pt x="299" y="2284"/>
                  </a:lnTo>
                  <a:lnTo>
                    <a:pt x="299" y="2282"/>
                  </a:lnTo>
                  <a:lnTo>
                    <a:pt x="297" y="2281"/>
                  </a:lnTo>
                  <a:lnTo>
                    <a:pt x="297" y="2279"/>
                  </a:lnTo>
                  <a:lnTo>
                    <a:pt x="297" y="2277"/>
                  </a:lnTo>
                  <a:lnTo>
                    <a:pt x="297" y="2276"/>
                  </a:lnTo>
                  <a:lnTo>
                    <a:pt x="297" y="2274"/>
                  </a:lnTo>
                  <a:lnTo>
                    <a:pt x="297" y="2273"/>
                  </a:lnTo>
                  <a:lnTo>
                    <a:pt x="296" y="2271"/>
                  </a:lnTo>
                  <a:lnTo>
                    <a:pt x="296" y="2269"/>
                  </a:lnTo>
                  <a:lnTo>
                    <a:pt x="296" y="2268"/>
                  </a:lnTo>
                  <a:lnTo>
                    <a:pt x="296" y="2267"/>
                  </a:lnTo>
                  <a:lnTo>
                    <a:pt x="296" y="2266"/>
                  </a:lnTo>
                  <a:lnTo>
                    <a:pt x="296" y="2265"/>
                  </a:lnTo>
                  <a:lnTo>
                    <a:pt x="297" y="2265"/>
                  </a:lnTo>
                  <a:lnTo>
                    <a:pt x="297" y="2264"/>
                  </a:lnTo>
                  <a:lnTo>
                    <a:pt x="299" y="2264"/>
                  </a:lnTo>
                  <a:lnTo>
                    <a:pt x="299" y="2263"/>
                  </a:lnTo>
                  <a:lnTo>
                    <a:pt x="300" y="2263"/>
                  </a:lnTo>
                  <a:lnTo>
                    <a:pt x="300" y="2262"/>
                  </a:lnTo>
                  <a:lnTo>
                    <a:pt x="300" y="2261"/>
                  </a:lnTo>
                  <a:lnTo>
                    <a:pt x="299" y="2261"/>
                  </a:lnTo>
                  <a:lnTo>
                    <a:pt x="299" y="2260"/>
                  </a:lnTo>
                  <a:lnTo>
                    <a:pt x="297" y="2260"/>
                  </a:lnTo>
                  <a:lnTo>
                    <a:pt x="296" y="2261"/>
                  </a:lnTo>
                  <a:lnTo>
                    <a:pt x="294" y="2256"/>
                  </a:lnTo>
                  <a:lnTo>
                    <a:pt x="293" y="2252"/>
                  </a:lnTo>
                  <a:lnTo>
                    <a:pt x="291" y="2247"/>
                  </a:lnTo>
                  <a:lnTo>
                    <a:pt x="291" y="2243"/>
                  </a:lnTo>
                  <a:lnTo>
                    <a:pt x="289" y="2237"/>
                  </a:lnTo>
                  <a:lnTo>
                    <a:pt x="288" y="2233"/>
                  </a:lnTo>
                  <a:lnTo>
                    <a:pt x="286" y="2228"/>
                  </a:lnTo>
                  <a:lnTo>
                    <a:pt x="286" y="2224"/>
                  </a:lnTo>
                  <a:lnTo>
                    <a:pt x="285" y="2219"/>
                  </a:lnTo>
                  <a:lnTo>
                    <a:pt x="283" y="2215"/>
                  </a:lnTo>
                  <a:lnTo>
                    <a:pt x="283" y="2210"/>
                  </a:lnTo>
                  <a:lnTo>
                    <a:pt x="282" y="2205"/>
                  </a:lnTo>
                  <a:lnTo>
                    <a:pt x="280" y="2201"/>
                  </a:lnTo>
                  <a:lnTo>
                    <a:pt x="279" y="2196"/>
                  </a:lnTo>
                  <a:lnTo>
                    <a:pt x="279" y="2191"/>
                  </a:lnTo>
                  <a:lnTo>
                    <a:pt x="277" y="2186"/>
                  </a:lnTo>
                  <a:lnTo>
                    <a:pt x="277" y="2182"/>
                  </a:lnTo>
                  <a:lnTo>
                    <a:pt x="275" y="2177"/>
                  </a:lnTo>
                  <a:lnTo>
                    <a:pt x="274" y="2172"/>
                  </a:lnTo>
                  <a:lnTo>
                    <a:pt x="274" y="2168"/>
                  </a:lnTo>
                  <a:lnTo>
                    <a:pt x="272" y="2163"/>
                  </a:lnTo>
                  <a:lnTo>
                    <a:pt x="272" y="2158"/>
                  </a:lnTo>
                  <a:lnTo>
                    <a:pt x="271" y="2154"/>
                  </a:lnTo>
                  <a:lnTo>
                    <a:pt x="269" y="2149"/>
                  </a:lnTo>
                  <a:lnTo>
                    <a:pt x="269" y="2145"/>
                  </a:lnTo>
                  <a:lnTo>
                    <a:pt x="268" y="2139"/>
                  </a:lnTo>
                  <a:lnTo>
                    <a:pt x="268" y="2134"/>
                  </a:lnTo>
                  <a:lnTo>
                    <a:pt x="266" y="2130"/>
                  </a:lnTo>
                  <a:lnTo>
                    <a:pt x="266" y="2125"/>
                  </a:lnTo>
                  <a:lnTo>
                    <a:pt x="266" y="2120"/>
                  </a:lnTo>
                  <a:lnTo>
                    <a:pt x="265" y="2115"/>
                  </a:lnTo>
                  <a:lnTo>
                    <a:pt x="265" y="2111"/>
                  </a:lnTo>
                  <a:lnTo>
                    <a:pt x="265" y="2107"/>
                  </a:lnTo>
                  <a:lnTo>
                    <a:pt x="263" y="2104"/>
                  </a:lnTo>
                  <a:lnTo>
                    <a:pt x="263" y="2100"/>
                  </a:lnTo>
                  <a:lnTo>
                    <a:pt x="263" y="2097"/>
                  </a:lnTo>
                  <a:lnTo>
                    <a:pt x="261" y="2093"/>
                  </a:lnTo>
                  <a:lnTo>
                    <a:pt x="261" y="2089"/>
                  </a:lnTo>
                  <a:lnTo>
                    <a:pt x="260" y="2086"/>
                  </a:lnTo>
                  <a:lnTo>
                    <a:pt x="260" y="2082"/>
                  </a:lnTo>
                  <a:lnTo>
                    <a:pt x="260" y="2079"/>
                  </a:lnTo>
                  <a:lnTo>
                    <a:pt x="258" y="2075"/>
                  </a:lnTo>
                  <a:lnTo>
                    <a:pt x="258" y="2072"/>
                  </a:lnTo>
                  <a:lnTo>
                    <a:pt x="257" y="2068"/>
                  </a:lnTo>
                  <a:lnTo>
                    <a:pt x="257" y="2065"/>
                  </a:lnTo>
                  <a:lnTo>
                    <a:pt x="255" y="2061"/>
                  </a:lnTo>
                  <a:lnTo>
                    <a:pt x="255" y="2058"/>
                  </a:lnTo>
                  <a:lnTo>
                    <a:pt x="254" y="2055"/>
                  </a:lnTo>
                  <a:lnTo>
                    <a:pt x="254" y="2051"/>
                  </a:lnTo>
                  <a:lnTo>
                    <a:pt x="252" y="2047"/>
                  </a:lnTo>
                  <a:lnTo>
                    <a:pt x="252" y="2043"/>
                  </a:lnTo>
                  <a:lnTo>
                    <a:pt x="251" y="2040"/>
                  </a:lnTo>
                  <a:lnTo>
                    <a:pt x="251" y="2036"/>
                  </a:lnTo>
                  <a:lnTo>
                    <a:pt x="249" y="2033"/>
                  </a:lnTo>
                  <a:lnTo>
                    <a:pt x="249" y="2029"/>
                  </a:lnTo>
                  <a:lnTo>
                    <a:pt x="249" y="2026"/>
                  </a:lnTo>
                  <a:lnTo>
                    <a:pt x="247" y="2022"/>
                  </a:lnTo>
                  <a:lnTo>
                    <a:pt x="247" y="2019"/>
                  </a:lnTo>
                  <a:lnTo>
                    <a:pt x="247" y="2015"/>
                  </a:lnTo>
                  <a:lnTo>
                    <a:pt x="246" y="2012"/>
                  </a:lnTo>
                  <a:lnTo>
                    <a:pt x="246" y="2008"/>
                  </a:lnTo>
                  <a:lnTo>
                    <a:pt x="246" y="2005"/>
                  </a:lnTo>
                  <a:lnTo>
                    <a:pt x="244" y="2001"/>
                  </a:lnTo>
                  <a:lnTo>
                    <a:pt x="244" y="1997"/>
                  </a:lnTo>
                  <a:lnTo>
                    <a:pt x="243" y="1992"/>
                  </a:lnTo>
                  <a:lnTo>
                    <a:pt x="241" y="1987"/>
                  </a:lnTo>
                  <a:lnTo>
                    <a:pt x="240" y="1982"/>
                  </a:lnTo>
                  <a:lnTo>
                    <a:pt x="240" y="1977"/>
                  </a:lnTo>
                  <a:lnTo>
                    <a:pt x="238" y="1972"/>
                  </a:lnTo>
                  <a:lnTo>
                    <a:pt x="237" y="1967"/>
                  </a:lnTo>
                  <a:lnTo>
                    <a:pt x="235" y="1961"/>
                  </a:lnTo>
                  <a:lnTo>
                    <a:pt x="235" y="1956"/>
                  </a:lnTo>
                  <a:lnTo>
                    <a:pt x="234" y="1950"/>
                  </a:lnTo>
                  <a:lnTo>
                    <a:pt x="232" y="1945"/>
                  </a:lnTo>
                  <a:lnTo>
                    <a:pt x="232" y="1940"/>
                  </a:lnTo>
                  <a:lnTo>
                    <a:pt x="230" y="1935"/>
                  </a:lnTo>
                  <a:lnTo>
                    <a:pt x="230" y="1929"/>
                  </a:lnTo>
                  <a:lnTo>
                    <a:pt x="229" y="1924"/>
                  </a:lnTo>
                  <a:lnTo>
                    <a:pt x="229" y="1919"/>
                  </a:lnTo>
                  <a:lnTo>
                    <a:pt x="227" y="1914"/>
                  </a:lnTo>
                  <a:lnTo>
                    <a:pt x="226" y="1908"/>
                  </a:lnTo>
                  <a:lnTo>
                    <a:pt x="226" y="1902"/>
                  </a:lnTo>
                  <a:lnTo>
                    <a:pt x="224" y="1897"/>
                  </a:lnTo>
                  <a:lnTo>
                    <a:pt x="224" y="1892"/>
                  </a:lnTo>
                  <a:lnTo>
                    <a:pt x="223" y="1886"/>
                  </a:lnTo>
                  <a:lnTo>
                    <a:pt x="223" y="1881"/>
                  </a:lnTo>
                  <a:lnTo>
                    <a:pt x="221" y="1876"/>
                  </a:lnTo>
                  <a:lnTo>
                    <a:pt x="220" y="1871"/>
                  </a:lnTo>
                  <a:lnTo>
                    <a:pt x="220" y="1866"/>
                  </a:lnTo>
                  <a:lnTo>
                    <a:pt x="218" y="1861"/>
                  </a:lnTo>
                  <a:lnTo>
                    <a:pt x="216" y="1856"/>
                  </a:lnTo>
                  <a:lnTo>
                    <a:pt x="215" y="1850"/>
                  </a:lnTo>
                  <a:lnTo>
                    <a:pt x="215" y="1845"/>
                  </a:lnTo>
                  <a:lnTo>
                    <a:pt x="213" y="1840"/>
                  </a:lnTo>
                  <a:lnTo>
                    <a:pt x="212" y="1835"/>
                  </a:lnTo>
                  <a:lnTo>
                    <a:pt x="210" y="1830"/>
                  </a:lnTo>
                  <a:lnTo>
                    <a:pt x="210" y="1826"/>
                  </a:lnTo>
                  <a:lnTo>
                    <a:pt x="212" y="1822"/>
                  </a:lnTo>
                  <a:lnTo>
                    <a:pt x="212" y="1819"/>
                  </a:lnTo>
                  <a:lnTo>
                    <a:pt x="212" y="1815"/>
                  </a:lnTo>
                  <a:lnTo>
                    <a:pt x="212" y="1811"/>
                  </a:lnTo>
                  <a:lnTo>
                    <a:pt x="212" y="1808"/>
                  </a:lnTo>
                  <a:lnTo>
                    <a:pt x="212" y="1803"/>
                  </a:lnTo>
                  <a:lnTo>
                    <a:pt x="212" y="1800"/>
                  </a:lnTo>
                  <a:lnTo>
                    <a:pt x="212" y="1796"/>
                  </a:lnTo>
                  <a:lnTo>
                    <a:pt x="212" y="1793"/>
                  </a:lnTo>
                  <a:lnTo>
                    <a:pt x="212" y="1789"/>
                  </a:lnTo>
                  <a:lnTo>
                    <a:pt x="212" y="1786"/>
                  </a:lnTo>
                  <a:lnTo>
                    <a:pt x="212" y="1782"/>
                  </a:lnTo>
                  <a:lnTo>
                    <a:pt x="210" y="1779"/>
                  </a:lnTo>
                  <a:lnTo>
                    <a:pt x="210" y="1775"/>
                  </a:lnTo>
                  <a:lnTo>
                    <a:pt x="210" y="1772"/>
                  </a:lnTo>
                  <a:lnTo>
                    <a:pt x="210" y="1768"/>
                  </a:lnTo>
                  <a:lnTo>
                    <a:pt x="210" y="1765"/>
                  </a:lnTo>
                  <a:lnTo>
                    <a:pt x="209" y="1761"/>
                  </a:lnTo>
                  <a:lnTo>
                    <a:pt x="209" y="1757"/>
                  </a:lnTo>
                  <a:lnTo>
                    <a:pt x="209" y="1753"/>
                  </a:lnTo>
                  <a:lnTo>
                    <a:pt x="209" y="1749"/>
                  </a:lnTo>
                  <a:lnTo>
                    <a:pt x="207" y="1746"/>
                  </a:lnTo>
                  <a:lnTo>
                    <a:pt x="207" y="1742"/>
                  </a:lnTo>
                  <a:lnTo>
                    <a:pt x="207" y="1739"/>
                  </a:lnTo>
                  <a:lnTo>
                    <a:pt x="207" y="1735"/>
                  </a:lnTo>
                  <a:lnTo>
                    <a:pt x="207" y="1732"/>
                  </a:lnTo>
                  <a:lnTo>
                    <a:pt x="207" y="1728"/>
                  </a:lnTo>
                  <a:lnTo>
                    <a:pt x="207" y="1724"/>
                  </a:lnTo>
                  <a:lnTo>
                    <a:pt x="207" y="1721"/>
                  </a:lnTo>
                  <a:lnTo>
                    <a:pt x="207" y="1717"/>
                  </a:lnTo>
                  <a:lnTo>
                    <a:pt x="207" y="1713"/>
                  </a:lnTo>
                  <a:lnTo>
                    <a:pt x="206" y="1713"/>
                  </a:lnTo>
                  <a:lnTo>
                    <a:pt x="206" y="1712"/>
                  </a:lnTo>
                  <a:lnTo>
                    <a:pt x="204" y="1712"/>
                  </a:lnTo>
                  <a:lnTo>
                    <a:pt x="204" y="1710"/>
                  </a:lnTo>
                  <a:lnTo>
                    <a:pt x="204" y="1709"/>
                  </a:lnTo>
                  <a:lnTo>
                    <a:pt x="202" y="1708"/>
                  </a:lnTo>
                  <a:lnTo>
                    <a:pt x="202" y="1707"/>
                  </a:lnTo>
                  <a:lnTo>
                    <a:pt x="202" y="1706"/>
                  </a:lnTo>
                  <a:lnTo>
                    <a:pt x="202" y="1705"/>
                  </a:lnTo>
                  <a:lnTo>
                    <a:pt x="202" y="1704"/>
                  </a:lnTo>
                  <a:lnTo>
                    <a:pt x="202" y="1703"/>
                  </a:lnTo>
                  <a:lnTo>
                    <a:pt x="202" y="1702"/>
                  </a:lnTo>
                  <a:lnTo>
                    <a:pt x="202" y="1701"/>
                  </a:lnTo>
                  <a:lnTo>
                    <a:pt x="201" y="1700"/>
                  </a:lnTo>
                  <a:lnTo>
                    <a:pt x="201" y="1699"/>
                  </a:lnTo>
                  <a:lnTo>
                    <a:pt x="201" y="1698"/>
                  </a:lnTo>
                  <a:lnTo>
                    <a:pt x="201" y="1697"/>
                  </a:lnTo>
                  <a:lnTo>
                    <a:pt x="201" y="1696"/>
                  </a:lnTo>
                  <a:lnTo>
                    <a:pt x="199" y="1696"/>
                  </a:lnTo>
                  <a:lnTo>
                    <a:pt x="199" y="1695"/>
                  </a:lnTo>
                  <a:lnTo>
                    <a:pt x="199" y="1694"/>
                  </a:lnTo>
                  <a:lnTo>
                    <a:pt x="198" y="1694"/>
                  </a:lnTo>
                  <a:lnTo>
                    <a:pt x="198" y="1693"/>
                  </a:lnTo>
                  <a:lnTo>
                    <a:pt x="196" y="1693"/>
                  </a:lnTo>
                  <a:lnTo>
                    <a:pt x="196" y="1692"/>
                  </a:lnTo>
                  <a:lnTo>
                    <a:pt x="195" y="1692"/>
                  </a:lnTo>
                  <a:lnTo>
                    <a:pt x="193" y="1692"/>
                  </a:lnTo>
                  <a:lnTo>
                    <a:pt x="192" y="1691"/>
                  </a:lnTo>
                  <a:lnTo>
                    <a:pt x="190" y="1691"/>
                  </a:lnTo>
                  <a:lnTo>
                    <a:pt x="188" y="1691"/>
                  </a:lnTo>
                  <a:lnTo>
                    <a:pt x="187" y="1691"/>
                  </a:lnTo>
                  <a:lnTo>
                    <a:pt x="185" y="1691"/>
                  </a:lnTo>
                  <a:lnTo>
                    <a:pt x="184" y="1691"/>
                  </a:lnTo>
                  <a:lnTo>
                    <a:pt x="182" y="1691"/>
                  </a:lnTo>
                  <a:lnTo>
                    <a:pt x="181" y="1690"/>
                  </a:lnTo>
                  <a:lnTo>
                    <a:pt x="179" y="1690"/>
                  </a:lnTo>
                  <a:lnTo>
                    <a:pt x="178" y="1690"/>
                  </a:lnTo>
                  <a:lnTo>
                    <a:pt x="176" y="1690"/>
                  </a:lnTo>
                  <a:lnTo>
                    <a:pt x="174" y="1690"/>
                  </a:lnTo>
                  <a:lnTo>
                    <a:pt x="174" y="1689"/>
                  </a:lnTo>
                  <a:lnTo>
                    <a:pt x="173" y="1689"/>
                  </a:lnTo>
                  <a:lnTo>
                    <a:pt x="171" y="1689"/>
                  </a:lnTo>
                  <a:lnTo>
                    <a:pt x="170" y="1688"/>
                  </a:lnTo>
                  <a:lnTo>
                    <a:pt x="168" y="1687"/>
                  </a:lnTo>
                  <a:lnTo>
                    <a:pt x="168" y="1686"/>
                  </a:lnTo>
                  <a:lnTo>
                    <a:pt x="167" y="1686"/>
                  </a:lnTo>
                  <a:lnTo>
                    <a:pt x="167" y="1685"/>
                  </a:lnTo>
                  <a:lnTo>
                    <a:pt x="165" y="1685"/>
                  </a:lnTo>
                  <a:lnTo>
                    <a:pt x="165" y="1684"/>
                  </a:lnTo>
                  <a:lnTo>
                    <a:pt x="165" y="1683"/>
                  </a:lnTo>
                  <a:lnTo>
                    <a:pt x="165" y="1682"/>
                  </a:lnTo>
                  <a:lnTo>
                    <a:pt x="165" y="1681"/>
                  </a:lnTo>
                  <a:lnTo>
                    <a:pt x="165" y="1680"/>
                  </a:lnTo>
                  <a:lnTo>
                    <a:pt x="165" y="1679"/>
                  </a:lnTo>
                  <a:lnTo>
                    <a:pt x="165" y="1678"/>
                  </a:lnTo>
                  <a:lnTo>
                    <a:pt x="165" y="1677"/>
                  </a:lnTo>
                  <a:lnTo>
                    <a:pt x="165" y="1676"/>
                  </a:lnTo>
                  <a:lnTo>
                    <a:pt x="165" y="1675"/>
                  </a:lnTo>
                  <a:lnTo>
                    <a:pt x="165" y="1674"/>
                  </a:lnTo>
                  <a:lnTo>
                    <a:pt x="165" y="1673"/>
                  </a:lnTo>
                  <a:lnTo>
                    <a:pt x="165" y="1672"/>
                  </a:lnTo>
                  <a:lnTo>
                    <a:pt x="165" y="1671"/>
                  </a:lnTo>
                  <a:lnTo>
                    <a:pt x="164" y="1670"/>
                  </a:lnTo>
                  <a:lnTo>
                    <a:pt x="164" y="1669"/>
                  </a:lnTo>
                  <a:lnTo>
                    <a:pt x="164" y="1668"/>
                  </a:lnTo>
                  <a:lnTo>
                    <a:pt x="164" y="1667"/>
                  </a:lnTo>
                  <a:lnTo>
                    <a:pt x="164" y="1666"/>
                  </a:lnTo>
                  <a:lnTo>
                    <a:pt x="162" y="1665"/>
                  </a:lnTo>
                  <a:lnTo>
                    <a:pt x="162" y="1664"/>
                  </a:lnTo>
                  <a:lnTo>
                    <a:pt x="162" y="1662"/>
                  </a:lnTo>
                  <a:lnTo>
                    <a:pt x="162" y="1661"/>
                  </a:lnTo>
                  <a:lnTo>
                    <a:pt x="162" y="1660"/>
                  </a:lnTo>
                  <a:lnTo>
                    <a:pt x="160" y="1659"/>
                  </a:lnTo>
                  <a:lnTo>
                    <a:pt x="160" y="1658"/>
                  </a:lnTo>
                  <a:lnTo>
                    <a:pt x="160" y="1657"/>
                  </a:lnTo>
                  <a:lnTo>
                    <a:pt x="160" y="1656"/>
                  </a:lnTo>
                  <a:lnTo>
                    <a:pt x="160" y="1655"/>
                  </a:lnTo>
                  <a:lnTo>
                    <a:pt x="160" y="1654"/>
                  </a:lnTo>
                  <a:lnTo>
                    <a:pt x="160" y="1653"/>
                  </a:lnTo>
                  <a:lnTo>
                    <a:pt x="160" y="1652"/>
                  </a:lnTo>
                  <a:lnTo>
                    <a:pt x="159" y="1651"/>
                  </a:lnTo>
                  <a:lnTo>
                    <a:pt x="159" y="1650"/>
                  </a:lnTo>
                  <a:lnTo>
                    <a:pt x="159" y="1649"/>
                  </a:lnTo>
                  <a:lnTo>
                    <a:pt x="159" y="1648"/>
                  </a:lnTo>
                  <a:lnTo>
                    <a:pt x="159" y="1647"/>
                  </a:lnTo>
                  <a:lnTo>
                    <a:pt x="159" y="1646"/>
                  </a:lnTo>
                  <a:lnTo>
                    <a:pt x="159" y="1645"/>
                  </a:lnTo>
                  <a:lnTo>
                    <a:pt x="157" y="1644"/>
                  </a:lnTo>
                  <a:lnTo>
                    <a:pt x="157" y="1642"/>
                  </a:lnTo>
                  <a:lnTo>
                    <a:pt x="157" y="1641"/>
                  </a:lnTo>
                  <a:lnTo>
                    <a:pt x="157" y="1640"/>
                  </a:lnTo>
                  <a:lnTo>
                    <a:pt x="157" y="1639"/>
                  </a:lnTo>
                  <a:lnTo>
                    <a:pt x="157" y="1638"/>
                  </a:lnTo>
                  <a:lnTo>
                    <a:pt x="156" y="1637"/>
                  </a:lnTo>
                  <a:lnTo>
                    <a:pt x="156" y="1635"/>
                  </a:lnTo>
                  <a:lnTo>
                    <a:pt x="156" y="1634"/>
                  </a:lnTo>
                  <a:lnTo>
                    <a:pt x="156" y="1633"/>
                  </a:lnTo>
                  <a:lnTo>
                    <a:pt x="156" y="1632"/>
                  </a:lnTo>
                  <a:lnTo>
                    <a:pt x="156" y="1631"/>
                  </a:lnTo>
                  <a:lnTo>
                    <a:pt x="156" y="1629"/>
                  </a:lnTo>
                  <a:lnTo>
                    <a:pt x="156" y="1628"/>
                  </a:lnTo>
                  <a:lnTo>
                    <a:pt x="156" y="1627"/>
                  </a:lnTo>
                  <a:lnTo>
                    <a:pt x="156" y="1626"/>
                  </a:lnTo>
                  <a:lnTo>
                    <a:pt x="154" y="1624"/>
                  </a:lnTo>
                  <a:lnTo>
                    <a:pt x="154" y="1623"/>
                  </a:lnTo>
                  <a:lnTo>
                    <a:pt x="154" y="1622"/>
                  </a:lnTo>
                  <a:lnTo>
                    <a:pt x="156" y="1620"/>
                  </a:lnTo>
                  <a:lnTo>
                    <a:pt x="156" y="1619"/>
                  </a:lnTo>
                  <a:lnTo>
                    <a:pt x="156" y="1618"/>
                  </a:lnTo>
                  <a:lnTo>
                    <a:pt x="156" y="1616"/>
                  </a:lnTo>
                  <a:lnTo>
                    <a:pt x="154" y="1613"/>
                  </a:lnTo>
                  <a:lnTo>
                    <a:pt x="154" y="1610"/>
                  </a:lnTo>
                  <a:lnTo>
                    <a:pt x="154" y="1607"/>
                  </a:lnTo>
                  <a:lnTo>
                    <a:pt x="154" y="1604"/>
                  </a:lnTo>
                  <a:lnTo>
                    <a:pt x="153" y="1601"/>
                  </a:lnTo>
                  <a:lnTo>
                    <a:pt x="153" y="1598"/>
                  </a:lnTo>
                  <a:lnTo>
                    <a:pt x="153" y="1595"/>
                  </a:lnTo>
                  <a:lnTo>
                    <a:pt x="153" y="1592"/>
                  </a:lnTo>
                  <a:lnTo>
                    <a:pt x="151" y="1590"/>
                  </a:lnTo>
                  <a:lnTo>
                    <a:pt x="151" y="1587"/>
                  </a:lnTo>
                  <a:lnTo>
                    <a:pt x="151" y="1584"/>
                  </a:lnTo>
                  <a:lnTo>
                    <a:pt x="151" y="1581"/>
                  </a:lnTo>
                  <a:lnTo>
                    <a:pt x="151" y="1578"/>
                  </a:lnTo>
                  <a:lnTo>
                    <a:pt x="151" y="1575"/>
                  </a:lnTo>
                  <a:lnTo>
                    <a:pt x="150" y="1573"/>
                  </a:lnTo>
                  <a:lnTo>
                    <a:pt x="150" y="1570"/>
                  </a:lnTo>
                  <a:lnTo>
                    <a:pt x="150" y="1567"/>
                  </a:lnTo>
                  <a:lnTo>
                    <a:pt x="150" y="1563"/>
                  </a:lnTo>
                  <a:lnTo>
                    <a:pt x="150" y="1560"/>
                  </a:lnTo>
                  <a:lnTo>
                    <a:pt x="150" y="1558"/>
                  </a:lnTo>
                  <a:lnTo>
                    <a:pt x="150" y="1555"/>
                  </a:lnTo>
                  <a:lnTo>
                    <a:pt x="150" y="1552"/>
                  </a:lnTo>
                  <a:lnTo>
                    <a:pt x="150" y="1549"/>
                  </a:lnTo>
                  <a:lnTo>
                    <a:pt x="148" y="1546"/>
                  </a:lnTo>
                  <a:lnTo>
                    <a:pt x="148" y="1543"/>
                  </a:lnTo>
                  <a:lnTo>
                    <a:pt x="148" y="1540"/>
                  </a:lnTo>
                  <a:lnTo>
                    <a:pt x="148" y="1537"/>
                  </a:lnTo>
                  <a:lnTo>
                    <a:pt x="148" y="1534"/>
                  </a:lnTo>
                  <a:lnTo>
                    <a:pt x="148" y="1531"/>
                  </a:lnTo>
                  <a:lnTo>
                    <a:pt x="148" y="1528"/>
                  </a:lnTo>
                  <a:lnTo>
                    <a:pt x="148" y="1525"/>
                  </a:lnTo>
                  <a:lnTo>
                    <a:pt x="148" y="1522"/>
                  </a:lnTo>
                  <a:lnTo>
                    <a:pt x="148" y="1519"/>
                  </a:lnTo>
                  <a:lnTo>
                    <a:pt x="150" y="1515"/>
                  </a:lnTo>
                  <a:lnTo>
                    <a:pt x="150" y="1512"/>
                  </a:lnTo>
                  <a:lnTo>
                    <a:pt x="150" y="1509"/>
                  </a:lnTo>
                  <a:lnTo>
                    <a:pt x="150" y="1505"/>
                  </a:lnTo>
                  <a:lnTo>
                    <a:pt x="150" y="1502"/>
                  </a:lnTo>
                  <a:lnTo>
                    <a:pt x="150" y="1499"/>
                  </a:lnTo>
                  <a:lnTo>
                    <a:pt x="150" y="1495"/>
                  </a:lnTo>
                  <a:lnTo>
                    <a:pt x="150" y="1492"/>
                  </a:lnTo>
                  <a:lnTo>
                    <a:pt x="150" y="1489"/>
                  </a:lnTo>
                  <a:lnTo>
                    <a:pt x="150" y="1486"/>
                  </a:lnTo>
                  <a:lnTo>
                    <a:pt x="150" y="1482"/>
                  </a:lnTo>
                  <a:lnTo>
                    <a:pt x="150" y="1479"/>
                  </a:lnTo>
                  <a:lnTo>
                    <a:pt x="150" y="1475"/>
                  </a:lnTo>
                  <a:lnTo>
                    <a:pt x="150" y="1472"/>
                  </a:lnTo>
                  <a:lnTo>
                    <a:pt x="150" y="1468"/>
                  </a:lnTo>
                  <a:lnTo>
                    <a:pt x="150" y="1464"/>
                  </a:lnTo>
                  <a:lnTo>
                    <a:pt x="148" y="1461"/>
                  </a:lnTo>
                  <a:lnTo>
                    <a:pt x="148" y="1458"/>
                  </a:lnTo>
                  <a:lnTo>
                    <a:pt x="148" y="1454"/>
                  </a:lnTo>
                  <a:lnTo>
                    <a:pt x="148" y="1451"/>
                  </a:lnTo>
                  <a:lnTo>
                    <a:pt x="148" y="1448"/>
                  </a:lnTo>
                  <a:lnTo>
                    <a:pt x="148" y="1444"/>
                  </a:lnTo>
                  <a:lnTo>
                    <a:pt x="146" y="1441"/>
                  </a:lnTo>
                  <a:lnTo>
                    <a:pt x="146" y="1438"/>
                  </a:lnTo>
                  <a:lnTo>
                    <a:pt x="146" y="1434"/>
                  </a:lnTo>
                  <a:lnTo>
                    <a:pt x="146" y="1431"/>
                  </a:lnTo>
                  <a:lnTo>
                    <a:pt x="146" y="1428"/>
                  </a:lnTo>
                  <a:lnTo>
                    <a:pt x="146" y="1424"/>
                  </a:lnTo>
                  <a:lnTo>
                    <a:pt x="146" y="1420"/>
                  </a:lnTo>
                  <a:lnTo>
                    <a:pt x="146" y="1417"/>
                  </a:lnTo>
                  <a:lnTo>
                    <a:pt x="146" y="1413"/>
                  </a:lnTo>
                  <a:lnTo>
                    <a:pt x="146" y="1412"/>
                  </a:lnTo>
                  <a:lnTo>
                    <a:pt x="145" y="1410"/>
                  </a:lnTo>
                  <a:lnTo>
                    <a:pt x="145" y="1408"/>
                  </a:lnTo>
                  <a:lnTo>
                    <a:pt x="145" y="1406"/>
                  </a:lnTo>
                  <a:lnTo>
                    <a:pt x="143" y="1404"/>
                  </a:lnTo>
                  <a:lnTo>
                    <a:pt x="143" y="1403"/>
                  </a:lnTo>
                  <a:lnTo>
                    <a:pt x="143" y="1401"/>
                  </a:lnTo>
                  <a:lnTo>
                    <a:pt x="143" y="1399"/>
                  </a:lnTo>
                  <a:lnTo>
                    <a:pt x="143" y="1397"/>
                  </a:lnTo>
                  <a:lnTo>
                    <a:pt x="143" y="1395"/>
                  </a:lnTo>
                  <a:lnTo>
                    <a:pt x="143" y="1393"/>
                  </a:lnTo>
                  <a:lnTo>
                    <a:pt x="143" y="1392"/>
                  </a:lnTo>
                  <a:lnTo>
                    <a:pt x="143" y="1390"/>
                  </a:lnTo>
                  <a:lnTo>
                    <a:pt x="143" y="1388"/>
                  </a:lnTo>
                  <a:lnTo>
                    <a:pt x="143" y="1386"/>
                  </a:lnTo>
                  <a:lnTo>
                    <a:pt x="143" y="1384"/>
                  </a:lnTo>
                  <a:lnTo>
                    <a:pt x="143" y="1382"/>
                  </a:lnTo>
                  <a:lnTo>
                    <a:pt x="145" y="1381"/>
                  </a:lnTo>
                  <a:lnTo>
                    <a:pt x="145" y="1379"/>
                  </a:lnTo>
                  <a:lnTo>
                    <a:pt x="145" y="1377"/>
                  </a:lnTo>
                  <a:lnTo>
                    <a:pt x="145" y="1375"/>
                  </a:lnTo>
                  <a:lnTo>
                    <a:pt x="145" y="1372"/>
                  </a:lnTo>
                  <a:lnTo>
                    <a:pt x="145" y="1370"/>
                  </a:lnTo>
                  <a:lnTo>
                    <a:pt x="145" y="1368"/>
                  </a:lnTo>
                  <a:lnTo>
                    <a:pt x="145" y="1367"/>
                  </a:lnTo>
                  <a:lnTo>
                    <a:pt x="145" y="1365"/>
                  </a:lnTo>
                  <a:lnTo>
                    <a:pt x="145" y="1363"/>
                  </a:lnTo>
                  <a:lnTo>
                    <a:pt x="145" y="1361"/>
                  </a:lnTo>
                  <a:lnTo>
                    <a:pt x="145" y="1359"/>
                  </a:lnTo>
                  <a:lnTo>
                    <a:pt x="143" y="1357"/>
                  </a:lnTo>
                  <a:lnTo>
                    <a:pt x="143" y="1355"/>
                  </a:lnTo>
                  <a:lnTo>
                    <a:pt x="143" y="1353"/>
                  </a:lnTo>
                  <a:lnTo>
                    <a:pt x="142" y="1354"/>
                  </a:lnTo>
                  <a:lnTo>
                    <a:pt x="140" y="1354"/>
                  </a:lnTo>
                  <a:lnTo>
                    <a:pt x="139" y="1354"/>
                  </a:lnTo>
                  <a:lnTo>
                    <a:pt x="137" y="1354"/>
                  </a:lnTo>
                  <a:lnTo>
                    <a:pt x="136" y="1353"/>
                  </a:lnTo>
                  <a:lnTo>
                    <a:pt x="134" y="1353"/>
                  </a:lnTo>
                  <a:lnTo>
                    <a:pt x="132" y="1353"/>
                  </a:lnTo>
                  <a:lnTo>
                    <a:pt x="131" y="1352"/>
                  </a:lnTo>
                  <a:lnTo>
                    <a:pt x="129" y="1352"/>
                  </a:lnTo>
                  <a:lnTo>
                    <a:pt x="128" y="1351"/>
                  </a:lnTo>
                  <a:lnTo>
                    <a:pt x="126" y="1350"/>
                  </a:lnTo>
                  <a:lnTo>
                    <a:pt x="125" y="1349"/>
                  </a:lnTo>
                  <a:lnTo>
                    <a:pt x="123" y="1348"/>
                  </a:lnTo>
                  <a:lnTo>
                    <a:pt x="123" y="1347"/>
                  </a:lnTo>
                  <a:lnTo>
                    <a:pt x="122" y="1347"/>
                  </a:lnTo>
                  <a:lnTo>
                    <a:pt x="122" y="1346"/>
                  </a:lnTo>
                  <a:lnTo>
                    <a:pt x="120" y="1346"/>
                  </a:lnTo>
                  <a:lnTo>
                    <a:pt x="120" y="1345"/>
                  </a:lnTo>
                  <a:lnTo>
                    <a:pt x="120" y="1344"/>
                  </a:lnTo>
                  <a:lnTo>
                    <a:pt x="118" y="1344"/>
                  </a:lnTo>
                  <a:lnTo>
                    <a:pt x="118" y="1343"/>
                  </a:lnTo>
                  <a:lnTo>
                    <a:pt x="117" y="1342"/>
                  </a:lnTo>
                  <a:lnTo>
                    <a:pt x="115" y="1341"/>
                  </a:lnTo>
                  <a:lnTo>
                    <a:pt x="114" y="1340"/>
                  </a:lnTo>
                  <a:lnTo>
                    <a:pt x="112" y="1338"/>
                  </a:lnTo>
                  <a:lnTo>
                    <a:pt x="111" y="1337"/>
                  </a:lnTo>
                  <a:lnTo>
                    <a:pt x="109" y="1335"/>
                  </a:lnTo>
                  <a:lnTo>
                    <a:pt x="108" y="1334"/>
                  </a:lnTo>
                  <a:lnTo>
                    <a:pt x="106" y="1332"/>
                  </a:lnTo>
                  <a:lnTo>
                    <a:pt x="104" y="1331"/>
                  </a:lnTo>
                  <a:lnTo>
                    <a:pt x="103" y="1330"/>
                  </a:lnTo>
                  <a:lnTo>
                    <a:pt x="101" y="1329"/>
                  </a:lnTo>
                  <a:lnTo>
                    <a:pt x="100" y="1328"/>
                  </a:lnTo>
                  <a:lnTo>
                    <a:pt x="98" y="1326"/>
                  </a:lnTo>
                  <a:lnTo>
                    <a:pt x="95" y="1324"/>
                  </a:lnTo>
                  <a:lnTo>
                    <a:pt x="94" y="1323"/>
                  </a:lnTo>
                  <a:lnTo>
                    <a:pt x="92" y="1322"/>
                  </a:lnTo>
                  <a:lnTo>
                    <a:pt x="90" y="1321"/>
                  </a:lnTo>
                  <a:lnTo>
                    <a:pt x="89" y="1320"/>
                  </a:lnTo>
                  <a:lnTo>
                    <a:pt x="86" y="1319"/>
                  </a:lnTo>
                  <a:lnTo>
                    <a:pt x="84" y="1318"/>
                  </a:lnTo>
                  <a:lnTo>
                    <a:pt x="83" y="1317"/>
                  </a:lnTo>
                  <a:lnTo>
                    <a:pt x="81" y="1316"/>
                  </a:lnTo>
                  <a:lnTo>
                    <a:pt x="80" y="1315"/>
                  </a:lnTo>
                  <a:lnTo>
                    <a:pt x="76" y="1314"/>
                  </a:lnTo>
                  <a:lnTo>
                    <a:pt x="75" y="1313"/>
                  </a:lnTo>
                  <a:lnTo>
                    <a:pt x="73" y="1311"/>
                  </a:lnTo>
                  <a:lnTo>
                    <a:pt x="72" y="1310"/>
                  </a:lnTo>
                  <a:lnTo>
                    <a:pt x="70" y="1309"/>
                  </a:lnTo>
                  <a:lnTo>
                    <a:pt x="69" y="1308"/>
                  </a:lnTo>
                  <a:lnTo>
                    <a:pt x="67" y="1307"/>
                  </a:lnTo>
                  <a:lnTo>
                    <a:pt x="66" y="1305"/>
                  </a:lnTo>
                  <a:lnTo>
                    <a:pt x="64" y="1304"/>
                  </a:lnTo>
                  <a:lnTo>
                    <a:pt x="64" y="1302"/>
                  </a:lnTo>
                  <a:lnTo>
                    <a:pt x="62" y="1301"/>
                  </a:lnTo>
                  <a:lnTo>
                    <a:pt x="61" y="1299"/>
                  </a:lnTo>
                  <a:lnTo>
                    <a:pt x="58" y="1299"/>
                  </a:lnTo>
                  <a:lnTo>
                    <a:pt x="55" y="1297"/>
                  </a:lnTo>
                  <a:lnTo>
                    <a:pt x="52" y="1294"/>
                  </a:lnTo>
                  <a:lnTo>
                    <a:pt x="49" y="1291"/>
                  </a:lnTo>
                  <a:lnTo>
                    <a:pt x="45" y="1288"/>
                  </a:lnTo>
                  <a:lnTo>
                    <a:pt x="42" y="1285"/>
                  </a:lnTo>
                  <a:lnTo>
                    <a:pt x="39" y="1282"/>
                  </a:lnTo>
                  <a:lnTo>
                    <a:pt x="36" y="1279"/>
                  </a:lnTo>
                  <a:lnTo>
                    <a:pt x="33" y="1275"/>
                  </a:lnTo>
                  <a:lnTo>
                    <a:pt x="30" y="1272"/>
                  </a:lnTo>
                  <a:lnTo>
                    <a:pt x="27" y="1269"/>
                  </a:lnTo>
                  <a:lnTo>
                    <a:pt x="24" y="1266"/>
                  </a:lnTo>
                  <a:lnTo>
                    <a:pt x="22" y="1263"/>
                  </a:lnTo>
                  <a:lnTo>
                    <a:pt x="19" y="1260"/>
                  </a:lnTo>
                  <a:lnTo>
                    <a:pt x="16" y="1256"/>
                  </a:lnTo>
                  <a:lnTo>
                    <a:pt x="14" y="1253"/>
                  </a:lnTo>
                  <a:lnTo>
                    <a:pt x="13" y="1250"/>
                  </a:lnTo>
                  <a:lnTo>
                    <a:pt x="10" y="1247"/>
                  </a:lnTo>
                  <a:lnTo>
                    <a:pt x="8" y="1244"/>
                  </a:lnTo>
                  <a:lnTo>
                    <a:pt x="7" y="1240"/>
                  </a:lnTo>
                  <a:lnTo>
                    <a:pt x="5" y="1237"/>
                  </a:lnTo>
                  <a:lnTo>
                    <a:pt x="3" y="1234"/>
                  </a:lnTo>
                  <a:lnTo>
                    <a:pt x="2" y="1230"/>
                  </a:lnTo>
                  <a:lnTo>
                    <a:pt x="2" y="1226"/>
                  </a:lnTo>
                  <a:lnTo>
                    <a:pt x="0" y="1223"/>
                  </a:lnTo>
                  <a:lnTo>
                    <a:pt x="0" y="1219"/>
                  </a:lnTo>
                  <a:lnTo>
                    <a:pt x="0" y="1216"/>
                  </a:lnTo>
                  <a:lnTo>
                    <a:pt x="0" y="1212"/>
                  </a:lnTo>
                  <a:lnTo>
                    <a:pt x="0" y="1209"/>
                  </a:lnTo>
                  <a:lnTo>
                    <a:pt x="0" y="1206"/>
                  </a:lnTo>
                  <a:lnTo>
                    <a:pt x="2" y="1202"/>
                  </a:lnTo>
                  <a:lnTo>
                    <a:pt x="2" y="1199"/>
                  </a:lnTo>
                  <a:lnTo>
                    <a:pt x="3" y="1195"/>
                  </a:lnTo>
                  <a:lnTo>
                    <a:pt x="2" y="1194"/>
                  </a:lnTo>
                  <a:lnTo>
                    <a:pt x="2" y="1193"/>
                  </a:lnTo>
                  <a:lnTo>
                    <a:pt x="2" y="1192"/>
                  </a:lnTo>
                  <a:lnTo>
                    <a:pt x="0" y="1192"/>
                  </a:lnTo>
                  <a:lnTo>
                    <a:pt x="0" y="1191"/>
                  </a:lnTo>
                  <a:lnTo>
                    <a:pt x="0" y="1190"/>
                  </a:lnTo>
                  <a:lnTo>
                    <a:pt x="0" y="1189"/>
                  </a:lnTo>
                  <a:lnTo>
                    <a:pt x="0" y="1188"/>
                  </a:lnTo>
                  <a:lnTo>
                    <a:pt x="2" y="1187"/>
                  </a:lnTo>
                  <a:lnTo>
                    <a:pt x="2" y="1186"/>
                  </a:lnTo>
                  <a:lnTo>
                    <a:pt x="2" y="1185"/>
                  </a:lnTo>
                  <a:lnTo>
                    <a:pt x="2" y="1184"/>
                  </a:lnTo>
                  <a:lnTo>
                    <a:pt x="2" y="1183"/>
                  </a:lnTo>
                  <a:lnTo>
                    <a:pt x="3" y="1183"/>
                  </a:lnTo>
                  <a:lnTo>
                    <a:pt x="3" y="1182"/>
                  </a:lnTo>
                  <a:lnTo>
                    <a:pt x="3" y="1180"/>
                  </a:lnTo>
                  <a:lnTo>
                    <a:pt x="5" y="1179"/>
                  </a:lnTo>
                  <a:lnTo>
                    <a:pt x="5" y="1178"/>
                  </a:lnTo>
                  <a:lnTo>
                    <a:pt x="5" y="1177"/>
                  </a:lnTo>
                  <a:lnTo>
                    <a:pt x="7" y="1176"/>
                  </a:lnTo>
                  <a:lnTo>
                    <a:pt x="7" y="1175"/>
                  </a:lnTo>
                  <a:lnTo>
                    <a:pt x="7" y="1174"/>
                  </a:lnTo>
                  <a:lnTo>
                    <a:pt x="5" y="1173"/>
                  </a:lnTo>
                  <a:lnTo>
                    <a:pt x="5" y="1172"/>
                  </a:lnTo>
                  <a:lnTo>
                    <a:pt x="5" y="1171"/>
                  </a:lnTo>
                  <a:lnTo>
                    <a:pt x="5" y="1170"/>
                  </a:lnTo>
                  <a:lnTo>
                    <a:pt x="5" y="1169"/>
                  </a:lnTo>
                  <a:lnTo>
                    <a:pt x="5" y="1168"/>
                  </a:lnTo>
                  <a:lnTo>
                    <a:pt x="5" y="1167"/>
                  </a:lnTo>
                  <a:lnTo>
                    <a:pt x="5" y="1166"/>
                  </a:lnTo>
                  <a:lnTo>
                    <a:pt x="5" y="1165"/>
                  </a:lnTo>
                  <a:lnTo>
                    <a:pt x="7" y="1164"/>
                  </a:lnTo>
                  <a:lnTo>
                    <a:pt x="7" y="1163"/>
                  </a:lnTo>
                  <a:lnTo>
                    <a:pt x="7" y="1162"/>
                  </a:lnTo>
                  <a:lnTo>
                    <a:pt x="7" y="1161"/>
                  </a:lnTo>
                  <a:lnTo>
                    <a:pt x="7" y="1160"/>
                  </a:lnTo>
                  <a:lnTo>
                    <a:pt x="8" y="1160"/>
                  </a:lnTo>
                  <a:lnTo>
                    <a:pt x="8" y="1159"/>
                  </a:lnTo>
                  <a:lnTo>
                    <a:pt x="8" y="1158"/>
                  </a:lnTo>
                  <a:lnTo>
                    <a:pt x="8" y="1157"/>
                  </a:lnTo>
                  <a:lnTo>
                    <a:pt x="8" y="1156"/>
                  </a:lnTo>
                  <a:lnTo>
                    <a:pt x="8" y="1155"/>
                  </a:lnTo>
                  <a:lnTo>
                    <a:pt x="10" y="1155"/>
                  </a:lnTo>
                  <a:lnTo>
                    <a:pt x="10" y="1154"/>
                  </a:lnTo>
                  <a:lnTo>
                    <a:pt x="10" y="1153"/>
                  </a:lnTo>
                  <a:lnTo>
                    <a:pt x="10" y="1152"/>
                  </a:lnTo>
                  <a:lnTo>
                    <a:pt x="10" y="1151"/>
                  </a:lnTo>
                  <a:lnTo>
                    <a:pt x="11" y="1152"/>
                  </a:lnTo>
                  <a:lnTo>
                    <a:pt x="11" y="1151"/>
                  </a:lnTo>
                  <a:lnTo>
                    <a:pt x="11" y="1150"/>
                  </a:lnTo>
                  <a:lnTo>
                    <a:pt x="11" y="1149"/>
                  </a:lnTo>
                  <a:lnTo>
                    <a:pt x="11" y="1148"/>
                  </a:lnTo>
                  <a:lnTo>
                    <a:pt x="11" y="1147"/>
                  </a:lnTo>
                  <a:lnTo>
                    <a:pt x="11" y="1146"/>
                  </a:lnTo>
                  <a:lnTo>
                    <a:pt x="11" y="1145"/>
                  </a:lnTo>
                  <a:lnTo>
                    <a:pt x="11" y="1144"/>
                  </a:lnTo>
                  <a:lnTo>
                    <a:pt x="11" y="1143"/>
                  </a:lnTo>
                  <a:lnTo>
                    <a:pt x="11" y="1142"/>
                  </a:lnTo>
                  <a:lnTo>
                    <a:pt x="11" y="1141"/>
                  </a:lnTo>
                  <a:lnTo>
                    <a:pt x="11" y="1140"/>
                  </a:lnTo>
                  <a:lnTo>
                    <a:pt x="11" y="1139"/>
                  </a:lnTo>
                  <a:lnTo>
                    <a:pt x="11" y="1138"/>
                  </a:lnTo>
                  <a:lnTo>
                    <a:pt x="11" y="1137"/>
                  </a:lnTo>
                  <a:lnTo>
                    <a:pt x="11" y="1136"/>
                  </a:lnTo>
                  <a:lnTo>
                    <a:pt x="13" y="1136"/>
                  </a:lnTo>
                  <a:lnTo>
                    <a:pt x="13" y="1135"/>
                  </a:lnTo>
                  <a:lnTo>
                    <a:pt x="13" y="1134"/>
                  </a:lnTo>
                  <a:lnTo>
                    <a:pt x="14" y="1133"/>
                  </a:lnTo>
                  <a:lnTo>
                    <a:pt x="14" y="1131"/>
                  </a:lnTo>
                  <a:lnTo>
                    <a:pt x="16" y="1130"/>
                  </a:lnTo>
                  <a:lnTo>
                    <a:pt x="14" y="1129"/>
                  </a:lnTo>
                  <a:lnTo>
                    <a:pt x="14" y="1128"/>
                  </a:lnTo>
                  <a:lnTo>
                    <a:pt x="14" y="1127"/>
                  </a:lnTo>
                  <a:lnTo>
                    <a:pt x="13" y="1126"/>
                  </a:lnTo>
                  <a:lnTo>
                    <a:pt x="13" y="1125"/>
                  </a:lnTo>
                  <a:lnTo>
                    <a:pt x="13" y="1124"/>
                  </a:lnTo>
                  <a:lnTo>
                    <a:pt x="13" y="1123"/>
                  </a:lnTo>
                  <a:lnTo>
                    <a:pt x="13" y="1122"/>
                  </a:lnTo>
                  <a:lnTo>
                    <a:pt x="13" y="1121"/>
                  </a:lnTo>
                  <a:lnTo>
                    <a:pt x="14" y="1120"/>
                  </a:lnTo>
                  <a:lnTo>
                    <a:pt x="14" y="1119"/>
                  </a:lnTo>
                  <a:lnTo>
                    <a:pt x="14" y="1118"/>
                  </a:lnTo>
                  <a:lnTo>
                    <a:pt x="16" y="1117"/>
                  </a:lnTo>
                  <a:lnTo>
                    <a:pt x="16" y="1116"/>
                  </a:lnTo>
                  <a:lnTo>
                    <a:pt x="17" y="1115"/>
                  </a:lnTo>
                  <a:lnTo>
                    <a:pt x="17" y="1114"/>
                  </a:lnTo>
                  <a:lnTo>
                    <a:pt x="17" y="1113"/>
                  </a:lnTo>
                  <a:lnTo>
                    <a:pt x="19" y="1112"/>
                  </a:lnTo>
                  <a:lnTo>
                    <a:pt x="19" y="1111"/>
                  </a:lnTo>
                  <a:lnTo>
                    <a:pt x="21" y="1110"/>
                  </a:lnTo>
                  <a:lnTo>
                    <a:pt x="21" y="1109"/>
                  </a:lnTo>
                  <a:lnTo>
                    <a:pt x="21" y="1108"/>
                  </a:lnTo>
                  <a:lnTo>
                    <a:pt x="22" y="1107"/>
                  </a:lnTo>
                  <a:lnTo>
                    <a:pt x="22" y="1106"/>
                  </a:lnTo>
                  <a:lnTo>
                    <a:pt x="22" y="1105"/>
                  </a:lnTo>
                  <a:lnTo>
                    <a:pt x="24" y="1104"/>
                  </a:lnTo>
                  <a:lnTo>
                    <a:pt x="24" y="1103"/>
                  </a:lnTo>
                  <a:lnTo>
                    <a:pt x="24" y="1102"/>
                  </a:lnTo>
                  <a:lnTo>
                    <a:pt x="24" y="1101"/>
                  </a:lnTo>
                  <a:lnTo>
                    <a:pt x="24" y="1100"/>
                  </a:lnTo>
                  <a:lnTo>
                    <a:pt x="24" y="1099"/>
                  </a:lnTo>
                  <a:lnTo>
                    <a:pt x="24" y="1096"/>
                  </a:lnTo>
                  <a:lnTo>
                    <a:pt x="25" y="1093"/>
                  </a:lnTo>
                  <a:lnTo>
                    <a:pt x="27" y="1090"/>
                  </a:lnTo>
                  <a:lnTo>
                    <a:pt x="27" y="1087"/>
                  </a:lnTo>
                  <a:lnTo>
                    <a:pt x="28" y="1082"/>
                  </a:lnTo>
                  <a:lnTo>
                    <a:pt x="28" y="1079"/>
                  </a:lnTo>
                  <a:lnTo>
                    <a:pt x="30" y="1076"/>
                  </a:lnTo>
                  <a:lnTo>
                    <a:pt x="31" y="1073"/>
                  </a:lnTo>
                  <a:lnTo>
                    <a:pt x="33" y="1070"/>
                  </a:lnTo>
                  <a:lnTo>
                    <a:pt x="33" y="1066"/>
                  </a:lnTo>
                  <a:lnTo>
                    <a:pt x="35" y="1063"/>
                  </a:lnTo>
                  <a:lnTo>
                    <a:pt x="36" y="1060"/>
                  </a:lnTo>
                  <a:lnTo>
                    <a:pt x="36" y="1057"/>
                  </a:lnTo>
                  <a:lnTo>
                    <a:pt x="38" y="1053"/>
                  </a:lnTo>
                  <a:lnTo>
                    <a:pt x="39" y="1050"/>
                  </a:lnTo>
                  <a:lnTo>
                    <a:pt x="41" y="1047"/>
                  </a:lnTo>
                  <a:lnTo>
                    <a:pt x="41" y="1044"/>
                  </a:lnTo>
                  <a:lnTo>
                    <a:pt x="42" y="1041"/>
                  </a:lnTo>
                  <a:lnTo>
                    <a:pt x="44" y="1037"/>
                  </a:lnTo>
                  <a:lnTo>
                    <a:pt x="44" y="1033"/>
                  </a:lnTo>
                  <a:lnTo>
                    <a:pt x="45" y="1030"/>
                  </a:lnTo>
                  <a:lnTo>
                    <a:pt x="47" y="1027"/>
                  </a:lnTo>
                  <a:lnTo>
                    <a:pt x="47" y="1023"/>
                  </a:lnTo>
                  <a:lnTo>
                    <a:pt x="49" y="1020"/>
                  </a:lnTo>
                  <a:lnTo>
                    <a:pt x="50" y="1017"/>
                  </a:lnTo>
                  <a:lnTo>
                    <a:pt x="50" y="1013"/>
                  </a:lnTo>
                  <a:lnTo>
                    <a:pt x="52" y="1010"/>
                  </a:lnTo>
                  <a:lnTo>
                    <a:pt x="52" y="1007"/>
                  </a:lnTo>
                  <a:lnTo>
                    <a:pt x="53" y="1004"/>
                  </a:lnTo>
                  <a:lnTo>
                    <a:pt x="53" y="1001"/>
                  </a:lnTo>
                  <a:lnTo>
                    <a:pt x="55" y="997"/>
                  </a:lnTo>
                  <a:lnTo>
                    <a:pt x="55" y="994"/>
                  </a:lnTo>
                  <a:lnTo>
                    <a:pt x="56" y="993"/>
                  </a:lnTo>
                  <a:lnTo>
                    <a:pt x="58" y="993"/>
                  </a:lnTo>
                  <a:lnTo>
                    <a:pt x="58" y="992"/>
                  </a:lnTo>
                  <a:lnTo>
                    <a:pt x="59" y="991"/>
                  </a:lnTo>
                  <a:lnTo>
                    <a:pt x="59" y="990"/>
                  </a:lnTo>
                  <a:lnTo>
                    <a:pt x="61" y="990"/>
                  </a:lnTo>
                  <a:lnTo>
                    <a:pt x="61" y="989"/>
                  </a:lnTo>
                  <a:lnTo>
                    <a:pt x="61" y="987"/>
                  </a:lnTo>
                  <a:lnTo>
                    <a:pt x="59" y="987"/>
                  </a:lnTo>
                  <a:lnTo>
                    <a:pt x="59" y="986"/>
                  </a:lnTo>
                  <a:lnTo>
                    <a:pt x="58" y="985"/>
                  </a:lnTo>
                  <a:lnTo>
                    <a:pt x="59" y="982"/>
                  </a:lnTo>
                  <a:lnTo>
                    <a:pt x="59" y="980"/>
                  </a:lnTo>
                  <a:lnTo>
                    <a:pt x="61" y="977"/>
                  </a:lnTo>
                  <a:lnTo>
                    <a:pt x="61" y="974"/>
                  </a:lnTo>
                  <a:lnTo>
                    <a:pt x="62" y="971"/>
                  </a:lnTo>
                  <a:lnTo>
                    <a:pt x="64" y="968"/>
                  </a:lnTo>
                  <a:lnTo>
                    <a:pt x="64" y="965"/>
                  </a:lnTo>
                  <a:lnTo>
                    <a:pt x="66" y="962"/>
                  </a:lnTo>
                  <a:lnTo>
                    <a:pt x="67" y="960"/>
                  </a:lnTo>
                  <a:lnTo>
                    <a:pt x="67" y="957"/>
                  </a:lnTo>
                  <a:lnTo>
                    <a:pt x="69" y="954"/>
                  </a:lnTo>
                  <a:lnTo>
                    <a:pt x="70" y="951"/>
                  </a:lnTo>
                  <a:lnTo>
                    <a:pt x="72" y="948"/>
                  </a:lnTo>
                  <a:lnTo>
                    <a:pt x="72" y="945"/>
                  </a:lnTo>
                  <a:lnTo>
                    <a:pt x="73" y="942"/>
                  </a:lnTo>
                  <a:lnTo>
                    <a:pt x="75" y="938"/>
                  </a:lnTo>
                  <a:lnTo>
                    <a:pt x="75" y="935"/>
                  </a:lnTo>
                  <a:lnTo>
                    <a:pt x="76" y="933"/>
                  </a:lnTo>
                  <a:lnTo>
                    <a:pt x="78" y="930"/>
                  </a:lnTo>
                  <a:lnTo>
                    <a:pt x="80" y="927"/>
                  </a:lnTo>
                  <a:lnTo>
                    <a:pt x="81" y="924"/>
                  </a:lnTo>
                  <a:lnTo>
                    <a:pt x="81" y="921"/>
                  </a:lnTo>
                  <a:lnTo>
                    <a:pt x="83" y="918"/>
                  </a:lnTo>
                  <a:lnTo>
                    <a:pt x="84" y="915"/>
                  </a:lnTo>
                  <a:lnTo>
                    <a:pt x="86" y="912"/>
                  </a:lnTo>
                  <a:lnTo>
                    <a:pt x="86" y="909"/>
                  </a:lnTo>
                  <a:lnTo>
                    <a:pt x="87" y="906"/>
                  </a:lnTo>
                  <a:lnTo>
                    <a:pt x="89" y="904"/>
                  </a:lnTo>
                  <a:lnTo>
                    <a:pt x="90" y="901"/>
                  </a:lnTo>
                  <a:lnTo>
                    <a:pt x="90" y="898"/>
                  </a:lnTo>
                  <a:lnTo>
                    <a:pt x="92" y="895"/>
                  </a:lnTo>
                  <a:lnTo>
                    <a:pt x="94" y="891"/>
                  </a:lnTo>
                  <a:lnTo>
                    <a:pt x="94" y="890"/>
                  </a:lnTo>
                  <a:lnTo>
                    <a:pt x="94" y="889"/>
                  </a:lnTo>
                  <a:lnTo>
                    <a:pt x="95" y="889"/>
                  </a:lnTo>
                  <a:lnTo>
                    <a:pt x="95" y="888"/>
                  </a:lnTo>
                  <a:lnTo>
                    <a:pt x="95" y="887"/>
                  </a:lnTo>
                  <a:lnTo>
                    <a:pt x="95" y="886"/>
                  </a:lnTo>
                  <a:lnTo>
                    <a:pt x="95" y="885"/>
                  </a:lnTo>
                  <a:lnTo>
                    <a:pt x="95" y="884"/>
                  </a:lnTo>
                  <a:lnTo>
                    <a:pt x="97" y="884"/>
                  </a:lnTo>
                  <a:lnTo>
                    <a:pt x="97" y="883"/>
                  </a:lnTo>
                  <a:lnTo>
                    <a:pt x="97" y="882"/>
                  </a:lnTo>
                  <a:lnTo>
                    <a:pt x="97" y="881"/>
                  </a:lnTo>
                  <a:lnTo>
                    <a:pt x="98" y="880"/>
                  </a:lnTo>
                  <a:lnTo>
                    <a:pt x="98" y="879"/>
                  </a:lnTo>
                  <a:lnTo>
                    <a:pt x="100" y="878"/>
                  </a:lnTo>
                  <a:lnTo>
                    <a:pt x="100" y="876"/>
                  </a:lnTo>
                  <a:lnTo>
                    <a:pt x="100" y="873"/>
                  </a:lnTo>
                  <a:lnTo>
                    <a:pt x="100" y="870"/>
                  </a:lnTo>
                  <a:lnTo>
                    <a:pt x="100" y="868"/>
                  </a:lnTo>
                  <a:lnTo>
                    <a:pt x="101" y="865"/>
                  </a:lnTo>
                  <a:lnTo>
                    <a:pt x="101" y="863"/>
                  </a:lnTo>
                  <a:lnTo>
                    <a:pt x="101" y="860"/>
                  </a:lnTo>
                  <a:lnTo>
                    <a:pt x="103" y="858"/>
                  </a:lnTo>
                  <a:lnTo>
                    <a:pt x="103" y="856"/>
                  </a:lnTo>
                  <a:lnTo>
                    <a:pt x="104" y="853"/>
                  </a:lnTo>
                  <a:lnTo>
                    <a:pt x="104" y="851"/>
                  </a:lnTo>
                  <a:lnTo>
                    <a:pt x="106" y="848"/>
                  </a:lnTo>
                  <a:lnTo>
                    <a:pt x="106" y="846"/>
                  </a:lnTo>
                  <a:lnTo>
                    <a:pt x="108" y="844"/>
                  </a:lnTo>
                  <a:lnTo>
                    <a:pt x="109" y="840"/>
                  </a:lnTo>
                  <a:lnTo>
                    <a:pt x="109" y="838"/>
                  </a:lnTo>
                  <a:lnTo>
                    <a:pt x="111" y="836"/>
                  </a:lnTo>
                  <a:lnTo>
                    <a:pt x="112" y="833"/>
                  </a:lnTo>
                  <a:lnTo>
                    <a:pt x="112" y="831"/>
                  </a:lnTo>
                  <a:lnTo>
                    <a:pt x="114" y="829"/>
                  </a:lnTo>
                  <a:lnTo>
                    <a:pt x="115" y="827"/>
                  </a:lnTo>
                  <a:lnTo>
                    <a:pt x="117" y="824"/>
                  </a:lnTo>
                  <a:lnTo>
                    <a:pt x="118" y="822"/>
                  </a:lnTo>
                  <a:lnTo>
                    <a:pt x="120" y="820"/>
                  </a:lnTo>
                  <a:lnTo>
                    <a:pt x="122" y="817"/>
                  </a:lnTo>
                  <a:lnTo>
                    <a:pt x="122" y="815"/>
                  </a:lnTo>
                  <a:lnTo>
                    <a:pt x="123" y="813"/>
                  </a:lnTo>
                  <a:lnTo>
                    <a:pt x="125" y="810"/>
                  </a:lnTo>
                  <a:lnTo>
                    <a:pt x="126" y="808"/>
                  </a:lnTo>
                  <a:lnTo>
                    <a:pt x="128" y="806"/>
                  </a:lnTo>
                  <a:lnTo>
                    <a:pt x="129" y="804"/>
                  </a:lnTo>
                  <a:lnTo>
                    <a:pt x="131" y="801"/>
                  </a:lnTo>
                  <a:lnTo>
                    <a:pt x="132" y="800"/>
                  </a:lnTo>
                  <a:lnTo>
                    <a:pt x="132" y="798"/>
                  </a:lnTo>
                  <a:lnTo>
                    <a:pt x="134" y="796"/>
                  </a:lnTo>
                  <a:lnTo>
                    <a:pt x="136" y="794"/>
                  </a:lnTo>
                  <a:lnTo>
                    <a:pt x="136" y="792"/>
                  </a:lnTo>
                  <a:lnTo>
                    <a:pt x="137" y="791"/>
                  </a:lnTo>
                  <a:lnTo>
                    <a:pt x="139" y="790"/>
                  </a:lnTo>
                  <a:lnTo>
                    <a:pt x="140" y="788"/>
                  </a:lnTo>
                  <a:lnTo>
                    <a:pt x="142" y="787"/>
                  </a:lnTo>
                  <a:lnTo>
                    <a:pt x="143" y="786"/>
                  </a:lnTo>
                  <a:lnTo>
                    <a:pt x="146" y="785"/>
                  </a:lnTo>
                  <a:lnTo>
                    <a:pt x="148" y="783"/>
                  </a:lnTo>
                  <a:lnTo>
                    <a:pt x="150" y="782"/>
                  </a:lnTo>
                  <a:lnTo>
                    <a:pt x="151" y="781"/>
                  </a:lnTo>
                  <a:lnTo>
                    <a:pt x="154" y="780"/>
                  </a:lnTo>
                  <a:lnTo>
                    <a:pt x="156" y="779"/>
                  </a:lnTo>
                  <a:lnTo>
                    <a:pt x="157" y="778"/>
                  </a:lnTo>
                  <a:lnTo>
                    <a:pt x="160" y="777"/>
                  </a:lnTo>
                  <a:lnTo>
                    <a:pt x="162" y="776"/>
                  </a:lnTo>
                  <a:lnTo>
                    <a:pt x="164" y="774"/>
                  </a:lnTo>
                  <a:lnTo>
                    <a:pt x="167" y="773"/>
                  </a:lnTo>
                  <a:lnTo>
                    <a:pt x="168" y="772"/>
                  </a:lnTo>
                  <a:lnTo>
                    <a:pt x="170" y="771"/>
                  </a:lnTo>
                  <a:lnTo>
                    <a:pt x="173" y="770"/>
                  </a:lnTo>
                  <a:lnTo>
                    <a:pt x="174" y="769"/>
                  </a:lnTo>
                  <a:lnTo>
                    <a:pt x="176" y="768"/>
                  </a:lnTo>
                  <a:lnTo>
                    <a:pt x="179" y="766"/>
                  </a:lnTo>
                  <a:lnTo>
                    <a:pt x="181" y="765"/>
                  </a:lnTo>
                  <a:lnTo>
                    <a:pt x="182" y="764"/>
                  </a:lnTo>
                  <a:lnTo>
                    <a:pt x="184" y="763"/>
                  </a:lnTo>
                  <a:lnTo>
                    <a:pt x="187" y="761"/>
                  </a:lnTo>
                  <a:lnTo>
                    <a:pt x="188" y="760"/>
                  </a:lnTo>
                  <a:lnTo>
                    <a:pt x="190" y="760"/>
                  </a:lnTo>
                  <a:lnTo>
                    <a:pt x="190" y="759"/>
                  </a:lnTo>
                  <a:lnTo>
                    <a:pt x="192" y="759"/>
                  </a:lnTo>
                  <a:lnTo>
                    <a:pt x="193" y="758"/>
                  </a:lnTo>
                  <a:lnTo>
                    <a:pt x="195" y="758"/>
                  </a:lnTo>
                  <a:lnTo>
                    <a:pt x="195" y="757"/>
                  </a:lnTo>
                  <a:lnTo>
                    <a:pt x="196" y="757"/>
                  </a:lnTo>
                  <a:lnTo>
                    <a:pt x="198" y="756"/>
                  </a:lnTo>
                  <a:lnTo>
                    <a:pt x="199" y="756"/>
                  </a:lnTo>
                  <a:lnTo>
                    <a:pt x="199" y="755"/>
                  </a:lnTo>
                  <a:lnTo>
                    <a:pt x="201" y="755"/>
                  </a:lnTo>
                  <a:lnTo>
                    <a:pt x="202" y="755"/>
                  </a:lnTo>
                  <a:lnTo>
                    <a:pt x="202" y="754"/>
                  </a:lnTo>
                  <a:lnTo>
                    <a:pt x="204" y="754"/>
                  </a:lnTo>
                  <a:lnTo>
                    <a:pt x="206" y="753"/>
                  </a:lnTo>
                  <a:lnTo>
                    <a:pt x="207" y="753"/>
                  </a:lnTo>
                  <a:lnTo>
                    <a:pt x="209" y="753"/>
                  </a:lnTo>
                  <a:lnTo>
                    <a:pt x="209" y="752"/>
                  </a:lnTo>
                  <a:lnTo>
                    <a:pt x="210" y="752"/>
                  </a:lnTo>
                  <a:lnTo>
                    <a:pt x="212" y="752"/>
                  </a:lnTo>
                  <a:lnTo>
                    <a:pt x="213" y="752"/>
                  </a:lnTo>
                  <a:lnTo>
                    <a:pt x="215" y="751"/>
                  </a:lnTo>
                  <a:lnTo>
                    <a:pt x="215" y="750"/>
                  </a:lnTo>
                  <a:lnTo>
                    <a:pt x="216" y="750"/>
                  </a:lnTo>
                  <a:lnTo>
                    <a:pt x="216" y="749"/>
                  </a:lnTo>
                  <a:lnTo>
                    <a:pt x="218" y="749"/>
                  </a:lnTo>
                  <a:lnTo>
                    <a:pt x="218" y="748"/>
                  </a:lnTo>
                  <a:lnTo>
                    <a:pt x="220" y="748"/>
                  </a:lnTo>
                  <a:lnTo>
                    <a:pt x="220" y="746"/>
                  </a:lnTo>
                  <a:lnTo>
                    <a:pt x="221" y="746"/>
                  </a:lnTo>
                  <a:lnTo>
                    <a:pt x="223" y="745"/>
                  </a:lnTo>
                  <a:lnTo>
                    <a:pt x="224" y="745"/>
                  </a:lnTo>
                  <a:lnTo>
                    <a:pt x="224" y="744"/>
                  </a:lnTo>
                  <a:lnTo>
                    <a:pt x="226" y="744"/>
                  </a:lnTo>
                  <a:lnTo>
                    <a:pt x="226" y="743"/>
                  </a:lnTo>
                  <a:lnTo>
                    <a:pt x="227" y="743"/>
                  </a:lnTo>
                  <a:lnTo>
                    <a:pt x="229" y="743"/>
                  </a:lnTo>
                  <a:lnTo>
                    <a:pt x="229" y="742"/>
                  </a:lnTo>
                  <a:lnTo>
                    <a:pt x="230" y="742"/>
                  </a:lnTo>
                  <a:lnTo>
                    <a:pt x="232" y="741"/>
                  </a:lnTo>
                  <a:lnTo>
                    <a:pt x="234" y="741"/>
                  </a:lnTo>
                  <a:lnTo>
                    <a:pt x="234" y="740"/>
                  </a:lnTo>
                  <a:lnTo>
                    <a:pt x="235" y="740"/>
                  </a:lnTo>
                  <a:lnTo>
                    <a:pt x="237" y="739"/>
                  </a:lnTo>
                  <a:lnTo>
                    <a:pt x="238" y="739"/>
                  </a:lnTo>
                  <a:lnTo>
                    <a:pt x="240" y="738"/>
                  </a:lnTo>
                  <a:lnTo>
                    <a:pt x="241" y="737"/>
                  </a:lnTo>
                  <a:lnTo>
                    <a:pt x="243" y="737"/>
                  </a:lnTo>
                  <a:lnTo>
                    <a:pt x="244" y="735"/>
                  </a:lnTo>
                  <a:lnTo>
                    <a:pt x="246" y="734"/>
                  </a:lnTo>
                  <a:lnTo>
                    <a:pt x="247" y="732"/>
                  </a:lnTo>
                  <a:lnTo>
                    <a:pt x="251" y="731"/>
                  </a:lnTo>
                  <a:lnTo>
                    <a:pt x="252" y="729"/>
                  </a:lnTo>
                  <a:lnTo>
                    <a:pt x="255" y="728"/>
                  </a:lnTo>
                  <a:lnTo>
                    <a:pt x="257" y="727"/>
                  </a:lnTo>
                  <a:lnTo>
                    <a:pt x="260" y="726"/>
                  </a:lnTo>
                  <a:lnTo>
                    <a:pt x="263" y="724"/>
                  </a:lnTo>
                  <a:lnTo>
                    <a:pt x="265" y="723"/>
                  </a:lnTo>
                  <a:lnTo>
                    <a:pt x="268" y="722"/>
                  </a:lnTo>
                  <a:lnTo>
                    <a:pt x="271" y="721"/>
                  </a:lnTo>
                  <a:lnTo>
                    <a:pt x="272" y="720"/>
                  </a:lnTo>
                  <a:lnTo>
                    <a:pt x="275" y="719"/>
                  </a:lnTo>
                  <a:lnTo>
                    <a:pt x="279" y="718"/>
                  </a:lnTo>
                  <a:lnTo>
                    <a:pt x="282" y="717"/>
                  </a:lnTo>
                  <a:lnTo>
                    <a:pt x="285" y="716"/>
                  </a:lnTo>
                  <a:lnTo>
                    <a:pt x="288" y="715"/>
                  </a:lnTo>
                  <a:lnTo>
                    <a:pt x="289" y="714"/>
                  </a:lnTo>
                  <a:lnTo>
                    <a:pt x="293" y="713"/>
                  </a:lnTo>
                  <a:lnTo>
                    <a:pt x="296" y="712"/>
                  </a:lnTo>
                  <a:lnTo>
                    <a:pt x="299" y="711"/>
                  </a:lnTo>
                  <a:lnTo>
                    <a:pt x="302" y="710"/>
                  </a:lnTo>
                  <a:lnTo>
                    <a:pt x="305" y="710"/>
                  </a:lnTo>
                  <a:lnTo>
                    <a:pt x="308" y="709"/>
                  </a:lnTo>
                  <a:lnTo>
                    <a:pt x="310" y="708"/>
                  </a:lnTo>
                  <a:lnTo>
                    <a:pt x="313" y="707"/>
                  </a:lnTo>
                  <a:lnTo>
                    <a:pt x="316" y="706"/>
                  </a:lnTo>
                  <a:lnTo>
                    <a:pt x="319" y="704"/>
                  </a:lnTo>
                  <a:lnTo>
                    <a:pt x="322" y="703"/>
                  </a:lnTo>
                  <a:lnTo>
                    <a:pt x="324" y="702"/>
                  </a:lnTo>
                  <a:lnTo>
                    <a:pt x="327" y="701"/>
                  </a:lnTo>
                  <a:lnTo>
                    <a:pt x="330" y="703"/>
                  </a:lnTo>
                  <a:lnTo>
                    <a:pt x="372" y="675"/>
                  </a:lnTo>
                  <a:lnTo>
                    <a:pt x="366" y="673"/>
                  </a:lnTo>
                  <a:lnTo>
                    <a:pt x="359" y="670"/>
                  </a:lnTo>
                  <a:lnTo>
                    <a:pt x="355" y="668"/>
                  </a:lnTo>
                  <a:lnTo>
                    <a:pt x="349" y="665"/>
                  </a:lnTo>
                  <a:lnTo>
                    <a:pt x="342" y="663"/>
                  </a:lnTo>
                  <a:lnTo>
                    <a:pt x="336" y="660"/>
                  </a:lnTo>
                  <a:lnTo>
                    <a:pt x="331" y="657"/>
                  </a:lnTo>
                  <a:lnTo>
                    <a:pt x="325" y="654"/>
                  </a:lnTo>
                  <a:lnTo>
                    <a:pt x="319" y="650"/>
                  </a:lnTo>
                  <a:lnTo>
                    <a:pt x="314" y="647"/>
                  </a:lnTo>
                  <a:lnTo>
                    <a:pt x="308" y="643"/>
                  </a:lnTo>
                  <a:lnTo>
                    <a:pt x="303" y="640"/>
                  </a:lnTo>
                  <a:lnTo>
                    <a:pt x="297" y="636"/>
                  </a:lnTo>
                  <a:lnTo>
                    <a:pt x="293" y="633"/>
                  </a:lnTo>
                  <a:lnTo>
                    <a:pt x="288" y="629"/>
                  </a:lnTo>
                  <a:lnTo>
                    <a:pt x="282" y="626"/>
                  </a:lnTo>
                  <a:lnTo>
                    <a:pt x="277" y="622"/>
                  </a:lnTo>
                  <a:lnTo>
                    <a:pt x="272" y="618"/>
                  </a:lnTo>
                  <a:lnTo>
                    <a:pt x="268" y="614"/>
                  </a:lnTo>
                  <a:lnTo>
                    <a:pt x="263" y="610"/>
                  </a:lnTo>
                  <a:lnTo>
                    <a:pt x="258" y="606"/>
                  </a:lnTo>
                  <a:lnTo>
                    <a:pt x="254" y="601"/>
                  </a:lnTo>
                  <a:lnTo>
                    <a:pt x="251" y="597"/>
                  </a:lnTo>
                  <a:lnTo>
                    <a:pt x="246" y="593"/>
                  </a:lnTo>
                  <a:lnTo>
                    <a:pt x="243" y="589"/>
                  </a:lnTo>
                  <a:lnTo>
                    <a:pt x="238" y="585"/>
                  </a:lnTo>
                  <a:lnTo>
                    <a:pt x="235" y="581"/>
                  </a:lnTo>
                  <a:lnTo>
                    <a:pt x="232" y="577"/>
                  </a:lnTo>
                  <a:lnTo>
                    <a:pt x="229" y="572"/>
                  </a:lnTo>
                  <a:lnTo>
                    <a:pt x="227" y="568"/>
                  </a:lnTo>
                  <a:lnTo>
                    <a:pt x="224" y="564"/>
                  </a:lnTo>
                  <a:lnTo>
                    <a:pt x="223" y="560"/>
                  </a:lnTo>
                  <a:lnTo>
                    <a:pt x="220" y="557"/>
                  </a:lnTo>
                  <a:lnTo>
                    <a:pt x="216" y="553"/>
                  </a:lnTo>
                  <a:lnTo>
                    <a:pt x="215" y="550"/>
                  </a:lnTo>
                  <a:lnTo>
                    <a:pt x="212" y="547"/>
                  </a:lnTo>
                  <a:lnTo>
                    <a:pt x="210" y="544"/>
                  </a:lnTo>
                  <a:lnTo>
                    <a:pt x="209" y="541"/>
                  </a:lnTo>
                  <a:lnTo>
                    <a:pt x="207" y="538"/>
                  </a:lnTo>
                  <a:lnTo>
                    <a:pt x="206" y="535"/>
                  </a:lnTo>
                  <a:lnTo>
                    <a:pt x="204" y="531"/>
                  </a:lnTo>
                  <a:lnTo>
                    <a:pt x="202" y="528"/>
                  </a:lnTo>
                  <a:lnTo>
                    <a:pt x="202" y="525"/>
                  </a:lnTo>
                  <a:lnTo>
                    <a:pt x="201" y="522"/>
                  </a:lnTo>
                  <a:lnTo>
                    <a:pt x="201" y="518"/>
                  </a:lnTo>
                  <a:lnTo>
                    <a:pt x="199" y="515"/>
                  </a:lnTo>
                  <a:lnTo>
                    <a:pt x="199" y="511"/>
                  </a:lnTo>
                  <a:lnTo>
                    <a:pt x="198" y="508"/>
                  </a:lnTo>
                  <a:lnTo>
                    <a:pt x="198" y="503"/>
                  </a:lnTo>
                  <a:lnTo>
                    <a:pt x="198" y="500"/>
                  </a:lnTo>
                  <a:lnTo>
                    <a:pt x="196" y="496"/>
                  </a:lnTo>
                  <a:lnTo>
                    <a:pt x="196" y="493"/>
                  </a:lnTo>
                  <a:lnTo>
                    <a:pt x="196" y="490"/>
                  </a:lnTo>
                  <a:lnTo>
                    <a:pt x="196" y="486"/>
                  </a:lnTo>
                  <a:lnTo>
                    <a:pt x="195" y="483"/>
                  </a:lnTo>
                  <a:lnTo>
                    <a:pt x="195" y="479"/>
                  </a:lnTo>
                  <a:lnTo>
                    <a:pt x="195" y="476"/>
                  </a:lnTo>
                  <a:lnTo>
                    <a:pt x="195" y="472"/>
                  </a:lnTo>
                  <a:lnTo>
                    <a:pt x="193" y="469"/>
                  </a:lnTo>
                  <a:lnTo>
                    <a:pt x="193" y="466"/>
                  </a:lnTo>
                  <a:lnTo>
                    <a:pt x="192" y="462"/>
                  </a:lnTo>
                  <a:lnTo>
                    <a:pt x="192" y="459"/>
                  </a:lnTo>
                  <a:lnTo>
                    <a:pt x="192" y="455"/>
                  </a:lnTo>
                  <a:lnTo>
                    <a:pt x="190" y="452"/>
                  </a:lnTo>
                  <a:lnTo>
                    <a:pt x="188" y="448"/>
                  </a:lnTo>
                  <a:lnTo>
                    <a:pt x="188" y="445"/>
                  </a:lnTo>
                  <a:lnTo>
                    <a:pt x="188" y="442"/>
                  </a:lnTo>
                  <a:lnTo>
                    <a:pt x="187" y="438"/>
                  </a:lnTo>
                  <a:lnTo>
                    <a:pt x="187" y="435"/>
                  </a:lnTo>
                  <a:lnTo>
                    <a:pt x="185" y="432"/>
                  </a:lnTo>
                  <a:lnTo>
                    <a:pt x="185" y="428"/>
                  </a:lnTo>
                  <a:lnTo>
                    <a:pt x="184" y="425"/>
                  </a:lnTo>
                  <a:lnTo>
                    <a:pt x="184" y="421"/>
                  </a:lnTo>
                  <a:lnTo>
                    <a:pt x="182" y="418"/>
                  </a:lnTo>
                  <a:lnTo>
                    <a:pt x="182" y="414"/>
                  </a:lnTo>
                  <a:lnTo>
                    <a:pt x="181" y="411"/>
                  </a:lnTo>
                  <a:lnTo>
                    <a:pt x="181" y="407"/>
                  </a:lnTo>
                  <a:lnTo>
                    <a:pt x="179" y="403"/>
                  </a:lnTo>
                  <a:lnTo>
                    <a:pt x="178" y="400"/>
                  </a:lnTo>
                  <a:lnTo>
                    <a:pt x="178" y="396"/>
                  </a:lnTo>
                  <a:lnTo>
                    <a:pt x="176" y="393"/>
                  </a:lnTo>
                  <a:lnTo>
                    <a:pt x="176" y="389"/>
                  </a:lnTo>
                  <a:lnTo>
                    <a:pt x="174" y="386"/>
                  </a:lnTo>
                  <a:lnTo>
                    <a:pt x="174" y="382"/>
                  </a:lnTo>
                  <a:lnTo>
                    <a:pt x="173" y="379"/>
                  </a:lnTo>
                  <a:lnTo>
                    <a:pt x="171" y="375"/>
                  </a:lnTo>
                  <a:lnTo>
                    <a:pt x="171" y="372"/>
                  </a:lnTo>
                  <a:lnTo>
                    <a:pt x="170" y="368"/>
                  </a:lnTo>
                  <a:lnTo>
                    <a:pt x="168" y="365"/>
                  </a:lnTo>
                  <a:lnTo>
                    <a:pt x="168" y="360"/>
                  </a:lnTo>
                  <a:lnTo>
                    <a:pt x="167" y="357"/>
                  </a:lnTo>
                  <a:lnTo>
                    <a:pt x="165" y="353"/>
                  </a:lnTo>
                  <a:lnTo>
                    <a:pt x="164" y="350"/>
                  </a:lnTo>
                  <a:lnTo>
                    <a:pt x="162" y="346"/>
                  </a:lnTo>
                  <a:lnTo>
                    <a:pt x="162" y="343"/>
                  </a:lnTo>
                  <a:lnTo>
                    <a:pt x="160" y="340"/>
                  </a:lnTo>
                  <a:lnTo>
                    <a:pt x="160" y="339"/>
                  </a:lnTo>
                  <a:lnTo>
                    <a:pt x="160" y="337"/>
                  </a:lnTo>
                  <a:lnTo>
                    <a:pt x="162" y="336"/>
                  </a:lnTo>
                  <a:lnTo>
                    <a:pt x="162" y="335"/>
                  </a:lnTo>
                  <a:lnTo>
                    <a:pt x="162" y="334"/>
                  </a:lnTo>
                  <a:lnTo>
                    <a:pt x="162" y="333"/>
                  </a:lnTo>
                  <a:lnTo>
                    <a:pt x="162" y="332"/>
                  </a:lnTo>
                  <a:lnTo>
                    <a:pt x="162" y="331"/>
                  </a:lnTo>
                  <a:lnTo>
                    <a:pt x="162" y="330"/>
                  </a:lnTo>
                  <a:lnTo>
                    <a:pt x="162" y="329"/>
                  </a:lnTo>
                  <a:lnTo>
                    <a:pt x="162" y="328"/>
                  </a:lnTo>
                  <a:lnTo>
                    <a:pt x="162" y="326"/>
                  </a:lnTo>
                  <a:lnTo>
                    <a:pt x="162" y="325"/>
                  </a:lnTo>
                  <a:lnTo>
                    <a:pt x="160" y="324"/>
                  </a:lnTo>
                  <a:lnTo>
                    <a:pt x="160" y="323"/>
                  </a:lnTo>
                  <a:lnTo>
                    <a:pt x="160" y="322"/>
                  </a:lnTo>
                  <a:lnTo>
                    <a:pt x="160" y="321"/>
                  </a:lnTo>
                  <a:lnTo>
                    <a:pt x="160" y="320"/>
                  </a:lnTo>
                  <a:lnTo>
                    <a:pt x="159" y="319"/>
                  </a:lnTo>
                  <a:lnTo>
                    <a:pt x="159" y="318"/>
                  </a:lnTo>
                  <a:lnTo>
                    <a:pt x="159" y="317"/>
                  </a:lnTo>
                  <a:lnTo>
                    <a:pt x="159" y="316"/>
                  </a:lnTo>
                  <a:lnTo>
                    <a:pt x="159" y="315"/>
                  </a:lnTo>
                  <a:lnTo>
                    <a:pt x="157" y="314"/>
                  </a:lnTo>
                  <a:lnTo>
                    <a:pt x="157" y="312"/>
                  </a:lnTo>
                  <a:lnTo>
                    <a:pt x="157" y="310"/>
                  </a:lnTo>
                  <a:lnTo>
                    <a:pt x="157" y="309"/>
                  </a:lnTo>
                  <a:lnTo>
                    <a:pt x="157" y="308"/>
                  </a:lnTo>
                  <a:lnTo>
                    <a:pt x="157" y="307"/>
                  </a:lnTo>
                  <a:lnTo>
                    <a:pt x="157" y="306"/>
                  </a:lnTo>
                  <a:lnTo>
                    <a:pt x="157" y="305"/>
                  </a:lnTo>
                  <a:lnTo>
                    <a:pt x="157" y="304"/>
                  </a:lnTo>
                  <a:lnTo>
                    <a:pt x="157" y="302"/>
                  </a:lnTo>
                  <a:lnTo>
                    <a:pt x="157" y="301"/>
                  </a:lnTo>
                  <a:lnTo>
                    <a:pt x="157" y="299"/>
                  </a:lnTo>
                  <a:lnTo>
                    <a:pt x="157" y="298"/>
                  </a:lnTo>
                  <a:lnTo>
                    <a:pt x="157" y="296"/>
                  </a:lnTo>
                  <a:lnTo>
                    <a:pt x="157" y="295"/>
                  </a:lnTo>
                  <a:lnTo>
                    <a:pt x="157" y="293"/>
                  </a:lnTo>
                  <a:lnTo>
                    <a:pt x="157" y="292"/>
                  </a:lnTo>
                  <a:lnTo>
                    <a:pt x="157" y="290"/>
                  </a:lnTo>
                  <a:lnTo>
                    <a:pt x="159" y="289"/>
                  </a:lnTo>
                  <a:lnTo>
                    <a:pt x="159" y="287"/>
                  </a:lnTo>
                  <a:lnTo>
                    <a:pt x="159" y="286"/>
                  </a:lnTo>
                  <a:lnTo>
                    <a:pt x="159" y="284"/>
                  </a:lnTo>
                  <a:lnTo>
                    <a:pt x="159" y="283"/>
                  </a:lnTo>
                  <a:lnTo>
                    <a:pt x="159" y="281"/>
                  </a:lnTo>
                  <a:lnTo>
                    <a:pt x="159" y="280"/>
                  </a:lnTo>
                  <a:lnTo>
                    <a:pt x="160" y="278"/>
                  </a:lnTo>
                  <a:lnTo>
                    <a:pt x="160" y="277"/>
                  </a:lnTo>
                  <a:lnTo>
                    <a:pt x="160" y="275"/>
                  </a:lnTo>
                  <a:lnTo>
                    <a:pt x="160" y="274"/>
                  </a:lnTo>
                  <a:lnTo>
                    <a:pt x="162" y="272"/>
                  </a:lnTo>
                  <a:lnTo>
                    <a:pt x="162" y="271"/>
                  </a:lnTo>
                  <a:lnTo>
                    <a:pt x="162" y="270"/>
                  </a:lnTo>
                  <a:lnTo>
                    <a:pt x="164" y="268"/>
                  </a:lnTo>
                  <a:lnTo>
                    <a:pt x="164" y="267"/>
                  </a:lnTo>
                  <a:lnTo>
                    <a:pt x="165" y="264"/>
                  </a:lnTo>
                  <a:lnTo>
                    <a:pt x="165" y="263"/>
                  </a:lnTo>
                  <a:lnTo>
                    <a:pt x="167" y="262"/>
                  </a:lnTo>
                  <a:lnTo>
                    <a:pt x="167" y="260"/>
                  </a:lnTo>
                  <a:lnTo>
                    <a:pt x="168" y="259"/>
                  </a:lnTo>
                  <a:lnTo>
                    <a:pt x="168" y="258"/>
                  </a:lnTo>
                  <a:lnTo>
                    <a:pt x="170" y="257"/>
                  </a:lnTo>
                  <a:lnTo>
                    <a:pt x="170" y="256"/>
                  </a:lnTo>
                  <a:lnTo>
                    <a:pt x="171" y="255"/>
                  </a:lnTo>
                  <a:lnTo>
                    <a:pt x="171" y="254"/>
                  </a:lnTo>
                  <a:lnTo>
                    <a:pt x="171" y="253"/>
                  </a:lnTo>
                  <a:lnTo>
                    <a:pt x="171" y="252"/>
                  </a:lnTo>
                  <a:lnTo>
                    <a:pt x="170" y="252"/>
                  </a:lnTo>
                  <a:lnTo>
                    <a:pt x="170" y="251"/>
                  </a:lnTo>
                  <a:lnTo>
                    <a:pt x="168" y="250"/>
                  </a:lnTo>
                  <a:lnTo>
                    <a:pt x="167" y="250"/>
                  </a:lnTo>
                  <a:lnTo>
                    <a:pt x="167" y="249"/>
                  </a:lnTo>
                  <a:lnTo>
                    <a:pt x="165" y="249"/>
                  </a:lnTo>
                  <a:lnTo>
                    <a:pt x="164" y="249"/>
                  </a:lnTo>
                  <a:lnTo>
                    <a:pt x="162" y="249"/>
                  </a:lnTo>
                  <a:lnTo>
                    <a:pt x="160" y="248"/>
                  </a:lnTo>
                  <a:lnTo>
                    <a:pt x="159" y="248"/>
                  </a:lnTo>
                  <a:lnTo>
                    <a:pt x="157" y="248"/>
                  </a:lnTo>
                  <a:lnTo>
                    <a:pt x="156" y="247"/>
                  </a:lnTo>
                  <a:lnTo>
                    <a:pt x="154" y="247"/>
                  </a:lnTo>
                  <a:lnTo>
                    <a:pt x="153" y="245"/>
                  </a:lnTo>
                  <a:lnTo>
                    <a:pt x="153" y="244"/>
                  </a:lnTo>
                  <a:lnTo>
                    <a:pt x="151" y="242"/>
                  </a:lnTo>
                  <a:lnTo>
                    <a:pt x="150" y="241"/>
                  </a:lnTo>
                  <a:lnTo>
                    <a:pt x="148" y="239"/>
                  </a:lnTo>
                  <a:lnTo>
                    <a:pt x="146" y="238"/>
                  </a:lnTo>
                  <a:lnTo>
                    <a:pt x="145" y="236"/>
                  </a:lnTo>
                  <a:lnTo>
                    <a:pt x="143" y="235"/>
                  </a:lnTo>
                  <a:lnTo>
                    <a:pt x="142" y="234"/>
                  </a:lnTo>
                  <a:lnTo>
                    <a:pt x="140" y="232"/>
                  </a:lnTo>
                  <a:lnTo>
                    <a:pt x="139" y="231"/>
                  </a:lnTo>
                  <a:lnTo>
                    <a:pt x="137" y="229"/>
                  </a:lnTo>
                  <a:lnTo>
                    <a:pt x="136" y="228"/>
                  </a:lnTo>
                  <a:lnTo>
                    <a:pt x="134" y="227"/>
                  </a:lnTo>
                  <a:lnTo>
                    <a:pt x="132" y="225"/>
                  </a:lnTo>
                  <a:lnTo>
                    <a:pt x="131" y="224"/>
                  </a:lnTo>
                  <a:lnTo>
                    <a:pt x="129" y="223"/>
                  </a:lnTo>
                  <a:lnTo>
                    <a:pt x="128" y="221"/>
                  </a:lnTo>
                  <a:lnTo>
                    <a:pt x="126" y="220"/>
                  </a:lnTo>
                  <a:lnTo>
                    <a:pt x="125" y="218"/>
                  </a:lnTo>
                  <a:lnTo>
                    <a:pt x="123" y="216"/>
                  </a:lnTo>
                  <a:lnTo>
                    <a:pt x="122" y="214"/>
                  </a:lnTo>
                  <a:lnTo>
                    <a:pt x="122" y="213"/>
                  </a:lnTo>
                  <a:lnTo>
                    <a:pt x="120" y="211"/>
                  </a:lnTo>
                  <a:lnTo>
                    <a:pt x="118" y="210"/>
                  </a:lnTo>
                  <a:lnTo>
                    <a:pt x="118" y="208"/>
                  </a:lnTo>
                  <a:lnTo>
                    <a:pt x="117" y="206"/>
                  </a:lnTo>
                  <a:lnTo>
                    <a:pt x="117" y="205"/>
                  </a:lnTo>
                  <a:lnTo>
                    <a:pt x="117" y="203"/>
                  </a:lnTo>
                  <a:lnTo>
                    <a:pt x="117" y="201"/>
                  </a:lnTo>
                  <a:lnTo>
                    <a:pt x="117" y="200"/>
                  </a:lnTo>
                  <a:lnTo>
                    <a:pt x="117" y="198"/>
                  </a:lnTo>
                  <a:lnTo>
                    <a:pt x="117" y="193"/>
                  </a:lnTo>
                  <a:lnTo>
                    <a:pt x="115" y="189"/>
                  </a:lnTo>
                  <a:lnTo>
                    <a:pt x="115" y="184"/>
                  </a:lnTo>
                  <a:lnTo>
                    <a:pt x="115" y="179"/>
                  </a:lnTo>
                  <a:lnTo>
                    <a:pt x="115" y="175"/>
                  </a:lnTo>
                  <a:lnTo>
                    <a:pt x="115" y="170"/>
                  </a:lnTo>
                  <a:lnTo>
                    <a:pt x="115" y="164"/>
                  </a:lnTo>
                  <a:lnTo>
                    <a:pt x="117" y="160"/>
                  </a:lnTo>
                  <a:lnTo>
                    <a:pt x="117" y="155"/>
                  </a:lnTo>
                  <a:lnTo>
                    <a:pt x="117" y="151"/>
                  </a:lnTo>
                  <a:lnTo>
                    <a:pt x="118" y="146"/>
                  </a:lnTo>
                  <a:lnTo>
                    <a:pt x="120" y="142"/>
                  </a:lnTo>
                  <a:lnTo>
                    <a:pt x="120" y="137"/>
                  </a:lnTo>
                  <a:lnTo>
                    <a:pt x="122" y="133"/>
                  </a:lnTo>
                  <a:lnTo>
                    <a:pt x="123" y="128"/>
                  </a:lnTo>
                  <a:lnTo>
                    <a:pt x="125" y="124"/>
                  </a:lnTo>
                  <a:lnTo>
                    <a:pt x="128" y="119"/>
                  </a:lnTo>
                  <a:lnTo>
                    <a:pt x="129" y="115"/>
                  </a:lnTo>
                  <a:lnTo>
                    <a:pt x="132" y="111"/>
                  </a:lnTo>
                  <a:lnTo>
                    <a:pt x="136" y="107"/>
                  </a:lnTo>
                  <a:lnTo>
                    <a:pt x="139" y="103"/>
                  </a:lnTo>
                  <a:lnTo>
                    <a:pt x="142" y="99"/>
                  </a:lnTo>
                  <a:lnTo>
                    <a:pt x="145" y="95"/>
                  </a:lnTo>
                  <a:lnTo>
                    <a:pt x="148" y="91"/>
                  </a:lnTo>
                  <a:lnTo>
                    <a:pt x="153" y="88"/>
                  </a:lnTo>
                  <a:lnTo>
                    <a:pt x="157" y="84"/>
                  </a:lnTo>
                  <a:lnTo>
                    <a:pt x="162" y="81"/>
                  </a:lnTo>
                  <a:lnTo>
                    <a:pt x="167" y="78"/>
                  </a:lnTo>
                  <a:lnTo>
                    <a:pt x="171" y="75"/>
                  </a:lnTo>
                  <a:lnTo>
                    <a:pt x="178" y="71"/>
                  </a:lnTo>
                  <a:lnTo>
                    <a:pt x="184" y="68"/>
                  </a:lnTo>
                  <a:lnTo>
                    <a:pt x="190" y="66"/>
                  </a:lnTo>
                  <a:lnTo>
                    <a:pt x="198" y="63"/>
                  </a:lnTo>
                  <a:lnTo>
                    <a:pt x="204" y="60"/>
                  </a:lnTo>
                  <a:lnTo>
                    <a:pt x="212" y="57"/>
                  </a:lnTo>
                  <a:lnTo>
                    <a:pt x="220" y="54"/>
                  </a:lnTo>
                  <a:lnTo>
                    <a:pt x="227" y="51"/>
                  </a:lnTo>
                  <a:lnTo>
                    <a:pt x="235" y="48"/>
                  </a:lnTo>
                  <a:lnTo>
                    <a:pt x="243" y="46"/>
                  </a:lnTo>
                  <a:lnTo>
                    <a:pt x="251" y="43"/>
                  </a:lnTo>
                  <a:lnTo>
                    <a:pt x="258" y="41"/>
                  </a:lnTo>
                  <a:lnTo>
                    <a:pt x="268" y="38"/>
                  </a:lnTo>
                  <a:lnTo>
                    <a:pt x="275" y="36"/>
                  </a:lnTo>
                  <a:lnTo>
                    <a:pt x="283" y="33"/>
                  </a:lnTo>
                  <a:lnTo>
                    <a:pt x="291" y="31"/>
                  </a:lnTo>
                  <a:lnTo>
                    <a:pt x="300" y="29"/>
                  </a:lnTo>
                  <a:lnTo>
                    <a:pt x="308" y="27"/>
                  </a:lnTo>
                  <a:lnTo>
                    <a:pt x="316" y="25"/>
                  </a:lnTo>
                  <a:lnTo>
                    <a:pt x="325" y="22"/>
                  </a:lnTo>
                  <a:lnTo>
                    <a:pt x="333" y="20"/>
                  </a:lnTo>
                  <a:lnTo>
                    <a:pt x="342" y="18"/>
                  </a:lnTo>
                  <a:lnTo>
                    <a:pt x="350" y="17"/>
                  </a:lnTo>
                  <a:lnTo>
                    <a:pt x="359" y="15"/>
                  </a:lnTo>
                  <a:lnTo>
                    <a:pt x="367" y="14"/>
                  </a:lnTo>
                  <a:lnTo>
                    <a:pt x="377" y="13"/>
                  </a:lnTo>
                  <a:lnTo>
                    <a:pt x="384" y="11"/>
                  </a:lnTo>
                  <a:lnTo>
                    <a:pt x="394" y="10"/>
                  </a:lnTo>
                  <a:lnTo>
                    <a:pt x="403" y="9"/>
                  </a:lnTo>
                  <a:lnTo>
                    <a:pt x="411" y="8"/>
                  </a:lnTo>
                  <a:lnTo>
                    <a:pt x="420" y="8"/>
                  </a:lnTo>
                  <a:lnTo>
                    <a:pt x="428" y="7"/>
                  </a:lnTo>
                  <a:lnTo>
                    <a:pt x="437" y="6"/>
                  </a:lnTo>
                  <a:lnTo>
                    <a:pt x="446" y="6"/>
                  </a:lnTo>
                  <a:lnTo>
                    <a:pt x="454" y="6"/>
                  </a:lnTo>
                  <a:lnTo>
                    <a:pt x="460" y="5"/>
                  </a:lnTo>
                  <a:lnTo>
                    <a:pt x="467" y="4"/>
                  </a:lnTo>
                  <a:lnTo>
                    <a:pt x="473" y="4"/>
                  </a:lnTo>
                  <a:lnTo>
                    <a:pt x="479" y="3"/>
                  </a:lnTo>
                  <a:lnTo>
                    <a:pt x="485" y="2"/>
                  </a:lnTo>
                  <a:lnTo>
                    <a:pt x="492" y="2"/>
                  </a:lnTo>
                  <a:lnTo>
                    <a:pt x="498" y="2"/>
                  </a:lnTo>
                  <a:lnTo>
                    <a:pt x="504" y="1"/>
                  </a:lnTo>
                  <a:lnTo>
                    <a:pt x="510" y="1"/>
                  </a:lnTo>
                  <a:lnTo>
                    <a:pt x="518" y="1"/>
                  </a:lnTo>
                  <a:lnTo>
                    <a:pt x="524" y="0"/>
                  </a:lnTo>
                  <a:lnTo>
                    <a:pt x="530" y="0"/>
                  </a:lnTo>
                  <a:lnTo>
                    <a:pt x="537" y="0"/>
                  </a:lnTo>
                  <a:lnTo>
                    <a:pt x="543" y="0"/>
                  </a:lnTo>
                  <a:lnTo>
                    <a:pt x="551" y="0"/>
                  </a:lnTo>
                  <a:lnTo>
                    <a:pt x="557" y="0"/>
                  </a:lnTo>
                  <a:lnTo>
                    <a:pt x="563" y="0"/>
                  </a:lnTo>
                  <a:lnTo>
                    <a:pt x="569" y="0"/>
                  </a:lnTo>
                  <a:lnTo>
                    <a:pt x="577" y="0"/>
                  </a:lnTo>
                  <a:lnTo>
                    <a:pt x="583" y="0"/>
                  </a:lnTo>
                  <a:lnTo>
                    <a:pt x="590" y="0"/>
                  </a:lnTo>
                  <a:lnTo>
                    <a:pt x="596" y="0"/>
                  </a:lnTo>
                  <a:lnTo>
                    <a:pt x="604" y="0"/>
                  </a:lnTo>
                  <a:lnTo>
                    <a:pt x="610" y="1"/>
                  </a:lnTo>
                  <a:lnTo>
                    <a:pt x="616" y="1"/>
                  </a:lnTo>
                  <a:lnTo>
                    <a:pt x="622" y="1"/>
                  </a:lnTo>
                  <a:lnTo>
                    <a:pt x="628" y="1"/>
                  </a:lnTo>
                  <a:lnTo>
                    <a:pt x="635" y="1"/>
                  </a:lnTo>
                  <a:lnTo>
                    <a:pt x="642" y="1"/>
                  </a:lnTo>
                  <a:lnTo>
                    <a:pt x="649" y="1"/>
                  </a:lnTo>
                  <a:lnTo>
                    <a:pt x="655" y="1"/>
                  </a:lnTo>
                  <a:lnTo>
                    <a:pt x="661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38" name="Freeform 53"/>
            <p:cNvSpPr>
              <a:spLocks/>
            </p:cNvSpPr>
            <p:nvPr/>
          </p:nvSpPr>
          <p:spPr bwMode="auto">
            <a:xfrm>
              <a:off x="6366" y="1537"/>
              <a:ext cx="399" cy="391"/>
            </a:xfrm>
            <a:custGeom>
              <a:avLst/>
              <a:gdLst>
                <a:gd name="T0" fmla="*/ 6 w 798"/>
                <a:gd name="T1" fmla="*/ 48 h 391"/>
                <a:gd name="T2" fmla="*/ 6 w 798"/>
                <a:gd name="T3" fmla="*/ 50 h 391"/>
                <a:gd name="T4" fmla="*/ 6 w 798"/>
                <a:gd name="T5" fmla="*/ 57 h 391"/>
                <a:gd name="T6" fmla="*/ 6 w 798"/>
                <a:gd name="T7" fmla="*/ 72 h 391"/>
                <a:gd name="T8" fmla="*/ 6 w 798"/>
                <a:gd name="T9" fmla="*/ 87 h 391"/>
                <a:gd name="T10" fmla="*/ 6 w 798"/>
                <a:gd name="T11" fmla="*/ 98 h 391"/>
                <a:gd name="T12" fmla="*/ 6 w 798"/>
                <a:gd name="T13" fmla="*/ 114 h 391"/>
                <a:gd name="T14" fmla="*/ 6 w 798"/>
                <a:gd name="T15" fmla="*/ 178 h 391"/>
                <a:gd name="T16" fmla="*/ 6 w 798"/>
                <a:gd name="T17" fmla="*/ 244 h 391"/>
                <a:gd name="T18" fmla="*/ 6 w 798"/>
                <a:gd name="T19" fmla="*/ 290 h 391"/>
                <a:gd name="T20" fmla="*/ 6 w 798"/>
                <a:gd name="T21" fmla="*/ 328 h 391"/>
                <a:gd name="T22" fmla="*/ 6 w 798"/>
                <a:gd name="T23" fmla="*/ 360 h 391"/>
                <a:gd name="T24" fmla="*/ 6 w 798"/>
                <a:gd name="T25" fmla="*/ 374 h 391"/>
                <a:gd name="T26" fmla="*/ 6 w 798"/>
                <a:gd name="T27" fmla="*/ 388 h 391"/>
                <a:gd name="T28" fmla="*/ 6 w 798"/>
                <a:gd name="T29" fmla="*/ 381 h 391"/>
                <a:gd name="T30" fmla="*/ 6 w 798"/>
                <a:gd name="T31" fmla="*/ 371 h 391"/>
                <a:gd name="T32" fmla="*/ 6 w 798"/>
                <a:gd name="T33" fmla="*/ 369 h 391"/>
                <a:gd name="T34" fmla="*/ 6 w 798"/>
                <a:gd name="T35" fmla="*/ 370 h 391"/>
                <a:gd name="T36" fmla="*/ 6 w 798"/>
                <a:gd name="T37" fmla="*/ 374 h 391"/>
                <a:gd name="T38" fmla="*/ 6 w 798"/>
                <a:gd name="T39" fmla="*/ 381 h 391"/>
                <a:gd name="T40" fmla="*/ 5 w 798"/>
                <a:gd name="T41" fmla="*/ 386 h 391"/>
                <a:gd name="T42" fmla="*/ 5 w 798"/>
                <a:gd name="T43" fmla="*/ 357 h 391"/>
                <a:gd name="T44" fmla="*/ 5 w 798"/>
                <a:gd name="T45" fmla="*/ 328 h 391"/>
                <a:gd name="T46" fmla="*/ 5 w 798"/>
                <a:gd name="T47" fmla="*/ 304 h 391"/>
                <a:gd name="T48" fmla="*/ 5 w 798"/>
                <a:gd name="T49" fmla="*/ 281 h 391"/>
                <a:gd name="T50" fmla="*/ 5 w 798"/>
                <a:gd name="T51" fmla="*/ 262 h 391"/>
                <a:gd name="T52" fmla="*/ 5 w 798"/>
                <a:gd name="T53" fmla="*/ 250 h 391"/>
                <a:gd name="T54" fmla="*/ 5 w 798"/>
                <a:gd name="T55" fmla="*/ 240 h 391"/>
                <a:gd name="T56" fmla="*/ 3 w 798"/>
                <a:gd name="T57" fmla="*/ 224 h 391"/>
                <a:gd name="T58" fmla="*/ 3 w 798"/>
                <a:gd name="T59" fmla="*/ 198 h 391"/>
                <a:gd name="T60" fmla="*/ 3 w 798"/>
                <a:gd name="T61" fmla="*/ 178 h 391"/>
                <a:gd name="T62" fmla="*/ 3 w 798"/>
                <a:gd name="T63" fmla="*/ 159 h 391"/>
                <a:gd name="T64" fmla="*/ 3 w 798"/>
                <a:gd name="T65" fmla="*/ 142 h 391"/>
                <a:gd name="T66" fmla="*/ 3 w 798"/>
                <a:gd name="T67" fmla="*/ 129 h 391"/>
                <a:gd name="T68" fmla="*/ 3 w 798"/>
                <a:gd name="T69" fmla="*/ 117 h 391"/>
                <a:gd name="T70" fmla="*/ 3 w 798"/>
                <a:gd name="T71" fmla="*/ 119 h 391"/>
                <a:gd name="T72" fmla="*/ 3 w 798"/>
                <a:gd name="T73" fmla="*/ 128 h 391"/>
                <a:gd name="T74" fmla="*/ 3 w 798"/>
                <a:gd name="T75" fmla="*/ 143 h 391"/>
                <a:gd name="T76" fmla="*/ 3 w 798"/>
                <a:gd name="T77" fmla="*/ 153 h 391"/>
                <a:gd name="T78" fmla="*/ 2 w 798"/>
                <a:gd name="T79" fmla="*/ 162 h 391"/>
                <a:gd name="T80" fmla="*/ 2 w 798"/>
                <a:gd name="T81" fmla="*/ 162 h 391"/>
                <a:gd name="T82" fmla="*/ 1 w 798"/>
                <a:gd name="T83" fmla="*/ 160 h 391"/>
                <a:gd name="T84" fmla="*/ 1 w 798"/>
                <a:gd name="T85" fmla="*/ 158 h 391"/>
                <a:gd name="T86" fmla="*/ 1 w 798"/>
                <a:gd name="T87" fmla="*/ 167 h 391"/>
                <a:gd name="T88" fmla="*/ 1 w 798"/>
                <a:gd name="T89" fmla="*/ 181 h 391"/>
                <a:gd name="T90" fmla="*/ 1 w 798"/>
                <a:gd name="T91" fmla="*/ 194 h 391"/>
                <a:gd name="T92" fmla="*/ 1 w 798"/>
                <a:gd name="T93" fmla="*/ 210 h 391"/>
                <a:gd name="T94" fmla="*/ 1 w 798"/>
                <a:gd name="T95" fmla="*/ 223 h 391"/>
                <a:gd name="T96" fmla="*/ 1 w 798"/>
                <a:gd name="T97" fmla="*/ 192 h 391"/>
                <a:gd name="T98" fmla="*/ 1 w 798"/>
                <a:gd name="T99" fmla="*/ 136 h 391"/>
                <a:gd name="T100" fmla="*/ 1 w 798"/>
                <a:gd name="T101" fmla="*/ 84 h 391"/>
                <a:gd name="T102" fmla="*/ 1 w 798"/>
                <a:gd name="T103" fmla="*/ 45 h 391"/>
                <a:gd name="T104" fmla="*/ 2 w 798"/>
                <a:gd name="T105" fmla="*/ 22 h 391"/>
                <a:gd name="T106" fmla="*/ 3 w 798"/>
                <a:gd name="T107" fmla="*/ 9 h 391"/>
                <a:gd name="T108" fmla="*/ 3 w 798"/>
                <a:gd name="T109" fmla="*/ 8 h 391"/>
                <a:gd name="T110" fmla="*/ 3 w 798"/>
                <a:gd name="T111" fmla="*/ 3 h 391"/>
                <a:gd name="T112" fmla="*/ 3 w 798"/>
                <a:gd name="T113" fmla="*/ 0 h 391"/>
                <a:gd name="T114" fmla="*/ 5 w 798"/>
                <a:gd name="T115" fmla="*/ 4 h 391"/>
                <a:gd name="T116" fmla="*/ 5 w 798"/>
                <a:gd name="T117" fmla="*/ 10 h 391"/>
                <a:gd name="T118" fmla="*/ 5 w 798"/>
                <a:gd name="T119" fmla="*/ 25 h 39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98"/>
                <a:gd name="T181" fmla="*/ 0 h 391"/>
                <a:gd name="T182" fmla="*/ 798 w 798"/>
                <a:gd name="T183" fmla="*/ 391 h 39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98" h="391">
                  <a:moveTo>
                    <a:pt x="631" y="38"/>
                  </a:moveTo>
                  <a:lnTo>
                    <a:pt x="631" y="39"/>
                  </a:lnTo>
                  <a:lnTo>
                    <a:pt x="633" y="41"/>
                  </a:lnTo>
                  <a:lnTo>
                    <a:pt x="633" y="42"/>
                  </a:lnTo>
                  <a:lnTo>
                    <a:pt x="634" y="43"/>
                  </a:lnTo>
                  <a:lnTo>
                    <a:pt x="634" y="44"/>
                  </a:lnTo>
                  <a:lnTo>
                    <a:pt x="636" y="45"/>
                  </a:lnTo>
                  <a:lnTo>
                    <a:pt x="637" y="46"/>
                  </a:lnTo>
                  <a:lnTo>
                    <a:pt x="639" y="46"/>
                  </a:lnTo>
                  <a:lnTo>
                    <a:pt x="641" y="47"/>
                  </a:lnTo>
                  <a:lnTo>
                    <a:pt x="642" y="47"/>
                  </a:lnTo>
                  <a:lnTo>
                    <a:pt x="644" y="48"/>
                  </a:lnTo>
                  <a:lnTo>
                    <a:pt x="645" y="48"/>
                  </a:lnTo>
                  <a:lnTo>
                    <a:pt x="647" y="48"/>
                  </a:lnTo>
                  <a:lnTo>
                    <a:pt x="648" y="49"/>
                  </a:lnTo>
                  <a:lnTo>
                    <a:pt x="651" y="49"/>
                  </a:lnTo>
                  <a:lnTo>
                    <a:pt x="653" y="49"/>
                  </a:lnTo>
                  <a:lnTo>
                    <a:pt x="655" y="49"/>
                  </a:lnTo>
                  <a:lnTo>
                    <a:pt x="656" y="49"/>
                  </a:lnTo>
                  <a:lnTo>
                    <a:pt x="659" y="49"/>
                  </a:lnTo>
                  <a:lnTo>
                    <a:pt x="661" y="50"/>
                  </a:lnTo>
                  <a:lnTo>
                    <a:pt x="662" y="50"/>
                  </a:lnTo>
                  <a:lnTo>
                    <a:pt x="664" y="50"/>
                  </a:lnTo>
                  <a:lnTo>
                    <a:pt x="665" y="50"/>
                  </a:lnTo>
                  <a:lnTo>
                    <a:pt x="668" y="50"/>
                  </a:lnTo>
                  <a:lnTo>
                    <a:pt x="670" y="50"/>
                  </a:lnTo>
                  <a:lnTo>
                    <a:pt x="672" y="50"/>
                  </a:lnTo>
                  <a:lnTo>
                    <a:pt x="673" y="51"/>
                  </a:lnTo>
                  <a:lnTo>
                    <a:pt x="675" y="51"/>
                  </a:lnTo>
                  <a:lnTo>
                    <a:pt x="676" y="51"/>
                  </a:lnTo>
                  <a:lnTo>
                    <a:pt x="678" y="52"/>
                  </a:lnTo>
                  <a:lnTo>
                    <a:pt x="679" y="52"/>
                  </a:lnTo>
                  <a:lnTo>
                    <a:pt x="681" y="53"/>
                  </a:lnTo>
                  <a:lnTo>
                    <a:pt x="682" y="53"/>
                  </a:lnTo>
                  <a:lnTo>
                    <a:pt x="684" y="54"/>
                  </a:lnTo>
                  <a:lnTo>
                    <a:pt x="687" y="54"/>
                  </a:lnTo>
                  <a:lnTo>
                    <a:pt x="689" y="55"/>
                  </a:lnTo>
                  <a:lnTo>
                    <a:pt x="690" y="56"/>
                  </a:lnTo>
                  <a:lnTo>
                    <a:pt x="692" y="57"/>
                  </a:lnTo>
                  <a:lnTo>
                    <a:pt x="693" y="58"/>
                  </a:lnTo>
                  <a:lnTo>
                    <a:pt x="695" y="59"/>
                  </a:lnTo>
                  <a:lnTo>
                    <a:pt x="696" y="61"/>
                  </a:lnTo>
                  <a:lnTo>
                    <a:pt x="700" y="62"/>
                  </a:lnTo>
                  <a:lnTo>
                    <a:pt x="701" y="63"/>
                  </a:lnTo>
                  <a:lnTo>
                    <a:pt x="703" y="64"/>
                  </a:lnTo>
                  <a:lnTo>
                    <a:pt x="704" y="65"/>
                  </a:lnTo>
                  <a:lnTo>
                    <a:pt x="706" y="66"/>
                  </a:lnTo>
                  <a:lnTo>
                    <a:pt x="707" y="67"/>
                  </a:lnTo>
                  <a:lnTo>
                    <a:pt x="709" y="68"/>
                  </a:lnTo>
                  <a:lnTo>
                    <a:pt x="710" y="69"/>
                  </a:lnTo>
                  <a:lnTo>
                    <a:pt x="712" y="71"/>
                  </a:lnTo>
                  <a:lnTo>
                    <a:pt x="712" y="72"/>
                  </a:lnTo>
                  <a:lnTo>
                    <a:pt x="714" y="73"/>
                  </a:lnTo>
                  <a:lnTo>
                    <a:pt x="715" y="74"/>
                  </a:lnTo>
                  <a:lnTo>
                    <a:pt x="717" y="75"/>
                  </a:lnTo>
                  <a:lnTo>
                    <a:pt x="718" y="77"/>
                  </a:lnTo>
                  <a:lnTo>
                    <a:pt x="720" y="78"/>
                  </a:lnTo>
                  <a:lnTo>
                    <a:pt x="721" y="79"/>
                  </a:lnTo>
                  <a:lnTo>
                    <a:pt x="723" y="80"/>
                  </a:lnTo>
                  <a:lnTo>
                    <a:pt x="724" y="81"/>
                  </a:lnTo>
                  <a:lnTo>
                    <a:pt x="726" y="82"/>
                  </a:lnTo>
                  <a:lnTo>
                    <a:pt x="728" y="84"/>
                  </a:lnTo>
                  <a:lnTo>
                    <a:pt x="729" y="85"/>
                  </a:lnTo>
                  <a:lnTo>
                    <a:pt x="731" y="86"/>
                  </a:lnTo>
                  <a:lnTo>
                    <a:pt x="732" y="87"/>
                  </a:lnTo>
                  <a:lnTo>
                    <a:pt x="732" y="88"/>
                  </a:lnTo>
                  <a:lnTo>
                    <a:pt x="734" y="89"/>
                  </a:lnTo>
                  <a:lnTo>
                    <a:pt x="734" y="90"/>
                  </a:lnTo>
                  <a:lnTo>
                    <a:pt x="735" y="90"/>
                  </a:lnTo>
                  <a:lnTo>
                    <a:pt x="735" y="91"/>
                  </a:lnTo>
                  <a:lnTo>
                    <a:pt x="737" y="92"/>
                  </a:lnTo>
                  <a:lnTo>
                    <a:pt x="737" y="93"/>
                  </a:lnTo>
                  <a:lnTo>
                    <a:pt x="737" y="94"/>
                  </a:lnTo>
                  <a:lnTo>
                    <a:pt x="738" y="94"/>
                  </a:lnTo>
                  <a:lnTo>
                    <a:pt x="738" y="95"/>
                  </a:lnTo>
                  <a:lnTo>
                    <a:pt x="740" y="96"/>
                  </a:lnTo>
                  <a:lnTo>
                    <a:pt x="742" y="97"/>
                  </a:lnTo>
                  <a:lnTo>
                    <a:pt x="742" y="98"/>
                  </a:lnTo>
                  <a:lnTo>
                    <a:pt x="743" y="98"/>
                  </a:lnTo>
                  <a:lnTo>
                    <a:pt x="743" y="99"/>
                  </a:lnTo>
                  <a:lnTo>
                    <a:pt x="745" y="99"/>
                  </a:lnTo>
                  <a:lnTo>
                    <a:pt x="745" y="100"/>
                  </a:lnTo>
                  <a:lnTo>
                    <a:pt x="746" y="101"/>
                  </a:lnTo>
                  <a:lnTo>
                    <a:pt x="746" y="102"/>
                  </a:lnTo>
                  <a:lnTo>
                    <a:pt x="748" y="102"/>
                  </a:lnTo>
                  <a:lnTo>
                    <a:pt x="748" y="103"/>
                  </a:lnTo>
                  <a:lnTo>
                    <a:pt x="749" y="103"/>
                  </a:lnTo>
                  <a:lnTo>
                    <a:pt x="749" y="104"/>
                  </a:lnTo>
                  <a:lnTo>
                    <a:pt x="751" y="104"/>
                  </a:lnTo>
                  <a:lnTo>
                    <a:pt x="754" y="110"/>
                  </a:lnTo>
                  <a:lnTo>
                    <a:pt x="757" y="114"/>
                  </a:lnTo>
                  <a:lnTo>
                    <a:pt x="762" y="119"/>
                  </a:lnTo>
                  <a:lnTo>
                    <a:pt x="765" y="124"/>
                  </a:lnTo>
                  <a:lnTo>
                    <a:pt x="766" y="128"/>
                  </a:lnTo>
                  <a:lnTo>
                    <a:pt x="770" y="133"/>
                  </a:lnTo>
                  <a:lnTo>
                    <a:pt x="773" y="138"/>
                  </a:lnTo>
                  <a:lnTo>
                    <a:pt x="774" y="143"/>
                  </a:lnTo>
                  <a:lnTo>
                    <a:pt x="777" y="148"/>
                  </a:lnTo>
                  <a:lnTo>
                    <a:pt x="779" y="153"/>
                  </a:lnTo>
                  <a:lnTo>
                    <a:pt x="780" y="158"/>
                  </a:lnTo>
                  <a:lnTo>
                    <a:pt x="782" y="163"/>
                  </a:lnTo>
                  <a:lnTo>
                    <a:pt x="784" y="168"/>
                  </a:lnTo>
                  <a:lnTo>
                    <a:pt x="785" y="173"/>
                  </a:lnTo>
                  <a:lnTo>
                    <a:pt x="787" y="178"/>
                  </a:lnTo>
                  <a:lnTo>
                    <a:pt x="788" y="183"/>
                  </a:lnTo>
                  <a:lnTo>
                    <a:pt x="788" y="188"/>
                  </a:lnTo>
                  <a:lnTo>
                    <a:pt x="790" y="193"/>
                  </a:lnTo>
                  <a:lnTo>
                    <a:pt x="791" y="198"/>
                  </a:lnTo>
                  <a:lnTo>
                    <a:pt x="791" y="203"/>
                  </a:lnTo>
                  <a:lnTo>
                    <a:pt x="793" y="209"/>
                  </a:lnTo>
                  <a:lnTo>
                    <a:pt x="793" y="214"/>
                  </a:lnTo>
                  <a:lnTo>
                    <a:pt x="793" y="219"/>
                  </a:lnTo>
                  <a:lnTo>
                    <a:pt x="794" y="224"/>
                  </a:lnTo>
                  <a:lnTo>
                    <a:pt x="794" y="229"/>
                  </a:lnTo>
                  <a:lnTo>
                    <a:pt x="794" y="234"/>
                  </a:lnTo>
                  <a:lnTo>
                    <a:pt x="796" y="239"/>
                  </a:lnTo>
                  <a:lnTo>
                    <a:pt x="796" y="244"/>
                  </a:lnTo>
                  <a:lnTo>
                    <a:pt x="796" y="248"/>
                  </a:lnTo>
                  <a:lnTo>
                    <a:pt x="796" y="254"/>
                  </a:lnTo>
                  <a:lnTo>
                    <a:pt x="798" y="259"/>
                  </a:lnTo>
                  <a:lnTo>
                    <a:pt x="798" y="264"/>
                  </a:lnTo>
                  <a:lnTo>
                    <a:pt x="796" y="266"/>
                  </a:lnTo>
                  <a:lnTo>
                    <a:pt x="796" y="269"/>
                  </a:lnTo>
                  <a:lnTo>
                    <a:pt x="796" y="272"/>
                  </a:lnTo>
                  <a:lnTo>
                    <a:pt x="796" y="275"/>
                  </a:lnTo>
                  <a:lnTo>
                    <a:pt x="796" y="278"/>
                  </a:lnTo>
                  <a:lnTo>
                    <a:pt x="794" y="281"/>
                  </a:lnTo>
                  <a:lnTo>
                    <a:pt x="794" y="284"/>
                  </a:lnTo>
                  <a:lnTo>
                    <a:pt x="794" y="287"/>
                  </a:lnTo>
                  <a:lnTo>
                    <a:pt x="794" y="290"/>
                  </a:lnTo>
                  <a:lnTo>
                    <a:pt x="794" y="292"/>
                  </a:lnTo>
                  <a:lnTo>
                    <a:pt x="794" y="295"/>
                  </a:lnTo>
                  <a:lnTo>
                    <a:pt x="794" y="298"/>
                  </a:lnTo>
                  <a:lnTo>
                    <a:pt x="793" y="302"/>
                  </a:lnTo>
                  <a:lnTo>
                    <a:pt x="793" y="305"/>
                  </a:lnTo>
                  <a:lnTo>
                    <a:pt x="793" y="308"/>
                  </a:lnTo>
                  <a:lnTo>
                    <a:pt x="793" y="311"/>
                  </a:lnTo>
                  <a:lnTo>
                    <a:pt x="793" y="314"/>
                  </a:lnTo>
                  <a:lnTo>
                    <a:pt x="793" y="317"/>
                  </a:lnTo>
                  <a:lnTo>
                    <a:pt x="791" y="319"/>
                  </a:lnTo>
                  <a:lnTo>
                    <a:pt x="791" y="322"/>
                  </a:lnTo>
                  <a:lnTo>
                    <a:pt x="791" y="325"/>
                  </a:lnTo>
                  <a:lnTo>
                    <a:pt x="790" y="328"/>
                  </a:lnTo>
                  <a:lnTo>
                    <a:pt x="790" y="331"/>
                  </a:lnTo>
                  <a:lnTo>
                    <a:pt x="790" y="334"/>
                  </a:lnTo>
                  <a:lnTo>
                    <a:pt x="788" y="337"/>
                  </a:lnTo>
                  <a:lnTo>
                    <a:pt x="787" y="339"/>
                  </a:lnTo>
                  <a:lnTo>
                    <a:pt x="787" y="342"/>
                  </a:lnTo>
                  <a:lnTo>
                    <a:pt x="785" y="345"/>
                  </a:lnTo>
                  <a:lnTo>
                    <a:pt x="784" y="348"/>
                  </a:lnTo>
                  <a:lnTo>
                    <a:pt x="784" y="351"/>
                  </a:lnTo>
                  <a:lnTo>
                    <a:pt x="782" y="354"/>
                  </a:lnTo>
                  <a:lnTo>
                    <a:pt x="780" y="357"/>
                  </a:lnTo>
                  <a:lnTo>
                    <a:pt x="780" y="358"/>
                  </a:lnTo>
                  <a:lnTo>
                    <a:pt x="779" y="359"/>
                  </a:lnTo>
                  <a:lnTo>
                    <a:pt x="779" y="360"/>
                  </a:lnTo>
                  <a:lnTo>
                    <a:pt x="779" y="361"/>
                  </a:lnTo>
                  <a:lnTo>
                    <a:pt x="779" y="362"/>
                  </a:lnTo>
                  <a:lnTo>
                    <a:pt x="779" y="363"/>
                  </a:lnTo>
                  <a:lnTo>
                    <a:pt x="779" y="364"/>
                  </a:lnTo>
                  <a:lnTo>
                    <a:pt x="777" y="366"/>
                  </a:lnTo>
                  <a:lnTo>
                    <a:pt x="777" y="367"/>
                  </a:lnTo>
                  <a:lnTo>
                    <a:pt x="777" y="368"/>
                  </a:lnTo>
                  <a:lnTo>
                    <a:pt x="777" y="369"/>
                  </a:lnTo>
                  <a:lnTo>
                    <a:pt x="776" y="370"/>
                  </a:lnTo>
                  <a:lnTo>
                    <a:pt x="776" y="371"/>
                  </a:lnTo>
                  <a:lnTo>
                    <a:pt x="776" y="372"/>
                  </a:lnTo>
                  <a:lnTo>
                    <a:pt x="776" y="373"/>
                  </a:lnTo>
                  <a:lnTo>
                    <a:pt x="774" y="374"/>
                  </a:lnTo>
                  <a:lnTo>
                    <a:pt x="774" y="375"/>
                  </a:lnTo>
                  <a:lnTo>
                    <a:pt x="774" y="376"/>
                  </a:lnTo>
                  <a:lnTo>
                    <a:pt x="773" y="377"/>
                  </a:lnTo>
                  <a:lnTo>
                    <a:pt x="773" y="378"/>
                  </a:lnTo>
                  <a:lnTo>
                    <a:pt x="773" y="379"/>
                  </a:lnTo>
                  <a:lnTo>
                    <a:pt x="771" y="380"/>
                  </a:lnTo>
                  <a:lnTo>
                    <a:pt x="771" y="381"/>
                  </a:lnTo>
                  <a:lnTo>
                    <a:pt x="771" y="382"/>
                  </a:lnTo>
                  <a:lnTo>
                    <a:pt x="770" y="384"/>
                  </a:lnTo>
                  <a:lnTo>
                    <a:pt x="770" y="385"/>
                  </a:lnTo>
                  <a:lnTo>
                    <a:pt x="770" y="386"/>
                  </a:lnTo>
                  <a:lnTo>
                    <a:pt x="768" y="387"/>
                  </a:lnTo>
                  <a:lnTo>
                    <a:pt x="768" y="388"/>
                  </a:lnTo>
                  <a:lnTo>
                    <a:pt x="768" y="389"/>
                  </a:lnTo>
                  <a:lnTo>
                    <a:pt x="766" y="390"/>
                  </a:lnTo>
                  <a:lnTo>
                    <a:pt x="766" y="391"/>
                  </a:lnTo>
                  <a:lnTo>
                    <a:pt x="766" y="390"/>
                  </a:lnTo>
                  <a:lnTo>
                    <a:pt x="765" y="389"/>
                  </a:lnTo>
                  <a:lnTo>
                    <a:pt x="765" y="387"/>
                  </a:lnTo>
                  <a:lnTo>
                    <a:pt x="765" y="386"/>
                  </a:lnTo>
                  <a:lnTo>
                    <a:pt x="763" y="385"/>
                  </a:lnTo>
                  <a:lnTo>
                    <a:pt x="763" y="384"/>
                  </a:lnTo>
                  <a:lnTo>
                    <a:pt x="762" y="383"/>
                  </a:lnTo>
                  <a:lnTo>
                    <a:pt x="762" y="382"/>
                  </a:lnTo>
                  <a:lnTo>
                    <a:pt x="760" y="382"/>
                  </a:lnTo>
                  <a:lnTo>
                    <a:pt x="760" y="381"/>
                  </a:lnTo>
                  <a:lnTo>
                    <a:pt x="759" y="380"/>
                  </a:lnTo>
                  <a:lnTo>
                    <a:pt x="757" y="379"/>
                  </a:lnTo>
                  <a:lnTo>
                    <a:pt x="756" y="378"/>
                  </a:lnTo>
                  <a:lnTo>
                    <a:pt x="754" y="377"/>
                  </a:lnTo>
                  <a:lnTo>
                    <a:pt x="752" y="376"/>
                  </a:lnTo>
                  <a:lnTo>
                    <a:pt x="751" y="375"/>
                  </a:lnTo>
                  <a:lnTo>
                    <a:pt x="749" y="375"/>
                  </a:lnTo>
                  <a:lnTo>
                    <a:pt x="748" y="374"/>
                  </a:lnTo>
                  <a:lnTo>
                    <a:pt x="746" y="374"/>
                  </a:lnTo>
                  <a:lnTo>
                    <a:pt x="746" y="373"/>
                  </a:lnTo>
                  <a:lnTo>
                    <a:pt x="745" y="372"/>
                  </a:lnTo>
                  <a:lnTo>
                    <a:pt x="743" y="372"/>
                  </a:lnTo>
                  <a:lnTo>
                    <a:pt x="742" y="371"/>
                  </a:lnTo>
                  <a:lnTo>
                    <a:pt x="740" y="371"/>
                  </a:lnTo>
                  <a:lnTo>
                    <a:pt x="738" y="370"/>
                  </a:lnTo>
                  <a:lnTo>
                    <a:pt x="737" y="370"/>
                  </a:lnTo>
                  <a:lnTo>
                    <a:pt x="735" y="369"/>
                  </a:lnTo>
                  <a:lnTo>
                    <a:pt x="734" y="369"/>
                  </a:lnTo>
                  <a:lnTo>
                    <a:pt x="732" y="368"/>
                  </a:lnTo>
                  <a:lnTo>
                    <a:pt x="731" y="368"/>
                  </a:lnTo>
                  <a:lnTo>
                    <a:pt x="729" y="368"/>
                  </a:lnTo>
                  <a:lnTo>
                    <a:pt x="728" y="368"/>
                  </a:lnTo>
                  <a:lnTo>
                    <a:pt x="726" y="368"/>
                  </a:lnTo>
                  <a:lnTo>
                    <a:pt x="724" y="369"/>
                  </a:lnTo>
                  <a:lnTo>
                    <a:pt x="723" y="369"/>
                  </a:lnTo>
                  <a:lnTo>
                    <a:pt x="721" y="369"/>
                  </a:lnTo>
                  <a:lnTo>
                    <a:pt x="720" y="369"/>
                  </a:lnTo>
                  <a:lnTo>
                    <a:pt x="718" y="370"/>
                  </a:lnTo>
                  <a:lnTo>
                    <a:pt x="717" y="370"/>
                  </a:lnTo>
                  <a:lnTo>
                    <a:pt x="715" y="370"/>
                  </a:lnTo>
                  <a:lnTo>
                    <a:pt x="714" y="370"/>
                  </a:lnTo>
                  <a:lnTo>
                    <a:pt x="712" y="370"/>
                  </a:lnTo>
                  <a:lnTo>
                    <a:pt x="710" y="370"/>
                  </a:lnTo>
                  <a:lnTo>
                    <a:pt x="709" y="370"/>
                  </a:lnTo>
                  <a:lnTo>
                    <a:pt x="707" y="370"/>
                  </a:lnTo>
                  <a:lnTo>
                    <a:pt x="706" y="370"/>
                  </a:lnTo>
                  <a:lnTo>
                    <a:pt x="704" y="370"/>
                  </a:lnTo>
                  <a:lnTo>
                    <a:pt x="703" y="370"/>
                  </a:lnTo>
                  <a:lnTo>
                    <a:pt x="701" y="370"/>
                  </a:lnTo>
                  <a:lnTo>
                    <a:pt x="700" y="370"/>
                  </a:lnTo>
                  <a:lnTo>
                    <a:pt x="698" y="370"/>
                  </a:lnTo>
                  <a:lnTo>
                    <a:pt x="696" y="370"/>
                  </a:lnTo>
                  <a:lnTo>
                    <a:pt x="695" y="370"/>
                  </a:lnTo>
                  <a:lnTo>
                    <a:pt x="693" y="370"/>
                  </a:lnTo>
                  <a:lnTo>
                    <a:pt x="692" y="370"/>
                  </a:lnTo>
                  <a:lnTo>
                    <a:pt x="689" y="371"/>
                  </a:lnTo>
                  <a:lnTo>
                    <a:pt x="687" y="372"/>
                  </a:lnTo>
                  <a:lnTo>
                    <a:pt x="686" y="372"/>
                  </a:lnTo>
                  <a:lnTo>
                    <a:pt x="682" y="373"/>
                  </a:lnTo>
                  <a:lnTo>
                    <a:pt x="681" y="373"/>
                  </a:lnTo>
                  <a:lnTo>
                    <a:pt x="679" y="374"/>
                  </a:lnTo>
                  <a:lnTo>
                    <a:pt x="676" y="374"/>
                  </a:lnTo>
                  <a:lnTo>
                    <a:pt x="675" y="375"/>
                  </a:lnTo>
                  <a:lnTo>
                    <a:pt x="673" y="375"/>
                  </a:lnTo>
                  <a:lnTo>
                    <a:pt x="672" y="376"/>
                  </a:lnTo>
                  <a:lnTo>
                    <a:pt x="668" y="376"/>
                  </a:lnTo>
                  <a:lnTo>
                    <a:pt x="667" y="377"/>
                  </a:lnTo>
                  <a:lnTo>
                    <a:pt x="665" y="377"/>
                  </a:lnTo>
                  <a:lnTo>
                    <a:pt x="662" y="378"/>
                  </a:lnTo>
                  <a:lnTo>
                    <a:pt x="661" y="378"/>
                  </a:lnTo>
                  <a:lnTo>
                    <a:pt x="659" y="379"/>
                  </a:lnTo>
                  <a:lnTo>
                    <a:pt x="656" y="380"/>
                  </a:lnTo>
                  <a:lnTo>
                    <a:pt x="655" y="380"/>
                  </a:lnTo>
                  <a:lnTo>
                    <a:pt x="653" y="381"/>
                  </a:lnTo>
                  <a:lnTo>
                    <a:pt x="651" y="381"/>
                  </a:lnTo>
                  <a:lnTo>
                    <a:pt x="648" y="382"/>
                  </a:lnTo>
                  <a:lnTo>
                    <a:pt x="647" y="383"/>
                  </a:lnTo>
                  <a:lnTo>
                    <a:pt x="645" y="383"/>
                  </a:lnTo>
                  <a:lnTo>
                    <a:pt x="644" y="384"/>
                  </a:lnTo>
                  <a:lnTo>
                    <a:pt x="641" y="385"/>
                  </a:lnTo>
                  <a:lnTo>
                    <a:pt x="639" y="386"/>
                  </a:lnTo>
                  <a:lnTo>
                    <a:pt x="637" y="386"/>
                  </a:lnTo>
                  <a:lnTo>
                    <a:pt x="636" y="387"/>
                  </a:lnTo>
                  <a:lnTo>
                    <a:pt x="634" y="388"/>
                  </a:lnTo>
                  <a:lnTo>
                    <a:pt x="633" y="389"/>
                  </a:lnTo>
                  <a:lnTo>
                    <a:pt x="631" y="390"/>
                  </a:lnTo>
                  <a:lnTo>
                    <a:pt x="630" y="388"/>
                  </a:lnTo>
                  <a:lnTo>
                    <a:pt x="628" y="386"/>
                  </a:lnTo>
                  <a:lnTo>
                    <a:pt x="628" y="383"/>
                  </a:lnTo>
                  <a:lnTo>
                    <a:pt x="627" y="381"/>
                  </a:lnTo>
                  <a:lnTo>
                    <a:pt x="627" y="379"/>
                  </a:lnTo>
                  <a:lnTo>
                    <a:pt x="627" y="377"/>
                  </a:lnTo>
                  <a:lnTo>
                    <a:pt x="625" y="375"/>
                  </a:lnTo>
                  <a:lnTo>
                    <a:pt x="625" y="373"/>
                  </a:lnTo>
                  <a:lnTo>
                    <a:pt x="623" y="370"/>
                  </a:lnTo>
                  <a:lnTo>
                    <a:pt x="623" y="368"/>
                  </a:lnTo>
                  <a:lnTo>
                    <a:pt x="623" y="366"/>
                  </a:lnTo>
                  <a:lnTo>
                    <a:pt x="622" y="364"/>
                  </a:lnTo>
                  <a:lnTo>
                    <a:pt x="622" y="361"/>
                  </a:lnTo>
                  <a:lnTo>
                    <a:pt x="620" y="359"/>
                  </a:lnTo>
                  <a:lnTo>
                    <a:pt x="620" y="357"/>
                  </a:lnTo>
                  <a:lnTo>
                    <a:pt x="620" y="355"/>
                  </a:lnTo>
                  <a:lnTo>
                    <a:pt x="619" y="353"/>
                  </a:lnTo>
                  <a:lnTo>
                    <a:pt x="619" y="350"/>
                  </a:lnTo>
                  <a:lnTo>
                    <a:pt x="619" y="347"/>
                  </a:lnTo>
                  <a:lnTo>
                    <a:pt x="617" y="345"/>
                  </a:lnTo>
                  <a:lnTo>
                    <a:pt x="617" y="343"/>
                  </a:lnTo>
                  <a:lnTo>
                    <a:pt x="616" y="341"/>
                  </a:lnTo>
                  <a:lnTo>
                    <a:pt x="616" y="338"/>
                  </a:lnTo>
                  <a:lnTo>
                    <a:pt x="614" y="336"/>
                  </a:lnTo>
                  <a:lnTo>
                    <a:pt x="614" y="334"/>
                  </a:lnTo>
                  <a:lnTo>
                    <a:pt x="613" y="332"/>
                  </a:lnTo>
                  <a:lnTo>
                    <a:pt x="611" y="330"/>
                  </a:lnTo>
                  <a:lnTo>
                    <a:pt x="611" y="328"/>
                  </a:lnTo>
                  <a:lnTo>
                    <a:pt x="609" y="326"/>
                  </a:lnTo>
                  <a:lnTo>
                    <a:pt x="608" y="324"/>
                  </a:lnTo>
                  <a:lnTo>
                    <a:pt x="606" y="322"/>
                  </a:lnTo>
                  <a:lnTo>
                    <a:pt x="605" y="320"/>
                  </a:lnTo>
                  <a:lnTo>
                    <a:pt x="605" y="318"/>
                  </a:lnTo>
                  <a:lnTo>
                    <a:pt x="605" y="316"/>
                  </a:lnTo>
                  <a:lnTo>
                    <a:pt x="603" y="314"/>
                  </a:lnTo>
                  <a:lnTo>
                    <a:pt x="603" y="312"/>
                  </a:lnTo>
                  <a:lnTo>
                    <a:pt x="603" y="311"/>
                  </a:lnTo>
                  <a:lnTo>
                    <a:pt x="602" y="309"/>
                  </a:lnTo>
                  <a:lnTo>
                    <a:pt x="602" y="307"/>
                  </a:lnTo>
                  <a:lnTo>
                    <a:pt x="600" y="305"/>
                  </a:lnTo>
                  <a:lnTo>
                    <a:pt x="600" y="304"/>
                  </a:lnTo>
                  <a:lnTo>
                    <a:pt x="599" y="302"/>
                  </a:lnTo>
                  <a:lnTo>
                    <a:pt x="599" y="299"/>
                  </a:lnTo>
                  <a:lnTo>
                    <a:pt x="597" y="298"/>
                  </a:lnTo>
                  <a:lnTo>
                    <a:pt x="597" y="296"/>
                  </a:lnTo>
                  <a:lnTo>
                    <a:pt x="595" y="294"/>
                  </a:lnTo>
                  <a:lnTo>
                    <a:pt x="594" y="293"/>
                  </a:lnTo>
                  <a:lnTo>
                    <a:pt x="594" y="291"/>
                  </a:lnTo>
                  <a:lnTo>
                    <a:pt x="592" y="289"/>
                  </a:lnTo>
                  <a:lnTo>
                    <a:pt x="592" y="287"/>
                  </a:lnTo>
                  <a:lnTo>
                    <a:pt x="591" y="286"/>
                  </a:lnTo>
                  <a:lnTo>
                    <a:pt x="589" y="284"/>
                  </a:lnTo>
                  <a:lnTo>
                    <a:pt x="589" y="282"/>
                  </a:lnTo>
                  <a:lnTo>
                    <a:pt x="588" y="281"/>
                  </a:lnTo>
                  <a:lnTo>
                    <a:pt x="588" y="279"/>
                  </a:lnTo>
                  <a:lnTo>
                    <a:pt x="586" y="277"/>
                  </a:lnTo>
                  <a:lnTo>
                    <a:pt x="586" y="276"/>
                  </a:lnTo>
                  <a:lnTo>
                    <a:pt x="585" y="274"/>
                  </a:lnTo>
                  <a:lnTo>
                    <a:pt x="583" y="272"/>
                  </a:lnTo>
                  <a:lnTo>
                    <a:pt x="583" y="271"/>
                  </a:lnTo>
                  <a:lnTo>
                    <a:pt x="581" y="269"/>
                  </a:lnTo>
                  <a:lnTo>
                    <a:pt x="581" y="267"/>
                  </a:lnTo>
                  <a:lnTo>
                    <a:pt x="580" y="265"/>
                  </a:lnTo>
                  <a:lnTo>
                    <a:pt x="580" y="264"/>
                  </a:lnTo>
                  <a:lnTo>
                    <a:pt x="581" y="263"/>
                  </a:lnTo>
                  <a:lnTo>
                    <a:pt x="583" y="262"/>
                  </a:lnTo>
                  <a:lnTo>
                    <a:pt x="585" y="262"/>
                  </a:lnTo>
                  <a:lnTo>
                    <a:pt x="585" y="261"/>
                  </a:lnTo>
                  <a:lnTo>
                    <a:pt x="586" y="260"/>
                  </a:lnTo>
                  <a:lnTo>
                    <a:pt x="588" y="259"/>
                  </a:lnTo>
                  <a:lnTo>
                    <a:pt x="588" y="258"/>
                  </a:lnTo>
                  <a:lnTo>
                    <a:pt x="588" y="257"/>
                  </a:lnTo>
                  <a:lnTo>
                    <a:pt x="586" y="256"/>
                  </a:lnTo>
                  <a:lnTo>
                    <a:pt x="586" y="255"/>
                  </a:lnTo>
                  <a:lnTo>
                    <a:pt x="585" y="254"/>
                  </a:lnTo>
                  <a:lnTo>
                    <a:pt x="585" y="252"/>
                  </a:lnTo>
                  <a:lnTo>
                    <a:pt x="583" y="252"/>
                  </a:lnTo>
                  <a:lnTo>
                    <a:pt x="583" y="251"/>
                  </a:lnTo>
                  <a:lnTo>
                    <a:pt x="581" y="251"/>
                  </a:lnTo>
                  <a:lnTo>
                    <a:pt x="580" y="250"/>
                  </a:lnTo>
                  <a:lnTo>
                    <a:pt x="580" y="249"/>
                  </a:lnTo>
                  <a:lnTo>
                    <a:pt x="578" y="249"/>
                  </a:lnTo>
                  <a:lnTo>
                    <a:pt x="577" y="248"/>
                  </a:lnTo>
                  <a:lnTo>
                    <a:pt x="575" y="248"/>
                  </a:lnTo>
                  <a:lnTo>
                    <a:pt x="575" y="247"/>
                  </a:lnTo>
                  <a:lnTo>
                    <a:pt x="574" y="247"/>
                  </a:lnTo>
                  <a:lnTo>
                    <a:pt x="572" y="246"/>
                  </a:lnTo>
                  <a:lnTo>
                    <a:pt x="571" y="245"/>
                  </a:lnTo>
                  <a:lnTo>
                    <a:pt x="569" y="244"/>
                  </a:lnTo>
                  <a:lnTo>
                    <a:pt x="564" y="243"/>
                  </a:lnTo>
                  <a:lnTo>
                    <a:pt x="561" y="242"/>
                  </a:lnTo>
                  <a:lnTo>
                    <a:pt x="558" y="241"/>
                  </a:lnTo>
                  <a:lnTo>
                    <a:pt x="553" y="240"/>
                  </a:lnTo>
                  <a:lnTo>
                    <a:pt x="550" y="239"/>
                  </a:lnTo>
                  <a:lnTo>
                    <a:pt x="546" y="238"/>
                  </a:lnTo>
                  <a:lnTo>
                    <a:pt x="543" y="237"/>
                  </a:lnTo>
                  <a:lnTo>
                    <a:pt x="538" y="236"/>
                  </a:lnTo>
                  <a:lnTo>
                    <a:pt x="535" y="235"/>
                  </a:lnTo>
                  <a:lnTo>
                    <a:pt x="532" y="234"/>
                  </a:lnTo>
                  <a:lnTo>
                    <a:pt x="527" y="233"/>
                  </a:lnTo>
                  <a:lnTo>
                    <a:pt x="524" y="231"/>
                  </a:lnTo>
                  <a:lnTo>
                    <a:pt x="521" y="230"/>
                  </a:lnTo>
                  <a:lnTo>
                    <a:pt x="516" y="229"/>
                  </a:lnTo>
                  <a:lnTo>
                    <a:pt x="513" y="227"/>
                  </a:lnTo>
                  <a:lnTo>
                    <a:pt x="510" y="226"/>
                  </a:lnTo>
                  <a:lnTo>
                    <a:pt x="507" y="224"/>
                  </a:lnTo>
                  <a:lnTo>
                    <a:pt x="502" y="223"/>
                  </a:lnTo>
                  <a:lnTo>
                    <a:pt x="499" y="221"/>
                  </a:lnTo>
                  <a:lnTo>
                    <a:pt x="496" y="219"/>
                  </a:lnTo>
                  <a:lnTo>
                    <a:pt x="493" y="217"/>
                  </a:lnTo>
                  <a:lnTo>
                    <a:pt x="491" y="216"/>
                  </a:lnTo>
                  <a:lnTo>
                    <a:pt x="488" y="214"/>
                  </a:lnTo>
                  <a:lnTo>
                    <a:pt x="485" y="212"/>
                  </a:lnTo>
                  <a:lnTo>
                    <a:pt x="482" y="210"/>
                  </a:lnTo>
                  <a:lnTo>
                    <a:pt x="480" y="208"/>
                  </a:lnTo>
                  <a:lnTo>
                    <a:pt x="477" y="206"/>
                  </a:lnTo>
                  <a:lnTo>
                    <a:pt x="476" y="202"/>
                  </a:lnTo>
                  <a:lnTo>
                    <a:pt x="474" y="200"/>
                  </a:lnTo>
                  <a:lnTo>
                    <a:pt x="471" y="198"/>
                  </a:lnTo>
                  <a:lnTo>
                    <a:pt x="470" y="195"/>
                  </a:lnTo>
                  <a:lnTo>
                    <a:pt x="470" y="193"/>
                  </a:lnTo>
                  <a:lnTo>
                    <a:pt x="466" y="192"/>
                  </a:lnTo>
                  <a:lnTo>
                    <a:pt x="465" y="190"/>
                  </a:lnTo>
                  <a:lnTo>
                    <a:pt x="465" y="189"/>
                  </a:lnTo>
                  <a:lnTo>
                    <a:pt x="463" y="188"/>
                  </a:lnTo>
                  <a:lnTo>
                    <a:pt x="462" y="187"/>
                  </a:lnTo>
                  <a:lnTo>
                    <a:pt x="460" y="185"/>
                  </a:lnTo>
                  <a:lnTo>
                    <a:pt x="460" y="184"/>
                  </a:lnTo>
                  <a:lnTo>
                    <a:pt x="459" y="183"/>
                  </a:lnTo>
                  <a:lnTo>
                    <a:pt x="457" y="181"/>
                  </a:lnTo>
                  <a:lnTo>
                    <a:pt x="457" y="180"/>
                  </a:lnTo>
                  <a:lnTo>
                    <a:pt x="456" y="178"/>
                  </a:lnTo>
                  <a:lnTo>
                    <a:pt x="456" y="177"/>
                  </a:lnTo>
                  <a:lnTo>
                    <a:pt x="456" y="175"/>
                  </a:lnTo>
                  <a:lnTo>
                    <a:pt x="454" y="174"/>
                  </a:lnTo>
                  <a:lnTo>
                    <a:pt x="454" y="172"/>
                  </a:lnTo>
                  <a:lnTo>
                    <a:pt x="452" y="171"/>
                  </a:lnTo>
                  <a:lnTo>
                    <a:pt x="452" y="169"/>
                  </a:lnTo>
                  <a:lnTo>
                    <a:pt x="452" y="168"/>
                  </a:lnTo>
                  <a:lnTo>
                    <a:pt x="451" y="166"/>
                  </a:lnTo>
                  <a:lnTo>
                    <a:pt x="451" y="165"/>
                  </a:lnTo>
                  <a:lnTo>
                    <a:pt x="451" y="163"/>
                  </a:lnTo>
                  <a:lnTo>
                    <a:pt x="449" y="162"/>
                  </a:lnTo>
                  <a:lnTo>
                    <a:pt x="449" y="160"/>
                  </a:lnTo>
                  <a:lnTo>
                    <a:pt x="449" y="159"/>
                  </a:lnTo>
                  <a:lnTo>
                    <a:pt x="448" y="156"/>
                  </a:lnTo>
                  <a:lnTo>
                    <a:pt x="448" y="155"/>
                  </a:lnTo>
                  <a:lnTo>
                    <a:pt x="446" y="154"/>
                  </a:lnTo>
                  <a:lnTo>
                    <a:pt x="445" y="152"/>
                  </a:lnTo>
                  <a:lnTo>
                    <a:pt x="445" y="151"/>
                  </a:lnTo>
                  <a:lnTo>
                    <a:pt x="443" y="149"/>
                  </a:lnTo>
                  <a:lnTo>
                    <a:pt x="442" y="148"/>
                  </a:lnTo>
                  <a:lnTo>
                    <a:pt x="440" y="147"/>
                  </a:lnTo>
                  <a:lnTo>
                    <a:pt x="440" y="146"/>
                  </a:lnTo>
                  <a:lnTo>
                    <a:pt x="440" y="145"/>
                  </a:lnTo>
                  <a:lnTo>
                    <a:pt x="440" y="144"/>
                  </a:lnTo>
                  <a:lnTo>
                    <a:pt x="440" y="143"/>
                  </a:lnTo>
                  <a:lnTo>
                    <a:pt x="440" y="142"/>
                  </a:lnTo>
                  <a:lnTo>
                    <a:pt x="440" y="141"/>
                  </a:lnTo>
                  <a:lnTo>
                    <a:pt x="440" y="140"/>
                  </a:lnTo>
                  <a:lnTo>
                    <a:pt x="440" y="139"/>
                  </a:lnTo>
                  <a:lnTo>
                    <a:pt x="440" y="138"/>
                  </a:lnTo>
                  <a:lnTo>
                    <a:pt x="438" y="137"/>
                  </a:lnTo>
                  <a:lnTo>
                    <a:pt x="438" y="136"/>
                  </a:lnTo>
                  <a:lnTo>
                    <a:pt x="438" y="135"/>
                  </a:lnTo>
                  <a:lnTo>
                    <a:pt x="438" y="134"/>
                  </a:lnTo>
                  <a:lnTo>
                    <a:pt x="438" y="133"/>
                  </a:lnTo>
                  <a:lnTo>
                    <a:pt x="438" y="132"/>
                  </a:lnTo>
                  <a:lnTo>
                    <a:pt x="438" y="131"/>
                  </a:lnTo>
                  <a:lnTo>
                    <a:pt x="438" y="130"/>
                  </a:lnTo>
                  <a:lnTo>
                    <a:pt x="438" y="129"/>
                  </a:lnTo>
                  <a:lnTo>
                    <a:pt x="438" y="128"/>
                  </a:lnTo>
                  <a:lnTo>
                    <a:pt x="438" y="127"/>
                  </a:lnTo>
                  <a:lnTo>
                    <a:pt x="438" y="126"/>
                  </a:lnTo>
                  <a:lnTo>
                    <a:pt x="438" y="125"/>
                  </a:lnTo>
                  <a:lnTo>
                    <a:pt x="438" y="124"/>
                  </a:lnTo>
                  <a:lnTo>
                    <a:pt x="438" y="123"/>
                  </a:lnTo>
                  <a:lnTo>
                    <a:pt x="438" y="122"/>
                  </a:lnTo>
                  <a:lnTo>
                    <a:pt x="438" y="121"/>
                  </a:lnTo>
                  <a:lnTo>
                    <a:pt x="438" y="120"/>
                  </a:lnTo>
                  <a:lnTo>
                    <a:pt x="440" y="119"/>
                  </a:lnTo>
                  <a:lnTo>
                    <a:pt x="440" y="118"/>
                  </a:lnTo>
                  <a:lnTo>
                    <a:pt x="438" y="118"/>
                  </a:lnTo>
                  <a:lnTo>
                    <a:pt x="437" y="117"/>
                  </a:lnTo>
                  <a:lnTo>
                    <a:pt x="435" y="116"/>
                  </a:lnTo>
                  <a:lnTo>
                    <a:pt x="434" y="116"/>
                  </a:lnTo>
                  <a:lnTo>
                    <a:pt x="432" y="116"/>
                  </a:lnTo>
                  <a:lnTo>
                    <a:pt x="431" y="116"/>
                  </a:lnTo>
                  <a:lnTo>
                    <a:pt x="429" y="116"/>
                  </a:lnTo>
                  <a:lnTo>
                    <a:pt x="428" y="116"/>
                  </a:lnTo>
                  <a:lnTo>
                    <a:pt x="426" y="116"/>
                  </a:lnTo>
                  <a:lnTo>
                    <a:pt x="424" y="117"/>
                  </a:lnTo>
                  <a:lnTo>
                    <a:pt x="423" y="117"/>
                  </a:lnTo>
                  <a:lnTo>
                    <a:pt x="421" y="118"/>
                  </a:lnTo>
                  <a:lnTo>
                    <a:pt x="420" y="119"/>
                  </a:lnTo>
                  <a:lnTo>
                    <a:pt x="418" y="119"/>
                  </a:lnTo>
                  <a:lnTo>
                    <a:pt x="417" y="119"/>
                  </a:lnTo>
                  <a:lnTo>
                    <a:pt x="417" y="120"/>
                  </a:lnTo>
                  <a:lnTo>
                    <a:pt x="415" y="120"/>
                  </a:lnTo>
                  <a:lnTo>
                    <a:pt x="414" y="121"/>
                  </a:lnTo>
                  <a:lnTo>
                    <a:pt x="412" y="122"/>
                  </a:lnTo>
                  <a:lnTo>
                    <a:pt x="410" y="122"/>
                  </a:lnTo>
                  <a:lnTo>
                    <a:pt x="410" y="123"/>
                  </a:lnTo>
                  <a:lnTo>
                    <a:pt x="409" y="123"/>
                  </a:lnTo>
                  <a:lnTo>
                    <a:pt x="409" y="124"/>
                  </a:lnTo>
                  <a:lnTo>
                    <a:pt x="407" y="124"/>
                  </a:lnTo>
                  <a:lnTo>
                    <a:pt x="406" y="124"/>
                  </a:lnTo>
                  <a:lnTo>
                    <a:pt x="406" y="125"/>
                  </a:lnTo>
                  <a:lnTo>
                    <a:pt x="401" y="126"/>
                  </a:lnTo>
                  <a:lnTo>
                    <a:pt x="396" y="128"/>
                  </a:lnTo>
                  <a:lnTo>
                    <a:pt x="390" y="129"/>
                  </a:lnTo>
                  <a:lnTo>
                    <a:pt x="386" y="131"/>
                  </a:lnTo>
                  <a:lnTo>
                    <a:pt x="381" y="132"/>
                  </a:lnTo>
                  <a:lnTo>
                    <a:pt x="376" y="133"/>
                  </a:lnTo>
                  <a:lnTo>
                    <a:pt x="372" y="135"/>
                  </a:lnTo>
                  <a:lnTo>
                    <a:pt x="365" y="136"/>
                  </a:lnTo>
                  <a:lnTo>
                    <a:pt x="361" y="137"/>
                  </a:lnTo>
                  <a:lnTo>
                    <a:pt x="356" y="138"/>
                  </a:lnTo>
                  <a:lnTo>
                    <a:pt x="350" y="139"/>
                  </a:lnTo>
                  <a:lnTo>
                    <a:pt x="345" y="140"/>
                  </a:lnTo>
                  <a:lnTo>
                    <a:pt x="339" y="141"/>
                  </a:lnTo>
                  <a:lnTo>
                    <a:pt x="334" y="142"/>
                  </a:lnTo>
                  <a:lnTo>
                    <a:pt x="330" y="143"/>
                  </a:lnTo>
                  <a:lnTo>
                    <a:pt x="323" y="143"/>
                  </a:lnTo>
                  <a:lnTo>
                    <a:pt x="319" y="144"/>
                  </a:lnTo>
                  <a:lnTo>
                    <a:pt x="312" y="145"/>
                  </a:lnTo>
                  <a:lnTo>
                    <a:pt x="308" y="146"/>
                  </a:lnTo>
                  <a:lnTo>
                    <a:pt x="303" y="147"/>
                  </a:lnTo>
                  <a:lnTo>
                    <a:pt x="297" y="147"/>
                  </a:lnTo>
                  <a:lnTo>
                    <a:pt x="292" y="148"/>
                  </a:lnTo>
                  <a:lnTo>
                    <a:pt x="286" y="149"/>
                  </a:lnTo>
                  <a:lnTo>
                    <a:pt x="281" y="150"/>
                  </a:lnTo>
                  <a:lnTo>
                    <a:pt x="277" y="151"/>
                  </a:lnTo>
                  <a:lnTo>
                    <a:pt x="271" y="151"/>
                  </a:lnTo>
                  <a:lnTo>
                    <a:pt x="266" y="152"/>
                  </a:lnTo>
                  <a:lnTo>
                    <a:pt x="261" y="153"/>
                  </a:lnTo>
                  <a:lnTo>
                    <a:pt x="255" y="154"/>
                  </a:lnTo>
                  <a:lnTo>
                    <a:pt x="250" y="155"/>
                  </a:lnTo>
                  <a:lnTo>
                    <a:pt x="246" y="156"/>
                  </a:lnTo>
                  <a:lnTo>
                    <a:pt x="241" y="158"/>
                  </a:lnTo>
                  <a:lnTo>
                    <a:pt x="236" y="159"/>
                  </a:lnTo>
                  <a:lnTo>
                    <a:pt x="232" y="159"/>
                  </a:lnTo>
                  <a:lnTo>
                    <a:pt x="227" y="160"/>
                  </a:lnTo>
                  <a:lnTo>
                    <a:pt x="222" y="161"/>
                  </a:lnTo>
                  <a:lnTo>
                    <a:pt x="216" y="161"/>
                  </a:lnTo>
                  <a:lnTo>
                    <a:pt x="211" y="162"/>
                  </a:lnTo>
                  <a:lnTo>
                    <a:pt x="207" y="162"/>
                  </a:lnTo>
                  <a:lnTo>
                    <a:pt x="202" y="162"/>
                  </a:lnTo>
                  <a:lnTo>
                    <a:pt x="197" y="162"/>
                  </a:lnTo>
                  <a:lnTo>
                    <a:pt x="193" y="162"/>
                  </a:lnTo>
                  <a:lnTo>
                    <a:pt x="188" y="163"/>
                  </a:lnTo>
                  <a:lnTo>
                    <a:pt x="185" y="163"/>
                  </a:lnTo>
                  <a:lnTo>
                    <a:pt x="180" y="163"/>
                  </a:lnTo>
                  <a:lnTo>
                    <a:pt x="176" y="163"/>
                  </a:lnTo>
                  <a:lnTo>
                    <a:pt x="171" y="162"/>
                  </a:lnTo>
                  <a:lnTo>
                    <a:pt x="166" y="162"/>
                  </a:lnTo>
                  <a:lnTo>
                    <a:pt x="162" y="162"/>
                  </a:lnTo>
                  <a:lnTo>
                    <a:pt x="157" y="162"/>
                  </a:lnTo>
                  <a:lnTo>
                    <a:pt x="152" y="162"/>
                  </a:lnTo>
                  <a:lnTo>
                    <a:pt x="148" y="162"/>
                  </a:lnTo>
                  <a:lnTo>
                    <a:pt x="143" y="162"/>
                  </a:lnTo>
                  <a:lnTo>
                    <a:pt x="138" y="162"/>
                  </a:lnTo>
                  <a:lnTo>
                    <a:pt x="134" y="161"/>
                  </a:lnTo>
                  <a:lnTo>
                    <a:pt x="129" y="161"/>
                  </a:lnTo>
                  <a:lnTo>
                    <a:pt x="124" y="161"/>
                  </a:lnTo>
                  <a:lnTo>
                    <a:pt x="120" y="161"/>
                  </a:lnTo>
                  <a:lnTo>
                    <a:pt x="115" y="161"/>
                  </a:lnTo>
                  <a:lnTo>
                    <a:pt x="110" y="161"/>
                  </a:lnTo>
                  <a:lnTo>
                    <a:pt x="106" y="161"/>
                  </a:lnTo>
                  <a:lnTo>
                    <a:pt x="101" y="161"/>
                  </a:lnTo>
                  <a:lnTo>
                    <a:pt x="96" y="161"/>
                  </a:lnTo>
                  <a:lnTo>
                    <a:pt x="92" y="162"/>
                  </a:lnTo>
                  <a:lnTo>
                    <a:pt x="92" y="161"/>
                  </a:lnTo>
                  <a:lnTo>
                    <a:pt x="90" y="161"/>
                  </a:lnTo>
                  <a:lnTo>
                    <a:pt x="90" y="160"/>
                  </a:lnTo>
                  <a:lnTo>
                    <a:pt x="89" y="160"/>
                  </a:lnTo>
                  <a:lnTo>
                    <a:pt x="89" y="159"/>
                  </a:lnTo>
                  <a:lnTo>
                    <a:pt x="87" y="159"/>
                  </a:lnTo>
                  <a:lnTo>
                    <a:pt x="86" y="159"/>
                  </a:lnTo>
                  <a:lnTo>
                    <a:pt x="86" y="158"/>
                  </a:lnTo>
                  <a:lnTo>
                    <a:pt x="84" y="158"/>
                  </a:lnTo>
                  <a:lnTo>
                    <a:pt x="82" y="158"/>
                  </a:lnTo>
                  <a:lnTo>
                    <a:pt x="81" y="158"/>
                  </a:lnTo>
                  <a:lnTo>
                    <a:pt x="79" y="158"/>
                  </a:lnTo>
                  <a:lnTo>
                    <a:pt x="78" y="158"/>
                  </a:lnTo>
                  <a:lnTo>
                    <a:pt x="78" y="159"/>
                  </a:lnTo>
                  <a:lnTo>
                    <a:pt x="78" y="158"/>
                  </a:lnTo>
                  <a:lnTo>
                    <a:pt x="76" y="158"/>
                  </a:lnTo>
                  <a:lnTo>
                    <a:pt x="73" y="158"/>
                  </a:lnTo>
                  <a:lnTo>
                    <a:pt x="72" y="158"/>
                  </a:lnTo>
                  <a:lnTo>
                    <a:pt x="72" y="159"/>
                  </a:lnTo>
                  <a:lnTo>
                    <a:pt x="70" y="159"/>
                  </a:lnTo>
                  <a:lnTo>
                    <a:pt x="68" y="160"/>
                  </a:lnTo>
                  <a:lnTo>
                    <a:pt x="67" y="161"/>
                  </a:lnTo>
                  <a:lnTo>
                    <a:pt x="65" y="161"/>
                  </a:lnTo>
                  <a:lnTo>
                    <a:pt x="65" y="162"/>
                  </a:lnTo>
                  <a:lnTo>
                    <a:pt x="64" y="163"/>
                  </a:lnTo>
                  <a:lnTo>
                    <a:pt x="64" y="164"/>
                  </a:lnTo>
                  <a:lnTo>
                    <a:pt x="62" y="165"/>
                  </a:lnTo>
                  <a:lnTo>
                    <a:pt x="62" y="166"/>
                  </a:lnTo>
                  <a:lnTo>
                    <a:pt x="62" y="167"/>
                  </a:lnTo>
                  <a:lnTo>
                    <a:pt x="61" y="168"/>
                  </a:lnTo>
                  <a:lnTo>
                    <a:pt x="61" y="169"/>
                  </a:lnTo>
                  <a:lnTo>
                    <a:pt x="61" y="170"/>
                  </a:lnTo>
                  <a:lnTo>
                    <a:pt x="59" y="171"/>
                  </a:lnTo>
                  <a:lnTo>
                    <a:pt x="59" y="172"/>
                  </a:lnTo>
                  <a:lnTo>
                    <a:pt x="59" y="173"/>
                  </a:lnTo>
                  <a:lnTo>
                    <a:pt x="59" y="174"/>
                  </a:lnTo>
                  <a:lnTo>
                    <a:pt x="59" y="175"/>
                  </a:lnTo>
                  <a:lnTo>
                    <a:pt x="58" y="177"/>
                  </a:lnTo>
                  <a:lnTo>
                    <a:pt x="58" y="178"/>
                  </a:lnTo>
                  <a:lnTo>
                    <a:pt x="58" y="179"/>
                  </a:lnTo>
                  <a:lnTo>
                    <a:pt x="58" y="180"/>
                  </a:lnTo>
                  <a:lnTo>
                    <a:pt x="58" y="181"/>
                  </a:lnTo>
                  <a:lnTo>
                    <a:pt x="58" y="182"/>
                  </a:lnTo>
                  <a:lnTo>
                    <a:pt x="58" y="183"/>
                  </a:lnTo>
                  <a:lnTo>
                    <a:pt x="56" y="184"/>
                  </a:lnTo>
                  <a:lnTo>
                    <a:pt x="56" y="185"/>
                  </a:lnTo>
                  <a:lnTo>
                    <a:pt x="56" y="186"/>
                  </a:lnTo>
                  <a:lnTo>
                    <a:pt x="56" y="187"/>
                  </a:lnTo>
                  <a:lnTo>
                    <a:pt x="54" y="188"/>
                  </a:lnTo>
                  <a:lnTo>
                    <a:pt x="54" y="189"/>
                  </a:lnTo>
                  <a:lnTo>
                    <a:pt x="54" y="190"/>
                  </a:lnTo>
                  <a:lnTo>
                    <a:pt x="53" y="191"/>
                  </a:lnTo>
                  <a:lnTo>
                    <a:pt x="53" y="192"/>
                  </a:lnTo>
                  <a:lnTo>
                    <a:pt x="51" y="193"/>
                  </a:lnTo>
                  <a:lnTo>
                    <a:pt x="51" y="194"/>
                  </a:lnTo>
                  <a:lnTo>
                    <a:pt x="51" y="195"/>
                  </a:lnTo>
                  <a:lnTo>
                    <a:pt x="50" y="196"/>
                  </a:lnTo>
                  <a:lnTo>
                    <a:pt x="50" y="198"/>
                  </a:lnTo>
                  <a:lnTo>
                    <a:pt x="48" y="199"/>
                  </a:lnTo>
                  <a:lnTo>
                    <a:pt x="48" y="200"/>
                  </a:lnTo>
                  <a:lnTo>
                    <a:pt x="47" y="201"/>
                  </a:lnTo>
                  <a:lnTo>
                    <a:pt x="47" y="202"/>
                  </a:lnTo>
                  <a:lnTo>
                    <a:pt x="45" y="203"/>
                  </a:lnTo>
                  <a:lnTo>
                    <a:pt x="45" y="204"/>
                  </a:lnTo>
                  <a:lnTo>
                    <a:pt x="44" y="207"/>
                  </a:lnTo>
                  <a:lnTo>
                    <a:pt x="44" y="208"/>
                  </a:lnTo>
                  <a:lnTo>
                    <a:pt x="44" y="209"/>
                  </a:lnTo>
                  <a:lnTo>
                    <a:pt x="42" y="210"/>
                  </a:lnTo>
                  <a:lnTo>
                    <a:pt x="42" y="211"/>
                  </a:lnTo>
                  <a:lnTo>
                    <a:pt x="40" y="212"/>
                  </a:lnTo>
                  <a:lnTo>
                    <a:pt x="40" y="213"/>
                  </a:lnTo>
                  <a:lnTo>
                    <a:pt x="40" y="214"/>
                  </a:lnTo>
                  <a:lnTo>
                    <a:pt x="40" y="216"/>
                  </a:lnTo>
                  <a:lnTo>
                    <a:pt x="39" y="217"/>
                  </a:lnTo>
                  <a:lnTo>
                    <a:pt x="39" y="218"/>
                  </a:lnTo>
                  <a:lnTo>
                    <a:pt x="39" y="219"/>
                  </a:lnTo>
                  <a:lnTo>
                    <a:pt x="39" y="220"/>
                  </a:lnTo>
                  <a:lnTo>
                    <a:pt x="39" y="221"/>
                  </a:lnTo>
                  <a:lnTo>
                    <a:pt x="39" y="222"/>
                  </a:lnTo>
                  <a:lnTo>
                    <a:pt x="37" y="222"/>
                  </a:lnTo>
                  <a:lnTo>
                    <a:pt x="37" y="223"/>
                  </a:lnTo>
                  <a:lnTo>
                    <a:pt x="36" y="223"/>
                  </a:lnTo>
                  <a:lnTo>
                    <a:pt x="34" y="223"/>
                  </a:lnTo>
                  <a:lnTo>
                    <a:pt x="33" y="223"/>
                  </a:lnTo>
                  <a:lnTo>
                    <a:pt x="31" y="223"/>
                  </a:lnTo>
                  <a:lnTo>
                    <a:pt x="30" y="223"/>
                  </a:lnTo>
                  <a:lnTo>
                    <a:pt x="25" y="219"/>
                  </a:lnTo>
                  <a:lnTo>
                    <a:pt x="22" y="216"/>
                  </a:lnTo>
                  <a:lnTo>
                    <a:pt x="17" y="212"/>
                  </a:lnTo>
                  <a:lnTo>
                    <a:pt x="14" y="208"/>
                  </a:lnTo>
                  <a:lnTo>
                    <a:pt x="11" y="204"/>
                  </a:lnTo>
                  <a:lnTo>
                    <a:pt x="9" y="200"/>
                  </a:lnTo>
                  <a:lnTo>
                    <a:pt x="6" y="196"/>
                  </a:lnTo>
                  <a:lnTo>
                    <a:pt x="5" y="192"/>
                  </a:lnTo>
                  <a:lnTo>
                    <a:pt x="3" y="188"/>
                  </a:lnTo>
                  <a:lnTo>
                    <a:pt x="2" y="184"/>
                  </a:lnTo>
                  <a:lnTo>
                    <a:pt x="0" y="180"/>
                  </a:lnTo>
                  <a:lnTo>
                    <a:pt x="0" y="175"/>
                  </a:lnTo>
                  <a:lnTo>
                    <a:pt x="0" y="171"/>
                  </a:lnTo>
                  <a:lnTo>
                    <a:pt x="0" y="167"/>
                  </a:lnTo>
                  <a:lnTo>
                    <a:pt x="0" y="163"/>
                  </a:lnTo>
                  <a:lnTo>
                    <a:pt x="0" y="158"/>
                  </a:lnTo>
                  <a:lnTo>
                    <a:pt x="0" y="153"/>
                  </a:lnTo>
                  <a:lnTo>
                    <a:pt x="0" y="149"/>
                  </a:lnTo>
                  <a:lnTo>
                    <a:pt x="2" y="145"/>
                  </a:lnTo>
                  <a:lnTo>
                    <a:pt x="3" y="140"/>
                  </a:lnTo>
                  <a:lnTo>
                    <a:pt x="3" y="136"/>
                  </a:lnTo>
                  <a:lnTo>
                    <a:pt x="5" y="132"/>
                  </a:lnTo>
                  <a:lnTo>
                    <a:pt x="6" y="128"/>
                  </a:lnTo>
                  <a:lnTo>
                    <a:pt x="8" y="124"/>
                  </a:lnTo>
                  <a:lnTo>
                    <a:pt x="11" y="119"/>
                  </a:lnTo>
                  <a:lnTo>
                    <a:pt x="12" y="115"/>
                  </a:lnTo>
                  <a:lnTo>
                    <a:pt x="14" y="111"/>
                  </a:lnTo>
                  <a:lnTo>
                    <a:pt x="17" y="106"/>
                  </a:lnTo>
                  <a:lnTo>
                    <a:pt x="19" y="103"/>
                  </a:lnTo>
                  <a:lnTo>
                    <a:pt x="22" y="99"/>
                  </a:lnTo>
                  <a:lnTo>
                    <a:pt x="23" y="95"/>
                  </a:lnTo>
                  <a:lnTo>
                    <a:pt x="26" y="91"/>
                  </a:lnTo>
                  <a:lnTo>
                    <a:pt x="31" y="88"/>
                  </a:lnTo>
                  <a:lnTo>
                    <a:pt x="36" y="84"/>
                  </a:lnTo>
                  <a:lnTo>
                    <a:pt x="40" y="80"/>
                  </a:lnTo>
                  <a:lnTo>
                    <a:pt x="47" y="77"/>
                  </a:lnTo>
                  <a:lnTo>
                    <a:pt x="53" y="73"/>
                  </a:lnTo>
                  <a:lnTo>
                    <a:pt x="58" y="70"/>
                  </a:lnTo>
                  <a:lnTo>
                    <a:pt x="64" y="67"/>
                  </a:lnTo>
                  <a:lnTo>
                    <a:pt x="70" y="64"/>
                  </a:lnTo>
                  <a:lnTo>
                    <a:pt x="76" y="61"/>
                  </a:lnTo>
                  <a:lnTo>
                    <a:pt x="82" y="57"/>
                  </a:lnTo>
                  <a:lnTo>
                    <a:pt x="90" y="55"/>
                  </a:lnTo>
                  <a:lnTo>
                    <a:pt x="96" y="52"/>
                  </a:lnTo>
                  <a:lnTo>
                    <a:pt x="103" y="50"/>
                  </a:lnTo>
                  <a:lnTo>
                    <a:pt x="110" y="47"/>
                  </a:lnTo>
                  <a:lnTo>
                    <a:pt x="117" y="45"/>
                  </a:lnTo>
                  <a:lnTo>
                    <a:pt x="124" y="43"/>
                  </a:lnTo>
                  <a:lnTo>
                    <a:pt x="131" y="41"/>
                  </a:lnTo>
                  <a:lnTo>
                    <a:pt x="138" y="39"/>
                  </a:lnTo>
                  <a:lnTo>
                    <a:pt x="146" y="37"/>
                  </a:lnTo>
                  <a:lnTo>
                    <a:pt x="152" y="35"/>
                  </a:lnTo>
                  <a:lnTo>
                    <a:pt x="160" y="33"/>
                  </a:lnTo>
                  <a:lnTo>
                    <a:pt x="168" y="31"/>
                  </a:lnTo>
                  <a:lnTo>
                    <a:pt x="174" y="30"/>
                  </a:lnTo>
                  <a:lnTo>
                    <a:pt x="182" y="28"/>
                  </a:lnTo>
                  <a:lnTo>
                    <a:pt x="190" y="26"/>
                  </a:lnTo>
                  <a:lnTo>
                    <a:pt x="196" y="25"/>
                  </a:lnTo>
                  <a:lnTo>
                    <a:pt x="204" y="23"/>
                  </a:lnTo>
                  <a:lnTo>
                    <a:pt x="211" y="22"/>
                  </a:lnTo>
                  <a:lnTo>
                    <a:pt x="218" y="20"/>
                  </a:lnTo>
                  <a:lnTo>
                    <a:pt x="225" y="18"/>
                  </a:lnTo>
                  <a:lnTo>
                    <a:pt x="232" y="17"/>
                  </a:lnTo>
                  <a:lnTo>
                    <a:pt x="239" y="15"/>
                  </a:lnTo>
                  <a:lnTo>
                    <a:pt x="241" y="15"/>
                  </a:lnTo>
                  <a:lnTo>
                    <a:pt x="244" y="14"/>
                  </a:lnTo>
                  <a:lnTo>
                    <a:pt x="247" y="13"/>
                  </a:lnTo>
                  <a:lnTo>
                    <a:pt x="249" y="11"/>
                  </a:lnTo>
                  <a:lnTo>
                    <a:pt x="252" y="11"/>
                  </a:lnTo>
                  <a:lnTo>
                    <a:pt x="253" y="10"/>
                  </a:lnTo>
                  <a:lnTo>
                    <a:pt x="257" y="10"/>
                  </a:lnTo>
                  <a:lnTo>
                    <a:pt x="258" y="10"/>
                  </a:lnTo>
                  <a:lnTo>
                    <a:pt x="261" y="9"/>
                  </a:lnTo>
                  <a:lnTo>
                    <a:pt x="263" y="9"/>
                  </a:lnTo>
                  <a:lnTo>
                    <a:pt x="266" y="9"/>
                  </a:lnTo>
                  <a:lnTo>
                    <a:pt x="267" y="9"/>
                  </a:lnTo>
                  <a:lnTo>
                    <a:pt x="271" y="8"/>
                  </a:lnTo>
                  <a:lnTo>
                    <a:pt x="272" y="8"/>
                  </a:lnTo>
                  <a:lnTo>
                    <a:pt x="275" y="8"/>
                  </a:lnTo>
                  <a:lnTo>
                    <a:pt x="277" y="8"/>
                  </a:lnTo>
                  <a:lnTo>
                    <a:pt x="280" y="8"/>
                  </a:lnTo>
                  <a:lnTo>
                    <a:pt x="281" y="8"/>
                  </a:lnTo>
                  <a:lnTo>
                    <a:pt x="285" y="8"/>
                  </a:lnTo>
                  <a:lnTo>
                    <a:pt x="288" y="8"/>
                  </a:lnTo>
                  <a:lnTo>
                    <a:pt x="289" y="8"/>
                  </a:lnTo>
                  <a:lnTo>
                    <a:pt x="292" y="8"/>
                  </a:lnTo>
                  <a:lnTo>
                    <a:pt x="294" y="7"/>
                  </a:lnTo>
                  <a:lnTo>
                    <a:pt x="297" y="7"/>
                  </a:lnTo>
                  <a:lnTo>
                    <a:pt x="298" y="7"/>
                  </a:lnTo>
                  <a:lnTo>
                    <a:pt x="302" y="7"/>
                  </a:lnTo>
                  <a:lnTo>
                    <a:pt x="303" y="7"/>
                  </a:lnTo>
                  <a:lnTo>
                    <a:pt x="306" y="6"/>
                  </a:lnTo>
                  <a:lnTo>
                    <a:pt x="309" y="6"/>
                  </a:lnTo>
                  <a:lnTo>
                    <a:pt x="311" y="6"/>
                  </a:lnTo>
                  <a:lnTo>
                    <a:pt x="314" y="5"/>
                  </a:lnTo>
                  <a:lnTo>
                    <a:pt x="317" y="5"/>
                  </a:lnTo>
                  <a:lnTo>
                    <a:pt x="323" y="4"/>
                  </a:lnTo>
                  <a:lnTo>
                    <a:pt x="331" y="3"/>
                  </a:lnTo>
                  <a:lnTo>
                    <a:pt x="339" y="3"/>
                  </a:lnTo>
                  <a:lnTo>
                    <a:pt x="347" y="2"/>
                  </a:lnTo>
                  <a:lnTo>
                    <a:pt x="353" y="2"/>
                  </a:lnTo>
                  <a:lnTo>
                    <a:pt x="361" y="2"/>
                  </a:lnTo>
                  <a:lnTo>
                    <a:pt x="368" y="1"/>
                  </a:lnTo>
                  <a:lnTo>
                    <a:pt x="375" y="1"/>
                  </a:lnTo>
                  <a:lnTo>
                    <a:pt x="382" y="1"/>
                  </a:lnTo>
                  <a:lnTo>
                    <a:pt x="390" y="1"/>
                  </a:lnTo>
                  <a:lnTo>
                    <a:pt x="398" y="0"/>
                  </a:lnTo>
                  <a:lnTo>
                    <a:pt x="404" y="0"/>
                  </a:lnTo>
                  <a:lnTo>
                    <a:pt x="412" y="0"/>
                  </a:lnTo>
                  <a:lnTo>
                    <a:pt x="420" y="0"/>
                  </a:lnTo>
                  <a:lnTo>
                    <a:pt x="428" y="0"/>
                  </a:lnTo>
                  <a:lnTo>
                    <a:pt x="434" y="0"/>
                  </a:lnTo>
                  <a:lnTo>
                    <a:pt x="442" y="1"/>
                  </a:lnTo>
                  <a:lnTo>
                    <a:pt x="449" y="1"/>
                  </a:lnTo>
                  <a:lnTo>
                    <a:pt x="457" y="1"/>
                  </a:lnTo>
                  <a:lnTo>
                    <a:pt x="463" y="1"/>
                  </a:lnTo>
                  <a:lnTo>
                    <a:pt x="471" y="1"/>
                  </a:lnTo>
                  <a:lnTo>
                    <a:pt x="479" y="2"/>
                  </a:lnTo>
                  <a:lnTo>
                    <a:pt x="487" y="2"/>
                  </a:lnTo>
                  <a:lnTo>
                    <a:pt x="493" y="2"/>
                  </a:lnTo>
                  <a:lnTo>
                    <a:pt x="501" y="3"/>
                  </a:lnTo>
                  <a:lnTo>
                    <a:pt x="508" y="3"/>
                  </a:lnTo>
                  <a:lnTo>
                    <a:pt x="516" y="3"/>
                  </a:lnTo>
                  <a:lnTo>
                    <a:pt x="524" y="4"/>
                  </a:lnTo>
                  <a:lnTo>
                    <a:pt x="532" y="4"/>
                  </a:lnTo>
                  <a:lnTo>
                    <a:pt x="539" y="5"/>
                  </a:lnTo>
                  <a:lnTo>
                    <a:pt x="547" y="5"/>
                  </a:lnTo>
                  <a:lnTo>
                    <a:pt x="553" y="5"/>
                  </a:lnTo>
                  <a:lnTo>
                    <a:pt x="557" y="6"/>
                  </a:lnTo>
                  <a:lnTo>
                    <a:pt x="560" y="6"/>
                  </a:lnTo>
                  <a:lnTo>
                    <a:pt x="563" y="6"/>
                  </a:lnTo>
                  <a:lnTo>
                    <a:pt x="564" y="7"/>
                  </a:lnTo>
                  <a:lnTo>
                    <a:pt x="567" y="7"/>
                  </a:lnTo>
                  <a:lnTo>
                    <a:pt x="571" y="8"/>
                  </a:lnTo>
                  <a:lnTo>
                    <a:pt x="574" y="8"/>
                  </a:lnTo>
                  <a:lnTo>
                    <a:pt x="575" y="9"/>
                  </a:lnTo>
                  <a:lnTo>
                    <a:pt x="578" y="10"/>
                  </a:lnTo>
                  <a:lnTo>
                    <a:pt x="581" y="10"/>
                  </a:lnTo>
                  <a:lnTo>
                    <a:pt x="585" y="11"/>
                  </a:lnTo>
                  <a:lnTo>
                    <a:pt x="586" y="13"/>
                  </a:lnTo>
                  <a:lnTo>
                    <a:pt x="589" y="14"/>
                  </a:lnTo>
                  <a:lnTo>
                    <a:pt x="592" y="15"/>
                  </a:lnTo>
                  <a:lnTo>
                    <a:pt x="594" y="16"/>
                  </a:lnTo>
                  <a:lnTo>
                    <a:pt x="597" y="17"/>
                  </a:lnTo>
                  <a:lnTo>
                    <a:pt x="599" y="18"/>
                  </a:lnTo>
                  <a:lnTo>
                    <a:pt x="602" y="19"/>
                  </a:lnTo>
                  <a:lnTo>
                    <a:pt x="603" y="20"/>
                  </a:lnTo>
                  <a:lnTo>
                    <a:pt x="606" y="21"/>
                  </a:lnTo>
                  <a:lnTo>
                    <a:pt x="608" y="22"/>
                  </a:lnTo>
                  <a:lnTo>
                    <a:pt x="611" y="23"/>
                  </a:lnTo>
                  <a:lnTo>
                    <a:pt x="613" y="25"/>
                  </a:lnTo>
                  <a:lnTo>
                    <a:pt x="616" y="26"/>
                  </a:lnTo>
                  <a:lnTo>
                    <a:pt x="617" y="27"/>
                  </a:lnTo>
                  <a:lnTo>
                    <a:pt x="619" y="29"/>
                  </a:lnTo>
                  <a:lnTo>
                    <a:pt x="622" y="30"/>
                  </a:lnTo>
                  <a:lnTo>
                    <a:pt x="623" y="31"/>
                  </a:lnTo>
                  <a:lnTo>
                    <a:pt x="625" y="33"/>
                  </a:lnTo>
                  <a:lnTo>
                    <a:pt x="627" y="34"/>
                  </a:lnTo>
                  <a:lnTo>
                    <a:pt x="630" y="36"/>
                  </a:lnTo>
                  <a:lnTo>
                    <a:pt x="631" y="38"/>
                  </a:lnTo>
                  <a:close/>
                </a:path>
              </a:pathLst>
            </a:custGeom>
            <a:solidFill>
              <a:srgbClr val="401F0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39" name="Freeform 54"/>
            <p:cNvSpPr>
              <a:spLocks/>
            </p:cNvSpPr>
            <p:nvPr/>
          </p:nvSpPr>
          <p:spPr bwMode="auto">
            <a:xfrm>
              <a:off x="6388" y="1669"/>
              <a:ext cx="355" cy="567"/>
            </a:xfrm>
            <a:custGeom>
              <a:avLst/>
              <a:gdLst>
                <a:gd name="T0" fmla="*/ 3 w 710"/>
                <a:gd name="T1" fmla="*/ 22 h 567"/>
                <a:gd name="T2" fmla="*/ 3 w 710"/>
                <a:gd name="T3" fmla="*/ 44 h 567"/>
                <a:gd name="T4" fmla="*/ 3 w 710"/>
                <a:gd name="T5" fmla="*/ 61 h 567"/>
                <a:gd name="T6" fmla="*/ 3 w 710"/>
                <a:gd name="T7" fmla="*/ 88 h 567"/>
                <a:gd name="T8" fmla="*/ 3 w 710"/>
                <a:gd name="T9" fmla="*/ 117 h 567"/>
                <a:gd name="T10" fmla="*/ 5 w 710"/>
                <a:gd name="T11" fmla="*/ 137 h 567"/>
                <a:gd name="T12" fmla="*/ 5 w 710"/>
                <a:gd name="T13" fmla="*/ 159 h 567"/>
                <a:gd name="T14" fmla="*/ 5 w 710"/>
                <a:gd name="T15" fmla="*/ 202 h 567"/>
                <a:gd name="T16" fmla="*/ 5 w 710"/>
                <a:gd name="T17" fmla="*/ 237 h 567"/>
                <a:gd name="T18" fmla="*/ 5 w 710"/>
                <a:gd name="T19" fmla="*/ 261 h 567"/>
                <a:gd name="T20" fmla="*/ 5 w 710"/>
                <a:gd name="T21" fmla="*/ 278 h 567"/>
                <a:gd name="T22" fmla="*/ 5 w 710"/>
                <a:gd name="T23" fmla="*/ 269 h 567"/>
                <a:gd name="T24" fmla="*/ 6 w 710"/>
                <a:gd name="T25" fmla="*/ 254 h 567"/>
                <a:gd name="T26" fmla="*/ 6 w 710"/>
                <a:gd name="T27" fmla="*/ 249 h 567"/>
                <a:gd name="T28" fmla="*/ 6 w 710"/>
                <a:gd name="T29" fmla="*/ 265 h 567"/>
                <a:gd name="T30" fmla="*/ 6 w 710"/>
                <a:gd name="T31" fmla="*/ 333 h 567"/>
                <a:gd name="T32" fmla="*/ 6 w 710"/>
                <a:gd name="T33" fmla="*/ 383 h 567"/>
                <a:gd name="T34" fmla="*/ 5 w 710"/>
                <a:gd name="T35" fmla="*/ 400 h 567"/>
                <a:gd name="T36" fmla="*/ 5 w 710"/>
                <a:gd name="T37" fmla="*/ 402 h 567"/>
                <a:gd name="T38" fmla="*/ 5 w 710"/>
                <a:gd name="T39" fmla="*/ 411 h 567"/>
                <a:gd name="T40" fmla="*/ 5 w 710"/>
                <a:gd name="T41" fmla="*/ 419 h 567"/>
                <a:gd name="T42" fmla="*/ 5 w 710"/>
                <a:gd name="T43" fmla="*/ 442 h 567"/>
                <a:gd name="T44" fmla="*/ 5 w 710"/>
                <a:gd name="T45" fmla="*/ 464 h 567"/>
                <a:gd name="T46" fmla="*/ 5 w 710"/>
                <a:gd name="T47" fmla="*/ 487 h 567"/>
                <a:gd name="T48" fmla="*/ 3 w 710"/>
                <a:gd name="T49" fmla="*/ 514 h 567"/>
                <a:gd name="T50" fmla="*/ 3 w 710"/>
                <a:gd name="T51" fmla="*/ 536 h 567"/>
                <a:gd name="T52" fmla="*/ 3 w 710"/>
                <a:gd name="T53" fmla="*/ 552 h 567"/>
                <a:gd name="T54" fmla="*/ 3 w 710"/>
                <a:gd name="T55" fmla="*/ 565 h 567"/>
                <a:gd name="T56" fmla="*/ 3 w 710"/>
                <a:gd name="T57" fmla="*/ 560 h 567"/>
                <a:gd name="T58" fmla="*/ 1 w 710"/>
                <a:gd name="T59" fmla="*/ 544 h 567"/>
                <a:gd name="T60" fmla="*/ 3 w 710"/>
                <a:gd name="T61" fmla="*/ 536 h 567"/>
                <a:gd name="T62" fmla="*/ 3 w 710"/>
                <a:gd name="T63" fmla="*/ 535 h 567"/>
                <a:gd name="T64" fmla="*/ 3 w 710"/>
                <a:gd name="T65" fmla="*/ 523 h 567"/>
                <a:gd name="T66" fmla="*/ 3 w 710"/>
                <a:gd name="T67" fmla="*/ 515 h 567"/>
                <a:gd name="T68" fmla="*/ 3 w 710"/>
                <a:gd name="T69" fmla="*/ 490 h 567"/>
                <a:gd name="T70" fmla="*/ 3 w 710"/>
                <a:gd name="T71" fmla="*/ 465 h 567"/>
                <a:gd name="T72" fmla="*/ 3 w 710"/>
                <a:gd name="T73" fmla="*/ 453 h 567"/>
                <a:gd name="T74" fmla="*/ 3 w 710"/>
                <a:gd name="T75" fmla="*/ 455 h 567"/>
                <a:gd name="T76" fmla="*/ 3 w 710"/>
                <a:gd name="T77" fmla="*/ 508 h 567"/>
                <a:gd name="T78" fmla="*/ 1 w 710"/>
                <a:gd name="T79" fmla="*/ 518 h 567"/>
                <a:gd name="T80" fmla="*/ 1 w 710"/>
                <a:gd name="T81" fmla="*/ 488 h 567"/>
                <a:gd name="T82" fmla="*/ 1 w 710"/>
                <a:gd name="T83" fmla="*/ 445 h 567"/>
                <a:gd name="T84" fmla="*/ 1 w 710"/>
                <a:gd name="T85" fmla="*/ 412 h 567"/>
                <a:gd name="T86" fmla="*/ 1 w 710"/>
                <a:gd name="T87" fmla="*/ 355 h 567"/>
                <a:gd name="T88" fmla="*/ 1 w 710"/>
                <a:gd name="T89" fmla="*/ 270 h 567"/>
                <a:gd name="T90" fmla="*/ 1 w 710"/>
                <a:gd name="T91" fmla="*/ 226 h 567"/>
                <a:gd name="T92" fmla="*/ 1 w 710"/>
                <a:gd name="T93" fmla="*/ 218 h 567"/>
                <a:gd name="T94" fmla="*/ 1 w 710"/>
                <a:gd name="T95" fmla="*/ 211 h 567"/>
                <a:gd name="T96" fmla="*/ 1 w 710"/>
                <a:gd name="T97" fmla="*/ 209 h 567"/>
                <a:gd name="T98" fmla="*/ 1 w 710"/>
                <a:gd name="T99" fmla="*/ 199 h 567"/>
                <a:gd name="T100" fmla="*/ 1 w 710"/>
                <a:gd name="T101" fmla="*/ 193 h 567"/>
                <a:gd name="T102" fmla="*/ 0 w 710"/>
                <a:gd name="T103" fmla="*/ 146 h 567"/>
                <a:gd name="T104" fmla="*/ 1 w 710"/>
                <a:gd name="T105" fmla="*/ 103 h 567"/>
                <a:gd name="T106" fmla="*/ 1 w 710"/>
                <a:gd name="T107" fmla="*/ 68 h 567"/>
                <a:gd name="T108" fmla="*/ 1 w 710"/>
                <a:gd name="T109" fmla="*/ 45 h 567"/>
                <a:gd name="T110" fmla="*/ 1 w 710"/>
                <a:gd name="T111" fmla="*/ 45 h 567"/>
                <a:gd name="T112" fmla="*/ 1 w 710"/>
                <a:gd name="T113" fmla="*/ 45 h 567"/>
                <a:gd name="T114" fmla="*/ 3 w 710"/>
                <a:gd name="T115" fmla="*/ 28 h 567"/>
                <a:gd name="T116" fmla="*/ 3 w 710"/>
                <a:gd name="T117" fmla="*/ 14 h 567"/>
                <a:gd name="T118" fmla="*/ 3 w 710"/>
                <a:gd name="T119" fmla="*/ 4 h 56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10"/>
                <a:gd name="T181" fmla="*/ 0 h 567"/>
                <a:gd name="T182" fmla="*/ 710 w 710"/>
                <a:gd name="T183" fmla="*/ 567 h 56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10" h="567">
                  <a:moveTo>
                    <a:pt x="374" y="1"/>
                  </a:moveTo>
                  <a:lnTo>
                    <a:pt x="374" y="3"/>
                  </a:lnTo>
                  <a:lnTo>
                    <a:pt x="374" y="4"/>
                  </a:lnTo>
                  <a:lnTo>
                    <a:pt x="373" y="6"/>
                  </a:lnTo>
                  <a:lnTo>
                    <a:pt x="373" y="7"/>
                  </a:lnTo>
                  <a:lnTo>
                    <a:pt x="373" y="8"/>
                  </a:lnTo>
                  <a:lnTo>
                    <a:pt x="373" y="10"/>
                  </a:lnTo>
                  <a:lnTo>
                    <a:pt x="374" y="11"/>
                  </a:lnTo>
                  <a:lnTo>
                    <a:pt x="374" y="12"/>
                  </a:lnTo>
                  <a:lnTo>
                    <a:pt x="374" y="13"/>
                  </a:lnTo>
                  <a:lnTo>
                    <a:pt x="374" y="15"/>
                  </a:lnTo>
                  <a:lnTo>
                    <a:pt x="376" y="16"/>
                  </a:lnTo>
                  <a:lnTo>
                    <a:pt x="376" y="17"/>
                  </a:lnTo>
                  <a:lnTo>
                    <a:pt x="377" y="18"/>
                  </a:lnTo>
                  <a:lnTo>
                    <a:pt x="377" y="20"/>
                  </a:lnTo>
                  <a:lnTo>
                    <a:pt x="379" y="21"/>
                  </a:lnTo>
                  <a:lnTo>
                    <a:pt x="379" y="22"/>
                  </a:lnTo>
                  <a:lnTo>
                    <a:pt x="380" y="23"/>
                  </a:lnTo>
                  <a:lnTo>
                    <a:pt x="380" y="24"/>
                  </a:lnTo>
                  <a:lnTo>
                    <a:pt x="382" y="26"/>
                  </a:lnTo>
                  <a:lnTo>
                    <a:pt x="384" y="28"/>
                  </a:lnTo>
                  <a:lnTo>
                    <a:pt x="384" y="29"/>
                  </a:lnTo>
                  <a:lnTo>
                    <a:pt x="385" y="30"/>
                  </a:lnTo>
                  <a:lnTo>
                    <a:pt x="385" y="31"/>
                  </a:lnTo>
                  <a:lnTo>
                    <a:pt x="387" y="32"/>
                  </a:lnTo>
                  <a:lnTo>
                    <a:pt x="387" y="33"/>
                  </a:lnTo>
                  <a:lnTo>
                    <a:pt x="388" y="35"/>
                  </a:lnTo>
                  <a:lnTo>
                    <a:pt x="388" y="36"/>
                  </a:lnTo>
                  <a:lnTo>
                    <a:pt x="388" y="37"/>
                  </a:lnTo>
                  <a:lnTo>
                    <a:pt x="388" y="39"/>
                  </a:lnTo>
                  <a:lnTo>
                    <a:pt x="390" y="40"/>
                  </a:lnTo>
                  <a:lnTo>
                    <a:pt x="390" y="41"/>
                  </a:lnTo>
                  <a:lnTo>
                    <a:pt x="390" y="43"/>
                  </a:lnTo>
                  <a:lnTo>
                    <a:pt x="390" y="44"/>
                  </a:lnTo>
                  <a:lnTo>
                    <a:pt x="391" y="45"/>
                  </a:lnTo>
                  <a:lnTo>
                    <a:pt x="391" y="46"/>
                  </a:lnTo>
                  <a:lnTo>
                    <a:pt x="391" y="47"/>
                  </a:lnTo>
                  <a:lnTo>
                    <a:pt x="391" y="48"/>
                  </a:lnTo>
                  <a:lnTo>
                    <a:pt x="391" y="49"/>
                  </a:lnTo>
                  <a:lnTo>
                    <a:pt x="393" y="50"/>
                  </a:lnTo>
                  <a:lnTo>
                    <a:pt x="393" y="51"/>
                  </a:lnTo>
                  <a:lnTo>
                    <a:pt x="393" y="52"/>
                  </a:lnTo>
                  <a:lnTo>
                    <a:pt x="393" y="53"/>
                  </a:lnTo>
                  <a:lnTo>
                    <a:pt x="393" y="54"/>
                  </a:lnTo>
                  <a:lnTo>
                    <a:pt x="394" y="55"/>
                  </a:lnTo>
                  <a:lnTo>
                    <a:pt x="394" y="56"/>
                  </a:lnTo>
                  <a:lnTo>
                    <a:pt x="394" y="57"/>
                  </a:lnTo>
                  <a:lnTo>
                    <a:pt x="394" y="58"/>
                  </a:lnTo>
                  <a:lnTo>
                    <a:pt x="394" y="59"/>
                  </a:lnTo>
                  <a:lnTo>
                    <a:pt x="396" y="60"/>
                  </a:lnTo>
                  <a:lnTo>
                    <a:pt x="396" y="61"/>
                  </a:lnTo>
                  <a:lnTo>
                    <a:pt x="396" y="62"/>
                  </a:lnTo>
                  <a:lnTo>
                    <a:pt x="398" y="62"/>
                  </a:lnTo>
                  <a:lnTo>
                    <a:pt x="398" y="63"/>
                  </a:lnTo>
                  <a:lnTo>
                    <a:pt x="399" y="64"/>
                  </a:lnTo>
                  <a:lnTo>
                    <a:pt x="399" y="65"/>
                  </a:lnTo>
                  <a:lnTo>
                    <a:pt x="401" y="66"/>
                  </a:lnTo>
                  <a:lnTo>
                    <a:pt x="401" y="67"/>
                  </a:lnTo>
                  <a:lnTo>
                    <a:pt x="402" y="67"/>
                  </a:lnTo>
                  <a:lnTo>
                    <a:pt x="404" y="68"/>
                  </a:lnTo>
                  <a:lnTo>
                    <a:pt x="405" y="69"/>
                  </a:lnTo>
                  <a:lnTo>
                    <a:pt x="405" y="72"/>
                  </a:lnTo>
                  <a:lnTo>
                    <a:pt x="407" y="75"/>
                  </a:lnTo>
                  <a:lnTo>
                    <a:pt x="410" y="78"/>
                  </a:lnTo>
                  <a:lnTo>
                    <a:pt x="412" y="81"/>
                  </a:lnTo>
                  <a:lnTo>
                    <a:pt x="413" y="83"/>
                  </a:lnTo>
                  <a:lnTo>
                    <a:pt x="416" y="86"/>
                  </a:lnTo>
                  <a:lnTo>
                    <a:pt x="419" y="88"/>
                  </a:lnTo>
                  <a:lnTo>
                    <a:pt x="421" y="90"/>
                  </a:lnTo>
                  <a:lnTo>
                    <a:pt x="424" y="92"/>
                  </a:lnTo>
                  <a:lnTo>
                    <a:pt x="427" y="94"/>
                  </a:lnTo>
                  <a:lnTo>
                    <a:pt x="430" y="96"/>
                  </a:lnTo>
                  <a:lnTo>
                    <a:pt x="433" y="98"/>
                  </a:lnTo>
                  <a:lnTo>
                    <a:pt x="438" y="100"/>
                  </a:lnTo>
                  <a:lnTo>
                    <a:pt x="441" y="102"/>
                  </a:lnTo>
                  <a:lnTo>
                    <a:pt x="444" y="104"/>
                  </a:lnTo>
                  <a:lnTo>
                    <a:pt x="449" y="105"/>
                  </a:lnTo>
                  <a:lnTo>
                    <a:pt x="452" y="107"/>
                  </a:lnTo>
                  <a:lnTo>
                    <a:pt x="457" y="108"/>
                  </a:lnTo>
                  <a:lnTo>
                    <a:pt x="460" y="110"/>
                  </a:lnTo>
                  <a:lnTo>
                    <a:pt x="464" y="111"/>
                  </a:lnTo>
                  <a:lnTo>
                    <a:pt x="467" y="113"/>
                  </a:lnTo>
                  <a:lnTo>
                    <a:pt x="472" y="114"/>
                  </a:lnTo>
                  <a:lnTo>
                    <a:pt x="475" y="115"/>
                  </a:lnTo>
                  <a:lnTo>
                    <a:pt x="480" y="117"/>
                  </a:lnTo>
                  <a:lnTo>
                    <a:pt x="483" y="118"/>
                  </a:lnTo>
                  <a:lnTo>
                    <a:pt x="488" y="119"/>
                  </a:lnTo>
                  <a:lnTo>
                    <a:pt x="491" y="122"/>
                  </a:lnTo>
                  <a:lnTo>
                    <a:pt x="495" y="123"/>
                  </a:lnTo>
                  <a:lnTo>
                    <a:pt x="499" y="124"/>
                  </a:lnTo>
                  <a:lnTo>
                    <a:pt x="503" y="125"/>
                  </a:lnTo>
                  <a:lnTo>
                    <a:pt x="506" y="126"/>
                  </a:lnTo>
                  <a:lnTo>
                    <a:pt x="509" y="128"/>
                  </a:lnTo>
                  <a:lnTo>
                    <a:pt x="509" y="129"/>
                  </a:lnTo>
                  <a:lnTo>
                    <a:pt x="509" y="130"/>
                  </a:lnTo>
                  <a:lnTo>
                    <a:pt x="509" y="131"/>
                  </a:lnTo>
                  <a:lnTo>
                    <a:pt x="509" y="132"/>
                  </a:lnTo>
                  <a:lnTo>
                    <a:pt x="509" y="133"/>
                  </a:lnTo>
                  <a:lnTo>
                    <a:pt x="511" y="134"/>
                  </a:lnTo>
                  <a:lnTo>
                    <a:pt x="511" y="135"/>
                  </a:lnTo>
                  <a:lnTo>
                    <a:pt x="511" y="136"/>
                  </a:lnTo>
                  <a:lnTo>
                    <a:pt x="513" y="137"/>
                  </a:lnTo>
                  <a:lnTo>
                    <a:pt x="513" y="138"/>
                  </a:lnTo>
                  <a:lnTo>
                    <a:pt x="514" y="139"/>
                  </a:lnTo>
                  <a:lnTo>
                    <a:pt x="514" y="140"/>
                  </a:lnTo>
                  <a:lnTo>
                    <a:pt x="514" y="141"/>
                  </a:lnTo>
                  <a:lnTo>
                    <a:pt x="516" y="141"/>
                  </a:lnTo>
                  <a:lnTo>
                    <a:pt x="516" y="142"/>
                  </a:lnTo>
                  <a:lnTo>
                    <a:pt x="516" y="143"/>
                  </a:lnTo>
                  <a:lnTo>
                    <a:pt x="517" y="143"/>
                  </a:lnTo>
                  <a:lnTo>
                    <a:pt x="517" y="144"/>
                  </a:lnTo>
                  <a:lnTo>
                    <a:pt x="517" y="145"/>
                  </a:lnTo>
                  <a:lnTo>
                    <a:pt x="517" y="146"/>
                  </a:lnTo>
                  <a:lnTo>
                    <a:pt x="519" y="147"/>
                  </a:lnTo>
                  <a:lnTo>
                    <a:pt x="519" y="149"/>
                  </a:lnTo>
                  <a:lnTo>
                    <a:pt x="520" y="151"/>
                  </a:lnTo>
                  <a:lnTo>
                    <a:pt x="522" y="154"/>
                  </a:lnTo>
                  <a:lnTo>
                    <a:pt x="523" y="156"/>
                  </a:lnTo>
                  <a:lnTo>
                    <a:pt x="525" y="159"/>
                  </a:lnTo>
                  <a:lnTo>
                    <a:pt x="527" y="161"/>
                  </a:lnTo>
                  <a:lnTo>
                    <a:pt x="528" y="164"/>
                  </a:lnTo>
                  <a:lnTo>
                    <a:pt x="528" y="166"/>
                  </a:lnTo>
                  <a:lnTo>
                    <a:pt x="530" y="170"/>
                  </a:lnTo>
                  <a:lnTo>
                    <a:pt x="531" y="172"/>
                  </a:lnTo>
                  <a:lnTo>
                    <a:pt x="533" y="174"/>
                  </a:lnTo>
                  <a:lnTo>
                    <a:pt x="533" y="177"/>
                  </a:lnTo>
                  <a:lnTo>
                    <a:pt x="534" y="179"/>
                  </a:lnTo>
                  <a:lnTo>
                    <a:pt x="536" y="182"/>
                  </a:lnTo>
                  <a:lnTo>
                    <a:pt x="537" y="184"/>
                  </a:lnTo>
                  <a:lnTo>
                    <a:pt x="537" y="187"/>
                  </a:lnTo>
                  <a:lnTo>
                    <a:pt x="539" y="189"/>
                  </a:lnTo>
                  <a:lnTo>
                    <a:pt x="541" y="192"/>
                  </a:lnTo>
                  <a:lnTo>
                    <a:pt x="541" y="194"/>
                  </a:lnTo>
                  <a:lnTo>
                    <a:pt x="542" y="197"/>
                  </a:lnTo>
                  <a:lnTo>
                    <a:pt x="544" y="199"/>
                  </a:lnTo>
                  <a:lnTo>
                    <a:pt x="545" y="202"/>
                  </a:lnTo>
                  <a:lnTo>
                    <a:pt x="545" y="204"/>
                  </a:lnTo>
                  <a:lnTo>
                    <a:pt x="547" y="207"/>
                  </a:lnTo>
                  <a:lnTo>
                    <a:pt x="548" y="209"/>
                  </a:lnTo>
                  <a:lnTo>
                    <a:pt x="548" y="212"/>
                  </a:lnTo>
                  <a:lnTo>
                    <a:pt x="550" y="214"/>
                  </a:lnTo>
                  <a:lnTo>
                    <a:pt x="551" y="218"/>
                  </a:lnTo>
                  <a:lnTo>
                    <a:pt x="553" y="220"/>
                  </a:lnTo>
                  <a:lnTo>
                    <a:pt x="555" y="223"/>
                  </a:lnTo>
                  <a:lnTo>
                    <a:pt x="556" y="225"/>
                  </a:lnTo>
                  <a:lnTo>
                    <a:pt x="556" y="228"/>
                  </a:lnTo>
                  <a:lnTo>
                    <a:pt x="556" y="229"/>
                  </a:lnTo>
                  <a:lnTo>
                    <a:pt x="556" y="231"/>
                  </a:lnTo>
                  <a:lnTo>
                    <a:pt x="556" y="232"/>
                  </a:lnTo>
                  <a:lnTo>
                    <a:pt x="558" y="233"/>
                  </a:lnTo>
                  <a:lnTo>
                    <a:pt x="558" y="235"/>
                  </a:lnTo>
                  <a:lnTo>
                    <a:pt x="558" y="236"/>
                  </a:lnTo>
                  <a:lnTo>
                    <a:pt x="558" y="237"/>
                  </a:lnTo>
                  <a:lnTo>
                    <a:pt x="558" y="239"/>
                  </a:lnTo>
                  <a:lnTo>
                    <a:pt x="559" y="240"/>
                  </a:lnTo>
                  <a:lnTo>
                    <a:pt x="559" y="241"/>
                  </a:lnTo>
                  <a:lnTo>
                    <a:pt x="559" y="243"/>
                  </a:lnTo>
                  <a:lnTo>
                    <a:pt x="561" y="244"/>
                  </a:lnTo>
                  <a:lnTo>
                    <a:pt x="561" y="246"/>
                  </a:lnTo>
                  <a:lnTo>
                    <a:pt x="561" y="247"/>
                  </a:lnTo>
                  <a:lnTo>
                    <a:pt x="562" y="248"/>
                  </a:lnTo>
                  <a:lnTo>
                    <a:pt x="562" y="250"/>
                  </a:lnTo>
                  <a:lnTo>
                    <a:pt x="562" y="251"/>
                  </a:lnTo>
                  <a:lnTo>
                    <a:pt x="564" y="253"/>
                  </a:lnTo>
                  <a:lnTo>
                    <a:pt x="564" y="254"/>
                  </a:lnTo>
                  <a:lnTo>
                    <a:pt x="564" y="255"/>
                  </a:lnTo>
                  <a:lnTo>
                    <a:pt x="564" y="257"/>
                  </a:lnTo>
                  <a:lnTo>
                    <a:pt x="565" y="258"/>
                  </a:lnTo>
                  <a:lnTo>
                    <a:pt x="565" y="260"/>
                  </a:lnTo>
                  <a:lnTo>
                    <a:pt x="565" y="261"/>
                  </a:lnTo>
                  <a:lnTo>
                    <a:pt x="565" y="263"/>
                  </a:lnTo>
                  <a:lnTo>
                    <a:pt x="565" y="264"/>
                  </a:lnTo>
                  <a:lnTo>
                    <a:pt x="565" y="267"/>
                  </a:lnTo>
                  <a:lnTo>
                    <a:pt x="565" y="268"/>
                  </a:lnTo>
                  <a:lnTo>
                    <a:pt x="565" y="269"/>
                  </a:lnTo>
                  <a:lnTo>
                    <a:pt x="565" y="271"/>
                  </a:lnTo>
                  <a:lnTo>
                    <a:pt x="565" y="272"/>
                  </a:lnTo>
                  <a:lnTo>
                    <a:pt x="565" y="274"/>
                  </a:lnTo>
                  <a:lnTo>
                    <a:pt x="567" y="274"/>
                  </a:lnTo>
                  <a:lnTo>
                    <a:pt x="567" y="275"/>
                  </a:lnTo>
                  <a:lnTo>
                    <a:pt x="569" y="275"/>
                  </a:lnTo>
                  <a:lnTo>
                    <a:pt x="570" y="276"/>
                  </a:lnTo>
                  <a:lnTo>
                    <a:pt x="572" y="276"/>
                  </a:lnTo>
                  <a:lnTo>
                    <a:pt x="572" y="277"/>
                  </a:lnTo>
                  <a:lnTo>
                    <a:pt x="573" y="277"/>
                  </a:lnTo>
                  <a:lnTo>
                    <a:pt x="575" y="278"/>
                  </a:lnTo>
                  <a:lnTo>
                    <a:pt x="576" y="278"/>
                  </a:lnTo>
                  <a:lnTo>
                    <a:pt x="576" y="279"/>
                  </a:lnTo>
                  <a:lnTo>
                    <a:pt x="578" y="279"/>
                  </a:lnTo>
                  <a:lnTo>
                    <a:pt x="579" y="279"/>
                  </a:lnTo>
                  <a:lnTo>
                    <a:pt x="581" y="279"/>
                  </a:lnTo>
                  <a:lnTo>
                    <a:pt x="581" y="280"/>
                  </a:lnTo>
                  <a:lnTo>
                    <a:pt x="583" y="280"/>
                  </a:lnTo>
                  <a:lnTo>
                    <a:pt x="584" y="280"/>
                  </a:lnTo>
                  <a:lnTo>
                    <a:pt x="586" y="279"/>
                  </a:lnTo>
                  <a:lnTo>
                    <a:pt x="587" y="279"/>
                  </a:lnTo>
                  <a:lnTo>
                    <a:pt x="589" y="278"/>
                  </a:lnTo>
                  <a:lnTo>
                    <a:pt x="590" y="277"/>
                  </a:lnTo>
                  <a:lnTo>
                    <a:pt x="592" y="277"/>
                  </a:lnTo>
                  <a:lnTo>
                    <a:pt x="593" y="275"/>
                  </a:lnTo>
                  <a:lnTo>
                    <a:pt x="595" y="273"/>
                  </a:lnTo>
                  <a:lnTo>
                    <a:pt x="597" y="272"/>
                  </a:lnTo>
                  <a:lnTo>
                    <a:pt x="598" y="270"/>
                  </a:lnTo>
                  <a:lnTo>
                    <a:pt x="601" y="269"/>
                  </a:lnTo>
                  <a:lnTo>
                    <a:pt x="603" y="268"/>
                  </a:lnTo>
                  <a:lnTo>
                    <a:pt x="604" y="267"/>
                  </a:lnTo>
                  <a:lnTo>
                    <a:pt x="607" y="264"/>
                  </a:lnTo>
                  <a:lnTo>
                    <a:pt x="609" y="263"/>
                  </a:lnTo>
                  <a:lnTo>
                    <a:pt x="612" y="262"/>
                  </a:lnTo>
                  <a:lnTo>
                    <a:pt x="614" y="261"/>
                  </a:lnTo>
                  <a:lnTo>
                    <a:pt x="617" y="261"/>
                  </a:lnTo>
                  <a:lnTo>
                    <a:pt x="618" y="260"/>
                  </a:lnTo>
                  <a:lnTo>
                    <a:pt x="621" y="259"/>
                  </a:lnTo>
                  <a:lnTo>
                    <a:pt x="623" y="258"/>
                  </a:lnTo>
                  <a:lnTo>
                    <a:pt x="626" y="258"/>
                  </a:lnTo>
                  <a:lnTo>
                    <a:pt x="629" y="257"/>
                  </a:lnTo>
                  <a:lnTo>
                    <a:pt x="631" y="256"/>
                  </a:lnTo>
                  <a:lnTo>
                    <a:pt x="634" y="256"/>
                  </a:lnTo>
                  <a:lnTo>
                    <a:pt x="637" y="255"/>
                  </a:lnTo>
                  <a:lnTo>
                    <a:pt x="640" y="255"/>
                  </a:lnTo>
                  <a:lnTo>
                    <a:pt x="642" y="254"/>
                  </a:lnTo>
                  <a:lnTo>
                    <a:pt x="645" y="253"/>
                  </a:lnTo>
                  <a:lnTo>
                    <a:pt x="648" y="253"/>
                  </a:lnTo>
                  <a:lnTo>
                    <a:pt x="651" y="252"/>
                  </a:lnTo>
                  <a:lnTo>
                    <a:pt x="652" y="252"/>
                  </a:lnTo>
                  <a:lnTo>
                    <a:pt x="656" y="251"/>
                  </a:lnTo>
                  <a:lnTo>
                    <a:pt x="659" y="250"/>
                  </a:lnTo>
                  <a:lnTo>
                    <a:pt x="662" y="250"/>
                  </a:lnTo>
                  <a:lnTo>
                    <a:pt x="663" y="249"/>
                  </a:lnTo>
                  <a:lnTo>
                    <a:pt x="666" y="248"/>
                  </a:lnTo>
                  <a:lnTo>
                    <a:pt x="670" y="248"/>
                  </a:lnTo>
                  <a:lnTo>
                    <a:pt x="671" y="248"/>
                  </a:lnTo>
                  <a:lnTo>
                    <a:pt x="673" y="248"/>
                  </a:lnTo>
                  <a:lnTo>
                    <a:pt x="674" y="248"/>
                  </a:lnTo>
                  <a:lnTo>
                    <a:pt x="676" y="248"/>
                  </a:lnTo>
                  <a:lnTo>
                    <a:pt x="677" y="248"/>
                  </a:lnTo>
                  <a:lnTo>
                    <a:pt x="679" y="248"/>
                  </a:lnTo>
                  <a:lnTo>
                    <a:pt x="680" y="249"/>
                  </a:lnTo>
                  <a:lnTo>
                    <a:pt x="682" y="249"/>
                  </a:lnTo>
                  <a:lnTo>
                    <a:pt x="684" y="249"/>
                  </a:lnTo>
                  <a:lnTo>
                    <a:pt x="685" y="249"/>
                  </a:lnTo>
                  <a:lnTo>
                    <a:pt x="687" y="250"/>
                  </a:lnTo>
                  <a:lnTo>
                    <a:pt x="688" y="250"/>
                  </a:lnTo>
                  <a:lnTo>
                    <a:pt x="690" y="251"/>
                  </a:lnTo>
                  <a:lnTo>
                    <a:pt x="691" y="251"/>
                  </a:lnTo>
                  <a:lnTo>
                    <a:pt x="691" y="252"/>
                  </a:lnTo>
                  <a:lnTo>
                    <a:pt x="693" y="252"/>
                  </a:lnTo>
                  <a:lnTo>
                    <a:pt x="694" y="253"/>
                  </a:lnTo>
                  <a:lnTo>
                    <a:pt x="696" y="254"/>
                  </a:lnTo>
                  <a:lnTo>
                    <a:pt x="698" y="255"/>
                  </a:lnTo>
                  <a:lnTo>
                    <a:pt x="698" y="256"/>
                  </a:lnTo>
                  <a:lnTo>
                    <a:pt x="699" y="257"/>
                  </a:lnTo>
                  <a:lnTo>
                    <a:pt x="701" y="258"/>
                  </a:lnTo>
                  <a:lnTo>
                    <a:pt x="702" y="261"/>
                  </a:lnTo>
                  <a:lnTo>
                    <a:pt x="704" y="265"/>
                  </a:lnTo>
                  <a:lnTo>
                    <a:pt x="705" y="270"/>
                  </a:lnTo>
                  <a:lnTo>
                    <a:pt x="707" y="273"/>
                  </a:lnTo>
                  <a:lnTo>
                    <a:pt x="707" y="277"/>
                  </a:lnTo>
                  <a:lnTo>
                    <a:pt x="708" y="281"/>
                  </a:lnTo>
                  <a:lnTo>
                    <a:pt x="708" y="285"/>
                  </a:lnTo>
                  <a:lnTo>
                    <a:pt x="710" y="289"/>
                  </a:lnTo>
                  <a:lnTo>
                    <a:pt x="710" y="293"/>
                  </a:lnTo>
                  <a:lnTo>
                    <a:pt x="710" y="297"/>
                  </a:lnTo>
                  <a:lnTo>
                    <a:pt x="708" y="301"/>
                  </a:lnTo>
                  <a:lnTo>
                    <a:pt x="708" y="305"/>
                  </a:lnTo>
                  <a:lnTo>
                    <a:pt x="708" y="309"/>
                  </a:lnTo>
                  <a:lnTo>
                    <a:pt x="707" y="313"/>
                  </a:lnTo>
                  <a:lnTo>
                    <a:pt x="705" y="317"/>
                  </a:lnTo>
                  <a:lnTo>
                    <a:pt x="704" y="321"/>
                  </a:lnTo>
                  <a:lnTo>
                    <a:pt x="702" y="325"/>
                  </a:lnTo>
                  <a:lnTo>
                    <a:pt x="701" y="329"/>
                  </a:lnTo>
                  <a:lnTo>
                    <a:pt x="699" y="333"/>
                  </a:lnTo>
                  <a:lnTo>
                    <a:pt x="698" y="337"/>
                  </a:lnTo>
                  <a:lnTo>
                    <a:pt x="694" y="341"/>
                  </a:lnTo>
                  <a:lnTo>
                    <a:pt x="691" y="344"/>
                  </a:lnTo>
                  <a:lnTo>
                    <a:pt x="690" y="348"/>
                  </a:lnTo>
                  <a:lnTo>
                    <a:pt x="687" y="351"/>
                  </a:lnTo>
                  <a:lnTo>
                    <a:pt x="684" y="355"/>
                  </a:lnTo>
                  <a:lnTo>
                    <a:pt x="680" y="358"/>
                  </a:lnTo>
                  <a:lnTo>
                    <a:pt x="676" y="363"/>
                  </a:lnTo>
                  <a:lnTo>
                    <a:pt x="673" y="366"/>
                  </a:lnTo>
                  <a:lnTo>
                    <a:pt x="670" y="369"/>
                  </a:lnTo>
                  <a:lnTo>
                    <a:pt x="665" y="372"/>
                  </a:lnTo>
                  <a:lnTo>
                    <a:pt x="660" y="375"/>
                  </a:lnTo>
                  <a:lnTo>
                    <a:pt x="657" y="378"/>
                  </a:lnTo>
                  <a:lnTo>
                    <a:pt x="654" y="379"/>
                  </a:lnTo>
                  <a:lnTo>
                    <a:pt x="651" y="381"/>
                  </a:lnTo>
                  <a:lnTo>
                    <a:pt x="649" y="382"/>
                  </a:lnTo>
                  <a:lnTo>
                    <a:pt x="646" y="383"/>
                  </a:lnTo>
                  <a:lnTo>
                    <a:pt x="645" y="384"/>
                  </a:lnTo>
                  <a:lnTo>
                    <a:pt x="642" y="385"/>
                  </a:lnTo>
                  <a:lnTo>
                    <a:pt x="640" y="387"/>
                  </a:lnTo>
                  <a:lnTo>
                    <a:pt x="637" y="388"/>
                  </a:lnTo>
                  <a:lnTo>
                    <a:pt x="634" y="389"/>
                  </a:lnTo>
                  <a:lnTo>
                    <a:pt x="632" y="390"/>
                  </a:lnTo>
                  <a:lnTo>
                    <a:pt x="629" y="391"/>
                  </a:lnTo>
                  <a:lnTo>
                    <a:pt x="628" y="392"/>
                  </a:lnTo>
                  <a:lnTo>
                    <a:pt x="624" y="393"/>
                  </a:lnTo>
                  <a:lnTo>
                    <a:pt x="623" y="394"/>
                  </a:lnTo>
                  <a:lnTo>
                    <a:pt x="620" y="395"/>
                  </a:lnTo>
                  <a:lnTo>
                    <a:pt x="618" y="396"/>
                  </a:lnTo>
                  <a:lnTo>
                    <a:pt x="615" y="397"/>
                  </a:lnTo>
                  <a:lnTo>
                    <a:pt x="612" y="397"/>
                  </a:lnTo>
                  <a:lnTo>
                    <a:pt x="611" y="398"/>
                  </a:lnTo>
                  <a:lnTo>
                    <a:pt x="607" y="399"/>
                  </a:lnTo>
                  <a:lnTo>
                    <a:pt x="604" y="400"/>
                  </a:lnTo>
                  <a:lnTo>
                    <a:pt x="603" y="400"/>
                  </a:lnTo>
                  <a:lnTo>
                    <a:pt x="600" y="401"/>
                  </a:lnTo>
                  <a:lnTo>
                    <a:pt x="597" y="401"/>
                  </a:lnTo>
                  <a:lnTo>
                    <a:pt x="593" y="402"/>
                  </a:lnTo>
                  <a:lnTo>
                    <a:pt x="590" y="402"/>
                  </a:lnTo>
                  <a:lnTo>
                    <a:pt x="587" y="402"/>
                  </a:lnTo>
                  <a:lnTo>
                    <a:pt x="584" y="403"/>
                  </a:lnTo>
                  <a:lnTo>
                    <a:pt x="581" y="403"/>
                  </a:lnTo>
                  <a:lnTo>
                    <a:pt x="578" y="403"/>
                  </a:lnTo>
                  <a:lnTo>
                    <a:pt x="575" y="403"/>
                  </a:lnTo>
                  <a:lnTo>
                    <a:pt x="572" y="403"/>
                  </a:lnTo>
                  <a:lnTo>
                    <a:pt x="572" y="402"/>
                  </a:lnTo>
                  <a:lnTo>
                    <a:pt x="570" y="402"/>
                  </a:lnTo>
                  <a:lnTo>
                    <a:pt x="569" y="402"/>
                  </a:lnTo>
                  <a:lnTo>
                    <a:pt x="567" y="402"/>
                  </a:lnTo>
                  <a:lnTo>
                    <a:pt x="565" y="402"/>
                  </a:lnTo>
                  <a:lnTo>
                    <a:pt x="564" y="402"/>
                  </a:lnTo>
                  <a:lnTo>
                    <a:pt x="562" y="402"/>
                  </a:lnTo>
                  <a:lnTo>
                    <a:pt x="561" y="402"/>
                  </a:lnTo>
                  <a:lnTo>
                    <a:pt x="559" y="402"/>
                  </a:lnTo>
                  <a:lnTo>
                    <a:pt x="558" y="402"/>
                  </a:lnTo>
                  <a:lnTo>
                    <a:pt x="556" y="402"/>
                  </a:lnTo>
                  <a:lnTo>
                    <a:pt x="555" y="402"/>
                  </a:lnTo>
                  <a:lnTo>
                    <a:pt x="553" y="402"/>
                  </a:lnTo>
                  <a:lnTo>
                    <a:pt x="553" y="403"/>
                  </a:lnTo>
                  <a:lnTo>
                    <a:pt x="551" y="403"/>
                  </a:lnTo>
                  <a:lnTo>
                    <a:pt x="551" y="404"/>
                  </a:lnTo>
                  <a:lnTo>
                    <a:pt x="550" y="405"/>
                  </a:lnTo>
                  <a:lnTo>
                    <a:pt x="550" y="406"/>
                  </a:lnTo>
                  <a:lnTo>
                    <a:pt x="550" y="407"/>
                  </a:lnTo>
                  <a:lnTo>
                    <a:pt x="550" y="408"/>
                  </a:lnTo>
                  <a:lnTo>
                    <a:pt x="550" y="409"/>
                  </a:lnTo>
                  <a:lnTo>
                    <a:pt x="551" y="409"/>
                  </a:lnTo>
                  <a:lnTo>
                    <a:pt x="551" y="411"/>
                  </a:lnTo>
                  <a:lnTo>
                    <a:pt x="551" y="412"/>
                  </a:lnTo>
                  <a:lnTo>
                    <a:pt x="551" y="413"/>
                  </a:lnTo>
                  <a:lnTo>
                    <a:pt x="553" y="413"/>
                  </a:lnTo>
                  <a:lnTo>
                    <a:pt x="553" y="414"/>
                  </a:lnTo>
                  <a:lnTo>
                    <a:pt x="555" y="415"/>
                  </a:lnTo>
                  <a:lnTo>
                    <a:pt x="555" y="416"/>
                  </a:lnTo>
                  <a:lnTo>
                    <a:pt x="556" y="416"/>
                  </a:lnTo>
                  <a:lnTo>
                    <a:pt x="558" y="416"/>
                  </a:lnTo>
                  <a:lnTo>
                    <a:pt x="558" y="417"/>
                  </a:lnTo>
                  <a:lnTo>
                    <a:pt x="559" y="417"/>
                  </a:lnTo>
                  <a:lnTo>
                    <a:pt x="561" y="417"/>
                  </a:lnTo>
                  <a:lnTo>
                    <a:pt x="564" y="417"/>
                  </a:lnTo>
                  <a:lnTo>
                    <a:pt x="565" y="417"/>
                  </a:lnTo>
                  <a:lnTo>
                    <a:pt x="567" y="417"/>
                  </a:lnTo>
                  <a:lnTo>
                    <a:pt x="569" y="417"/>
                  </a:lnTo>
                  <a:lnTo>
                    <a:pt x="570" y="418"/>
                  </a:lnTo>
                  <a:lnTo>
                    <a:pt x="572" y="419"/>
                  </a:lnTo>
                  <a:lnTo>
                    <a:pt x="572" y="420"/>
                  </a:lnTo>
                  <a:lnTo>
                    <a:pt x="573" y="420"/>
                  </a:lnTo>
                  <a:lnTo>
                    <a:pt x="573" y="422"/>
                  </a:lnTo>
                  <a:lnTo>
                    <a:pt x="575" y="423"/>
                  </a:lnTo>
                  <a:lnTo>
                    <a:pt x="575" y="424"/>
                  </a:lnTo>
                  <a:lnTo>
                    <a:pt x="575" y="425"/>
                  </a:lnTo>
                  <a:lnTo>
                    <a:pt x="575" y="427"/>
                  </a:lnTo>
                  <a:lnTo>
                    <a:pt x="575" y="428"/>
                  </a:lnTo>
                  <a:lnTo>
                    <a:pt x="576" y="430"/>
                  </a:lnTo>
                  <a:lnTo>
                    <a:pt x="576" y="431"/>
                  </a:lnTo>
                  <a:lnTo>
                    <a:pt x="576" y="433"/>
                  </a:lnTo>
                  <a:lnTo>
                    <a:pt x="576" y="434"/>
                  </a:lnTo>
                  <a:lnTo>
                    <a:pt x="576" y="436"/>
                  </a:lnTo>
                  <a:lnTo>
                    <a:pt x="576" y="438"/>
                  </a:lnTo>
                  <a:lnTo>
                    <a:pt x="576" y="439"/>
                  </a:lnTo>
                  <a:lnTo>
                    <a:pt x="576" y="441"/>
                  </a:lnTo>
                  <a:lnTo>
                    <a:pt x="576" y="442"/>
                  </a:lnTo>
                  <a:lnTo>
                    <a:pt x="576" y="444"/>
                  </a:lnTo>
                  <a:lnTo>
                    <a:pt x="576" y="445"/>
                  </a:lnTo>
                  <a:lnTo>
                    <a:pt x="576" y="446"/>
                  </a:lnTo>
                  <a:lnTo>
                    <a:pt x="576" y="448"/>
                  </a:lnTo>
                  <a:lnTo>
                    <a:pt x="578" y="449"/>
                  </a:lnTo>
                  <a:lnTo>
                    <a:pt x="578" y="450"/>
                  </a:lnTo>
                  <a:lnTo>
                    <a:pt x="579" y="451"/>
                  </a:lnTo>
                  <a:lnTo>
                    <a:pt x="579" y="452"/>
                  </a:lnTo>
                  <a:lnTo>
                    <a:pt x="579" y="459"/>
                  </a:lnTo>
                  <a:lnTo>
                    <a:pt x="578" y="459"/>
                  </a:lnTo>
                  <a:lnTo>
                    <a:pt x="576" y="460"/>
                  </a:lnTo>
                  <a:lnTo>
                    <a:pt x="575" y="460"/>
                  </a:lnTo>
                  <a:lnTo>
                    <a:pt x="575" y="461"/>
                  </a:lnTo>
                  <a:lnTo>
                    <a:pt x="573" y="461"/>
                  </a:lnTo>
                  <a:lnTo>
                    <a:pt x="573" y="462"/>
                  </a:lnTo>
                  <a:lnTo>
                    <a:pt x="573" y="463"/>
                  </a:lnTo>
                  <a:lnTo>
                    <a:pt x="573" y="464"/>
                  </a:lnTo>
                  <a:lnTo>
                    <a:pt x="572" y="465"/>
                  </a:lnTo>
                  <a:lnTo>
                    <a:pt x="572" y="466"/>
                  </a:lnTo>
                  <a:lnTo>
                    <a:pt x="572" y="467"/>
                  </a:lnTo>
                  <a:lnTo>
                    <a:pt x="570" y="467"/>
                  </a:lnTo>
                  <a:lnTo>
                    <a:pt x="570" y="468"/>
                  </a:lnTo>
                  <a:lnTo>
                    <a:pt x="565" y="470"/>
                  </a:lnTo>
                  <a:lnTo>
                    <a:pt x="562" y="471"/>
                  </a:lnTo>
                  <a:lnTo>
                    <a:pt x="559" y="473"/>
                  </a:lnTo>
                  <a:lnTo>
                    <a:pt x="556" y="474"/>
                  </a:lnTo>
                  <a:lnTo>
                    <a:pt x="553" y="476"/>
                  </a:lnTo>
                  <a:lnTo>
                    <a:pt x="550" y="478"/>
                  </a:lnTo>
                  <a:lnTo>
                    <a:pt x="547" y="479"/>
                  </a:lnTo>
                  <a:lnTo>
                    <a:pt x="544" y="481"/>
                  </a:lnTo>
                  <a:lnTo>
                    <a:pt x="541" y="482"/>
                  </a:lnTo>
                  <a:lnTo>
                    <a:pt x="537" y="484"/>
                  </a:lnTo>
                  <a:lnTo>
                    <a:pt x="534" y="486"/>
                  </a:lnTo>
                  <a:lnTo>
                    <a:pt x="531" y="487"/>
                  </a:lnTo>
                  <a:lnTo>
                    <a:pt x="527" y="489"/>
                  </a:lnTo>
                  <a:lnTo>
                    <a:pt x="523" y="490"/>
                  </a:lnTo>
                  <a:lnTo>
                    <a:pt x="520" y="492"/>
                  </a:lnTo>
                  <a:lnTo>
                    <a:pt x="517" y="494"/>
                  </a:lnTo>
                  <a:lnTo>
                    <a:pt x="514" y="495"/>
                  </a:lnTo>
                  <a:lnTo>
                    <a:pt x="511" y="497"/>
                  </a:lnTo>
                  <a:lnTo>
                    <a:pt x="506" y="498"/>
                  </a:lnTo>
                  <a:lnTo>
                    <a:pt x="503" y="500"/>
                  </a:lnTo>
                  <a:lnTo>
                    <a:pt x="500" y="501"/>
                  </a:lnTo>
                  <a:lnTo>
                    <a:pt x="497" y="503"/>
                  </a:lnTo>
                  <a:lnTo>
                    <a:pt x="494" y="504"/>
                  </a:lnTo>
                  <a:lnTo>
                    <a:pt x="491" y="506"/>
                  </a:lnTo>
                  <a:lnTo>
                    <a:pt x="486" y="508"/>
                  </a:lnTo>
                  <a:lnTo>
                    <a:pt x="483" y="510"/>
                  </a:lnTo>
                  <a:lnTo>
                    <a:pt x="480" y="511"/>
                  </a:lnTo>
                  <a:lnTo>
                    <a:pt x="477" y="513"/>
                  </a:lnTo>
                  <a:lnTo>
                    <a:pt x="472" y="514"/>
                  </a:lnTo>
                  <a:lnTo>
                    <a:pt x="469" y="515"/>
                  </a:lnTo>
                  <a:lnTo>
                    <a:pt x="466" y="517"/>
                  </a:lnTo>
                  <a:lnTo>
                    <a:pt x="463" y="518"/>
                  </a:lnTo>
                  <a:lnTo>
                    <a:pt x="460" y="519"/>
                  </a:lnTo>
                  <a:lnTo>
                    <a:pt x="457" y="521"/>
                  </a:lnTo>
                  <a:lnTo>
                    <a:pt x="453" y="522"/>
                  </a:lnTo>
                  <a:lnTo>
                    <a:pt x="450" y="523"/>
                  </a:lnTo>
                  <a:lnTo>
                    <a:pt x="446" y="525"/>
                  </a:lnTo>
                  <a:lnTo>
                    <a:pt x="443" y="526"/>
                  </a:lnTo>
                  <a:lnTo>
                    <a:pt x="439" y="527"/>
                  </a:lnTo>
                  <a:lnTo>
                    <a:pt x="436" y="528"/>
                  </a:lnTo>
                  <a:lnTo>
                    <a:pt x="433" y="530"/>
                  </a:lnTo>
                  <a:lnTo>
                    <a:pt x="430" y="531"/>
                  </a:lnTo>
                  <a:lnTo>
                    <a:pt x="426" y="532"/>
                  </a:lnTo>
                  <a:lnTo>
                    <a:pt x="422" y="533"/>
                  </a:lnTo>
                  <a:lnTo>
                    <a:pt x="419" y="535"/>
                  </a:lnTo>
                  <a:lnTo>
                    <a:pt x="415" y="536"/>
                  </a:lnTo>
                  <a:lnTo>
                    <a:pt x="412" y="537"/>
                  </a:lnTo>
                  <a:lnTo>
                    <a:pt x="408" y="538"/>
                  </a:lnTo>
                  <a:lnTo>
                    <a:pt x="405" y="539"/>
                  </a:lnTo>
                  <a:lnTo>
                    <a:pt x="401" y="540"/>
                  </a:lnTo>
                  <a:lnTo>
                    <a:pt x="398" y="542"/>
                  </a:lnTo>
                  <a:lnTo>
                    <a:pt x="394" y="543"/>
                  </a:lnTo>
                  <a:lnTo>
                    <a:pt x="390" y="544"/>
                  </a:lnTo>
                  <a:lnTo>
                    <a:pt x="387" y="545"/>
                  </a:lnTo>
                  <a:lnTo>
                    <a:pt x="384" y="546"/>
                  </a:lnTo>
                  <a:lnTo>
                    <a:pt x="379" y="547"/>
                  </a:lnTo>
                  <a:lnTo>
                    <a:pt x="376" y="547"/>
                  </a:lnTo>
                  <a:lnTo>
                    <a:pt x="371" y="548"/>
                  </a:lnTo>
                  <a:lnTo>
                    <a:pt x="368" y="549"/>
                  </a:lnTo>
                  <a:lnTo>
                    <a:pt x="365" y="550"/>
                  </a:lnTo>
                  <a:lnTo>
                    <a:pt x="360" y="551"/>
                  </a:lnTo>
                  <a:lnTo>
                    <a:pt x="357" y="551"/>
                  </a:lnTo>
                  <a:lnTo>
                    <a:pt x="354" y="552"/>
                  </a:lnTo>
                  <a:lnTo>
                    <a:pt x="349" y="553"/>
                  </a:lnTo>
                  <a:lnTo>
                    <a:pt x="348" y="553"/>
                  </a:lnTo>
                  <a:lnTo>
                    <a:pt x="345" y="554"/>
                  </a:lnTo>
                  <a:lnTo>
                    <a:pt x="342" y="556"/>
                  </a:lnTo>
                  <a:lnTo>
                    <a:pt x="340" y="557"/>
                  </a:lnTo>
                  <a:lnTo>
                    <a:pt x="337" y="557"/>
                  </a:lnTo>
                  <a:lnTo>
                    <a:pt x="334" y="558"/>
                  </a:lnTo>
                  <a:lnTo>
                    <a:pt x="332" y="559"/>
                  </a:lnTo>
                  <a:lnTo>
                    <a:pt x="329" y="560"/>
                  </a:lnTo>
                  <a:lnTo>
                    <a:pt x="326" y="561"/>
                  </a:lnTo>
                  <a:lnTo>
                    <a:pt x="324" y="561"/>
                  </a:lnTo>
                  <a:lnTo>
                    <a:pt x="321" y="562"/>
                  </a:lnTo>
                  <a:lnTo>
                    <a:pt x="318" y="563"/>
                  </a:lnTo>
                  <a:lnTo>
                    <a:pt x="315" y="564"/>
                  </a:lnTo>
                  <a:lnTo>
                    <a:pt x="314" y="564"/>
                  </a:lnTo>
                  <a:lnTo>
                    <a:pt x="310" y="565"/>
                  </a:lnTo>
                  <a:lnTo>
                    <a:pt x="307" y="565"/>
                  </a:lnTo>
                  <a:lnTo>
                    <a:pt x="304" y="566"/>
                  </a:lnTo>
                  <a:lnTo>
                    <a:pt x="303" y="566"/>
                  </a:lnTo>
                  <a:lnTo>
                    <a:pt x="300" y="567"/>
                  </a:lnTo>
                  <a:lnTo>
                    <a:pt x="296" y="567"/>
                  </a:lnTo>
                  <a:lnTo>
                    <a:pt x="293" y="567"/>
                  </a:lnTo>
                  <a:lnTo>
                    <a:pt x="290" y="567"/>
                  </a:lnTo>
                  <a:lnTo>
                    <a:pt x="289" y="567"/>
                  </a:lnTo>
                  <a:lnTo>
                    <a:pt x="286" y="567"/>
                  </a:lnTo>
                  <a:lnTo>
                    <a:pt x="282" y="566"/>
                  </a:lnTo>
                  <a:lnTo>
                    <a:pt x="279" y="566"/>
                  </a:lnTo>
                  <a:lnTo>
                    <a:pt x="278" y="565"/>
                  </a:lnTo>
                  <a:lnTo>
                    <a:pt x="275" y="565"/>
                  </a:lnTo>
                  <a:lnTo>
                    <a:pt x="272" y="564"/>
                  </a:lnTo>
                  <a:lnTo>
                    <a:pt x="268" y="563"/>
                  </a:lnTo>
                  <a:lnTo>
                    <a:pt x="265" y="561"/>
                  </a:lnTo>
                  <a:lnTo>
                    <a:pt x="264" y="560"/>
                  </a:lnTo>
                  <a:lnTo>
                    <a:pt x="262" y="560"/>
                  </a:lnTo>
                  <a:lnTo>
                    <a:pt x="262" y="559"/>
                  </a:lnTo>
                  <a:lnTo>
                    <a:pt x="261" y="559"/>
                  </a:lnTo>
                  <a:lnTo>
                    <a:pt x="261" y="558"/>
                  </a:lnTo>
                  <a:lnTo>
                    <a:pt x="259" y="558"/>
                  </a:lnTo>
                  <a:lnTo>
                    <a:pt x="259" y="557"/>
                  </a:lnTo>
                  <a:lnTo>
                    <a:pt x="258" y="556"/>
                  </a:lnTo>
                  <a:lnTo>
                    <a:pt x="258" y="554"/>
                  </a:lnTo>
                  <a:lnTo>
                    <a:pt x="258" y="553"/>
                  </a:lnTo>
                  <a:lnTo>
                    <a:pt x="256" y="552"/>
                  </a:lnTo>
                  <a:lnTo>
                    <a:pt x="256" y="551"/>
                  </a:lnTo>
                  <a:lnTo>
                    <a:pt x="256" y="550"/>
                  </a:lnTo>
                  <a:lnTo>
                    <a:pt x="256" y="549"/>
                  </a:lnTo>
                  <a:lnTo>
                    <a:pt x="256" y="548"/>
                  </a:lnTo>
                  <a:lnTo>
                    <a:pt x="256" y="547"/>
                  </a:lnTo>
                  <a:lnTo>
                    <a:pt x="256" y="546"/>
                  </a:lnTo>
                  <a:lnTo>
                    <a:pt x="254" y="545"/>
                  </a:lnTo>
                  <a:lnTo>
                    <a:pt x="254" y="544"/>
                  </a:lnTo>
                  <a:lnTo>
                    <a:pt x="254" y="543"/>
                  </a:lnTo>
                  <a:lnTo>
                    <a:pt x="254" y="542"/>
                  </a:lnTo>
                  <a:lnTo>
                    <a:pt x="254" y="541"/>
                  </a:lnTo>
                  <a:lnTo>
                    <a:pt x="254" y="540"/>
                  </a:lnTo>
                  <a:lnTo>
                    <a:pt x="254" y="539"/>
                  </a:lnTo>
                  <a:lnTo>
                    <a:pt x="254" y="538"/>
                  </a:lnTo>
                  <a:lnTo>
                    <a:pt x="254" y="537"/>
                  </a:lnTo>
                  <a:lnTo>
                    <a:pt x="253" y="537"/>
                  </a:lnTo>
                  <a:lnTo>
                    <a:pt x="256" y="536"/>
                  </a:lnTo>
                  <a:lnTo>
                    <a:pt x="258" y="536"/>
                  </a:lnTo>
                  <a:lnTo>
                    <a:pt x="261" y="536"/>
                  </a:lnTo>
                  <a:lnTo>
                    <a:pt x="262" y="536"/>
                  </a:lnTo>
                  <a:lnTo>
                    <a:pt x="265" y="535"/>
                  </a:lnTo>
                  <a:lnTo>
                    <a:pt x="267" y="535"/>
                  </a:lnTo>
                  <a:lnTo>
                    <a:pt x="270" y="535"/>
                  </a:lnTo>
                  <a:lnTo>
                    <a:pt x="272" y="535"/>
                  </a:lnTo>
                  <a:lnTo>
                    <a:pt x="275" y="536"/>
                  </a:lnTo>
                  <a:lnTo>
                    <a:pt x="276" y="536"/>
                  </a:lnTo>
                  <a:lnTo>
                    <a:pt x="279" y="536"/>
                  </a:lnTo>
                  <a:lnTo>
                    <a:pt x="281" y="536"/>
                  </a:lnTo>
                  <a:lnTo>
                    <a:pt x="284" y="536"/>
                  </a:lnTo>
                  <a:lnTo>
                    <a:pt x="286" y="536"/>
                  </a:lnTo>
                  <a:lnTo>
                    <a:pt x="289" y="536"/>
                  </a:lnTo>
                  <a:lnTo>
                    <a:pt x="290" y="537"/>
                  </a:lnTo>
                  <a:lnTo>
                    <a:pt x="293" y="537"/>
                  </a:lnTo>
                  <a:lnTo>
                    <a:pt x="296" y="537"/>
                  </a:lnTo>
                  <a:lnTo>
                    <a:pt x="298" y="537"/>
                  </a:lnTo>
                  <a:lnTo>
                    <a:pt x="301" y="537"/>
                  </a:lnTo>
                  <a:lnTo>
                    <a:pt x="303" y="537"/>
                  </a:lnTo>
                  <a:lnTo>
                    <a:pt x="306" y="537"/>
                  </a:lnTo>
                  <a:lnTo>
                    <a:pt x="307" y="536"/>
                  </a:lnTo>
                  <a:lnTo>
                    <a:pt x="310" y="536"/>
                  </a:lnTo>
                  <a:lnTo>
                    <a:pt x="312" y="536"/>
                  </a:lnTo>
                  <a:lnTo>
                    <a:pt x="314" y="535"/>
                  </a:lnTo>
                  <a:lnTo>
                    <a:pt x="317" y="535"/>
                  </a:lnTo>
                  <a:lnTo>
                    <a:pt x="318" y="534"/>
                  </a:lnTo>
                  <a:lnTo>
                    <a:pt x="321" y="533"/>
                  </a:lnTo>
                  <a:lnTo>
                    <a:pt x="323" y="532"/>
                  </a:lnTo>
                  <a:lnTo>
                    <a:pt x="324" y="531"/>
                  </a:lnTo>
                  <a:lnTo>
                    <a:pt x="326" y="530"/>
                  </a:lnTo>
                  <a:lnTo>
                    <a:pt x="328" y="529"/>
                  </a:lnTo>
                  <a:lnTo>
                    <a:pt x="329" y="529"/>
                  </a:lnTo>
                  <a:lnTo>
                    <a:pt x="331" y="528"/>
                  </a:lnTo>
                  <a:lnTo>
                    <a:pt x="332" y="527"/>
                  </a:lnTo>
                  <a:lnTo>
                    <a:pt x="334" y="527"/>
                  </a:lnTo>
                  <a:lnTo>
                    <a:pt x="335" y="526"/>
                  </a:lnTo>
                  <a:lnTo>
                    <a:pt x="337" y="525"/>
                  </a:lnTo>
                  <a:lnTo>
                    <a:pt x="338" y="525"/>
                  </a:lnTo>
                  <a:lnTo>
                    <a:pt x="338" y="524"/>
                  </a:lnTo>
                  <a:lnTo>
                    <a:pt x="340" y="524"/>
                  </a:lnTo>
                  <a:lnTo>
                    <a:pt x="342" y="523"/>
                  </a:lnTo>
                  <a:lnTo>
                    <a:pt x="343" y="523"/>
                  </a:lnTo>
                  <a:lnTo>
                    <a:pt x="343" y="522"/>
                  </a:lnTo>
                  <a:lnTo>
                    <a:pt x="345" y="522"/>
                  </a:lnTo>
                  <a:lnTo>
                    <a:pt x="346" y="522"/>
                  </a:lnTo>
                  <a:lnTo>
                    <a:pt x="346" y="521"/>
                  </a:lnTo>
                  <a:lnTo>
                    <a:pt x="348" y="521"/>
                  </a:lnTo>
                  <a:lnTo>
                    <a:pt x="349" y="520"/>
                  </a:lnTo>
                  <a:lnTo>
                    <a:pt x="351" y="520"/>
                  </a:lnTo>
                  <a:lnTo>
                    <a:pt x="352" y="519"/>
                  </a:lnTo>
                  <a:lnTo>
                    <a:pt x="354" y="519"/>
                  </a:lnTo>
                  <a:lnTo>
                    <a:pt x="356" y="518"/>
                  </a:lnTo>
                  <a:lnTo>
                    <a:pt x="357" y="518"/>
                  </a:lnTo>
                  <a:lnTo>
                    <a:pt x="359" y="518"/>
                  </a:lnTo>
                  <a:lnTo>
                    <a:pt x="360" y="517"/>
                  </a:lnTo>
                  <a:lnTo>
                    <a:pt x="362" y="517"/>
                  </a:lnTo>
                  <a:lnTo>
                    <a:pt x="363" y="517"/>
                  </a:lnTo>
                  <a:lnTo>
                    <a:pt x="365" y="515"/>
                  </a:lnTo>
                  <a:lnTo>
                    <a:pt x="366" y="514"/>
                  </a:lnTo>
                  <a:lnTo>
                    <a:pt x="370" y="512"/>
                  </a:lnTo>
                  <a:lnTo>
                    <a:pt x="371" y="511"/>
                  </a:lnTo>
                  <a:lnTo>
                    <a:pt x="374" y="509"/>
                  </a:lnTo>
                  <a:lnTo>
                    <a:pt x="376" y="508"/>
                  </a:lnTo>
                  <a:lnTo>
                    <a:pt x="379" y="505"/>
                  </a:lnTo>
                  <a:lnTo>
                    <a:pt x="382" y="504"/>
                  </a:lnTo>
                  <a:lnTo>
                    <a:pt x="384" y="502"/>
                  </a:lnTo>
                  <a:lnTo>
                    <a:pt x="387" y="501"/>
                  </a:lnTo>
                  <a:lnTo>
                    <a:pt x="390" y="500"/>
                  </a:lnTo>
                  <a:lnTo>
                    <a:pt x="393" y="498"/>
                  </a:lnTo>
                  <a:lnTo>
                    <a:pt x="394" y="497"/>
                  </a:lnTo>
                  <a:lnTo>
                    <a:pt x="398" y="496"/>
                  </a:lnTo>
                  <a:lnTo>
                    <a:pt x="401" y="494"/>
                  </a:lnTo>
                  <a:lnTo>
                    <a:pt x="404" y="493"/>
                  </a:lnTo>
                  <a:lnTo>
                    <a:pt x="405" y="492"/>
                  </a:lnTo>
                  <a:lnTo>
                    <a:pt x="408" y="490"/>
                  </a:lnTo>
                  <a:lnTo>
                    <a:pt x="412" y="489"/>
                  </a:lnTo>
                  <a:lnTo>
                    <a:pt x="413" y="487"/>
                  </a:lnTo>
                  <a:lnTo>
                    <a:pt x="416" y="486"/>
                  </a:lnTo>
                  <a:lnTo>
                    <a:pt x="419" y="484"/>
                  </a:lnTo>
                  <a:lnTo>
                    <a:pt x="421" y="483"/>
                  </a:lnTo>
                  <a:lnTo>
                    <a:pt x="424" y="481"/>
                  </a:lnTo>
                  <a:lnTo>
                    <a:pt x="426" y="480"/>
                  </a:lnTo>
                  <a:lnTo>
                    <a:pt x="429" y="478"/>
                  </a:lnTo>
                  <a:lnTo>
                    <a:pt x="430" y="476"/>
                  </a:lnTo>
                  <a:lnTo>
                    <a:pt x="432" y="475"/>
                  </a:lnTo>
                  <a:lnTo>
                    <a:pt x="435" y="473"/>
                  </a:lnTo>
                  <a:lnTo>
                    <a:pt x="436" y="471"/>
                  </a:lnTo>
                  <a:lnTo>
                    <a:pt x="438" y="469"/>
                  </a:lnTo>
                  <a:lnTo>
                    <a:pt x="439" y="467"/>
                  </a:lnTo>
                  <a:lnTo>
                    <a:pt x="439" y="466"/>
                  </a:lnTo>
                  <a:lnTo>
                    <a:pt x="441" y="466"/>
                  </a:lnTo>
                  <a:lnTo>
                    <a:pt x="441" y="465"/>
                  </a:lnTo>
                  <a:lnTo>
                    <a:pt x="443" y="465"/>
                  </a:lnTo>
                  <a:lnTo>
                    <a:pt x="443" y="464"/>
                  </a:lnTo>
                  <a:lnTo>
                    <a:pt x="444" y="464"/>
                  </a:lnTo>
                  <a:lnTo>
                    <a:pt x="446" y="463"/>
                  </a:lnTo>
                  <a:lnTo>
                    <a:pt x="447" y="462"/>
                  </a:lnTo>
                  <a:lnTo>
                    <a:pt x="449" y="462"/>
                  </a:lnTo>
                  <a:lnTo>
                    <a:pt x="450" y="461"/>
                  </a:lnTo>
                  <a:lnTo>
                    <a:pt x="452" y="460"/>
                  </a:lnTo>
                  <a:lnTo>
                    <a:pt x="453" y="460"/>
                  </a:lnTo>
                  <a:lnTo>
                    <a:pt x="455" y="459"/>
                  </a:lnTo>
                  <a:lnTo>
                    <a:pt x="457" y="457"/>
                  </a:lnTo>
                  <a:lnTo>
                    <a:pt x="458" y="456"/>
                  </a:lnTo>
                  <a:lnTo>
                    <a:pt x="458" y="455"/>
                  </a:lnTo>
                  <a:lnTo>
                    <a:pt x="460" y="455"/>
                  </a:lnTo>
                  <a:lnTo>
                    <a:pt x="460" y="454"/>
                  </a:lnTo>
                  <a:lnTo>
                    <a:pt x="461" y="454"/>
                  </a:lnTo>
                  <a:lnTo>
                    <a:pt x="461" y="453"/>
                  </a:lnTo>
                  <a:lnTo>
                    <a:pt x="461" y="452"/>
                  </a:lnTo>
                  <a:lnTo>
                    <a:pt x="463" y="451"/>
                  </a:lnTo>
                  <a:lnTo>
                    <a:pt x="461" y="450"/>
                  </a:lnTo>
                  <a:lnTo>
                    <a:pt x="460" y="450"/>
                  </a:lnTo>
                  <a:lnTo>
                    <a:pt x="460" y="449"/>
                  </a:lnTo>
                  <a:lnTo>
                    <a:pt x="458" y="449"/>
                  </a:lnTo>
                  <a:lnTo>
                    <a:pt x="457" y="449"/>
                  </a:lnTo>
                  <a:lnTo>
                    <a:pt x="455" y="449"/>
                  </a:lnTo>
                  <a:lnTo>
                    <a:pt x="453" y="449"/>
                  </a:lnTo>
                  <a:lnTo>
                    <a:pt x="452" y="449"/>
                  </a:lnTo>
                  <a:lnTo>
                    <a:pt x="450" y="450"/>
                  </a:lnTo>
                  <a:lnTo>
                    <a:pt x="449" y="450"/>
                  </a:lnTo>
                  <a:lnTo>
                    <a:pt x="447" y="451"/>
                  </a:lnTo>
                  <a:lnTo>
                    <a:pt x="446" y="451"/>
                  </a:lnTo>
                  <a:lnTo>
                    <a:pt x="444" y="451"/>
                  </a:lnTo>
                  <a:lnTo>
                    <a:pt x="444" y="452"/>
                  </a:lnTo>
                  <a:lnTo>
                    <a:pt x="438" y="455"/>
                  </a:lnTo>
                  <a:lnTo>
                    <a:pt x="432" y="457"/>
                  </a:lnTo>
                  <a:lnTo>
                    <a:pt x="426" y="461"/>
                  </a:lnTo>
                  <a:lnTo>
                    <a:pt x="421" y="464"/>
                  </a:lnTo>
                  <a:lnTo>
                    <a:pt x="415" y="467"/>
                  </a:lnTo>
                  <a:lnTo>
                    <a:pt x="408" y="471"/>
                  </a:lnTo>
                  <a:lnTo>
                    <a:pt x="402" y="474"/>
                  </a:lnTo>
                  <a:lnTo>
                    <a:pt x="398" y="477"/>
                  </a:lnTo>
                  <a:lnTo>
                    <a:pt x="391" y="480"/>
                  </a:lnTo>
                  <a:lnTo>
                    <a:pt x="385" y="483"/>
                  </a:lnTo>
                  <a:lnTo>
                    <a:pt x="380" y="487"/>
                  </a:lnTo>
                  <a:lnTo>
                    <a:pt x="374" y="490"/>
                  </a:lnTo>
                  <a:lnTo>
                    <a:pt x="368" y="493"/>
                  </a:lnTo>
                  <a:lnTo>
                    <a:pt x="362" y="496"/>
                  </a:lnTo>
                  <a:lnTo>
                    <a:pt x="356" y="499"/>
                  </a:lnTo>
                  <a:lnTo>
                    <a:pt x="351" y="502"/>
                  </a:lnTo>
                  <a:lnTo>
                    <a:pt x="345" y="504"/>
                  </a:lnTo>
                  <a:lnTo>
                    <a:pt x="338" y="508"/>
                  </a:lnTo>
                  <a:lnTo>
                    <a:pt x="332" y="510"/>
                  </a:lnTo>
                  <a:lnTo>
                    <a:pt x="326" y="512"/>
                  </a:lnTo>
                  <a:lnTo>
                    <a:pt x="320" y="514"/>
                  </a:lnTo>
                  <a:lnTo>
                    <a:pt x="314" y="516"/>
                  </a:lnTo>
                  <a:lnTo>
                    <a:pt x="306" y="518"/>
                  </a:lnTo>
                  <a:lnTo>
                    <a:pt x="300" y="519"/>
                  </a:lnTo>
                  <a:lnTo>
                    <a:pt x="293" y="520"/>
                  </a:lnTo>
                  <a:lnTo>
                    <a:pt x="287" y="521"/>
                  </a:lnTo>
                  <a:lnTo>
                    <a:pt x="279" y="521"/>
                  </a:lnTo>
                  <a:lnTo>
                    <a:pt x="273" y="521"/>
                  </a:lnTo>
                  <a:lnTo>
                    <a:pt x="267" y="521"/>
                  </a:lnTo>
                  <a:lnTo>
                    <a:pt x="259" y="520"/>
                  </a:lnTo>
                  <a:lnTo>
                    <a:pt x="251" y="519"/>
                  </a:lnTo>
                  <a:lnTo>
                    <a:pt x="245" y="518"/>
                  </a:lnTo>
                  <a:lnTo>
                    <a:pt x="239" y="518"/>
                  </a:lnTo>
                  <a:lnTo>
                    <a:pt x="233" y="518"/>
                  </a:lnTo>
                  <a:lnTo>
                    <a:pt x="228" y="518"/>
                  </a:lnTo>
                  <a:lnTo>
                    <a:pt x="222" y="518"/>
                  </a:lnTo>
                  <a:lnTo>
                    <a:pt x="217" y="517"/>
                  </a:lnTo>
                  <a:lnTo>
                    <a:pt x="211" y="517"/>
                  </a:lnTo>
                  <a:lnTo>
                    <a:pt x="206" y="516"/>
                  </a:lnTo>
                  <a:lnTo>
                    <a:pt x="202" y="514"/>
                  </a:lnTo>
                  <a:lnTo>
                    <a:pt x="195" y="513"/>
                  </a:lnTo>
                  <a:lnTo>
                    <a:pt x="191" y="512"/>
                  </a:lnTo>
                  <a:lnTo>
                    <a:pt x="186" y="510"/>
                  </a:lnTo>
                  <a:lnTo>
                    <a:pt x="181" y="508"/>
                  </a:lnTo>
                  <a:lnTo>
                    <a:pt x="177" y="505"/>
                  </a:lnTo>
                  <a:lnTo>
                    <a:pt x="172" y="503"/>
                  </a:lnTo>
                  <a:lnTo>
                    <a:pt x="169" y="501"/>
                  </a:lnTo>
                  <a:lnTo>
                    <a:pt x="164" y="498"/>
                  </a:lnTo>
                  <a:lnTo>
                    <a:pt x="160" y="496"/>
                  </a:lnTo>
                  <a:lnTo>
                    <a:pt x="155" y="493"/>
                  </a:lnTo>
                  <a:lnTo>
                    <a:pt x="150" y="491"/>
                  </a:lnTo>
                  <a:lnTo>
                    <a:pt x="147" y="488"/>
                  </a:lnTo>
                  <a:lnTo>
                    <a:pt x="143" y="485"/>
                  </a:lnTo>
                  <a:lnTo>
                    <a:pt x="139" y="483"/>
                  </a:lnTo>
                  <a:lnTo>
                    <a:pt x="135" y="480"/>
                  </a:lnTo>
                  <a:lnTo>
                    <a:pt x="130" y="477"/>
                  </a:lnTo>
                  <a:lnTo>
                    <a:pt x="127" y="474"/>
                  </a:lnTo>
                  <a:lnTo>
                    <a:pt x="124" y="471"/>
                  </a:lnTo>
                  <a:lnTo>
                    <a:pt x="119" y="468"/>
                  </a:lnTo>
                  <a:lnTo>
                    <a:pt x="116" y="466"/>
                  </a:lnTo>
                  <a:lnTo>
                    <a:pt x="111" y="463"/>
                  </a:lnTo>
                  <a:lnTo>
                    <a:pt x="108" y="460"/>
                  </a:lnTo>
                  <a:lnTo>
                    <a:pt x="104" y="457"/>
                  </a:lnTo>
                  <a:lnTo>
                    <a:pt x="101" y="454"/>
                  </a:lnTo>
                  <a:lnTo>
                    <a:pt x="99" y="452"/>
                  </a:lnTo>
                  <a:lnTo>
                    <a:pt x="97" y="450"/>
                  </a:lnTo>
                  <a:lnTo>
                    <a:pt x="94" y="448"/>
                  </a:lnTo>
                  <a:lnTo>
                    <a:pt x="93" y="446"/>
                  </a:lnTo>
                  <a:lnTo>
                    <a:pt x="91" y="445"/>
                  </a:lnTo>
                  <a:lnTo>
                    <a:pt x="90" y="443"/>
                  </a:lnTo>
                  <a:lnTo>
                    <a:pt x="88" y="441"/>
                  </a:lnTo>
                  <a:lnTo>
                    <a:pt x="87" y="439"/>
                  </a:lnTo>
                  <a:lnTo>
                    <a:pt x="83" y="437"/>
                  </a:lnTo>
                  <a:lnTo>
                    <a:pt x="82" y="435"/>
                  </a:lnTo>
                  <a:lnTo>
                    <a:pt x="80" y="433"/>
                  </a:lnTo>
                  <a:lnTo>
                    <a:pt x="79" y="431"/>
                  </a:lnTo>
                  <a:lnTo>
                    <a:pt x="77" y="429"/>
                  </a:lnTo>
                  <a:lnTo>
                    <a:pt x="76" y="427"/>
                  </a:lnTo>
                  <a:lnTo>
                    <a:pt x="74" y="425"/>
                  </a:lnTo>
                  <a:lnTo>
                    <a:pt x="73" y="423"/>
                  </a:lnTo>
                  <a:lnTo>
                    <a:pt x="71" y="421"/>
                  </a:lnTo>
                  <a:lnTo>
                    <a:pt x="69" y="420"/>
                  </a:lnTo>
                  <a:lnTo>
                    <a:pt x="68" y="418"/>
                  </a:lnTo>
                  <a:lnTo>
                    <a:pt x="66" y="416"/>
                  </a:lnTo>
                  <a:lnTo>
                    <a:pt x="65" y="414"/>
                  </a:lnTo>
                  <a:lnTo>
                    <a:pt x="63" y="412"/>
                  </a:lnTo>
                  <a:lnTo>
                    <a:pt x="62" y="409"/>
                  </a:lnTo>
                  <a:lnTo>
                    <a:pt x="60" y="407"/>
                  </a:lnTo>
                  <a:lnTo>
                    <a:pt x="59" y="405"/>
                  </a:lnTo>
                  <a:lnTo>
                    <a:pt x="57" y="403"/>
                  </a:lnTo>
                  <a:lnTo>
                    <a:pt x="56" y="401"/>
                  </a:lnTo>
                  <a:lnTo>
                    <a:pt x="54" y="399"/>
                  </a:lnTo>
                  <a:lnTo>
                    <a:pt x="52" y="397"/>
                  </a:lnTo>
                  <a:lnTo>
                    <a:pt x="52" y="395"/>
                  </a:lnTo>
                  <a:lnTo>
                    <a:pt x="51" y="393"/>
                  </a:lnTo>
                  <a:lnTo>
                    <a:pt x="49" y="391"/>
                  </a:lnTo>
                  <a:lnTo>
                    <a:pt x="48" y="386"/>
                  </a:lnTo>
                  <a:lnTo>
                    <a:pt x="46" y="381"/>
                  </a:lnTo>
                  <a:lnTo>
                    <a:pt x="45" y="376"/>
                  </a:lnTo>
                  <a:lnTo>
                    <a:pt x="43" y="371"/>
                  </a:lnTo>
                  <a:lnTo>
                    <a:pt x="42" y="366"/>
                  </a:lnTo>
                  <a:lnTo>
                    <a:pt x="40" y="360"/>
                  </a:lnTo>
                  <a:lnTo>
                    <a:pt x="38" y="355"/>
                  </a:lnTo>
                  <a:lnTo>
                    <a:pt x="38" y="350"/>
                  </a:lnTo>
                  <a:lnTo>
                    <a:pt x="37" y="345"/>
                  </a:lnTo>
                  <a:lnTo>
                    <a:pt x="35" y="340"/>
                  </a:lnTo>
                  <a:lnTo>
                    <a:pt x="35" y="335"/>
                  </a:lnTo>
                  <a:lnTo>
                    <a:pt x="34" y="330"/>
                  </a:lnTo>
                  <a:lnTo>
                    <a:pt x="32" y="325"/>
                  </a:lnTo>
                  <a:lnTo>
                    <a:pt x="32" y="320"/>
                  </a:lnTo>
                  <a:lnTo>
                    <a:pt x="31" y="315"/>
                  </a:lnTo>
                  <a:lnTo>
                    <a:pt x="31" y="310"/>
                  </a:lnTo>
                  <a:lnTo>
                    <a:pt x="29" y="305"/>
                  </a:lnTo>
                  <a:lnTo>
                    <a:pt x="29" y="300"/>
                  </a:lnTo>
                  <a:lnTo>
                    <a:pt x="28" y="295"/>
                  </a:lnTo>
                  <a:lnTo>
                    <a:pt x="28" y="290"/>
                  </a:lnTo>
                  <a:lnTo>
                    <a:pt x="26" y="285"/>
                  </a:lnTo>
                  <a:lnTo>
                    <a:pt x="24" y="280"/>
                  </a:lnTo>
                  <a:lnTo>
                    <a:pt x="24" y="275"/>
                  </a:lnTo>
                  <a:lnTo>
                    <a:pt x="23" y="270"/>
                  </a:lnTo>
                  <a:lnTo>
                    <a:pt x="23" y="264"/>
                  </a:lnTo>
                  <a:lnTo>
                    <a:pt x="21" y="259"/>
                  </a:lnTo>
                  <a:lnTo>
                    <a:pt x="20" y="254"/>
                  </a:lnTo>
                  <a:lnTo>
                    <a:pt x="18" y="249"/>
                  </a:lnTo>
                  <a:lnTo>
                    <a:pt x="18" y="243"/>
                  </a:lnTo>
                  <a:lnTo>
                    <a:pt x="17" y="238"/>
                  </a:lnTo>
                  <a:lnTo>
                    <a:pt x="15" y="233"/>
                  </a:lnTo>
                  <a:lnTo>
                    <a:pt x="14" y="228"/>
                  </a:lnTo>
                  <a:lnTo>
                    <a:pt x="15" y="228"/>
                  </a:lnTo>
                  <a:lnTo>
                    <a:pt x="17" y="228"/>
                  </a:lnTo>
                  <a:lnTo>
                    <a:pt x="18" y="228"/>
                  </a:lnTo>
                  <a:lnTo>
                    <a:pt x="20" y="228"/>
                  </a:lnTo>
                  <a:lnTo>
                    <a:pt x="21" y="228"/>
                  </a:lnTo>
                  <a:lnTo>
                    <a:pt x="23" y="228"/>
                  </a:lnTo>
                  <a:lnTo>
                    <a:pt x="23" y="227"/>
                  </a:lnTo>
                  <a:lnTo>
                    <a:pt x="24" y="227"/>
                  </a:lnTo>
                  <a:lnTo>
                    <a:pt x="24" y="226"/>
                  </a:lnTo>
                  <a:lnTo>
                    <a:pt x="26" y="226"/>
                  </a:lnTo>
                  <a:lnTo>
                    <a:pt x="26" y="225"/>
                  </a:lnTo>
                  <a:lnTo>
                    <a:pt x="28" y="225"/>
                  </a:lnTo>
                  <a:lnTo>
                    <a:pt x="28" y="224"/>
                  </a:lnTo>
                  <a:lnTo>
                    <a:pt x="29" y="224"/>
                  </a:lnTo>
                  <a:lnTo>
                    <a:pt x="29" y="223"/>
                  </a:lnTo>
                  <a:lnTo>
                    <a:pt x="31" y="223"/>
                  </a:lnTo>
                  <a:lnTo>
                    <a:pt x="31" y="222"/>
                  </a:lnTo>
                  <a:lnTo>
                    <a:pt x="31" y="221"/>
                  </a:lnTo>
                  <a:lnTo>
                    <a:pt x="32" y="221"/>
                  </a:lnTo>
                  <a:lnTo>
                    <a:pt x="32" y="218"/>
                  </a:lnTo>
                  <a:lnTo>
                    <a:pt x="31" y="218"/>
                  </a:lnTo>
                  <a:lnTo>
                    <a:pt x="29" y="218"/>
                  </a:lnTo>
                  <a:lnTo>
                    <a:pt x="28" y="218"/>
                  </a:lnTo>
                  <a:lnTo>
                    <a:pt x="26" y="218"/>
                  </a:lnTo>
                  <a:lnTo>
                    <a:pt x="24" y="218"/>
                  </a:lnTo>
                  <a:lnTo>
                    <a:pt x="23" y="218"/>
                  </a:lnTo>
                  <a:lnTo>
                    <a:pt x="21" y="218"/>
                  </a:lnTo>
                  <a:lnTo>
                    <a:pt x="20" y="218"/>
                  </a:lnTo>
                  <a:lnTo>
                    <a:pt x="18" y="219"/>
                  </a:lnTo>
                  <a:lnTo>
                    <a:pt x="17" y="219"/>
                  </a:lnTo>
                  <a:lnTo>
                    <a:pt x="15" y="219"/>
                  </a:lnTo>
                  <a:lnTo>
                    <a:pt x="14" y="219"/>
                  </a:lnTo>
                  <a:lnTo>
                    <a:pt x="14" y="220"/>
                  </a:lnTo>
                  <a:lnTo>
                    <a:pt x="12" y="220"/>
                  </a:lnTo>
                  <a:lnTo>
                    <a:pt x="12" y="219"/>
                  </a:lnTo>
                  <a:lnTo>
                    <a:pt x="10" y="218"/>
                  </a:lnTo>
                  <a:lnTo>
                    <a:pt x="10" y="216"/>
                  </a:lnTo>
                  <a:lnTo>
                    <a:pt x="10" y="215"/>
                  </a:lnTo>
                  <a:lnTo>
                    <a:pt x="10" y="214"/>
                  </a:lnTo>
                  <a:lnTo>
                    <a:pt x="9" y="214"/>
                  </a:lnTo>
                  <a:lnTo>
                    <a:pt x="9" y="213"/>
                  </a:lnTo>
                  <a:lnTo>
                    <a:pt x="9" y="212"/>
                  </a:lnTo>
                  <a:lnTo>
                    <a:pt x="9" y="211"/>
                  </a:lnTo>
                  <a:lnTo>
                    <a:pt x="9" y="210"/>
                  </a:lnTo>
                  <a:lnTo>
                    <a:pt x="9" y="209"/>
                  </a:lnTo>
                  <a:lnTo>
                    <a:pt x="9" y="208"/>
                  </a:lnTo>
                  <a:lnTo>
                    <a:pt x="9" y="207"/>
                  </a:lnTo>
                  <a:lnTo>
                    <a:pt x="10" y="207"/>
                  </a:lnTo>
                  <a:lnTo>
                    <a:pt x="12" y="207"/>
                  </a:lnTo>
                  <a:lnTo>
                    <a:pt x="14" y="207"/>
                  </a:lnTo>
                  <a:lnTo>
                    <a:pt x="15" y="207"/>
                  </a:lnTo>
                  <a:lnTo>
                    <a:pt x="17" y="207"/>
                  </a:lnTo>
                  <a:lnTo>
                    <a:pt x="18" y="208"/>
                  </a:lnTo>
                  <a:lnTo>
                    <a:pt x="20" y="208"/>
                  </a:lnTo>
                  <a:lnTo>
                    <a:pt x="21" y="208"/>
                  </a:lnTo>
                  <a:lnTo>
                    <a:pt x="23" y="208"/>
                  </a:lnTo>
                  <a:lnTo>
                    <a:pt x="24" y="209"/>
                  </a:lnTo>
                  <a:lnTo>
                    <a:pt x="26" y="209"/>
                  </a:lnTo>
                  <a:lnTo>
                    <a:pt x="28" y="209"/>
                  </a:lnTo>
                  <a:lnTo>
                    <a:pt x="29" y="209"/>
                  </a:lnTo>
                  <a:lnTo>
                    <a:pt x="31" y="209"/>
                  </a:lnTo>
                  <a:lnTo>
                    <a:pt x="31" y="208"/>
                  </a:lnTo>
                  <a:lnTo>
                    <a:pt x="32" y="208"/>
                  </a:lnTo>
                  <a:lnTo>
                    <a:pt x="34" y="208"/>
                  </a:lnTo>
                  <a:lnTo>
                    <a:pt x="34" y="207"/>
                  </a:lnTo>
                  <a:lnTo>
                    <a:pt x="35" y="207"/>
                  </a:lnTo>
                  <a:lnTo>
                    <a:pt x="35" y="206"/>
                  </a:lnTo>
                  <a:lnTo>
                    <a:pt x="37" y="205"/>
                  </a:lnTo>
                  <a:lnTo>
                    <a:pt x="35" y="204"/>
                  </a:lnTo>
                  <a:lnTo>
                    <a:pt x="34" y="203"/>
                  </a:lnTo>
                  <a:lnTo>
                    <a:pt x="32" y="202"/>
                  </a:lnTo>
                  <a:lnTo>
                    <a:pt x="32" y="201"/>
                  </a:lnTo>
                  <a:lnTo>
                    <a:pt x="31" y="201"/>
                  </a:lnTo>
                  <a:lnTo>
                    <a:pt x="31" y="200"/>
                  </a:lnTo>
                  <a:lnTo>
                    <a:pt x="29" y="200"/>
                  </a:lnTo>
                  <a:lnTo>
                    <a:pt x="28" y="199"/>
                  </a:lnTo>
                  <a:lnTo>
                    <a:pt x="26" y="199"/>
                  </a:lnTo>
                  <a:lnTo>
                    <a:pt x="26" y="198"/>
                  </a:lnTo>
                  <a:lnTo>
                    <a:pt x="24" y="198"/>
                  </a:lnTo>
                  <a:lnTo>
                    <a:pt x="24" y="197"/>
                  </a:lnTo>
                  <a:lnTo>
                    <a:pt x="23" y="197"/>
                  </a:lnTo>
                  <a:lnTo>
                    <a:pt x="21" y="196"/>
                  </a:lnTo>
                  <a:lnTo>
                    <a:pt x="20" y="196"/>
                  </a:lnTo>
                  <a:lnTo>
                    <a:pt x="18" y="195"/>
                  </a:lnTo>
                  <a:lnTo>
                    <a:pt x="17" y="195"/>
                  </a:lnTo>
                  <a:lnTo>
                    <a:pt x="15" y="195"/>
                  </a:lnTo>
                  <a:lnTo>
                    <a:pt x="15" y="194"/>
                  </a:lnTo>
                  <a:lnTo>
                    <a:pt x="14" y="194"/>
                  </a:lnTo>
                  <a:lnTo>
                    <a:pt x="12" y="194"/>
                  </a:lnTo>
                  <a:lnTo>
                    <a:pt x="10" y="194"/>
                  </a:lnTo>
                  <a:lnTo>
                    <a:pt x="9" y="194"/>
                  </a:lnTo>
                  <a:lnTo>
                    <a:pt x="3" y="198"/>
                  </a:lnTo>
                  <a:lnTo>
                    <a:pt x="1" y="195"/>
                  </a:lnTo>
                  <a:lnTo>
                    <a:pt x="1" y="193"/>
                  </a:lnTo>
                  <a:lnTo>
                    <a:pt x="1" y="190"/>
                  </a:lnTo>
                  <a:lnTo>
                    <a:pt x="1" y="187"/>
                  </a:lnTo>
                  <a:lnTo>
                    <a:pt x="1" y="185"/>
                  </a:lnTo>
                  <a:lnTo>
                    <a:pt x="0" y="182"/>
                  </a:lnTo>
                  <a:lnTo>
                    <a:pt x="0" y="179"/>
                  </a:lnTo>
                  <a:lnTo>
                    <a:pt x="0" y="177"/>
                  </a:lnTo>
                  <a:lnTo>
                    <a:pt x="0" y="174"/>
                  </a:lnTo>
                  <a:lnTo>
                    <a:pt x="0" y="171"/>
                  </a:lnTo>
                  <a:lnTo>
                    <a:pt x="0" y="167"/>
                  </a:lnTo>
                  <a:lnTo>
                    <a:pt x="0" y="165"/>
                  </a:lnTo>
                  <a:lnTo>
                    <a:pt x="0" y="162"/>
                  </a:lnTo>
                  <a:lnTo>
                    <a:pt x="0" y="159"/>
                  </a:lnTo>
                  <a:lnTo>
                    <a:pt x="0" y="157"/>
                  </a:lnTo>
                  <a:lnTo>
                    <a:pt x="0" y="154"/>
                  </a:lnTo>
                  <a:lnTo>
                    <a:pt x="0" y="151"/>
                  </a:lnTo>
                  <a:lnTo>
                    <a:pt x="0" y="148"/>
                  </a:lnTo>
                  <a:lnTo>
                    <a:pt x="0" y="146"/>
                  </a:lnTo>
                  <a:lnTo>
                    <a:pt x="0" y="143"/>
                  </a:lnTo>
                  <a:lnTo>
                    <a:pt x="1" y="140"/>
                  </a:lnTo>
                  <a:lnTo>
                    <a:pt x="1" y="138"/>
                  </a:lnTo>
                  <a:lnTo>
                    <a:pt x="1" y="135"/>
                  </a:lnTo>
                  <a:lnTo>
                    <a:pt x="3" y="132"/>
                  </a:lnTo>
                  <a:lnTo>
                    <a:pt x="3" y="130"/>
                  </a:lnTo>
                  <a:lnTo>
                    <a:pt x="4" y="127"/>
                  </a:lnTo>
                  <a:lnTo>
                    <a:pt x="4" y="124"/>
                  </a:lnTo>
                  <a:lnTo>
                    <a:pt x="6" y="122"/>
                  </a:lnTo>
                  <a:lnTo>
                    <a:pt x="6" y="118"/>
                  </a:lnTo>
                  <a:lnTo>
                    <a:pt x="7" y="116"/>
                  </a:lnTo>
                  <a:lnTo>
                    <a:pt x="9" y="113"/>
                  </a:lnTo>
                  <a:lnTo>
                    <a:pt x="10" y="110"/>
                  </a:lnTo>
                  <a:lnTo>
                    <a:pt x="10" y="108"/>
                  </a:lnTo>
                  <a:lnTo>
                    <a:pt x="10" y="106"/>
                  </a:lnTo>
                  <a:lnTo>
                    <a:pt x="12" y="105"/>
                  </a:lnTo>
                  <a:lnTo>
                    <a:pt x="12" y="103"/>
                  </a:lnTo>
                  <a:lnTo>
                    <a:pt x="14" y="101"/>
                  </a:lnTo>
                  <a:lnTo>
                    <a:pt x="14" y="99"/>
                  </a:lnTo>
                  <a:lnTo>
                    <a:pt x="14" y="97"/>
                  </a:lnTo>
                  <a:lnTo>
                    <a:pt x="15" y="95"/>
                  </a:lnTo>
                  <a:lnTo>
                    <a:pt x="15" y="93"/>
                  </a:lnTo>
                  <a:lnTo>
                    <a:pt x="17" y="91"/>
                  </a:lnTo>
                  <a:lnTo>
                    <a:pt x="17" y="89"/>
                  </a:lnTo>
                  <a:lnTo>
                    <a:pt x="17" y="87"/>
                  </a:lnTo>
                  <a:lnTo>
                    <a:pt x="18" y="85"/>
                  </a:lnTo>
                  <a:lnTo>
                    <a:pt x="18" y="83"/>
                  </a:lnTo>
                  <a:lnTo>
                    <a:pt x="20" y="81"/>
                  </a:lnTo>
                  <a:lnTo>
                    <a:pt x="20" y="79"/>
                  </a:lnTo>
                  <a:lnTo>
                    <a:pt x="21" y="77"/>
                  </a:lnTo>
                  <a:lnTo>
                    <a:pt x="21" y="75"/>
                  </a:lnTo>
                  <a:lnTo>
                    <a:pt x="23" y="72"/>
                  </a:lnTo>
                  <a:lnTo>
                    <a:pt x="23" y="70"/>
                  </a:lnTo>
                  <a:lnTo>
                    <a:pt x="24" y="68"/>
                  </a:lnTo>
                  <a:lnTo>
                    <a:pt x="24" y="66"/>
                  </a:lnTo>
                  <a:lnTo>
                    <a:pt x="26" y="64"/>
                  </a:lnTo>
                  <a:lnTo>
                    <a:pt x="26" y="62"/>
                  </a:lnTo>
                  <a:lnTo>
                    <a:pt x="28" y="60"/>
                  </a:lnTo>
                  <a:lnTo>
                    <a:pt x="28" y="58"/>
                  </a:lnTo>
                  <a:lnTo>
                    <a:pt x="29" y="56"/>
                  </a:lnTo>
                  <a:lnTo>
                    <a:pt x="29" y="54"/>
                  </a:lnTo>
                  <a:lnTo>
                    <a:pt x="31" y="52"/>
                  </a:lnTo>
                  <a:lnTo>
                    <a:pt x="32" y="50"/>
                  </a:lnTo>
                  <a:lnTo>
                    <a:pt x="32" y="48"/>
                  </a:lnTo>
                  <a:lnTo>
                    <a:pt x="34" y="46"/>
                  </a:lnTo>
                  <a:lnTo>
                    <a:pt x="35" y="46"/>
                  </a:lnTo>
                  <a:lnTo>
                    <a:pt x="37" y="46"/>
                  </a:lnTo>
                  <a:lnTo>
                    <a:pt x="38" y="46"/>
                  </a:lnTo>
                  <a:lnTo>
                    <a:pt x="40" y="45"/>
                  </a:lnTo>
                  <a:lnTo>
                    <a:pt x="42" y="45"/>
                  </a:lnTo>
                  <a:lnTo>
                    <a:pt x="43" y="45"/>
                  </a:lnTo>
                  <a:lnTo>
                    <a:pt x="45" y="45"/>
                  </a:lnTo>
                  <a:lnTo>
                    <a:pt x="48" y="45"/>
                  </a:lnTo>
                  <a:lnTo>
                    <a:pt x="49" y="45"/>
                  </a:lnTo>
                  <a:lnTo>
                    <a:pt x="51" y="45"/>
                  </a:lnTo>
                  <a:lnTo>
                    <a:pt x="52" y="45"/>
                  </a:lnTo>
                  <a:lnTo>
                    <a:pt x="54" y="44"/>
                  </a:lnTo>
                  <a:lnTo>
                    <a:pt x="57" y="44"/>
                  </a:lnTo>
                  <a:lnTo>
                    <a:pt x="59" y="44"/>
                  </a:lnTo>
                  <a:lnTo>
                    <a:pt x="60" y="44"/>
                  </a:lnTo>
                  <a:lnTo>
                    <a:pt x="62" y="44"/>
                  </a:lnTo>
                  <a:lnTo>
                    <a:pt x="65" y="44"/>
                  </a:lnTo>
                  <a:lnTo>
                    <a:pt x="66" y="45"/>
                  </a:lnTo>
                  <a:lnTo>
                    <a:pt x="68" y="45"/>
                  </a:lnTo>
                  <a:lnTo>
                    <a:pt x="69" y="45"/>
                  </a:lnTo>
                  <a:lnTo>
                    <a:pt x="73" y="45"/>
                  </a:lnTo>
                  <a:lnTo>
                    <a:pt x="74" y="45"/>
                  </a:lnTo>
                  <a:lnTo>
                    <a:pt x="76" y="45"/>
                  </a:lnTo>
                  <a:lnTo>
                    <a:pt x="77" y="45"/>
                  </a:lnTo>
                  <a:lnTo>
                    <a:pt x="80" y="45"/>
                  </a:lnTo>
                  <a:lnTo>
                    <a:pt x="82" y="45"/>
                  </a:lnTo>
                  <a:lnTo>
                    <a:pt x="83" y="45"/>
                  </a:lnTo>
                  <a:lnTo>
                    <a:pt x="85" y="45"/>
                  </a:lnTo>
                  <a:lnTo>
                    <a:pt x="88" y="45"/>
                  </a:lnTo>
                  <a:lnTo>
                    <a:pt x="90" y="46"/>
                  </a:lnTo>
                  <a:lnTo>
                    <a:pt x="91" y="46"/>
                  </a:lnTo>
                  <a:lnTo>
                    <a:pt x="93" y="46"/>
                  </a:lnTo>
                  <a:lnTo>
                    <a:pt x="101" y="46"/>
                  </a:lnTo>
                  <a:lnTo>
                    <a:pt x="107" y="46"/>
                  </a:lnTo>
                  <a:lnTo>
                    <a:pt x="115" y="46"/>
                  </a:lnTo>
                  <a:lnTo>
                    <a:pt x="121" y="46"/>
                  </a:lnTo>
                  <a:lnTo>
                    <a:pt x="129" y="46"/>
                  </a:lnTo>
                  <a:lnTo>
                    <a:pt x="136" y="46"/>
                  </a:lnTo>
                  <a:lnTo>
                    <a:pt x="143" y="46"/>
                  </a:lnTo>
                  <a:lnTo>
                    <a:pt x="150" y="45"/>
                  </a:lnTo>
                  <a:lnTo>
                    <a:pt x="158" y="45"/>
                  </a:lnTo>
                  <a:lnTo>
                    <a:pt x="164" y="44"/>
                  </a:lnTo>
                  <a:lnTo>
                    <a:pt x="172" y="43"/>
                  </a:lnTo>
                  <a:lnTo>
                    <a:pt x="180" y="43"/>
                  </a:lnTo>
                  <a:lnTo>
                    <a:pt x="186" y="42"/>
                  </a:lnTo>
                  <a:lnTo>
                    <a:pt x="194" y="41"/>
                  </a:lnTo>
                  <a:lnTo>
                    <a:pt x="202" y="40"/>
                  </a:lnTo>
                  <a:lnTo>
                    <a:pt x="208" y="39"/>
                  </a:lnTo>
                  <a:lnTo>
                    <a:pt x="216" y="38"/>
                  </a:lnTo>
                  <a:lnTo>
                    <a:pt x="223" y="37"/>
                  </a:lnTo>
                  <a:lnTo>
                    <a:pt x="230" y="35"/>
                  </a:lnTo>
                  <a:lnTo>
                    <a:pt x="237" y="34"/>
                  </a:lnTo>
                  <a:lnTo>
                    <a:pt x="245" y="33"/>
                  </a:lnTo>
                  <a:lnTo>
                    <a:pt x="251" y="32"/>
                  </a:lnTo>
                  <a:lnTo>
                    <a:pt x="259" y="30"/>
                  </a:lnTo>
                  <a:lnTo>
                    <a:pt x="267" y="29"/>
                  </a:lnTo>
                  <a:lnTo>
                    <a:pt x="273" y="28"/>
                  </a:lnTo>
                  <a:lnTo>
                    <a:pt x="281" y="26"/>
                  </a:lnTo>
                  <a:lnTo>
                    <a:pt x="287" y="24"/>
                  </a:lnTo>
                  <a:lnTo>
                    <a:pt x="295" y="23"/>
                  </a:lnTo>
                  <a:lnTo>
                    <a:pt x="303" y="21"/>
                  </a:lnTo>
                  <a:lnTo>
                    <a:pt x="309" y="20"/>
                  </a:lnTo>
                  <a:lnTo>
                    <a:pt x="317" y="19"/>
                  </a:lnTo>
                  <a:lnTo>
                    <a:pt x="323" y="18"/>
                  </a:lnTo>
                  <a:lnTo>
                    <a:pt x="324" y="17"/>
                  </a:lnTo>
                  <a:lnTo>
                    <a:pt x="326" y="17"/>
                  </a:lnTo>
                  <a:lnTo>
                    <a:pt x="328" y="16"/>
                  </a:lnTo>
                  <a:lnTo>
                    <a:pt x="329" y="16"/>
                  </a:lnTo>
                  <a:lnTo>
                    <a:pt x="331" y="16"/>
                  </a:lnTo>
                  <a:lnTo>
                    <a:pt x="332" y="15"/>
                  </a:lnTo>
                  <a:lnTo>
                    <a:pt x="334" y="15"/>
                  </a:lnTo>
                  <a:lnTo>
                    <a:pt x="335" y="15"/>
                  </a:lnTo>
                  <a:lnTo>
                    <a:pt x="337" y="14"/>
                  </a:lnTo>
                  <a:lnTo>
                    <a:pt x="338" y="14"/>
                  </a:lnTo>
                  <a:lnTo>
                    <a:pt x="340" y="13"/>
                  </a:lnTo>
                  <a:lnTo>
                    <a:pt x="342" y="13"/>
                  </a:lnTo>
                  <a:lnTo>
                    <a:pt x="343" y="13"/>
                  </a:lnTo>
                  <a:lnTo>
                    <a:pt x="345" y="12"/>
                  </a:lnTo>
                  <a:lnTo>
                    <a:pt x="346" y="12"/>
                  </a:lnTo>
                  <a:lnTo>
                    <a:pt x="348" y="12"/>
                  </a:lnTo>
                  <a:lnTo>
                    <a:pt x="348" y="11"/>
                  </a:lnTo>
                  <a:lnTo>
                    <a:pt x="349" y="11"/>
                  </a:lnTo>
                  <a:lnTo>
                    <a:pt x="351" y="10"/>
                  </a:lnTo>
                  <a:lnTo>
                    <a:pt x="352" y="10"/>
                  </a:lnTo>
                  <a:lnTo>
                    <a:pt x="354" y="9"/>
                  </a:lnTo>
                  <a:lnTo>
                    <a:pt x="356" y="9"/>
                  </a:lnTo>
                  <a:lnTo>
                    <a:pt x="357" y="8"/>
                  </a:lnTo>
                  <a:lnTo>
                    <a:pt x="359" y="7"/>
                  </a:lnTo>
                  <a:lnTo>
                    <a:pt x="360" y="6"/>
                  </a:lnTo>
                  <a:lnTo>
                    <a:pt x="362" y="5"/>
                  </a:lnTo>
                  <a:lnTo>
                    <a:pt x="362" y="4"/>
                  </a:lnTo>
                  <a:lnTo>
                    <a:pt x="363" y="3"/>
                  </a:lnTo>
                  <a:lnTo>
                    <a:pt x="365" y="2"/>
                  </a:lnTo>
                  <a:lnTo>
                    <a:pt x="365" y="1"/>
                  </a:lnTo>
                  <a:lnTo>
                    <a:pt x="366" y="0"/>
                  </a:lnTo>
                  <a:lnTo>
                    <a:pt x="374" y="1"/>
                  </a:lnTo>
                  <a:close/>
                </a:path>
              </a:pathLst>
            </a:custGeom>
            <a:solidFill>
              <a:srgbClr val="FFD99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40" name="Freeform 55"/>
            <p:cNvSpPr>
              <a:spLocks/>
            </p:cNvSpPr>
            <p:nvPr/>
          </p:nvSpPr>
          <p:spPr bwMode="auto">
            <a:xfrm>
              <a:off x="6457" y="1725"/>
              <a:ext cx="67" cy="21"/>
            </a:xfrm>
            <a:custGeom>
              <a:avLst/>
              <a:gdLst>
                <a:gd name="T0" fmla="*/ 1 w 134"/>
                <a:gd name="T1" fmla="*/ 5 h 21"/>
                <a:gd name="T2" fmla="*/ 1 w 134"/>
                <a:gd name="T3" fmla="*/ 6 h 21"/>
                <a:gd name="T4" fmla="*/ 1 w 134"/>
                <a:gd name="T5" fmla="*/ 8 h 21"/>
                <a:gd name="T6" fmla="*/ 1 w 134"/>
                <a:gd name="T7" fmla="*/ 9 h 21"/>
                <a:gd name="T8" fmla="*/ 1 w 134"/>
                <a:gd name="T9" fmla="*/ 10 h 21"/>
                <a:gd name="T10" fmla="*/ 1 w 134"/>
                <a:gd name="T11" fmla="*/ 11 h 21"/>
                <a:gd name="T12" fmla="*/ 1 w 134"/>
                <a:gd name="T13" fmla="*/ 12 h 21"/>
                <a:gd name="T14" fmla="*/ 1 w 134"/>
                <a:gd name="T15" fmla="*/ 12 h 21"/>
                <a:gd name="T16" fmla="*/ 1 w 134"/>
                <a:gd name="T17" fmla="*/ 13 h 21"/>
                <a:gd name="T18" fmla="*/ 1 w 134"/>
                <a:gd name="T19" fmla="*/ 14 h 21"/>
                <a:gd name="T20" fmla="*/ 1 w 134"/>
                <a:gd name="T21" fmla="*/ 15 h 21"/>
                <a:gd name="T22" fmla="*/ 1 w 134"/>
                <a:gd name="T23" fmla="*/ 15 h 21"/>
                <a:gd name="T24" fmla="*/ 1 w 134"/>
                <a:gd name="T25" fmla="*/ 16 h 21"/>
                <a:gd name="T26" fmla="*/ 1 w 134"/>
                <a:gd name="T27" fmla="*/ 18 h 21"/>
                <a:gd name="T28" fmla="*/ 1 w 134"/>
                <a:gd name="T29" fmla="*/ 19 h 21"/>
                <a:gd name="T30" fmla="*/ 1 w 134"/>
                <a:gd name="T31" fmla="*/ 20 h 21"/>
                <a:gd name="T32" fmla="*/ 0 w 134"/>
                <a:gd name="T33" fmla="*/ 19 h 21"/>
                <a:gd name="T34" fmla="*/ 0 w 134"/>
                <a:gd name="T35" fmla="*/ 16 h 21"/>
                <a:gd name="T36" fmla="*/ 0 w 134"/>
                <a:gd name="T37" fmla="*/ 14 h 21"/>
                <a:gd name="T38" fmla="*/ 1 w 134"/>
                <a:gd name="T39" fmla="*/ 13 h 21"/>
                <a:gd name="T40" fmla="*/ 1 w 134"/>
                <a:gd name="T41" fmla="*/ 12 h 21"/>
                <a:gd name="T42" fmla="*/ 1 w 134"/>
                <a:gd name="T43" fmla="*/ 12 h 21"/>
                <a:gd name="T44" fmla="*/ 1 w 134"/>
                <a:gd name="T45" fmla="*/ 13 h 21"/>
                <a:gd name="T46" fmla="*/ 1 w 134"/>
                <a:gd name="T47" fmla="*/ 13 h 21"/>
                <a:gd name="T48" fmla="*/ 1 w 134"/>
                <a:gd name="T49" fmla="*/ 13 h 21"/>
                <a:gd name="T50" fmla="*/ 1 w 134"/>
                <a:gd name="T51" fmla="*/ 12 h 21"/>
                <a:gd name="T52" fmla="*/ 1 w 134"/>
                <a:gd name="T53" fmla="*/ 12 h 21"/>
                <a:gd name="T54" fmla="*/ 1 w 134"/>
                <a:gd name="T55" fmla="*/ 11 h 21"/>
                <a:gd name="T56" fmla="*/ 1 w 134"/>
                <a:gd name="T57" fmla="*/ 10 h 21"/>
                <a:gd name="T58" fmla="*/ 1 w 134"/>
                <a:gd name="T59" fmla="*/ 9 h 21"/>
                <a:gd name="T60" fmla="*/ 1 w 134"/>
                <a:gd name="T61" fmla="*/ 8 h 21"/>
                <a:gd name="T62" fmla="*/ 1 w 134"/>
                <a:gd name="T63" fmla="*/ 8 h 21"/>
                <a:gd name="T64" fmla="*/ 1 w 134"/>
                <a:gd name="T65" fmla="*/ 8 h 21"/>
                <a:gd name="T66" fmla="*/ 1 w 134"/>
                <a:gd name="T67" fmla="*/ 7 h 21"/>
                <a:gd name="T68" fmla="*/ 1 w 134"/>
                <a:gd name="T69" fmla="*/ 7 h 21"/>
                <a:gd name="T70" fmla="*/ 1 w 134"/>
                <a:gd name="T71" fmla="*/ 7 h 21"/>
                <a:gd name="T72" fmla="*/ 1 w 134"/>
                <a:gd name="T73" fmla="*/ 7 h 21"/>
                <a:gd name="T74" fmla="*/ 1 w 134"/>
                <a:gd name="T75" fmla="*/ 7 h 21"/>
                <a:gd name="T76" fmla="*/ 1 w 134"/>
                <a:gd name="T77" fmla="*/ 6 h 21"/>
                <a:gd name="T78" fmla="*/ 1 w 134"/>
                <a:gd name="T79" fmla="*/ 6 h 21"/>
                <a:gd name="T80" fmla="*/ 1 w 134"/>
                <a:gd name="T81" fmla="*/ 5 h 21"/>
                <a:gd name="T82" fmla="*/ 1 w 134"/>
                <a:gd name="T83" fmla="*/ 4 h 21"/>
                <a:gd name="T84" fmla="*/ 1 w 134"/>
                <a:gd name="T85" fmla="*/ 2 h 21"/>
                <a:gd name="T86" fmla="*/ 1 w 134"/>
                <a:gd name="T87" fmla="*/ 1 h 21"/>
                <a:gd name="T88" fmla="*/ 1 w 134"/>
                <a:gd name="T89" fmla="*/ 1 h 21"/>
                <a:gd name="T90" fmla="*/ 1 w 134"/>
                <a:gd name="T91" fmla="*/ 1 h 21"/>
                <a:gd name="T92" fmla="*/ 1 w 134"/>
                <a:gd name="T93" fmla="*/ 1 h 21"/>
                <a:gd name="T94" fmla="*/ 1 w 134"/>
                <a:gd name="T95" fmla="*/ 1 h 21"/>
                <a:gd name="T96" fmla="*/ 1 w 134"/>
                <a:gd name="T97" fmla="*/ 0 h 21"/>
                <a:gd name="T98" fmla="*/ 1 w 134"/>
                <a:gd name="T99" fmla="*/ 1 h 21"/>
                <a:gd name="T100" fmla="*/ 1 w 134"/>
                <a:gd name="T101" fmla="*/ 1 h 21"/>
                <a:gd name="T102" fmla="*/ 1 w 134"/>
                <a:gd name="T103" fmla="*/ 2 h 21"/>
                <a:gd name="T104" fmla="*/ 1 w 134"/>
                <a:gd name="T105" fmla="*/ 2 h 21"/>
                <a:gd name="T106" fmla="*/ 1 w 134"/>
                <a:gd name="T107" fmla="*/ 4 h 2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4"/>
                <a:gd name="T163" fmla="*/ 0 h 21"/>
                <a:gd name="T164" fmla="*/ 134 w 134"/>
                <a:gd name="T165" fmla="*/ 21 h 2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4" h="21">
                  <a:moveTo>
                    <a:pt x="134" y="4"/>
                  </a:moveTo>
                  <a:lnTo>
                    <a:pt x="130" y="5"/>
                  </a:lnTo>
                  <a:lnTo>
                    <a:pt x="126" y="5"/>
                  </a:lnTo>
                  <a:lnTo>
                    <a:pt x="123" y="6"/>
                  </a:lnTo>
                  <a:lnTo>
                    <a:pt x="120" y="7"/>
                  </a:lnTo>
                  <a:lnTo>
                    <a:pt x="116" y="8"/>
                  </a:lnTo>
                  <a:lnTo>
                    <a:pt x="113" y="8"/>
                  </a:lnTo>
                  <a:lnTo>
                    <a:pt x="109" y="9"/>
                  </a:lnTo>
                  <a:lnTo>
                    <a:pt x="106" y="9"/>
                  </a:lnTo>
                  <a:lnTo>
                    <a:pt x="103" y="10"/>
                  </a:lnTo>
                  <a:lnTo>
                    <a:pt x="98" y="10"/>
                  </a:lnTo>
                  <a:lnTo>
                    <a:pt x="95" y="11"/>
                  </a:lnTo>
                  <a:lnTo>
                    <a:pt x="92" y="11"/>
                  </a:lnTo>
                  <a:lnTo>
                    <a:pt x="87" y="12"/>
                  </a:lnTo>
                  <a:lnTo>
                    <a:pt x="84" y="12"/>
                  </a:lnTo>
                  <a:lnTo>
                    <a:pt x="81" y="12"/>
                  </a:lnTo>
                  <a:lnTo>
                    <a:pt x="76" y="13"/>
                  </a:lnTo>
                  <a:lnTo>
                    <a:pt x="73" y="13"/>
                  </a:lnTo>
                  <a:lnTo>
                    <a:pt x="68" y="13"/>
                  </a:lnTo>
                  <a:lnTo>
                    <a:pt x="65" y="14"/>
                  </a:lnTo>
                  <a:lnTo>
                    <a:pt x="62" y="14"/>
                  </a:lnTo>
                  <a:lnTo>
                    <a:pt x="57" y="15"/>
                  </a:lnTo>
                  <a:lnTo>
                    <a:pt x="54" y="15"/>
                  </a:lnTo>
                  <a:lnTo>
                    <a:pt x="51" y="15"/>
                  </a:lnTo>
                  <a:lnTo>
                    <a:pt x="47" y="16"/>
                  </a:lnTo>
                  <a:lnTo>
                    <a:pt x="43" y="16"/>
                  </a:lnTo>
                  <a:lnTo>
                    <a:pt x="40" y="18"/>
                  </a:lnTo>
                  <a:lnTo>
                    <a:pt x="36" y="18"/>
                  </a:lnTo>
                  <a:lnTo>
                    <a:pt x="33" y="19"/>
                  </a:lnTo>
                  <a:lnTo>
                    <a:pt x="29" y="19"/>
                  </a:lnTo>
                  <a:lnTo>
                    <a:pt x="26" y="20"/>
                  </a:lnTo>
                  <a:lnTo>
                    <a:pt x="23" y="20"/>
                  </a:lnTo>
                  <a:lnTo>
                    <a:pt x="20" y="21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1" y="13"/>
                  </a:lnTo>
                  <a:lnTo>
                    <a:pt x="3" y="13"/>
                  </a:lnTo>
                  <a:lnTo>
                    <a:pt x="5" y="12"/>
                  </a:lnTo>
                  <a:lnTo>
                    <a:pt x="6" y="12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1" y="12"/>
                  </a:lnTo>
                  <a:lnTo>
                    <a:pt x="12" y="13"/>
                  </a:lnTo>
                  <a:lnTo>
                    <a:pt x="14" y="13"/>
                  </a:lnTo>
                  <a:lnTo>
                    <a:pt x="15" y="13"/>
                  </a:lnTo>
                  <a:lnTo>
                    <a:pt x="17" y="13"/>
                  </a:lnTo>
                  <a:lnTo>
                    <a:pt x="19" y="13"/>
                  </a:lnTo>
                  <a:lnTo>
                    <a:pt x="20" y="12"/>
                  </a:lnTo>
                  <a:lnTo>
                    <a:pt x="22" y="12"/>
                  </a:lnTo>
                  <a:lnTo>
                    <a:pt x="23" y="12"/>
                  </a:lnTo>
                  <a:lnTo>
                    <a:pt x="25" y="12"/>
                  </a:lnTo>
                  <a:lnTo>
                    <a:pt x="25" y="11"/>
                  </a:lnTo>
                  <a:lnTo>
                    <a:pt x="28" y="11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6" y="9"/>
                  </a:lnTo>
                  <a:lnTo>
                    <a:pt x="37" y="9"/>
                  </a:lnTo>
                  <a:lnTo>
                    <a:pt x="40" y="9"/>
                  </a:lnTo>
                  <a:lnTo>
                    <a:pt x="42" y="8"/>
                  </a:lnTo>
                  <a:lnTo>
                    <a:pt x="45" y="8"/>
                  </a:lnTo>
                  <a:lnTo>
                    <a:pt x="48" y="8"/>
                  </a:lnTo>
                  <a:lnTo>
                    <a:pt x="51" y="8"/>
                  </a:lnTo>
                  <a:lnTo>
                    <a:pt x="53" y="8"/>
                  </a:lnTo>
                  <a:lnTo>
                    <a:pt x="56" y="8"/>
                  </a:lnTo>
                  <a:lnTo>
                    <a:pt x="59" y="7"/>
                  </a:lnTo>
                  <a:lnTo>
                    <a:pt x="61" y="7"/>
                  </a:lnTo>
                  <a:lnTo>
                    <a:pt x="64" y="7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1" y="7"/>
                  </a:lnTo>
                  <a:lnTo>
                    <a:pt x="75" y="7"/>
                  </a:lnTo>
                  <a:lnTo>
                    <a:pt x="78" y="7"/>
                  </a:lnTo>
                  <a:lnTo>
                    <a:pt x="79" y="7"/>
                  </a:lnTo>
                  <a:lnTo>
                    <a:pt x="82" y="7"/>
                  </a:lnTo>
                  <a:lnTo>
                    <a:pt x="85" y="6"/>
                  </a:lnTo>
                  <a:lnTo>
                    <a:pt x="87" y="6"/>
                  </a:lnTo>
                  <a:lnTo>
                    <a:pt x="90" y="6"/>
                  </a:lnTo>
                  <a:lnTo>
                    <a:pt x="93" y="5"/>
                  </a:lnTo>
                  <a:lnTo>
                    <a:pt x="95" y="5"/>
                  </a:lnTo>
                  <a:lnTo>
                    <a:pt x="98" y="4"/>
                  </a:lnTo>
                  <a:lnTo>
                    <a:pt x="99" y="4"/>
                  </a:lnTo>
                  <a:lnTo>
                    <a:pt x="103" y="3"/>
                  </a:lnTo>
                  <a:lnTo>
                    <a:pt x="104" y="2"/>
                  </a:lnTo>
                  <a:lnTo>
                    <a:pt x="107" y="2"/>
                  </a:lnTo>
                  <a:lnTo>
                    <a:pt x="107" y="1"/>
                  </a:lnTo>
                  <a:lnTo>
                    <a:pt x="109" y="1"/>
                  </a:lnTo>
                  <a:lnTo>
                    <a:pt x="110" y="1"/>
                  </a:lnTo>
                  <a:lnTo>
                    <a:pt x="112" y="1"/>
                  </a:lnTo>
                  <a:lnTo>
                    <a:pt x="113" y="1"/>
                  </a:lnTo>
                  <a:lnTo>
                    <a:pt x="115" y="1"/>
                  </a:lnTo>
                  <a:lnTo>
                    <a:pt x="116" y="1"/>
                  </a:lnTo>
                  <a:lnTo>
                    <a:pt x="118" y="1"/>
                  </a:lnTo>
                  <a:lnTo>
                    <a:pt x="120" y="1"/>
                  </a:lnTo>
                  <a:lnTo>
                    <a:pt x="120" y="0"/>
                  </a:lnTo>
                  <a:lnTo>
                    <a:pt x="121" y="0"/>
                  </a:lnTo>
                  <a:lnTo>
                    <a:pt x="123" y="0"/>
                  </a:lnTo>
                  <a:lnTo>
                    <a:pt x="124" y="1"/>
                  </a:lnTo>
                  <a:lnTo>
                    <a:pt x="126" y="1"/>
                  </a:lnTo>
                  <a:lnTo>
                    <a:pt x="127" y="1"/>
                  </a:lnTo>
                  <a:lnTo>
                    <a:pt x="129" y="1"/>
                  </a:lnTo>
                  <a:lnTo>
                    <a:pt x="129" y="2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2" y="3"/>
                  </a:lnTo>
                  <a:lnTo>
                    <a:pt x="134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41" name="Freeform 56"/>
            <p:cNvSpPr>
              <a:spLocks/>
            </p:cNvSpPr>
            <p:nvPr/>
          </p:nvSpPr>
          <p:spPr bwMode="auto">
            <a:xfrm>
              <a:off x="6441" y="1767"/>
              <a:ext cx="68" cy="14"/>
            </a:xfrm>
            <a:custGeom>
              <a:avLst/>
              <a:gdLst>
                <a:gd name="T0" fmla="*/ 2 w 135"/>
                <a:gd name="T1" fmla="*/ 3 h 14"/>
                <a:gd name="T2" fmla="*/ 1 w 135"/>
                <a:gd name="T3" fmla="*/ 5 h 14"/>
                <a:gd name="T4" fmla="*/ 1 w 135"/>
                <a:gd name="T5" fmla="*/ 8 h 14"/>
                <a:gd name="T6" fmla="*/ 1 w 135"/>
                <a:gd name="T7" fmla="*/ 9 h 14"/>
                <a:gd name="T8" fmla="*/ 1 w 135"/>
                <a:gd name="T9" fmla="*/ 11 h 14"/>
                <a:gd name="T10" fmla="*/ 1 w 135"/>
                <a:gd name="T11" fmla="*/ 12 h 14"/>
                <a:gd name="T12" fmla="*/ 1 w 135"/>
                <a:gd name="T13" fmla="*/ 12 h 14"/>
                <a:gd name="T14" fmla="*/ 1 w 135"/>
                <a:gd name="T15" fmla="*/ 13 h 14"/>
                <a:gd name="T16" fmla="*/ 1 w 135"/>
                <a:gd name="T17" fmla="*/ 13 h 14"/>
                <a:gd name="T18" fmla="*/ 1 w 135"/>
                <a:gd name="T19" fmla="*/ 14 h 14"/>
                <a:gd name="T20" fmla="*/ 1 w 135"/>
                <a:gd name="T21" fmla="*/ 14 h 14"/>
                <a:gd name="T22" fmla="*/ 1 w 135"/>
                <a:gd name="T23" fmla="*/ 13 h 14"/>
                <a:gd name="T24" fmla="*/ 1 w 135"/>
                <a:gd name="T25" fmla="*/ 13 h 14"/>
                <a:gd name="T26" fmla="*/ 1 w 135"/>
                <a:gd name="T27" fmla="*/ 13 h 14"/>
                <a:gd name="T28" fmla="*/ 1 w 135"/>
                <a:gd name="T29" fmla="*/ 12 h 14"/>
                <a:gd name="T30" fmla="*/ 1 w 135"/>
                <a:gd name="T31" fmla="*/ 12 h 14"/>
                <a:gd name="T32" fmla="*/ 1 w 135"/>
                <a:gd name="T33" fmla="*/ 11 h 14"/>
                <a:gd name="T34" fmla="*/ 1 w 135"/>
                <a:gd name="T35" fmla="*/ 9 h 14"/>
                <a:gd name="T36" fmla="*/ 0 w 135"/>
                <a:gd name="T37" fmla="*/ 8 h 14"/>
                <a:gd name="T38" fmla="*/ 1 w 135"/>
                <a:gd name="T39" fmla="*/ 7 h 14"/>
                <a:gd name="T40" fmla="*/ 1 w 135"/>
                <a:gd name="T41" fmla="*/ 6 h 14"/>
                <a:gd name="T42" fmla="*/ 1 w 135"/>
                <a:gd name="T43" fmla="*/ 7 h 14"/>
                <a:gd name="T44" fmla="*/ 1 w 135"/>
                <a:gd name="T45" fmla="*/ 7 h 14"/>
                <a:gd name="T46" fmla="*/ 1 w 135"/>
                <a:gd name="T47" fmla="*/ 8 h 14"/>
                <a:gd name="T48" fmla="*/ 1 w 135"/>
                <a:gd name="T49" fmla="*/ 8 h 14"/>
                <a:gd name="T50" fmla="*/ 1 w 135"/>
                <a:gd name="T51" fmla="*/ 8 h 14"/>
                <a:gd name="T52" fmla="*/ 1 w 135"/>
                <a:gd name="T53" fmla="*/ 7 h 14"/>
                <a:gd name="T54" fmla="*/ 1 w 135"/>
                <a:gd name="T55" fmla="*/ 7 h 14"/>
                <a:gd name="T56" fmla="*/ 1 w 135"/>
                <a:gd name="T57" fmla="*/ 7 h 14"/>
                <a:gd name="T58" fmla="*/ 1 w 135"/>
                <a:gd name="T59" fmla="*/ 6 h 14"/>
                <a:gd name="T60" fmla="*/ 1 w 135"/>
                <a:gd name="T61" fmla="*/ 6 h 14"/>
                <a:gd name="T62" fmla="*/ 1 w 135"/>
                <a:gd name="T63" fmla="*/ 5 h 14"/>
                <a:gd name="T64" fmla="*/ 1 w 135"/>
                <a:gd name="T65" fmla="*/ 5 h 14"/>
                <a:gd name="T66" fmla="*/ 1 w 135"/>
                <a:gd name="T67" fmla="*/ 5 h 14"/>
                <a:gd name="T68" fmla="*/ 1 w 135"/>
                <a:gd name="T69" fmla="*/ 5 h 14"/>
                <a:gd name="T70" fmla="*/ 1 w 135"/>
                <a:gd name="T71" fmla="*/ 5 h 14"/>
                <a:gd name="T72" fmla="*/ 1 w 135"/>
                <a:gd name="T73" fmla="*/ 6 h 14"/>
                <a:gd name="T74" fmla="*/ 1 w 135"/>
                <a:gd name="T75" fmla="*/ 5 h 14"/>
                <a:gd name="T76" fmla="*/ 1 w 135"/>
                <a:gd name="T77" fmla="*/ 4 h 14"/>
                <a:gd name="T78" fmla="*/ 1 w 135"/>
                <a:gd name="T79" fmla="*/ 3 h 14"/>
                <a:gd name="T80" fmla="*/ 1 w 135"/>
                <a:gd name="T81" fmla="*/ 3 h 14"/>
                <a:gd name="T82" fmla="*/ 1 w 135"/>
                <a:gd name="T83" fmla="*/ 2 h 14"/>
                <a:gd name="T84" fmla="*/ 1 w 135"/>
                <a:gd name="T85" fmla="*/ 2 h 14"/>
                <a:gd name="T86" fmla="*/ 1 w 135"/>
                <a:gd name="T87" fmla="*/ 2 h 14"/>
                <a:gd name="T88" fmla="*/ 1 w 135"/>
                <a:gd name="T89" fmla="*/ 2 h 14"/>
                <a:gd name="T90" fmla="*/ 1 w 135"/>
                <a:gd name="T91" fmla="*/ 1 h 14"/>
                <a:gd name="T92" fmla="*/ 1 w 135"/>
                <a:gd name="T93" fmla="*/ 1 h 14"/>
                <a:gd name="T94" fmla="*/ 2 w 135"/>
                <a:gd name="T95" fmla="*/ 1 h 14"/>
                <a:gd name="T96" fmla="*/ 2 w 135"/>
                <a:gd name="T97" fmla="*/ 1 h 14"/>
                <a:gd name="T98" fmla="*/ 2 w 135"/>
                <a:gd name="T99" fmla="*/ 0 h 14"/>
                <a:gd name="T100" fmla="*/ 2 w 135"/>
                <a:gd name="T101" fmla="*/ 2 h 1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5"/>
                <a:gd name="T154" fmla="*/ 0 h 14"/>
                <a:gd name="T155" fmla="*/ 135 w 135"/>
                <a:gd name="T156" fmla="*/ 14 h 1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5" h="14">
                  <a:moveTo>
                    <a:pt x="135" y="2"/>
                  </a:moveTo>
                  <a:lnTo>
                    <a:pt x="132" y="3"/>
                  </a:lnTo>
                  <a:lnTo>
                    <a:pt x="129" y="4"/>
                  </a:lnTo>
                  <a:lnTo>
                    <a:pt x="124" y="5"/>
                  </a:lnTo>
                  <a:lnTo>
                    <a:pt x="121" y="7"/>
                  </a:lnTo>
                  <a:lnTo>
                    <a:pt x="116" y="8"/>
                  </a:lnTo>
                  <a:lnTo>
                    <a:pt x="113" y="8"/>
                  </a:lnTo>
                  <a:lnTo>
                    <a:pt x="109" y="9"/>
                  </a:lnTo>
                  <a:lnTo>
                    <a:pt x="104" y="10"/>
                  </a:lnTo>
                  <a:lnTo>
                    <a:pt x="101" y="11"/>
                  </a:lnTo>
                  <a:lnTo>
                    <a:pt x="96" y="11"/>
                  </a:lnTo>
                  <a:lnTo>
                    <a:pt x="92" y="12"/>
                  </a:lnTo>
                  <a:lnTo>
                    <a:pt x="88" y="12"/>
                  </a:lnTo>
                  <a:lnTo>
                    <a:pt x="84" y="12"/>
                  </a:lnTo>
                  <a:lnTo>
                    <a:pt x="79" y="13"/>
                  </a:lnTo>
                  <a:lnTo>
                    <a:pt x="74" y="13"/>
                  </a:lnTo>
                  <a:lnTo>
                    <a:pt x="71" y="13"/>
                  </a:lnTo>
                  <a:lnTo>
                    <a:pt x="67" y="13"/>
                  </a:lnTo>
                  <a:lnTo>
                    <a:pt x="62" y="14"/>
                  </a:lnTo>
                  <a:lnTo>
                    <a:pt x="57" y="14"/>
                  </a:lnTo>
                  <a:lnTo>
                    <a:pt x="53" y="14"/>
                  </a:lnTo>
                  <a:lnTo>
                    <a:pt x="50" y="14"/>
                  </a:lnTo>
                  <a:lnTo>
                    <a:pt x="45" y="14"/>
                  </a:lnTo>
                  <a:lnTo>
                    <a:pt x="40" y="13"/>
                  </a:lnTo>
                  <a:lnTo>
                    <a:pt x="36" y="13"/>
                  </a:lnTo>
                  <a:lnTo>
                    <a:pt x="31" y="13"/>
                  </a:lnTo>
                  <a:lnTo>
                    <a:pt x="28" y="13"/>
                  </a:lnTo>
                  <a:lnTo>
                    <a:pt x="23" y="13"/>
                  </a:lnTo>
                  <a:lnTo>
                    <a:pt x="18" y="13"/>
                  </a:lnTo>
                  <a:lnTo>
                    <a:pt x="14" y="12"/>
                  </a:lnTo>
                  <a:lnTo>
                    <a:pt x="9" y="12"/>
                  </a:lnTo>
                  <a:lnTo>
                    <a:pt x="6" y="12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1" y="7"/>
                  </a:lnTo>
                  <a:lnTo>
                    <a:pt x="1" y="6"/>
                  </a:lnTo>
                  <a:lnTo>
                    <a:pt x="3" y="6"/>
                  </a:lnTo>
                  <a:lnTo>
                    <a:pt x="6" y="6"/>
                  </a:lnTo>
                  <a:lnTo>
                    <a:pt x="9" y="7"/>
                  </a:lnTo>
                  <a:lnTo>
                    <a:pt x="12" y="7"/>
                  </a:lnTo>
                  <a:lnTo>
                    <a:pt x="15" y="7"/>
                  </a:lnTo>
                  <a:lnTo>
                    <a:pt x="17" y="7"/>
                  </a:lnTo>
                  <a:lnTo>
                    <a:pt x="20" y="8"/>
                  </a:lnTo>
                  <a:lnTo>
                    <a:pt x="23" y="8"/>
                  </a:lnTo>
                  <a:lnTo>
                    <a:pt x="26" y="8"/>
                  </a:lnTo>
                  <a:lnTo>
                    <a:pt x="29" y="8"/>
                  </a:lnTo>
                  <a:lnTo>
                    <a:pt x="32" y="8"/>
                  </a:lnTo>
                  <a:lnTo>
                    <a:pt x="36" y="8"/>
                  </a:lnTo>
                  <a:lnTo>
                    <a:pt x="39" y="7"/>
                  </a:lnTo>
                  <a:lnTo>
                    <a:pt x="40" y="7"/>
                  </a:lnTo>
                  <a:lnTo>
                    <a:pt x="43" y="7"/>
                  </a:lnTo>
                  <a:lnTo>
                    <a:pt x="46" y="7"/>
                  </a:lnTo>
                  <a:lnTo>
                    <a:pt x="50" y="7"/>
                  </a:lnTo>
                  <a:lnTo>
                    <a:pt x="53" y="6"/>
                  </a:lnTo>
                  <a:lnTo>
                    <a:pt x="56" y="6"/>
                  </a:lnTo>
                  <a:lnTo>
                    <a:pt x="59" y="6"/>
                  </a:lnTo>
                  <a:lnTo>
                    <a:pt x="60" y="6"/>
                  </a:lnTo>
                  <a:lnTo>
                    <a:pt x="64" y="6"/>
                  </a:lnTo>
                  <a:lnTo>
                    <a:pt x="67" y="5"/>
                  </a:lnTo>
                  <a:lnTo>
                    <a:pt x="70" y="5"/>
                  </a:lnTo>
                  <a:lnTo>
                    <a:pt x="73" y="5"/>
                  </a:lnTo>
                  <a:lnTo>
                    <a:pt x="76" y="5"/>
                  </a:lnTo>
                  <a:lnTo>
                    <a:pt x="79" y="5"/>
                  </a:lnTo>
                  <a:lnTo>
                    <a:pt x="82" y="5"/>
                  </a:lnTo>
                  <a:lnTo>
                    <a:pt x="85" y="5"/>
                  </a:lnTo>
                  <a:lnTo>
                    <a:pt x="87" y="5"/>
                  </a:lnTo>
                  <a:lnTo>
                    <a:pt x="90" y="5"/>
                  </a:lnTo>
                  <a:lnTo>
                    <a:pt x="93" y="5"/>
                  </a:lnTo>
                  <a:lnTo>
                    <a:pt x="96" y="6"/>
                  </a:lnTo>
                  <a:lnTo>
                    <a:pt x="98" y="5"/>
                  </a:lnTo>
                  <a:lnTo>
                    <a:pt x="99" y="5"/>
                  </a:lnTo>
                  <a:lnTo>
                    <a:pt x="99" y="4"/>
                  </a:lnTo>
                  <a:lnTo>
                    <a:pt x="101" y="4"/>
                  </a:lnTo>
                  <a:lnTo>
                    <a:pt x="102" y="4"/>
                  </a:lnTo>
                  <a:lnTo>
                    <a:pt x="104" y="3"/>
                  </a:lnTo>
                  <a:lnTo>
                    <a:pt x="106" y="3"/>
                  </a:lnTo>
                  <a:lnTo>
                    <a:pt x="107" y="3"/>
                  </a:lnTo>
                  <a:lnTo>
                    <a:pt x="109" y="3"/>
                  </a:lnTo>
                  <a:lnTo>
                    <a:pt x="110" y="2"/>
                  </a:lnTo>
                  <a:lnTo>
                    <a:pt x="112" y="2"/>
                  </a:lnTo>
                  <a:lnTo>
                    <a:pt x="113" y="2"/>
                  </a:lnTo>
                  <a:lnTo>
                    <a:pt x="115" y="2"/>
                  </a:lnTo>
                  <a:lnTo>
                    <a:pt x="116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1" y="2"/>
                  </a:lnTo>
                  <a:lnTo>
                    <a:pt x="123" y="1"/>
                  </a:lnTo>
                  <a:lnTo>
                    <a:pt x="124" y="1"/>
                  </a:lnTo>
                  <a:lnTo>
                    <a:pt x="126" y="1"/>
                  </a:lnTo>
                  <a:lnTo>
                    <a:pt x="127" y="1"/>
                  </a:lnTo>
                  <a:lnTo>
                    <a:pt x="129" y="1"/>
                  </a:lnTo>
                  <a:lnTo>
                    <a:pt x="130" y="1"/>
                  </a:lnTo>
                  <a:lnTo>
                    <a:pt x="132" y="1"/>
                  </a:lnTo>
                  <a:lnTo>
                    <a:pt x="132" y="0"/>
                  </a:lnTo>
                  <a:lnTo>
                    <a:pt x="134" y="0"/>
                  </a:lnTo>
                  <a:lnTo>
                    <a:pt x="135" y="0"/>
                  </a:lnTo>
                  <a:lnTo>
                    <a:pt x="13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42" name="Freeform 57"/>
            <p:cNvSpPr>
              <a:spLocks/>
            </p:cNvSpPr>
            <p:nvPr/>
          </p:nvSpPr>
          <p:spPr bwMode="auto">
            <a:xfrm>
              <a:off x="6493" y="1798"/>
              <a:ext cx="95" cy="24"/>
            </a:xfrm>
            <a:custGeom>
              <a:avLst/>
              <a:gdLst>
                <a:gd name="T0" fmla="*/ 1 w 192"/>
                <a:gd name="T1" fmla="*/ 8 h 24"/>
                <a:gd name="T2" fmla="*/ 1 w 192"/>
                <a:gd name="T3" fmla="*/ 10 h 24"/>
                <a:gd name="T4" fmla="*/ 1 w 192"/>
                <a:gd name="T5" fmla="*/ 12 h 24"/>
                <a:gd name="T6" fmla="*/ 1 w 192"/>
                <a:gd name="T7" fmla="*/ 14 h 24"/>
                <a:gd name="T8" fmla="*/ 1 w 192"/>
                <a:gd name="T9" fmla="*/ 13 h 24"/>
                <a:gd name="T10" fmla="*/ 1 w 192"/>
                <a:gd name="T11" fmla="*/ 12 h 24"/>
                <a:gd name="T12" fmla="*/ 1 w 192"/>
                <a:gd name="T13" fmla="*/ 11 h 24"/>
                <a:gd name="T14" fmla="*/ 1 w 192"/>
                <a:gd name="T15" fmla="*/ 11 h 24"/>
                <a:gd name="T16" fmla="*/ 0 w 192"/>
                <a:gd name="T17" fmla="*/ 11 h 24"/>
                <a:gd name="T18" fmla="*/ 0 w 192"/>
                <a:gd name="T19" fmla="*/ 11 h 24"/>
                <a:gd name="T20" fmla="*/ 0 w 192"/>
                <a:gd name="T21" fmla="*/ 11 h 24"/>
                <a:gd name="T22" fmla="*/ 0 w 192"/>
                <a:gd name="T23" fmla="*/ 12 h 24"/>
                <a:gd name="T24" fmla="*/ 0 w 192"/>
                <a:gd name="T25" fmla="*/ 14 h 24"/>
                <a:gd name="T26" fmla="*/ 0 w 192"/>
                <a:gd name="T27" fmla="*/ 15 h 24"/>
                <a:gd name="T28" fmla="*/ 0 w 192"/>
                <a:gd name="T29" fmla="*/ 17 h 24"/>
                <a:gd name="T30" fmla="*/ 0 w 192"/>
                <a:gd name="T31" fmla="*/ 18 h 24"/>
                <a:gd name="T32" fmla="*/ 0 w 192"/>
                <a:gd name="T33" fmla="*/ 19 h 24"/>
                <a:gd name="T34" fmla="*/ 0 w 192"/>
                <a:gd name="T35" fmla="*/ 21 h 24"/>
                <a:gd name="T36" fmla="*/ 0 w 192"/>
                <a:gd name="T37" fmla="*/ 22 h 24"/>
                <a:gd name="T38" fmla="*/ 0 w 192"/>
                <a:gd name="T39" fmla="*/ 23 h 24"/>
                <a:gd name="T40" fmla="*/ 0 w 192"/>
                <a:gd name="T41" fmla="*/ 24 h 24"/>
                <a:gd name="T42" fmla="*/ 0 w 192"/>
                <a:gd name="T43" fmla="*/ 24 h 24"/>
                <a:gd name="T44" fmla="*/ 0 w 192"/>
                <a:gd name="T45" fmla="*/ 23 h 24"/>
                <a:gd name="T46" fmla="*/ 0 w 192"/>
                <a:gd name="T47" fmla="*/ 21 h 24"/>
                <a:gd name="T48" fmla="*/ 0 w 192"/>
                <a:gd name="T49" fmla="*/ 19 h 24"/>
                <a:gd name="T50" fmla="*/ 0 w 192"/>
                <a:gd name="T51" fmla="*/ 17 h 24"/>
                <a:gd name="T52" fmla="*/ 0 w 192"/>
                <a:gd name="T53" fmla="*/ 16 h 24"/>
                <a:gd name="T54" fmla="*/ 0 w 192"/>
                <a:gd name="T55" fmla="*/ 14 h 24"/>
                <a:gd name="T56" fmla="*/ 0 w 192"/>
                <a:gd name="T57" fmla="*/ 14 h 24"/>
                <a:gd name="T58" fmla="*/ 0 w 192"/>
                <a:gd name="T59" fmla="*/ 13 h 24"/>
                <a:gd name="T60" fmla="*/ 0 w 192"/>
                <a:gd name="T61" fmla="*/ 13 h 24"/>
                <a:gd name="T62" fmla="*/ 0 w 192"/>
                <a:gd name="T63" fmla="*/ 12 h 24"/>
                <a:gd name="T64" fmla="*/ 0 w 192"/>
                <a:gd name="T65" fmla="*/ 11 h 24"/>
                <a:gd name="T66" fmla="*/ 0 w 192"/>
                <a:gd name="T67" fmla="*/ 9 h 24"/>
                <a:gd name="T68" fmla="*/ 0 w 192"/>
                <a:gd name="T69" fmla="*/ 6 h 24"/>
                <a:gd name="T70" fmla="*/ 0 w 192"/>
                <a:gd name="T71" fmla="*/ 4 h 24"/>
                <a:gd name="T72" fmla="*/ 0 w 192"/>
                <a:gd name="T73" fmla="*/ 2 h 24"/>
                <a:gd name="T74" fmla="*/ 0 w 192"/>
                <a:gd name="T75" fmla="*/ 1 h 24"/>
                <a:gd name="T76" fmla="*/ 0 w 192"/>
                <a:gd name="T77" fmla="*/ 0 h 24"/>
                <a:gd name="T78" fmla="*/ 0 w 192"/>
                <a:gd name="T79" fmla="*/ 0 h 24"/>
                <a:gd name="T80" fmla="*/ 1 w 192"/>
                <a:gd name="T81" fmla="*/ 1 h 24"/>
                <a:gd name="T82" fmla="*/ 1 w 192"/>
                <a:gd name="T83" fmla="*/ 2 h 24"/>
                <a:gd name="T84" fmla="*/ 1 w 192"/>
                <a:gd name="T85" fmla="*/ 4 h 24"/>
                <a:gd name="T86" fmla="*/ 1 w 192"/>
                <a:gd name="T87" fmla="*/ 7 h 2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92"/>
                <a:gd name="T133" fmla="*/ 0 h 24"/>
                <a:gd name="T134" fmla="*/ 192 w 192"/>
                <a:gd name="T135" fmla="*/ 24 h 2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92" h="24">
                  <a:moveTo>
                    <a:pt x="184" y="8"/>
                  </a:moveTo>
                  <a:lnTo>
                    <a:pt x="185" y="8"/>
                  </a:lnTo>
                  <a:lnTo>
                    <a:pt x="187" y="8"/>
                  </a:lnTo>
                  <a:lnTo>
                    <a:pt x="187" y="9"/>
                  </a:lnTo>
                  <a:lnTo>
                    <a:pt x="189" y="9"/>
                  </a:lnTo>
                  <a:lnTo>
                    <a:pt x="189" y="10"/>
                  </a:lnTo>
                  <a:lnTo>
                    <a:pt x="190" y="10"/>
                  </a:lnTo>
                  <a:lnTo>
                    <a:pt x="190" y="11"/>
                  </a:lnTo>
                  <a:lnTo>
                    <a:pt x="192" y="12"/>
                  </a:lnTo>
                  <a:lnTo>
                    <a:pt x="192" y="13"/>
                  </a:lnTo>
                  <a:lnTo>
                    <a:pt x="190" y="13"/>
                  </a:lnTo>
                  <a:lnTo>
                    <a:pt x="190" y="14"/>
                  </a:lnTo>
                  <a:lnTo>
                    <a:pt x="189" y="15"/>
                  </a:lnTo>
                  <a:lnTo>
                    <a:pt x="184" y="14"/>
                  </a:lnTo>
                  <a:lnTo>
                    <a:pt x="179" y="13"/>
                  </a:lnTo>
                  <a:lnTo>
                    <a:pt x="175" y="13"/>
                  </a:lnTo>
                  <a:lnTo>
                    <a:pt x="170" y="13"/>
                  </a:lnTo>
                  <a:lnTo>
                    <a:pt x="165" y="12"/>
                  </a:lnTo>
                  <a:lnTo>
                    <a:pt x="161" y="12"/>
                  </a:lnTo>
                  <a:lnTo>
                    <a:pt x="156" y="11"/>
                  </a:lnTo>
                  <a:lnTo>
                    <a:pt x="151" y="11"/>
                  </a:lnTo>
                  <a:lnTo>
                    <a:pt x="147" y="11"/>
                  </a:lnTo>
                  <a:lnTo>
                    <a:pt x="142" y="11"/>
                  </a:lnTo>
                  <a:lnTo>
                    <a:pt x="137" y="11"/>
                  </a:lnTo>
                  <a:lnTo>
                    <a:pt x="131" y="11"/>
                  </a:lnTo>
                  <a:lnTo>
                    <a:pt x="126" y="11"/>
                  </a:lnTo>
                  <a:lnTo>
                    <a:pt x="122" y="11"/>
                  </a:lnTo>
                  <a:lnTo>
                    <a:pt x="117" y="11"/>
                  </a:lnTo>
                  <a:lnTo>
                    <a:pt x="112" y="11"/>
                  </a:lnTo>
                  <a:lnTo>
                    <a:pt x="109" y="11"/>
                  </a:lnTo>
                  <a:lnTo>
                    <a:pt x="105" y="11"/>
                  </a:lnTo>
                  <a:lnTo>
                    <a:pt x="100" y="11"/>
                  </a:lnTo>
                  <a:lnTo>
                    <a:pt x="95" y="11"/>
                  </a:lnTo>
                  <a:lnTo>
                    <a:pt x="91" y="12"/>
                  </a:lnTo>
                  <a:lnTo>
                    <a:pt x="86" y="12"/>
                  </a:lnTo>
                  <a:lnTo>
                    <a:pt x="81" y="12"/>
                  </a:lnTo>
                  <a:lnTo>
                    <a:pt x="77" y="13"/>
                  </a:lnTo>
                  <a:lnTo>
                    <a:pt x="72" y="13"/>
                  </a:lnTo>
                  <a:lnTo>
                    <a:pt x="67" y="14"/>
                  </a:lnTo>
                  <a:lnTo>
                    <a:pt x="63" y="14"/>
                  </a:lnTo>
                  <a:lnTo>
                    <a:pt x="59" y="14"/>
                  </a:lnTo>
                  <a:lnTo>
                    <a:pt x="55" y="15"/>
                  </a:lnTo>
                  <a:lnTo>
                    <a:pt x="50" y="16"/>
                  </a:lnTo>
                  <a:lnTo>
                    <a:pt x="45" y="16"/>
                  </a:lnTo>
                  <a:lnTo>
                    <a:pt x="41" y="17"/>
                  </a:lnTo>
                  <a:lnTo>
                    <a:pt x="39" y="17"/>
                  </a:lnTo>
                  <a:lnTo>
                    <a:pt x="38" y="18"/>
                  </a:lnTo>
                  <a:lnTo>
                    <a:pt x="36" y="18"/>
                  </a:lnTo>
                  <a:lnTo>
                    <a:pt x="35" y="18"/>
                  </a:lnTo>
                  <a:lnTo>
                    <a:pt x="33" y="19"/>
                  </a:lnTo>
                  <a:lnTo>
                    <a:pt x="32" y="19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7" y="21"/>
                  </a:lnTo>
                  <a:lnTo>
                    <a:pt x="25" y="21"/>
                  </a:lnTo>
                  <a:lnTo>
                    <a:pt x="24" y="22"/>
                  </a:lnTo>
                  <a:lnTo>
                    <a:pt x="22" y="22"/>
                  </a:lnTo>
                  <a:lnTo>
                    <a:pt x="21" y="22"/>
                  </a:lnTo>
                  <a:lnTo>
                    <a:pt x="19" y="23"/>
                  </a:lnTo>
                  <a:lnTo>
                    <a:pt x="18" y="23"/>
                  </a:lnTo>
                  <a:lnTo>
                    <a:pt x="16" y="23"/>
                  </a:lnTo>
                  <a:lnTo>
                    <a:pt x="14" y="24"/>
                  </a:lnTo>
                  <a:lnTo>
                    <a:pt x="13" y="24"/>
                  </a:lnTo>
                  <a:lnTo>
                    <a:pt x="11" y="24"/>
                  </a:lnTo>
                  <a:lnTo>
                    <a:pt x="10" y="24"/>
                  </a:lnTo>
                  <a:lnTo>
                    <a:pt x="8" y="24"/>
                  </a:lnTo>
                  <a:lnTo>
                    <a:pt x="8" y="23"/>
                  </a:lnTo>
                  <a:lnTo>
                    <a:pt x="7" y="23"/>
                  </a:lnTo>
                  <a:lnTo>
                    <a:pt x="5" y="23"/>
                  </a:lnTo>
                  <a:lnTo>
                    <a:pt x="4" y="22"/>
                  </a:lnTo>
                  <a:lnTo>
                    <a:pt x="2" y="22"/>
                  </a:lnTo>
                  <a:lnTo>
                    <a:pt x="2" y="21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5" y="17"/>
                  </a:lnTo>
                  <a:lnTo>
                    <a:pt x="5" y="16"/>
                  </a:lnTo>
                  <a:lnTo>
                    <a:pt x="7" y="16"/>
                  </a:lnTo>
                  <a:lnTo>
                    <a:pt x="8" y="15"/>
                  </a:lnTo>
                  <a:lnTo>
                    <a:pt x="10" y="15"/>
                  </a:lnTo>
                  <a:lnTo>
                    <a:pt x="11" y="14"/>
                  </a:lnTo>
                  <a:lnTo>
                    <a:pt x="13" y="14"/>
                  </a:lnTo>
                  <a:lnTo>
                    <a:pt x="14" y="14"/>
                  </a:lnTo>
                  <a:lnTo>
                    <a:pt x="16" y="14"/>
                  </a:lnTo>
                  <a:lnTo>
                    <a:pt x="18" y="13"/>
                  </a:lnTo>
                  <a:lnTo>
                    <a:pt x="19" y="13"/>
                  </a:lnTo>
                  <a:lnTo>
                    <a:pt x="21" y="13"/>
                  </a:lnTo>
                  <a:lnTo>
                    <a:pt x="22" y="13"/>
                  </a:lnTo>
                  <a:lnTo>
                    <a:pt x="24" y="13"/>
                  </a:lnTo>
                  <a:lnTo>
                    <a:pt x="25" y="13"/>
                  </a:lnTo>
                  <a:lnTo>
                    <a:pt x="27" y="12"/>
                  </a:lnTo>
                  <a:lnTo>
                    <a:pt x="28" y="12"/>
                  </a:lnTo>
                  <a:lnTo>
                    <a:pt x="30" y="12"/>
                  </a:lnTo>
                  <a:lnTo>
                    <a:pt x="32" y="12"/>
                  </a:lnTo>
                  <a:lnTo>
                    <a:pt x="33" y="11"/>
                  </a:lnTo>
                  <a:lnTo>
                    <a:pt x="35" y="11"/>
                  </a:lnTo>
                  <a:lnTo>
                    <a:pt x="36" y="10"/>
                  </a:lnTo>
                  <a:lnTo>
                    <a:pt x="38" y="10"/>
                  </a:lnTo>
                  <a:lnTo>
                    <a:pt x="41" y="9"/>
                  </a:lnTo>
                  <a:lnTo>
                    <a:pt x="45" y="8"/>
                  </a:lnTo>
                  <a:lnTo>
                    <a:pt x="50" y="7"/>
                  </a:lnTo>
                  <a:lnTo>
                    <a:pt x="55" y="6"/>
                  </a:lnTo>
                  <a:lnTo>
                    <a:pt x="59" y="5"/>
                  </a:lnTo>
                  <a:lnTo>
                    <a:pt x="64" y="4"/>
                  </a:lnTo>
                  <a:lnTo>
                    <a:pt x="69" y="4"/>
                  </a:lnTo>
                  <a:lnTo>
                    <a:pt x="73" y="3"/>
                  </a:lnTo>
                  <a:lnTo>
                    <a:pt x="78" y="2"/>
                  </a:lnTo>
                  <a:lnTo>
                    <a:pt x="83" y="2"/>
                  </a:lnTo>
                  <a:lnTo>
                    <a:pt x="87" y="2"/>
                  </a:lnTo>
                  <a:lnTo>
                    <a:pt x="94" y="1"/>
                  </a:lnTo>
                  <a:lnTo>
                    <a:pt x="98" y="1"/>
                  </a:lnTo>
                  <a:lnTo>
                    <a:pt x="103" y="1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9" y="0"/>
                  </a:lnTo>
                  <a:lnTo>
                    <a:pt x="123" y="0"/>
                  </a:lnTo>
                  <a:lnTo>
                    <a:pt x="128" y="0"/>
                  </a:lnTo>
                  <a:lnTo>
                    <a:pt x="133" y="0"/>
                  </a:lnTo>
                  <a:lnTo>
                    <a:pt x="137" y="1"/>
                  </a:lnTo>
                  <a:lnTo>
                    <a:pt x="142" y="1"/>
                  </a:lnTo>
                  <a:lnTo>
                    <a:pt x="147" y="1"/>
                  </a:lnTo>
                  <a:lnTo>
                    <a:pt x="151" y="2"/>
                  </a:lnTo>
                  <a:lnTo>
                    <a:pt x="156" y="2"/>
                  </a:lnTo>
                  <a:lnTo>
                    <a:pt x="161" y="3"/>
                  </a:lnTo>
                  <a:lnTo>
                    <a:pt x="165" y="3"/>
                  </a:lnTo>
                  <a:lnTo>
                    <a:pt x="168" y="4"/>
                  </a:lnTo>
                  <a:lnTo>
                    <a:pt x="173" y="5"/>
                  </a:lnTo>
                  <a:lnTo>
                    <a:pt x="176" y="6"/>
                  </a:lnTo>
                  <a:lnTo>
                    <a:pt x="181" y="7"/>
                  </a:lnTo>
                  <a:lnTo>
                    <a:pt x="184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43" name="Freeform 58"/>
            <p:cNvSpPr>
              <a:spLocks/>
            </p:cNvSpPr>
            <p:nvPr/>
          </p:nvSpPr>
          <p:spPr bwMode="auto">
            <a:xfrm>
              <a:off x="6392" y="1805"/>
              <a:ext cx="56" cy="20"/>
            </a:xfrm>
            <a:custGeom>
              <a:avLst/>
              <a:gdLst>
                <a:gd name="T0" fmla="*/ 1 w 110"/>
                <a:gd name="T1" fmla="*/ 20 h 20"/>
                <a:gd name="T2" fmla="*/ 1 w 110"/>
                <a:gd name="T3" fmla="*/ 20 h 20"/>
                <a:gd name="T4" fmla="*/ 1 w 110"/>
                <a:gd name="T5" fmla="*/ 20 h 20"/>
                <a:gd name="T6" fmla="*/ 1 w 110"/>
                <a:gd name="T7" fmla="*/ 20 h 20"/>
                <a:gd name="T8" fmla="*/ 1 w 110"/>
                <a:gd name="T9" fmla="*/ 20 h 20"/>
                <a:gd name="T10" fmla="*/ 1 w 110"/>
                <a:gd name="T11" fmla="*/ 19 h 20"/>
                <a:gd name="T12" fmla="*/ 1 w 110"/>
                <a:gd name="T13" fmla="*/ 19 h 20"/>
                <a:gd name="T14" fmla="*/ 1 w 110"/>
                <a:gd name="T15" fmla="*/ 18 h 20"/>
                <a:gd name="T16" fmla="*/ 1 w 110"/>
                <a:gd name="T17" fmla="*/ 17 h 20"/>
                <a:gd name="T18" fmla="*/ 1 w 110"/>
                <a:gd name="T19" fmla="*/ 16 h 20"/>
                <a:gd name="T20" fmla="*/ 1 w 110"/>
                <a:gd name="T21" fmla="*/ 14 h 20"/>
                <a:gd name="T22" fmla="*/ 1 w 110"/>
                <a:gd name="T23" fmla="*/ 13 h 20"/>
                <a:gd name="T24" fmla="*/ 1 w 110"/>
                <a:gd name="T25" fmla="*/ 12 h 20"/>
                <a:gd name="T26" fmla="*/ 1 w 110"/>
                <a:gd name="T27" fmla="*/ 11 h 20"/>
                <a:gd name="T28" fmla="*/ 1 w 110"/>
                <a:gd name="T29" fmla="*/ 11 h 20"/>
                <a:gd name="T30" fmla="*/ 1 w 110"/>
                <a:gd name="T31" fmla="*/ 10 h 20"/>
                <a:gd name="T32" fmla="*/ 1 w 110"/>
                <a:gd name="T33" fmla="*/ 10 h 20"/>
                <a:gd name="T34" fmla="*/ 1 w 110"/>
                <a:gd name="T35" fmla="*/ 10 h 20"/>
                <a:gd name="T36" fmla="*/ 1 w 110"/>
                <a:gd name="T37" fmla="*/ 10 h 20"/>
                <a:gd name="T38" fmla="*/ 1 w 110"/>
                <a:gd name="T39" fmla="*/ 10 h 20"/>
                <a:gd name="T40" fmla="*/ 1 w 110"/>
                <a:gd name="T41" fmla="*/ 9 h 20"/>
                <a:gd name="T42" fmla="*/ 1 w 110"/>
                <a:gd name="T43" fmla="*/ 9 h 20"/>
                <a:gd name="T44" fmla="*/ 1 w 110"/>
                <a:gd name="T45" fmla="*/ 9 h 20"/>
                <a:gd name="T46" fmla="*/ 1 w 110"/>
                <a:gd name="T47" fmla="*/ 9 h 20"/>
                <a:gd name="T48" fmla="*/ 1 w 110"/>
                <a:gd name="T49" fmla="*/ 9 h 20"/>
                <a:gd name="T50" fmla="*/ 1 w 110"/>
                <a:gd name="T51" fmla="*/ 9 h 20"/>
                <a:gd name="T52" fmla="*/ 1 w 110"/>
                <a:gd name="T53" fmla="*/ 10 h 20"/>
                <a:gd name="T54" fmla="*/ 1 w 110"/>
                <a:gd name="T55" fmla="*/ 10 h 20"/>
                <a:gd name="T56" fmla="*/ 1 w 110"/>
                <a:gd name="T57" fmla="*/ 10 h 20"/>
                <a:gd name="T58" fmla="*/ 1 w 110"/>
                <a:gd name="T59" fmla="*/ 10 h 20"/>
                <a:gd name="T60" fmla="*/ 1 w 110"/>
                <a:gd name="T61" fmla="*/ 11 h 20"/>
                <a:gd name="T62" fmla="*/ 1 w 110"/>
                <a:gd name="T63" fmla="*/ 11 h 20"/>
                <a:gd name="T64" fmla="*/ 0 w 110"/>
                <a:gd name="T65" fmla="*/ 12 h 20"/>
                <a:gd name="T66" fmla="*/ 0 w 110"/>
                <a:gd name="T67" fmla="*/ 10 h 20"/>
                <a:gd name="T68" fmla="*/ 0 w 110"/>
                <a:gd name="T69" fmla="*/ 8 h 20"/>
                <a:gd name="T70" fmla="*/ 1 w 110"/>
                <a:gd name="T71" fmla="*/ 6 h 20"/>
                <a:gd name="T72" fmla="*/ 1 w 110"/>
                <a:gd name="T73" fmla="*/ 5 h 20"/>
                <a:gd name="T74" fmla="*/ 1 w 110"/>
                <a:gd name="T75" fmla="*/ 4 h 20"/>
                <a:gd name="T76" fmla="*/ 1 w 110"/>
                <a:gd name="T77" fmla="*/ 3 h 20"/>
                <a:gd name="T78" fmla="*/ 1 w 110"/>
                <a:gd name="T79" fmla="*/ 3 h 20"/>
                <a:gd name="T80" fmla="*/ 1 w 110"/>
                <a:gd name="T81" fmla="*/ 2 h 20"/>
                <a:gd name="T82" fmla="*/ 1 w 110"/>
                <a:gd name="T83" fmla="*/ 2 h 20"/>
                <a:gd name="T84" fmla="*/ 1 w 110"/>
                <a:gd name="T85" fmla="*/ 1 h 20"/>
                <a:gd name="T86" fmla="*/ 1 w 110"/>
                <a:gd name="T87" fmla="*/ 1 h 20"/>
                <a:gd name="T88" fmla="*/ 1 w 110"/>
                <a:gd name="T89" fmla="*/ 1 h 20"/>
                <a:gd name="T90" fmla="*/ 1 w 110"/>
                <a:gd name="T91" fmla="*/ 0 h 20"/>
                <a:gd name="T92" fmla="*/ 1 w 110"/>
                <a:gd name="T93" fmla="*/ 0 h 20"/>
                <a:gd name="T94" fmla="*/ 1 w 110"/>
                <a:gd name="T95" fmla="*/ 0 h 20"/>
                <a:gd name="T96" fmla="*/ 1 w 110"/>
                <a:gd name="T97" fmla="*/ 0 h 20"/>
                <a:gd name="T98" fmla="*/ 1 w 110"/>
                <a:gd name="T99" fmla="*/ 0 h 20"/>
                <a:gd name="T100" fmla="*/ 1 w 110"/>
                <a:gd name="T101" fmla="*/ 1 h 20"/>
                <a:gd name="T102" fmla="*/ 1 w 110"/>
                <a:gd name="T103" fmla="*/ 1 h 20"/>
                <a:gd name="T104" fmla="*/ 1 w 110"/>
                <a:gd name="T105" fmla="*/ 2 h 20"/>
                <a:gd name="T106" fmla="*/ 1 w 110"/>
                <a:gd name="T107" fmla="*/ 3 h 20"/>
                <a:gd name="T108" fmla="*/ 1 w 110"/>
                <a:gd name="T109" fmla="*/ 4 h 20"/>
                <a:gd name="T110" fmla="*/ 1 w 110"/>
                <a:gd name="T111" fmla="*/ 6 h 20"/>
                <a:gd name="T112" fmla="*/ 1 w 110"/>
                <a:gd name="T113" fmla="*/ 7 h 20"/>
                <a:gd name="T114" fmla="*/ 1 w 110"/>
                <a:gd name="T115" fmla="*/ 8 h 20"/>
                <a:gd name="T116" fmla="*/ 1 w 110"/>
                <a:gd name="T117" fmla="*/ 10 h 20"/>
                <a:gd name="T118" fmla="*/ 1 w 110"/>
                <a:gd name="T119" fmla="*/ 11 h 20"/>
                <a:gd name="T120" fmla="*/ 1 w 110"/>
                <a:gd name="T121" fmla="*/ 13 h 20"/>
                <a:gd name="T122" fmla="*/ 1 w 110"/>
                <a:gd name="T123" fmla="*/ 15 h 20"/>
                <a:gd name="T124" fmla="*/ 1 w 110"/>
                <a:gd name="T125" fmla="*/ 17 h 2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10"/>
                <a:gd name="T190" fmla="*/ 0 h 20"/>
                <a:gd name="T191" fmla="*/ 110 w 110"/>
                <a:gd name="T192" fmla="*/ 20 h 2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10" h="20">
                  <a:moveTo>
                    <a:pt x="110" y="17"/>
                  </a:moveTo>
                  <a:lnTo>
                    <a:pt x="110" y="20"/>
                  </a:lnTo>
                  <a:lnTo>
                    <a:pt x="107" y="20"/>
                  </a:lnTo>
                  <a:lnTo>
                    <a:pt x="106" y="20"/>
                  </a:lnTo>
                  <a:lnTo>
                    <a:pt x="104" y="20"/>
                  </a:lnTo>
                  <a:lnTo>
                    <a:pt x="102" y="20"/>
                  </a:lnTo>
                  <a:lnTo>
                    <a:pt x="101" y="20"/>
                  </a:lnTo>
                  <a:lnTo>
                    <a:pt x="99" y="20"/>
                  </a:lnTo>
                  <a:lnTo>
                    <a:pt x="96" y="20"/>
                  </a:lnTo>
                  <a:lnTo>
                    <a:pt x="95" y="20"/>
                  </a:lnTo>
                  <a:lnTo>
                    <a:pt x="93" y="20"/>
                  </a:lnTo>
                  <a:lnTo>
                    <a:pt x="92" y="19"/>
                  </a:lnTo>
                  <a:lnTo>
                    <a:pt x="90" y="19"/>
                  </a:lnTo>
                  <a:lnTo>
                    <a:pt x="88" y="19"/>
                  </a:lnTo>
                  <a:lnTo>
                    <a:pt x="87" y="18"/>
                  </a:lnTo>
                  <a:lnTo>
                    <a:pt x="84" y="18"/>
                  </a:lnTo>
                  <a:lnTo>
                    <a:pt x="82" y="17"/>
                  </a:lnTo>
                  <a:lnTo>
                    <a:pt x="81" y="17"/>
                  </a:lnTo>
                  <a:lnTo>
                    <a:pt x="79" y="16"/>
                  </a:lnTo>
                  <a:lnTo>
                    <a:pt x="78" y="16"/>
                  </a:lnTo>
                  <a:lnTo>
                    <a:pt x="76" y="15"/>
                  </a:lnTo>
                  <a:lnTo>
                    <a:pt x="73" y="14"/>
                  </a:lnTo>
                  <a:lnTo>
                    <a:pt x="71" y="14"/>
                  </a:lnTo>
                  <a:lnTo>
                    <a:pt x="70" y="13"/>
                  </a:lnTo>
                  <a:lnTo>
                    <a:pt x="68" y="13"/>
                  </a:lnTo>
                  <a:lnTo>
                    <a:pt x="67" y="12"/>
                  </a:lnTo>
                  <a:lnTo>
                    <a:pt x="65" y="12"/>
                  </a:lnTo>
                  <a:lnTo>
                    <a:pt x="62" y="11"/>
                  </a:lnTo>
                  <a:lnTo>
                    <a:pt x="60" y="11"/>
                  </a:lnTo>
                  <a:lnTo>
                    <a:pt x="59" y="11"/>
                  </a:lnTo>
                  <a:lnTo>
                    <a:pt x="57" y="10"/>
                  </a:lnTo>
                  <a:lnTo>
                    <a:pt x="54" y="10"/>
                  </a:lnTo>
                  <a:lnTo>
                    <a:pt x="53" y="10"/>
                  </a:lnTo>
                  <a:lnTo>
                    <a:pt x="51" y="10"/>
                  </a:lnTo>
                  <a:lnTo>
                    <a:pt x="50" y="10"/>
                  </a:lnTo>
                  <a:lnTo>
                    <a:pt x="48" y="10"/>
                  </a:lnTo>
                  <a:lnTo>
                    <a:pt x="47" y="10"/>
                  </a:lnTo>
                  <a:lnTo>
                    <a:pt x="45" y="10"/>
                  </a:lnTo>
                  <a:lnTo>
                    <a:pt x="43" y="10"/>
                  </a:lnTo>
                  <a:lnTo>
                    <a:pt x="42" y="10"/>
                  </a:lnTo>
                  <a:lnTo>
                    <a:pt x="40" y="9"/>
                  </a:lnTo>
                  <a:lnTo>
                    <a:pt x="39" y="9"/>
                  </a:lnTo>
                  <a:lnTo>
                    <a:pt x="37" y="9"/>
                  </a:lnTo>
                  <a:lnTo>
                    <a:pt x="36" y="9"/>
                  </a:lnTo>
                  <a:lnTo>
                    <a:pt x="34" y="9"/>
                  </a:lnTo>
                  <a:lnTo>
                    <a:pt x="33" y="9"/>
                  </a:lnTo>
                  <a:lnTo>
                    <a:pt x="31" y="9"/>
                  </a:lnTo>
                  <a:lnTo>
                    <a:pt x="29" y="9"/>
                  </a:lnTo>
                  <a:lnTo>
                    <a:pt x="28" y="9"/>
                  </a:lnTo>
                  <a:lnTo>
                    <a:pt x="26" y="9"/>
                  </a:lnTo>
                  <a:lnTo>
                    <a:pt x="25" y="9"/>
                  </a:lnTo>
                  <a:lnTo>
                    <a:pt x="23" y="9"/>
                  </a:lnTo>
                  <a:lnTo>
                    <a:pt x="22" y="10"/>
                  </a:lnTo>
                  <a:lnTo>
                    <a:pt x="19" y="10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2" y="10"/>
                  </a:lnTo>
                  <a:lnTo>
                    <a:pt x="11" y="10"/>
                  </a:lnTo>
                  <a:lnTo>
                    <a:pt x="9" y="10"/>
                  </a:lnTo>
                  <a:lnTo>
                    <a:pt x="8" y="11"/>
                  </a:lnTo>
                  <a:lnTo>
                    <a:pt x="6" y="11"/>
                  </a:lnTo>
                  <a:lnTo>
                    <a:pt x="5" y="11"/>
                  </a:lnTo>
                  <a:lnTo>
                    <a:pt x="3" y="11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1" y="7"/>
                  </a:lnTo>
                  <a:lnTo>
                    <a:pt x="3" y="6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8" y="4"/>
                  </a:lnTo>
                  <a:lnTo>
                    <a:pt x="9" y="4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4" y="3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9" y="2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3" y="1"/>
                  </a:lnTo>
                  <a:lnTo>
                    <a:pt x="25" y="1"/>
                  </a:lnTo>
                  <a:lnTo>
                    <a:pt x="26" y="1"/>
                  </a:lnTo>
                  <a:lnTo>
                    <a:pt x="28" y="1"/>
                  </a:lnTo>
                  <a:lnTo>
                    <a:pt x="29" y="1"/>
                  </a:lnTo>
                  <a:lnTo>
                    <a:pt x="31" y="0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3" y="1"/>
                  </a:lnTo>
                  <a:lnTo>
                    <a:pt x="56" y="1"/>
                  </a:lnTo>
                  <a:lnTo>
                    <a:pt x="57" y="1"/>
                  </a:lnTo>
                  <a:lnTo>
                    <a:pt x="60" y="1"/>
                  </a:lnTo>
                  <a:lnTo>
                    <a:pt x="62" y="2"/>
                  </a:lnTo>
                  <a:lnTo>
                    <a:pt x="65" y="2"/>
                  </a:lnTo>
                  <a:lnTo>
                    <a:pt x="67" y="3"/>
                  </a:lnTo>
                  <a:lnTo>
                    <a:pt x="70" y="3"/>
                  </a:lnTo>
                  <a:lnTo>
                    <a:pt x="71" y="4"/>
                  </a:lnTo>
                  <a:lnTo>
                    <a:pt x="74" y="4"/>
                  </a:lnTo>
                  <a:lnTo>
                    <a:pt x="76" y="5"/>
                  </a:lnTo>
                  <a:lnTo>
                    <a:pt x="79" y="6"/>
                  </a:lnTo>
                  <a:lnTo>
                    <a:pt x="81" y="6"/>
                  </a:lnTo>
                  <a:lnTo>
                    <a:pt x="84" y="7"/>
                  </a:lnTo>
                  <a:lnTo>
                    <a:pt x="85" y="8"/>
                  </a:lnTo>
                  <a:lnTo>
                    <a:pt x="88" y="8"/>
                  </a:lnTo>
                  <a:lnTo>
                    <a:pt x="90" y="9"/>
                  </a:lnTo>
                  <a:lnTo>
                    <a:pt x="93" y="10"/>
                  </a:lnTo>
                  <a:lnTo>
                    <a:pt x="95" y="11"/>
                  </a:lnTo>
                  <a:lnTo>
                    <a:pt x="96" y="11"/>
                  </a:lnTo>
                  <a:lnTo>
                    <a:pt x="99" y="12"/>
                  </a:lnTo>
                  <a:lnTo>
                    <a:pt x="101" y="13"/>
                  </a:lnTo>
                  <a:lnTo>
                    <a:pt x="104" y="14"/>
                  </a:lnTo>
                  <a:lnTo>
                    <a:pt x="106" y="15"/>
                  </a:lnTo>
                  <a:lnTo>
                    <a:pt x="107" y="16"/>
                  </a:lnTo>
                  <a:lnTo>
                    <a:pt x="11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44" name="Freeform 59"/>
            <p:cNvSpPr>
              <a:spLocks/>
            </p:cNvSpPr>
            <p:nvPr/>
          </p:nvSpPr>
          <p:spPr bwMode="auto">
            <a:xfrm>
              <a:off x="6511" y="1856"/>
              <a:ext cx="38" cy="22"/>
            </a:xfrm>
            <a:custGeom>
              <a:avLst/>
              <a:gdLst>
                <a:gd name="T0" fmla="*/ 1 w 74"/>
                <a:gd name="T1" fmla="*/ 10 h 22"/>
                <a:gd name="T2" fmla="*/ 1 w 74"/>
                <a:gd name="T3" fmla="*/ 12 h 22"/>
                <a:gd name="T4" fmla="*/ 1 w 74"/>
                <a:gd name="T5" fmla="*/ 14 h 22"/>
                <a:gd name="T6" fmla="*/ 1 w 74"/>
                <a:gd name="T7" fmla="*/ 16 h 22"/>
                <a:gd name="T8" fmla="*/ 1 w 74"/>
                <a:gd name="T9" fmla="*/ 18 h 22"/>
                <a:gd name="T10" fmla="*/ 1 w 74"/>
                <a:gd name="T11" fmla="*/ 20 h 22"/>
                <a:gd name="T12" fmla="*/ 1 w 74"/>
                <a:gd name="T13" fmla="*/ 21 h 22"/>
                <a:gd name="T14" fmla="*/ 1 w 74"/>
                <a:gd name="T15" fmla="*/ 21 h 22"/>
                <a:gd name="T16" fmla="*/ 1 w 74"/>
                <a:gd name="T17" fmla="*/ 21 h 22"/>
                <a:gd name="T18" fmla="*/ 1 w 74"/>
                <a:gd name="T19" fmla="*/ 20 h 22"/>
                <a:gd name="T20" fmla="*/ 1 w 74"/>
                <a:gd name="T21" fmla="*/ 19 h 22"/>
                <a:gd name="T22" fmla="*/ 1 w 74"/>
                <a:gd name="T23" fmla="*/ 19 h 22"/>
                <a:gd name="T24" fmla="*/ 1 w 74"/>
                <a:gd name="T25" fmla="*/ 19 h 22"/>
                <a:gd name="T26" fmla="*/ 1 w 74"/>
                <a:gd name="T27" fmla="*/ 19 h 22"/>
                <a:gd name="T28" fmla="*/ 1 w 74"/>
                <a:gd name="T29" fmla="*/ 18 h 22"/>
                <a:gd name="T30" fmla="*/ 1 w 74"/>
                <a:gd name="T31" fmla="*/ 18 h 22"/>
                <a:gd name="T32" fmla="*/ 1 w 74"/>
                <a:gd name="T33" fmla="*/ 19 h 22"/>
                <a:gd name="T34" fmla="*/ 1 w 74"/>
                <a:gd name="T35" fmla="*/ 19 h 22"/>
                <a:gd name="T36" fmla="*/ 1 w 74"/>
                <a:gd name="T37" fmla="*/ 19 h 22"/>
                <a:gd name="T38" fmla="*/ 1 w 74"/>
                <a:gd name="T39" fmla="*/ 19 h 22"/>
                <a:gd name="T40" fmla="*/ 1 w 74"/>
                <a:gd name="T41" fmla="*/ 20 h 22"/>
                <a:gd name="T42" fmla="*/ 1 w 74"/>
                <a:gd name="T43" fmla="*/ 20 h 22"/>
                <a:gd name="T44" fmla="*/ 1 w 74"/>
                <a:gd name="T45" fmla="*/ 20 h 22"/>
                <a:gd name="T46" fmla="*/ 1 w 74"/>
                <a:gd name="T47" fmla="*/ 20 h 22"/>
                <a:gd name="T48" fmla="*/ 1 w 74"/>
                <a:gd name="T49" fmla="*/ 19 h 22"/>
                <a:gd name="T50" fmla="*/ 1 w 74"/>
                <a:gd name="T51" fmla="*/ 19 h 22"/>
                <a:gd name="T52" fmla="*/ 1 w 74"/>
                <a:gd name="T53" fmla="*/ 20 h 22"/>
                <a:gd name="T54" fmla="*/ 0 w 74"/>
                <a:gd name="T55" fmla="*/ 19 h 22"/>
                <a:gd name="T56" fmla="*/ 0 w 74"/>
                <a:gd name="T57" fmla="*/ 17 h 22"/>
                <a:gd name="T58" fmla="*/ 0 w 74"/>
                <a:gd name="T59" fmla="*/ 15 h 22"/>
                <a:gd name="T60" fmla="*/ 1 w 74"/>
                <a:gd name="T61" fmla="*/ 14 h 22"/>
                <a:gd name="T62" fmla="*/ 1 w 74"/>
                <a:gd name="T63" fmla="*/ 12 h 22"/>
                <a:gd name="T64" fmla="*/ 1 w 74"/>
                <a:gd name="T65" fmla="*/ 11 h 22"/>
                <a:gd name="T66" fmla="*/ 1 w 74"/>
                <a:gd name="T67" fmla="*/ 9 h 22"/>
                <a:gd name="T68" fmla="*/ 1 w 74"/>
                <a:gd name="T69" fmla="*/ 8 h 22"/>
                <a:gd name="T70" fmla="*/ 1 w 74"/>
                <a:gd name="T71" fmla="*/ 6 h 22"/>
                <a:gd name="T72" fmla="*/ 1 w 74"/>
                <a:gd name="T73" fmla="*/ 5 h 22"/>
                <a:gd name="T74" fmla="*/ 1 w 74"/>
                <a:gd name="T75" fmla="*/ 3 h 22"/>
                <a:gd name="T76" fmla="*/ 1 w 74"/>
                <a:gd name="T77" fmla="*/ 2 h 22"/>
                <a:gd name="T78" fmla="*/ 1 w 74"/>
                <a:gd name="T79" fmla="*/ 1 h 22"/>
                <a:gd name="T80" fmla="*/ 1 w 74"/>
                <a:gd name="T81" fmla="*/ 0 h 22"/>
                <a:gd name="T82" fmla="*/ 1 w 74"/>
                <a:gd name="T83" fmla="*/ 0 h 22"/>
                <a:gd name="T84" fmla="*/ 1 w 74"/>
                <a:gd name="T85" fmla="*/ 0 h 22"/>
                <a:gd name="T86" fmla="*/ 1 w 74"/>
                <a:gd name="T87" fmla="*/ 0 h 22"/>
                <a:gd name="T88" fmla="*/ 1 w 74"/>
                <a:gd name="T89" fmla="*/ 0 h 22"/>
                <a:gd name="T90" fmla="*/ 1 w 74"/>
                <a:gd name="T91" fmla="*/ 1 h 22"/>
                <a:gd name="T92" fmla="*/ 1 w 74"/>
                <a:gd name="T93" fmla="*/ 1 h 22"/>
                <a:gd name="T94" fmla="*/ 1 w 74"/>
                <a:gd name="T95" fmla="*/ 1 h 22"/>
                <a:gd name="T96" fmla="*/ 1 w 74"/>
                <a:gd name="T97" fmla="*/ 2 h 22"/>
                <a:gd name="T98" fmla="*/ 1 w 74"/>
                <a:gd name="T99" fmla="*/ 2 h 22"/>
                <a:gd name="T100" fmla="*/ 1 w 74"/>
                <a:gd name="T101" fmla="*/ 3 h 22"/>
                <a:gd name="T102" fmla="*/ 1 w 74"/>
                <a:gd name="T103" fmla="*/ 4 h 22"/>
                <a:gd name="T104" fmla="*/ 1 w 74"/>
                <a:gd name="T105" fmla="*/ 5 h 22"/>
                <a:gd name="T106" fmla="*/ 1 w 74"/>
                <a:gd name="T107" fmla="*/ 6 h 22"/>
                <a:gd name="T108" fmla="*/ 1 w 74"/>
                <a:gd name="T109" fmla="*/ 7 h 22"/>
                <a:gd name="T110" fmla="*/ 1 w 74"/>
                <a:gd name="T111" fmla="*/ 9 h 2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4"/>
                <a:gd name="T169" fmla="*/ 0 h 22"/>
                <a:gd name="T170" fmla="*/ 74 w 74"/>
                <a:gd name="T171" fmla="*/ 22 h 2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4" h="22">
                  <a:moveTo>
                    <a:pt x="73" y="10"/>
                  </a:moveTo>
                  <a:lnTo>
                    <a:pt x="71" y="10"/>
                  </a:lnTo>
                  <a:lnTo>
                    <a:pt x="71" y="11"/>
                  </a:lnTo>
                  <a:lnTo>
                    <a:pt x="71" y="12"/>
                  </a:lnTo>
                  <a:lnTo>
                    <a:pt x="71" y="13"/>
                  </a:lnTo>
                  <a:lnTo>
                    <a:pt x="71" y="14"/>
                  </a:lnTo>
                  <a:lnTo>
                    <a:pt x="73" y="15"/>
                  </a:lnTo>
                  <a:lnTo>
                    <a:pt x="73" y="16"/>
                  </a:lnTo>
                  <a:lnTo>
                    <a:pt x="74" y="17"/>
                  </a:lnTo>
                  <a:lnTo>
                    <a:pt x="74" y="18"/>
                  </a:lnTo>
                  <a:lnTo>
                    <a:pt x="74" y="19"/>
                  </a:lnTo>
                  <a:lnTo>
                    <a:pt x="74" y="20"/>
                  </a:lnTo>
                  <a:lnTo>
                    <a:pt x="74" y="21"/>
                  </a:lnTo>
                  <a:lnTo>
                    <a:pt x="73" y="21"/>
                  </a:lnTo>
                  <a:lnTo>
                    <a:pt x="71" y="22"/>
                  </a:lnTo>
                  <a:lnTo>
                    <a:pt x="70" y="21"/>
                  </a:lnTo>
                  <a:lnTo>
                    <a:pt x="67" y="21"/>
                  </a:lnTo>
                  <a:lnTo>
                    <a:pt x="65" y="21"/>
                  </a:lnTo>
                  <a:lnTo>
                    <a:pt x="63" y="20"/>
                  </a:lnTo>
                  <a:lnTo>
                    <a:pt x="62" y="20"/>
                  </a:lnTo>
                  <a:lnTo>
                    <a:pt x="59" y="20"/>
                  </a:lnTo>
                  <a:lnTo>
                    <a:pt x="57" y="19"/>
                  </a:lnTo>
                  <a:lnTo>
                    <a:pt x="56" y="19"/>
                  </a:lnTo>
                  <a:lnTo>
                    <a:pt x="53" y="19"/>
                  </a:lnTo>
                  <a:lnTo>
                    <a:pt x="51" y="19"/>
                  </a:lnTo>
                  <a:lnTo>
                    <a:pt x="49" y="19"/>
                  </a:lnTo>
                  <a:lnTo>
                    <a:pt x="46" y="19"/>
                  </a:lnTo>
                  <a:lnTo>
                    <a:pt x="45" y="19"/>
                  </a:lnTo>
                  <a:lnTo>
                    <a:pt x="43" y="18"/>
                  </a:lnTo>
                  <a:lnTo>
                    <a:pt x="42" y="18"/>
                  </a:lnTo>
                  <a:lnTo>
                    <a:pt x="39" y="18"/>
                  </a:lnTo>
                  <a:lnTo>
                    <a:pt x="37" y="18"/>
                  </a:lnTo>
                  <a:lnTo>
                    <a:pt x="35" y="19"/>
                  </a:lnTo>
                  <a:lnTo>
                    <a:pt x="32" y="19"/>
                  </a:lnTo>
                  <a:lnTo>
                    <a:pt x="31" y="19"/>
                  </a:lnTo>
                  <a:lnTo>
                    <a:pt x="29" y="19"/>
                  </a:lnTo>
                  <a:lnTo>
                    <a:pt x="28" y="19"/>
                  </a:lnTo>
                  <a:lnTo>
                    <a:pt x="25" y="19"/>
                  </a:lnTo>
                  <a:lnTo>
                    <a:pt x="23" y="19"/>
                  </a:lnTo>
                  <a:lnTo>
                    <a:pt x="21" y="19"/>
                  </a:lnTo>
                  <a:lnTo>
                    <a:pt x="20" y="19"/>
                  </a:lnTo>
                  <a:lnTo>
                    <a:pt x="17" y="20"/>
                  </a:lnTo>
                  <a:lnTo>
                    <a:pt x="15" y="20"/>
                  </a:lnTo>
                  <a:lnTo>
                    <a:pt x="14" y="20"/>
                  </a:lnTo>
                  <a:lnTo>
                    <a:pt x="12" y="20"/>
                  </a:lnTo>
                  <a:lnTo>
                    <a:pt x="11" y="20"/>
                  </a:lnTo>
                  <a:lnTo>
                    <a:pt x="9" y="21"/>
                  </a:lnTo>
                  <a:lnTo>
                    <a:pt x="9" y="20"/>
                  </a:lnTo>
                  <a:lnTo>
                    <a:pt x="7" y="20"/>
                  </a:lnTo>
                  <a:lnTo>
                    <a:pt x="7" y="19"/>
                  </a:lnTo>
                  <a:lnTo>
                    <a:pt x="6" y="19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3" y="20"/>
                  </a:lnTo>
                  <a:lnTo>
                    <a:pt x="1" y="20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3" y="11"/>
                  </a:lnTo>
                  <a:lnTo>
                    <a:pt x="3" y="10"/>
                  </a:lnTo>
                  <a:lnTo>
                    <a:pt x="3" y="9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7"/>
                  </a:lnTo>
                  <a:lnTo>
                    <a:pt x="4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2" y="1"/>
                  </a:lnTo>
                  <a:lnTo>
                    <a:pt x="34" y="1"/>
                  </a:lnTo>
                  <a:lnTo>
                    <a:pt x="35" y="1"/>
                  </a:lnTo>
                  <a:lnTo>
                    <a:pt x="39" y="1"/>
                  </a:lnTo>
                  <a:lnTo>
                    <a:pt x="40" y="1"/>
                  </a:lnTo>
                  <a:lnTo>
                    <a:pt x="42" y="1"/>
                  </a:lnTo>
                  <a:lnTo>
                    <a:pt x="45" y="2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51" y="2"/>
                  </a:lnTo>
                  <a:lnTo>
                    <a:pt x="53" y="3"/>
                  </a:lnTo>
                  <a:lnTo>
                    <a:pt x="54" y="3"/>
                  </a:lnTo>
                  <a:lnTo>
                    <a:pt x="56" y="4"/>
                  </a:lnTo>
                  <a:lnTo>
                    <a:pt x="57" y="4"/>
                  </a:lnTo>
                  <a:lnTo>
                    <a:pt x="59" y="4"/>
                  </a:lnTo>
                  <a:lnTo>
                    <a:pt x="62" y="5"/>
                  </a:lnTo>
                  <a:lnTo>
                    <a:pt x="63" y="6"/>
                  </a:lnTo>
                  <a:lnTo>
                    <a:pt x="65" y="6"/>
                  </a:lnTo>
                  <a:lnTo>
                    <a:pt x="67" y="7"/>
                  </a:lnTo>
                  <a:lnTo>
                    <a:pt x="68" y="7"/>
                  </a:lnTo>
                  <a:lnTo>
                    <a:pt x="70" y="8"/>
                  </a:lnTo>
                  <a:lnTo>
                    <a:pt x="71" y="9"/>
                  </a:lnTo>
                  <a:lnTo>
                    <a:pt x="73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45" name="Freeform 60"/>
            <p:cNvSpPr>
              <a:spLocks/>
            </p:cNvSpPr>
            <p:nvPr/>
          </p:nvSpPr>
          <p:spPr bwMode="auto">
            <a:xfrm>
              <a:off x="6434" y="1862"/>
              <a:ext cx="50" cy="140"/>
            </a:xfrm>
            <a:custGeom>
              <a:avLst/>
              <a:gdLst>
                <a:gd name="T0" fmla="*/ 1 w 99"/>
                <a:gd name="T1" fmla="*/ 38 h 140"/>
                <a:gd name="T2" fmla="*/ 1 w 99"/>
                <a:gd name="T3" fmla="*/ 44 h 140"/>
                <a:gd name="T4" fmla="*/ 1 w 99"/>
                <a:gd name="T5" fmla="*/ 50 h 140"/>
                <a:gd name="T6" fmla="*/ 1 w 99"/>
                <a:gd name="T7" fmla="*/ 56 h 140"/>
                <a:gd name="T8" fmla="*/ 1 w 99"/>
                <a:gd name="T9" fmla="*/ 62 h 140"/>
                <a:gd name="T10" fmla="*/ 1 w 99"/>
                <a:gd name="T11" fmla="*/ 68 h 140"/>
                <a:gd name="T12" fmla="*/ 1 w 99"/>
                <a:gd name="T13" fmla="*/ 75 h 140"/>
                <a:gd name="T14" fmla="*/ 1 w 99"/>
                <a:gd name="T15" fmla="*/ 81 h 140"/>
                <a:gd name="T16" fmla="*/ 1 w 99"/>
                <a:gd name="T17" fmla="*/ 86 h 140"/>
                <a:gd name="T18" fmla="*/ 1 w 99"/>
                <a:gd name="T19" fmla="*/ 90 h 140"/>
                <a:gd name="T20" fmla="*/ 1 w 99"/>
                <a:gd name="T21" fmla="*/ 95 h 140"/>
                <a:gd name="T22" fmla="*/ 1 w 99"/>
                <a:gd name="T23" fmla="*/ 99 h 140"/>
                <a:gd name="T24" fmla="*/ 1 w 99"/>
                <a:gd name="T25" fmla="*/ 104 h 140"/>
                <a:gd name="T26" fmla="*/ 1 w 99"/>
                <a:gd name="T27" fmla="*/ 108 h 140"/>
                <a:gd name="T28" fmla="*/ 1 w 99"/>
                <a:gd name="T29" fmla="*/ 113 h 140"/>
                <a:gd name="T30" fmla="*/ 1 w 99"/>
                <a:gd name="T31" fmla="*/ 117 h 140"/>
                <a:gd name="T32" fmla="*/ 1 w 99"/>
                <a:gd name="T33" fmla="*/ 123 h 140"/>
                <a:gd name="T34" fmla="*/ 1 w 99"/>
                <a:gd name="T35" fmla="*/ 127 h 140"/>
                <a:gd name="T36" fmla="*/ 1 w 99"/>
                <a:gd name="T37" fmla="*/ 129 h 140"/>
                <a:gd name="T38" fmla="*/ 1 w 99"/>
                <a:gd name="T39" fmla="*/ 130 h 140"/>
                <a:gd name="T40" fmla="*/ 1 w 99"/>
                <a:gd name="T41" fmla="*/ 131 h 140"/>
                <a:gd name="T42" fmla="*/ 1 w 99"/>
                <a:gd name="T43" fmla="*/ 131 h 140"/>
                <a:gd name="T44" fmla="*/ 1 w 99"/>
                <a:gd name="T45" fmla="*/ 132 h 140"/>
                <a:gd name="T46" fmla="*/ 1 w 99"/>
                <a:gd name="T47" fmla="*/ 133 h 140"/>
                <a:gd name="T48" fmla="*/ 1 w 99"/>
                <a:gd name="T49" fmla="*/ 139 h 140"/>
                <a:gd name="T50" fmla="*/ 1 w 99"/>
                <a:gd name="T51" fmla="*/ 139 h 140"/>
                <a:gd name="T52" fmla="*/ 1 w 99"/>
                <a:gd name="T53" fmla="*/ 140 h 140"/>
                <a:gd name="T54" fmla="*/ 1 w 99"/>
                <a:gd name="T55" fmla="*/ 140 h 140"/>
                <a:gd name="T56" fmla="*/ 1 w 99"/>
                <a:gd name="T57" fmla="*/ 139 h 140"/>
                <a:gd name="T58" fmla="*/ 1 w 99"/>
                <a:gd name="T59" fmla="*/ 136 h 140"/>
                <a:gd name="T60" fmla="*/ 1 w 99"/>
                <a:gd name="T61" fmla="*/ 132 h 140"/>
                <a:gd name="T62" fmla="*/ 1 w 99"/>
                <a:gd name="T63" fmla="*/ 125 h 140"/>
                <a:gd name="T64" fmla="*/ 1 w 99"/>
                <a:gd name="T65" fmla="*/ 118 h 140"/>
                <a:gd name="T66" fmla="*/ 0 w 99"/>
                <a:gd name="T67" fmla="*/ 115 h 140"/>
                <a:gd name="T68" fmla="*/ 0 w 99"/>
                <a:gd name="T69" fmla="*/ 111 h 140"/>
                <a:gd name="T70" fmla="*/ 0 w 99"/>
                <a:gd name="T71" fmla="*/ 107 h 140"/>
                <a:gd name="T72" fmla="*/ 1 w 99"/>
                <a:gd name="T73" fmla="*/ 104 h 140"/>
                <a:gd name="T74" fmla="*/ 1 w 99"/>
                <a:gd name="T75" fmla="*/ 102 h 140"/>
                <a:gd name="T76" fmla="*/ 1 w 99"/>
                <a:gd name="T77" fmla="*/ 91 h 140"/>
                <a:gd name="T78" fmla="*/ 1 w 99"/>
                <a:gd name="T79" fmla="*/ 80 h 140"/>
                <a:gd name="T80" fmla="*/ 1 w 99"/>
                <a:gd name="T81" fmla="*/ 68 h 140"/>
                <a:gd name="T82" fmla="*/ 1 w 99"/>
                <a:gd name="T83" fmla="*/ 56 h 140"/>
                <a:gd name="T84" fmla="*/ 1 w 99"/>
                <a:gd name="T85" fmla="*/ 45 h 140"/>
                <a:gd name="T86" fmla="*/ 1 w 99"/>
                <a:gd name="T87" fmla="*/ 33 h 140"/>
                <a:gd name="T88" fmla="*/ 1 w 99"/>
                <a:gd name="T89" fmla="*/ 20 h 140"/>
                <a:gd name="T90" fmla="*/ 1 w 99"/>
                <a:gd name="T91" fmla="*/ 9 h 140"/>
                <a:gd name="T92" fmla="*/ 1 w 99"/>
                <a:gd name="T93" fmla="*/ 6 h 140"/>
                <a:gd name="T94" fmla="*/ 1 w 99"/>
                <a:gd name="T95" fmla="*/ 4 h 140"/>
                <a:gd name="T96" fmla="*/ 1 w 99"/>
                <a:gd name="T97" fmla="*/ 1 h 140"/>
                <a:gd name="T98" fmla="*/ 1 w 99"/>
                <a:gd name="T99" fmla="*/ 0 h 140"/>
                <a:gd name="T100" fmla="*/ 1 w 99"/>
                <a:gd name="T101" fmla="*/ 1 h 140"/>
                <a:gd name="T102" fmla="*/ 1 w 99"/>
                <a:gd name="T103" fmla="*/ 3 h 140"/>
                <a:gd name="T104" fmla="*/ 1 w 99"/>
                <a:gd name="T105" fmla="*/ 7 h 140"/>
                <a:gd name="T106" fmla="*/ 1 w 99"/>
                <a:gd name="T107" fmla="*/ 11 h 140"/>
                <a:gd name="T108" fmla="*/ 1 w 99"/>
                <a:gd name="T109" fmla="*/ 15 h 140"/>
                <a:gd name="T110" fmla="*/ 1 w 99"/>
                <a:gd name="T111" fmla="*/ 19 h 140"/>
                <a:gd name="T112" fmla="*/ 1 w 99"/>
                <a:gd name="T113" fmla="*/ 23 h 140"/>
                <a:gd name="T114" fmla="*/ 1 w 99"/>
                <a:gd name="T115" fmla="*/ 28 h 140"/>
                <a:gd name="T116" fmla="*/ 1 w 99"/>
                <a:gd name="T117" fmla="*/ 32 h 14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99"/>
                <a:gd name="T178" fmla="*/ 0 h 140"/>
                <a:gd name="T179" fmla="*/ 99 w 99"/>
                <a:gd name="T180" fmla="*/ 140 h 14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99" h="140">
                  <a:moveTo>
                    <a:pt x="56" y="33"/>
                  </a:moveTo>
                  <a:lnTo>
                    <a:pt x="54" y="34"/>
                  </a:lnTo>
                  <a:lnTo>
                    <a:pt x="54" y="36"/>
                  </a:lnTo>
                  <a:lnTo>
                    <a:pt x="54" y="38"/>
                  </a:lnTo>
                  <a:lnTo>
                    <a:pt x="53" y="39"/>
                  </a:lnTo>
                  <a:lnTo>
                    <a:pt x="53" y="41"/>
                  </a:lnTo>
                  <a:lnTo>
                    <a:pt x="51" y="43"/>
                  </a:lnTo>
                  <a:lnTo>
                    <a:pt x="51" y="44"/>
                  </a:lnTo>
                  <a:lnTo>
                    <a:pt x="50" y="46"/>
                  </a:lnTo>
                  <a:lnTo>
                    <a:pt x="50" y="47"/>
                  </a:lnTo>
                  <a:lnTo>
                    <a:pt x="48" y="49"/>
                  </a:lnTo>
                  <a:lnTo>
                    <a:pt x="48" y="50"/>
                  </a:lnTo>
                  <a:lnTo>
                    <a:pt x="46" y="52"/>
                  </a:lnTo>
                  <a:lnTo>
                    <a:pt x="46" y="53"/>
                  </a:lnTo>
                  <a:lnTo>
                    <a:pt x="45" y="55"/>
                  </a:lnTo>
                  <a:lnTo>
                    <a:pt x="43" y="56"/>
                  </a:lnTo>
                  <a:lnTo>
                    <a:pt x="43" y="58"/>
                  </a:lnTo>
                  <a:lnTo>
                    <a:pt x="42" y="59"/>
                  </a:lnTo>
                  <a:lnTo>
                    <a:pt x="42" y="61"/>
                  </a:lnTo>
                  <a:lnTo>
                    <a:pt x="40" y="62"/>
                  </a:lnTo>
                  <a:lnTo>
                    <a:pt x="40" y="64"/>
                  </a:lnTo>
                  <a:lnTo>
                    <a:pt x="39" y="65"/>
                  </a:lnTo>
                  <a:lnTo>
                    <a:pt x="39" y="67"/>
                  </a:lnTo>
                  <a:lnTo>
                    <a:pt x="37" y="68"/>
                  </a:lnTo>
                  <a:lnTo>
                    <a:pt x="37" y="70"/>
                  </a:lnTo>
                  <a:lnTo>
                    <a:pt x="36" y="71"/>
                  </a:lnTo>
                  <a:lnTo>
                    <a:pt x="36" y="74"/>
                  </a:lnTo>
                  <a:lnTo>
                    <a:pt x="36" y="75"/>
                  </a:lnTo>
                  <a:lnTo>
                    <a:pt x="34" y="77"/>
                  </a:lnTo>
                  <a:lnTo>
                    <a:pt x="34" y="78"/>
                  </a:lnTo>
                  <a:lnTo>
                    <a:pt x="32" y="80"/>
                  </a:lnTo>
                  <a:lnTo>
                    <a:pt x="32" y="81"/>
                  </a:lnTo>
                  <a:lnTo>
                    <a:pt x="32" y="83"/>
                  </a:lnTo>
                  <a:lnTo>
                    <a:pt x="31" y="84"/>
                  </a:lnTo>
                  <a:lnTo>
                    <a:pt x="31" y="85"/>
                  </a:lnTo>
                  <a:lnTo>
                    <a:pt x="29" y="86"/>
                  </a:lnTo>
                  <a:lnTo>
                    <a:pt x="28" y="87"/>
                  </a:lnTo>
                  <a:lnTo>
                    <a:pt x="28" y="88"/>
                  </a:lnTo>
                  <a:lnTo>
                    <a:pt x="26" y="89"/>
                  </a:lnTo>
                  <a:lnTo>
                    <a:pt x="26" y="90"/>
                  </a:lnTo>
                  <a:lnTo>
                    <a:pt x="25" y="91"/>
                  </a:lnTo>
                  <a:lnTo>
                    <a:pt x="23" y="92"/>
                  </a:lnTo>
                  <a:lnTo>
                    <a:pt x="23" y="93"/>
                  </a:lnTo>
                  <a:lnTo>
                    <a:pt x="22" y="95"/>
                  </a:lnTo>
                  <a:lnTo>
                    <a:pt x="22" y="96"/>
                  </a:lnTo>
                  <a:lnTo>
                    <a:pt x="20" y="97"/>
                  </a:lnTo>
                  <a:lnTo>
                    <a:pt x="20" y="98"/>
                  </a:lnTo>
                  <a:lnTo>
                    <a:pt x="18" y="99"/>
                  </a:lnTo>
                  <a:lnTo>
                    <a:pt x="18" y="100"/>
                  </a:lnTo>
                  <a:lnTo>
                    <a:pt x="18" y="101"/>
                  </a:lnTo>
                  <a:lnTo>
                    <a:pt x="17" y="102"/>
                  </a:lnTo>
                  <a:lnTo>
                    <a:pt x="17" y="104"/>
                  </a:lnTo>
                  <a:lnTo>
                    <a:pt x="15" y="105"/>
                  </a:lnTo>
                  <a:lnTo>
                    <a:pt x="15" y="106"/>
                  </a:lnTo>
                  <a:lnTo>
                    <a:pt x="15" y="107"/>
                  </a:lnTo>
                  <a:lnTo>
                    <a:pt x="15" y="108"/>
                  </a:lnTo>
                  <a:lnTo>
                    <a:pt x="14" y="109"/>
                  </a:lnTo>
                  <a:lnTo>
                    <a:pt x="14" y="110"/>
                  </a:lnTo>
                  <a:lnTo>
                    <a:pt x="14" y="111"/>
                  </a:lnTo>
                  <a:lnTo>
                    <a:pt x="14" y="113"/>
                  </a:lnTo>
                  <a:lnTo>
                    <a:pt x="14" y="114"/>
                  </a:lnTo>
                  <a:lnTo>
                    <a:pt x="14" y="115"/>
                  </a:lnTo>
                  <a:lnTo>
                    <a:pt x="14" y="116"/>
                  </a:lnTo>
                  <a:lnTo>
                    <a:pt x="14" y="117"/>
                  </a:lnTo>
                  <a:lnTo>
                    <a:pt x="14" y="118"/>
                  </a:lnTo>
                  <a:lnTo>
                    <a:pt x="15" y="119"/>
                  </a:lnTo>
                  <a:lnTo>
                    <a:pt x="17" y="122"/>
                  </a:lnTo>
                  <a:lnTo>
                    <a:pt x="20" y="123"/>
                  </a:lnTo>
                  <a:lnTo>
                    <a:pt x="22" y="124"/>
                  </a:lnTo>
                  <a:lnTo>
                    <a:pt x="23" y="125"/>
                  </a:lnTo>
                  <a:lnTo>
                    <a:pt x="26" y="126"/>
                  </a:lnTo>
                  <a:lnTo>
                    <a:pt x="29" y="127"/>
                  </a:lnTo>
                  <a:lnTo>
                    <a:pt x="31" y="127"/>
                  </a:lnTo>
                  <a:lnTo>
                    <a:pt x="34" y="128"/>
                  </a:lnTo>
                  <a:lnTo>
                    <a:pt x="37" y="129"/>
                  </a:lnTo>
                  <a:lnTo>
                    <a:pt x="39" y="129"/>
                  </a:lnTo>
                  <a:lnTo>
                    <a:pt x="42" y="129"/>
                  </a:lnTo>
                  <a:lnTo>
                    <a:pt x="45" y="130"/>
                  </a:lnTo>
                  <a:lnTo>
                    <a:pt x="48" y="130"/>
                  </a:lnTo>
                  <a:lnTo>
                    <a:pt x="51" y="130"/>
                  </a:lnTo>
                  <a:lnTo>
                    <a:pt x="53" y="130"/>
                  </a:lnTo>
                  <a:lnTo>
                    <a:pt x="56" y="131"/>
                  </a:lnTo>
                  <a:lnTo>
                    <a:pt x="59" y="131"/>
                  </a:lnTo>
                  <a:lnTo>
                    <a:pt x="62" y="131"/>
                  </a:lnTo>
                  <a:lnTo>
                    <a:pt x="65" y="131"/>
                  </a:lnTo>
                  <a:lnTo>
                    <a:pt x="68" y="131"/>
                  </a:lnTo>
                  <a:lnTo>
                    <a:pt x="71" y="131"/>
                  </a:lnTo>
                  <a:lnTo>
                    <a:pt x="74" y="131"/>
                  </a:lnTo>
                  <a:lnTo>
                    <a:pt x="78" y="131"/>
                  </a:lnTo>
                  <a:lnTo>
                    <a:pt x="79" y="131"/>
                  </a:lnTo>
                  <a:lnTo>
                    <a:pt x="82" y="132"/>
                  </a:lnTo>
                  <a:lnTo>
                    <a:pt x="85" y="132"/>
                  </a:lnTo>
                  <a:lnTo>
                    <a:pt x="88" y="132"/>
                  </a:lnTo>
                  <a:lnTo>
                    <a:pt x="92" y="132"/>
                  </a:lnTo>
                  <a:lnTo>
                    <a:pt x="93" y="133"/>
                  </a:lnTo>
                  <a:lnTo>
                    <a:pt x="96" y="133"/>
                  </a:lnTo>
                  <a:lnTo>
                    <a:pt x="99" y="134"/>
                  </a:lnTo>
                  <a:lnTo>
                    <a:pt x="99" y="139"/>
                  </a:lnTo>
                  <a:lnTo>
                    <a:pt x="96" y="139"/>
                  </a:lnTo>
                  <a:lnTo>
                    <a:pt x="93" y="139"/>
                  </a:lnTo>
                  <a:lnTo>
                    <a:pt x="90" y="139"/>
                  </a:lnTo>
                  <a:lnTo>
                    <a:pt x="87" y="139"/>
                  </a:lnTo>
                  <a:lnTo>
                    <a:pt x="84" y="139"/>
                  </a:lnTo>
                  <a:lnTo>
                    <a:pt x="81" y="139"/>
                  </a:lnTo>
                  <a:lnTo>
                    <a:pt x="78" y="140"/>
                  </a:lnTo>
                  <a:lnTo>
                    <a:pt x="73" y="140"/>
                  </a:lnTo>
                  <a:lnTo>
                    <a:pt x="70" y="140"/>
                  </a:lnTo>
                  <a:lnTo>
                    <a:pt x="67" y="140"/>
                  </a:lnTo>
                  <a:lnTo>
                    <a:pt x="64" y="140"/>
                  </a:lnTo>
                  <a:lnTo>
                    <a:pt x="59" y="140"/>
                  </a:lnTo>
                  <a:lnTo>
                    <a:pt x="56" y="140"/>
                  </a:lnTo>
                  <a:lnTo>
                    <a:pt x="53" y="140"/>
                  </a:lnTo>
                  <a:lnTo>
                    <a:pt x="50" y="140"/>
                  </a:lnTo>
                  <a:lnTo>
                    <a:pt x="45" y="139"/>
                  </a:lnTo>
                  <a:lnTo>
                    <a:pt x="42" y="139"/>
                  </a:lnTo>
                  <a:lnTo>
                    <a:pt x="39" y="139"/>
                  </a:lnTo>
                  <a:lnTo>
                    <a:pt x="36" y="138"/>
                  </a:lnTo>
                  <a:lnTo>
                    <a:pt x="32" y="138"/>
                  </a:lnTo>
                  <a:lnTo>
                    <a:pt x="29" y="137"/>
                  </a:lnTo>
                  <a:lnTo>
                    <a:pt x="26" y="136"/>
                  </a:lnTo>
                  <a:lnTo>
                    <a:pt x="23" y="135"/>
                  </a:lnTo>
                  <a:lnTo>
                    <a:pt x="20" y="134"/>
                  </a:lnTo>
                  <a:lnTo>
                    <a:pt x="17" y="133"/>
                  </a:lnTo>
                  <a:lnTo>
                    <a:pt x="15" y="132"/>
                  </a:lnTo>
                  <a:lnTo>
                    <a:pt x="12" y="130"/>
                  </a:lnTo>
                  <a:lnTo>
                    <a:pt x="11" y="129"/>
                  </a:lnTo>
                  <a:lnTo>
                    <a:pt x="8" y="127"/>
                  </a:lnTo>
                  <a:lnTo>
                    <a:pt x="6" y="125"/>
                  </a:lnTo>
                  <a:lnTo>
                    <a:pt x="4" y="123"/>
                  </a:lnTo>
                  <a:lnTo>
                    <a:pt x="3" y="120"/>
                  </a:lnTo>
                  <a:lnTo>
                    <a:pt x="1" y="119"/>
                  </a:lnTo>
                  <a:lnTo>
                    <a:pt x="1" y="118"/>
                  </a:lnTo>
                  <a:lnTo>
                    <a:pt x="1" y="117"/>
                  </a:lnTo>
                  <a:lnTo>
                    <a:pt x="0" y="117"/>
                  </a:lnTo>
                  <a:lnTo>
                    <a:pt x="0" y="116"/>
                  </a:lnTo>
                  <a:lnTo>
                    <a:pt x="0" y="115"/>
                  </a:lnTo>
                  <a:lnTo>
                    <a:pt x="0" y="114"/>
                  </a:lnTo>
                  <a:lnTo>
                    <a:pt x="0" y="113"/>
                  </a:lnTo>
                  <a:lnTo>
                    <a:pt x="0" y="112"/>
                  </a:lnTo>
                  <a:lnTo>
                    <a:pt x="0" y="111"/>
                  </a:lnTo>
                  <a:lnTo>
                    <a:pt x="0" y="110"/>
                  </a:lnTo>
                  <a:lnTo>
                    <a:pt x="0" y="109"/>
                  </a:lnTo>
                  <a:lnTo>
                    <a:pt x="0" y="108"/>
                  </a:lnTo>
                  <a:lnTo>
                    <a:pt x="0" y="107"/>
                  </a:lnTo>
                  <a:lnTo>
                    <a:pt x="0" y="106"/>
                  </a:lnTo>
                  <a:lnTo>
                    <a:pt x="0" y="105"/>
                  </a:lnTo>
                  <a:lnTo>
                    <a:pt x="0" y="104"/>
                  </a:lnTo>
                  <a:lnTo>
                    <a:pt x="1" y="104"/>
                  </a:lnTo>
                  <a:lnTo>
                    <a:pt x="1" y="103"/>
                  </a:lnTo>
                  <a:lnTo>
                    <a:pt x="1" y="102"/>
                  </a:lnTo>
                  <a:lnTo>
                    <a:pt x="3" y="102"/>
                  </a:lnTo>
                  <a:lnTo>
                    <a:pt x="4" y="102"/>
                  </a:lnTo>
                  <a:lnTo>
                    <a:pt x="6" y="99"/>
                  </a:lnTo>
                  <a:lnTo>
                    <a:pt x="8" y="96"/>
                  </a:lnTo>
                  <a:lnTo>
                    <a:pt x="11" y="94"/>
                  </a:lnTo>
                  <a:lnTo>
                    <a:pt x="12" y="91"/>
                  </a:lnTo>
                  <a:lnTo>
                    <a:pt x="14" y="88"/>
                  </a:lnTo>
                  <a:lnTo>
                    <a:pt x="15" y="85"/>
                  </a:lnTo>
                  <a:lnTo>
                    <a:pt x="17" y="83"/>
                  </a:lnTo>
                  <a:lnTo>
                    <a:pt x="18" y="80"/>
                  </a:lnTo>
                  <a:lnTo>
                    <a:pt x="20" y="77"/>
                  </a:lnTo>
                  <a:lnTo>
                    <a:pt x="22" y="74"/>
                  </a:lnTo>
                  <a:lnTo>
                    <a:pt x="23" y="71"/>
                  </a:lnTo>
                  <a:lnTo>
                    <a:pt x="25" y="68"/>
                  </a:lnTo>
                  <a:lnTo>
                    <a:pt x="26" y="65"/>
                  </a:lnTo>
                  <a:lnTo>
                    <a:pt x="28" y="62"/>
                  </a:lnTo>
                  <a:lnTo>
                    <a:pt x="29" y="59"/>
                  </a:lnTo>
                  <a:lnTo>
                    <a:pt x="31" y="56"/>
                  </a:lnTo>
                  <a:lnTo>
                    <a:pt x="32" y="54"/>
                  </a:lnTo>
                  <a:lnTo>
                    <a:pt x="34" y="51"/>
                  </a:lnTo>
                  <a:lnTo>
                    <a:pt x="34" y="48"/>
                  </a:lnTo>
                  <a:lnTo>
                    <a:pt x="36" y="45"/>
                  </a:lnTo>
                  <a:lnTo>
                    <a:pt x="37" y="42"/>
                  </a:lnTo>
                  <a:lnTo>
                    <a:pt x="37" y="39"/>
                  </a:lnTo>
                  <a:lnTo>
                    <a:pt x="39" y="36"/>
                  </a:lnTo>
                  <a:lnTo>
                    <a:pt x="40" y="33"/>
                  </a:lnTo>
                  <a:lnTo>
                    <a:pt x="40" y="30"/>
                  </a:lnTo>
                  <a:lnTo>
                    <a:pt x="42" y="27"/>
                  </a:lnTo>
                  <a:lnTo>
                    <a:pt x="42" y="23"/>
                  </a:lnTo>
                  <a:lnTo>
                    <a:pt x="42" y="20"/>
                  </a:lnTo>
                  <a:lnTo>
                    <a:pt x="43" y="18"/>
                  </a:lnTo>
                  <a:lnTo>
                    <a:pt x="43" y="15"/>
                  </a:lnTo>
                  <a:lnTo>
                    <a:pt x="43" y="12"/>
                  </a:lnTo>
                  <a:lnTo>
                    <a:pt x="45" y="9"/>
                  </a:lnTo>
                  <a:lnTo>
                    <a:pt x="45" y="8"/>
                  </a:lnTo>
                  <a:lnTo>
                    <a:pt x="43" y="8"/>
                  </a:lnTo>
                  <a:lnTo>
                    <a:pt x="43" y="7"/>
                  </a:lnTo>
                  <a:lnTo>
                    <a:pt x="43" y="6"/>
                  </a:lnTo>
                  <a:lnTo>
                    <a:pt x="42" y="6"/>
                  </a:lnTo>
                  <a:lnTo>
                    <a:pt x="42" y="5"/>
                  </a:lnTo>
                  <a:lnTo>
                    <a:pt x="40" y="5"/>
                  </a:lnTo>
                  <a:lnTo>
                    <a:pt x="40" y="4"/>
                  </a:lnTo>
                  <a:lnTo>
                    <a:pt x="40" y="3"/>
                  </a:lnTo>
                  <a:lnTo>
                    <a:pt x="40" y="2"/>
                  </a:lnTo>
                  <a:lnTo>
                    <a:pt x="40" y="1"/>
                  </a:lnTo>
                  <a:lnTo>
                    <a:pt x="42" y="1"/>
                  </a:lnTo>
                  <a:lnTo>
                    <a:pt x="43" y="1"/>
                  </a:lnTo>
                  <a:lnTo>
                    <a:pt x="45" y="1"/>
                  </a:lnTo>
                  <a:lnTo>
                    <a:pt x="46" y="1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1" y="0"/>
                  </a:lnTo>
                  <a:lnTo>
                    <a:pt x="51" y="1"/>
                  </a:lnTo>
                  <a:lnTo>
                    <a:pt x="53" y="1"/>
                  </a:lnTo>
                  <a:lnTo>
                    <a:pt x="53" y="2"/>
                  </a:lnTo>
                  <a:lnTo>
                    <a:pt x="54" y="2"/>
                  </a:lnTo>
                  <a:lnTo>
                    <a:pt x="56" y="3"/>
                  </a:lnTo>
                  <a:lnTo>
                    <a:pt x="56" y="4"/>
                  </a:lnTo>
                  <a:lnTo>
                    <a:pt x="57" y="5"/>
                  </a:lnTo>
                  <a:lnTo>
                    <a:pt x="57" y="6"/>
                  </a:lnTo>
                  <a:lnTo>
                    <a:pt x="57" y="7"/>
                  </a:lnTo>
                  <a:lnTo>
                    <a:pt x="59" y="8"/>
                  </a:lnTo>
                  <a:lnTo>
                    <a:pt x="59" y="9"/>
                  </a:lnTo>
                  <a:lnTo>
                    <a:pt x="59" y="10"/>
                  </a:lnTo>
                  <a:lnTo>
                    <a:pt x="59" y="11"/>
                  </a:lnTo>
                  <a:lnTo>
                    <a:pt x="59" y="12"/>
                  </a:lnTo>
                  <a:lnTo>
                    <a:pt x="59" y="13"/>
                  </a:lnTo>
                  <a:lnTo>
                    <a:pt x="59" y="14"/>
                  </a:lnTo>
                  <a:lnTo>
                    <a:pt x="59" y="15"/>
                  </a:lnTo>
                  <a:lnTo>
                    <a:pt x="59" y="16"/>
                  </a:lnTo>
                  <a:lnTo>
                    <a:pt x="57" y="17"/>
                  </a:lnTo>
                  <a:lnTo>
                    <a:pt x="57" y="18"/>
                  </a:lnTo>
                  <a:lnTo>
                    <a:pt x="57" y="19"/>
                  </a:lnTo>
                  <a:lnTo>
                    <a:pt x="57" y="20"/>
                  </a:lnTo>
                  <a:lnTo>
                    <a:pt x="57" y="21"/>
                  </a:lnTo>
                  <a:lnTo>
                    <a:pt x="57" y="22"/>
                  </a:lnTo>
                  <a:lnTo>
                    <a:pt x="56" y="23"/>
                  </a:lnTo>
                  <a:lnTo>
                    <a:pt x="56" y="25"/>
                  </a:lnTo>
                  <a:lnTo>
                    <a:pt x="56" y="26"/>
                  </a:lnTo>
                  <a:lnTo>
                    <a:pt x="56" y="27"/>
                  </a:lnTo>
                  <a:lnTo>
                    <a:pt x="56" y="28"/>
                  </a:lnTo>
                  <a:lnTo>
                    <a:pt x="56" y="29"/>
                  </a:lnTo>
                  <a:lnTo>
                    <a:pt x="56" y="30"/>
                  </a:lnTo>
                  <a:lnTo>
                    <a:pt x="56" y="31"/>
                  </a:lnTo>
                  <a:lnTo>
                    <a:pt x="56" y="32"/>
                  </a:lnTo>
                  <a:lnTo>
                    <a:pt x="56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46" name="Freeform 61"/>
            <p:cNvSpPr>
              <a:spLocks/>
            </p:cNvSpPr>
            <p:nvPr/>
          </p:nvSpPr>
          <p:spPr bwMode="auto">
            <a:xfrm>
              <a:off x="6567" y="1863"/>
              <a:ext cx="36" cy="11"/>
            </a:xfrm>
            <a:custGeom>
              <a:avLst/>
              <a:gdLst>
                <a:gd name="T0" fmla="*/ 1 w 71"/>
                <a:gd name="T1" fmla="*/ 2 h 11"/>
                <a:gd name="T2" fmla="*/ 1 w 71"/>
                <a:gd name="T3" fmla="*/ 4 h 11"/>
                <a:gd name="T4" fmla="*/ 1 w 71"/>
                <a:gd name="T5" fmla="*/ 5 h 11"/>
                <a:gd name="T6" fmla="*/ 1 w 71"/>
                <a:gd name="T7" fmla="*/ 5 h 11"/>
                <a:gd name="T8" fmla="*/ 1 w 71"/>
                <a:gd name="T9" fmla="*/ 6 h 11"/>
                <a:gd name="T10" fmla="*/ 1 w 71"/>
                <a:gd name="T11" fmla="*/ 6 h 11"/>
                <a:gd name="T12" fmla="*/ 1 w 71"/>
                <a:gd name="T13" fmla="*/ 6 h 11"/>
                <a:gd name="T14" fmla="*/ 1 w 71"/>
                <a:gd name="T15" fmla="*/ 6 h 11"/>
                <a:gd name="T16" fmla="*/ 1 w 71"/>
                <a:gd name="T17" fmla="*/ 7 h 11"/>
                <a:gd name="T18" fmla="*/ 1 w 71"/>
                <a:gd name="T19" fmla="*/ 7 h 11"/>
                <a:gd name="T20" fmla="*/ 1 w 71"/>
                <a:gd name="T21" fmla="*/ 7 h 11"/>
                <a:gd name="T22" fmla="*/ 1 w 71"/>
                <a:gd name="T23" fmla="*/ 8 h 11"/>
                <a:gd name="T24" fmla="*/ 1 w 71"/>
                <a:gd name="T25" fmla="*/ 8 h 11"/>
                <a:gd name="T26" fmla="*/ 1 w 71"/>
                <a:gd name="T27" fmla="*/ 9 h 11"/>
                <a:gd name="T28" fmla="*/ 1 w 71"/>
                <a:gd name="T29" fmla="*/ 10 h 11"/>
                <a:gd name="T30" fmla="*/ 1 w 71"/>
                <a:gd name="T31" fmla="*/ 10 h 11"/>
                <a:gd name="T32" fmla="*/ 1 w 71"/>
                <a:gd name="T33" fmla="*/ 10 h 11"/>
                <a:gd name="T34" fmla="*/ 1 w 71"/>
                <a:gd name="T35" fmla="*/ 11 h 11"/>
                <a:gd name="T36" fmla="*/ 1 w 71"/>
                <a:gd name="T37" fmla="*/ 11 h 11"/>
                <a:gd name="T38" fmla="*/ 1 w 71"/>
                <a:gd name="T39" fmla="*/ 11 h 11"/>
                <a:gd name="T40" fmla="*/ 1 w 71"/>
                <a:gd name="T41" fmla="*/ 10 h 11"/>
                <a:gd name="T42" fmla="*/ 1 w 71"/>
                <a:gd name="T43" fmla="*/ 10 h 11"/>
                <a:gd name="T44" fmla="*/ 1 w 71"/>
                <a:gd name="T45" fmla="*/ 9 h 11"/>
                <a:gd name="T46" fmla="*/ 1 w 71"/>
                <a:gd name="T47" fmla="*/ 8 h 11"/>
                <a:gd name="T48" fmla="*/ 1 w 71"/>
                <a:gd name="T49" fmla="*/ 6 h 11"/>
                <a:gd name="T50" fmla="*/ 1 w 71"/>
                <a:gd name="T51" fmla="*/ 4 h 11"/>
                <a:gd name="T52" fmla="*/ 1 w 71"/>
                <a:gd name="T53" fmla="*/ 3 h 11"/>
                <a:gd name="T54" fmla="*/ 1 w 71"/>
                <a:gd name="T55" fmla="*/ 3 h 11"/>
                <a:gd name="T56" fmla="*/ 1 w 71"/>
                <a:gd name="T57" fmla="*/ 2 h 11"/>
                <a:gd name="T58" fmla="*/ 1 w 71"/>
                <a:gd name="T59" fmla="*/ 2 h 11"/>
                <a:gd name="T60" fmla="*/ 1 w 71"/>
                <a:gd name="T61" fmla="*/ 2 h 11"/>
                <a:gd name="T62" fmla="*/ 1 w 71"/>
                <a:gd name="T63" fmla="*/ 2 h 11"/>
                <a:gd name="T64" fmla="*/ 1 w 71"/>
                <a:gd name="T65" fmla="*/ 2 h 11"/>
                <a:gd name="T66" fmla="*/ 1 w 71"/>
                <a:gd name="T67" fmla="*/ 2 h 11"/>
                <a:gd name="T68" fmla="*/ 1 w 71"/>
                <a:gd name="T69" fmla="*/ 1 h 11"/>
                <a:gd name="T70" fmla="*/ 1 w 71"/>
                <a:gd name="T71" fmla="*/ 1 h 11"/>
                <a:gd name="T72" fmla="*/ 1 w 71"/>
                <a:gd name="T73" fmla="*/ 1 h 11"/>
                <a:gd name="T74" fmla="*/ 1 w 71"/>
                <a:gd name="T75" fmla="*/ 2 h 1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1"/>
                <a:gd name="T115" fmla="*/ 0 h 11"/>
                <a:gd name="T116" fmla="*/ 71 w 71"/>
                <a:gd name="T117" fmla="*/ 11 h 1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1" h="11">
                  <a:moveTo>
                    <a:pt x="71" y="2"/>
                  </a:moveTo>
                  <a:lnTo>
                    <a:pt x="70" y="2"/>
                  </a:lnTo>
                  <a:lnTo>
                    <a:pt x="70" y="3"/>
                  </a:lnTo>
                  <a:lnTo>
                    <a:pt x="70" y="4"/>
                  </a:lnTo>
                  <a:lnTo>
                    <a:pt x="68" y="4"/>
                  </a:lnTo>
                  <a:lnTo>
                    <a:pt x="67" y="5"/>
                  </a:lnTo>
                  <a:lnTo>
                    <a:pt x="65" y="5"/>
                  </a:lnTo>
                  <a:lnTo>
                    <a:pt x="63" y="5"/>
                  </a:lnTo>
                  <a:lnTo>
                    <a:pt x="62" y="5"/>
                  </a:lnTo>
                  <a:lnTo>
                    <a:pt x="62" y="6"/>
                  </a:lnTo>
                  <a:lnTo>
                    <a:pt x="60" y="6"/>
                  </a:lnTo>
                  <a:lnTo>
                    <a:pt x="59" y="6"/>
                  </a:lnTo>
                  <a:lnTo>
                    <a:pt x="57" y="6"/>
                  </a:lnTo>
                  <a:lnTo>
                    <a:pt x="56" y="6"/>
                  </a:lnTo>
                  <a:lnTo>
                    <a:pt x="54" y="6"/>
                  </a:lnTo>
                  <a:lnTo>
                    <a:pt x="53" y="6"/>
                  </a:lnTo>
                  <a:lnTo>
                    <a:pt x="51" y="7"/>
                  </a:lnTo>
                  <a:lnTo>
                    <a:pt x="48" y="7"/>
                  </a:lnTo>
                  <a:lnTo>
                    <a:pt x="46" y="7"/>
                  </a:lnTo>
                  <a:lnTo>
                    <a:pt x="45" y="7"/>
                  </a:lnTo>
                  <a:lnTo>
                    <a:pt x="43" y="7"/>
                  </a:lnTo>
                  <a:lnTo>
                    <a:pt x="42" y="7"/>
                  </a:lnTo>
                  <a:lnTo>
                    <a:pt x="40" y="8"/>
                  </a:lnTo>
                  <a:lnTo>
                    <a:pt x="39" y="8"/>
                  </a:lnTo>
                  <a:lnTo>
                    <a:pt x="37" y="8"/>
                  </a:lnTo>
                  <a:lnTo>
                    <a:pt x="35" y="8"/>
                  </a:lnTo>
                  <a:lnTo>
                    <a:pt x="34" y="9"/>
                  </a:lnTo>
                  <a:lnTo>
                    <a:pt x="31" y="9"/>
                  </a:lnTo>
                  <a:lnTo>
                    <a:pt x="29" y="9"/>
                  </a:lnTo>
                  <a:lnTo>
                    <a:pt x="28" y="10"/>
                  </a:lnTo>
                  <a:lnTo>
                    <a:pt x="26" y="10"/>
                  </a:lnTo>
                  <a:lnTo>
                    <a:pt x="25" y="10"/>
                  </a:lnTo>
                  <a:lnTo>
                    <a:pt x="23" y="10"/>
                  </a:lnTo>
                  <a:lnTo>
                    <a:pt x="21" y="10"/>
                  </a:lnTo>
                  <a:lnTo>
                    <a:pt x="20" y="11"/>
                  </a:lnTo>
                  <a:lnTo>
                    <a:pt x="18" y="11"/>
                  </a:lnTo>
                  <a:lnTo>
                    <a:pt x="17" y="11"/>
                  </a:lnTo>
                  <a:lnTo>
                    <a:pt x="15" y="11"/>
                  </a:lnTo>
                  <a:lnTo>
                    <a:pt x="14" y="11"/>
                  </a:lnTo>
                  <a:lnTo>
                    <a:pt x="12" y="11"/>
                  </a:lnTo>
                  <a:lnTo>
                    <a:pt x="11" y="11"/>
                  </a:lnTo>
                  <a:lnTo>
                    <a:pt x="9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1" y="9"/>
                  </a:lnTo>
                  <a:lnTo>
                    <a:pt x="0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1" y="6"/>
                  </a:lnTo>
                  <a:lnTo>
                    <a:pt x="3" y="5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7" y="3"/>
                  </a:lnTo>
                  <a:lnTo>
                    <a:pt x="9" y="3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1" y="2"/>
                  </a:lnTo>
                  <a:lnTo>
                    <a:pt x="23" y="2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29" y="1"/>
                  </a:lnTo>
                  <a:lnTo>
                    <a:pt x="31" y="1"/>
                  </a:lnTo>
                  <a:lnTo>
                    <a:pt x="32" y="1"/>
                  </a:lnTo>
                  <a:lnTo>
                    <a:pt x="34" y="1"/>
                  </a:lnTo>
                  <a:lnTo>
                    <a:pt x="35" y="1"/>
                  </a:lnTo>
                  <a:lnTo>
                    <a:pt x="37" y="0"/>
                  </a:lnTo>
                  <a:lnTo>
                    <a:pt x="71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47" name="Freeform 62"/>
            <p:cNvSpPr>
              <a:spLocks/>
            </p:cNvSpPr>
            <p:nvPr/>
          </p:nvSpPr>
          <p:spPr bwMode="auto">
            <a:xfrm>
              <a:off x="6413" y="1867"/>
              <a:ext cx="30" cy="15"/>
            </a:xfrm>
            <a:custGeom>
              <a:avLst/>
              <a:gdLst>
                <a:gd name="T0" fmla="*/ 1 w 59"/>
                <a:gd name="T1" fmla="*/ 12 h 15"/>
                <a:gd name="T2" fmla="*/ 1 w 59"/>
                <a:gd name="T3" fmla="*/ 14 h 15"/>
                <a:gd name="T4" fmla="*/ 1 w 59"/>
                <a:gd name="T5" fmla="*/ 14 h 15"/>
                <a:gd name="T6" fmla="*/ 1 w 59"/>
                <a:gd name="T7" fmla="*/ 15 h 15"/>
                <a:gd name="T8" fmla="*/ 1 w 59"/>
                <a:gd name="T9" fmla="*/ 15 h 15"/>
                <a:gd name="T10" fmla="*/ 1 w 59"/>
                <a:gd name="T11" fmla="*/ 15 h 15"/>
                <a:gd name="T12" fmla="*/ 1 w 59"/>
                <a:gd name="T13" fmla="*/ 15 h 15"/>
                <a:gd name="T14" fmla="*/ 1 w 59"/>
                <a:gd name="T15" fmla="*/ 14 h 15"/>
                <a:gd name="T16" fmla="*/ 1 w 59"/>
                <a:gd name="T17" fmla="*/ 14 h 15"/>
                <a:gd name="T18" fmla="*/ 1 w 59"/>
                <a:gd name="T19" fmla="*/ 13 h 15"/>
                <a:gd name="T20" fmla="*/ 1 w 59"/>
                <a:gd name="T21" fmla="*/ 13 h 15"/>
                <a:gd name="T22" fmla="*/ 1 w 59"/>
                <a:gd name="T23" fmla="*/ 13 h 15"/>
                <a:gd name="T24" fmla="*/ 1 w 59"/>
                <a:gd name="T25" fmla="*/ 12 h 15"/>
                <a:gd name="T26" fmla="*/ 1 w 59"/>
                <a:gd name="T27" fmla="*/ 12 h 15"/>
                <a:gd name="T28" fmla="*/ 1 w 59"/>
                <a:gd name="T29" fmla="*/ 13 h 15"/>
                <a:gd name="T30" fmla="*/ 1 w 59"/>
                <a:gd name="T31" fmla="*/ 13 h 15"/>
                <a:gd name="T32" fmla="*/ 1 w 59"/>
                <a:gd name="T33" fmla="*/ 13 h 15"/>
                <a:gd name="T34" fmla="*/ 1 w 59"/>
                <a:gd name="T35" fmla="*/ 12 h 15"/>
                <a:gd name="T36" fmla="*/ 1 w 59"/>
                <a:gd name="T37" fmla="*/ 11 h 15"/>
                <a:gd name="T38" fmla="*/ 0 w 59"/>
                <a:gd name="T39" fmla="*/ 10 h 15"/>
                <a:gd name="T40" fmla="*/ 0 w 59"/>
                <a:gd name="T41" fmla="*/ 8 h 15"/>
                <a:gd name="T42" fmla="*/ 0 w 59"/>
                <a:gd name="T43" fmla="*/ 6 h 15"/>
                <a:gd name="T44" fmla="*/ 1 w 59"/>
                <a:gd name="T45" fmla="*/ 4 h 15"/>
                <a:gd name="T46" fmla="*/ 1 w 59"/>
                <a:gd name="T47" fmla="*/ 4 h 15"/>
                <a:gd name="T48" fmla="*/ 1 w 59"/>
                <a:gd name="T49" fmla="*/ 3 h 15"/>
                <a:gd name="T50" fmla="*/ 1 w 59"/>
                <a:gd name="T51" fmla="*/ 2 h 15"/>
                <a:gd name="T52" fmla="*/ 1 w 59"/>
                <a:gd name="T53" fmla="*/ 2 h 15"/>
                <a:gd name="T54" fmla="*/ 1 w 59"/>
                <a:gd name="T55" fmla="*/ 1 h 15"/>
                <a:gd name="T56" fmla="*/ 1 w 59"/>
                <a:gd name="T57" fmla="*/ 1 h 15"/>
                <a:gd name="T58" fmla="*/ 1 w 59"/>
                <a:gd name="T59" fmla="*/ 0 h 15"/>
                <a:gd name="T60" fmla="*/ 1 w 59"/>
                <a:gd name="T61" fmla="*/ 0 h 15"/>
                <a:gd name="T62" fmla="*/ 1 w 59"/>
                <a:gd name="T63" fmla="*/ 0 h 15"/>
                <a:gd name="T64" fmla="*/ 1 w 59"/>
                <a:gd name="T65" fmla="*/ 0 h 15"/>
                <a:gd name="T66" fmla="*/ 1 w 59"/>
                <a:gd name="T67" fmla="*/ 0 h 15"/>
                <a:gd name="T68" fmla="*/ 1 w 59"/>
                <a:gd name="T69" fmla="*/ 0 h 15"/>
                <a:gd name="T70" fmla="*/ 1 w 59"/>
                <a:gd name="T71" fmla="*/ 0 h 15"/>
                <a:gd name="T72" fmla="*/ 1 w 59"/>
                <a:gd name="T73" fmla="*/ 1 h 15"/>
                <a:gd name="T74" fmla="*/ 1 w 59"/>
                <a:gd name="T75" fmla="*/ 3 h 15"/>
                <a:gd name="T76" fmla="*/ 1 w 59"/>
                <a:gd name="T77" fmla="*/ 5 h 15"/>
                <a:gd name="T78" fmla="*/ 1 w 59"/>
                <a:gd name="T79" fmla="*/ 6 h 15"/>
                <a:gd name="T80" fmla="*/ 1 w 59"/>
                <a:gd name="T81" fmla="*/ 7 h 15"/>
                <a:gd name="T82" fmla="*/ 1 w 59"/>
                <a:gd name="T83" fmla="*/ 9 h 15"/>
                <a:gd name="T84" fmla="*/ 1 w 59"/>
                <a:gd name="T85" fmla="*/ 10 h 15"/>
                <a:gd name="T86" fmla="*/ 1 w 59"/>
                <a:gd name="T87" fmla="*/ 12 h 1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9"/>
                <a:gd name="T133" fmla="*/ 0 h 15"/>
                <a:gd name="T134" fmla="*/ 59 w 59"/>
                <a:gd name="T135" fmla="*/ 15 h 1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9" h="15">
                  <a:moveTo>
                    <a:pt x="59" y="12"/>
                  </a:moveTo>
                  <a:lnTo>
                    <a:pt x="57" y="12"/>
                  </a:lnTo>
                  <a:lnTo>
                    <a:pt x="56" y="13"/>
                  </a:lnTo>
                  <a:lnTo>
                    <a:pt x="54" y="14"/>
                  </a:lnTo>
                  <a:lnTo>
                    <a:pt x="53" y="14"/>
                  </a:lnTo>
                  <a:lnTo>
                    <a:pt x="51" y="14"/>
                  </a:lnTo>
                  <a:lnTo>
                    <a:pt x="50" y="15"/>
                  </a:lnTo>
                  <a:lnTo>
                    <a:pt x="48" y="15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3" y="15"/>
                  </a:lnTo>
                  <a:lnTo>
                    <a:pt x="42" y="15"/>
                  </a:lnTo>
                  <a:lnTo>
                    <a:pt x="39" y="15"/>
                  </a:lnTo>
                  <a:lnTo>
                    <a:pt x="37" y="15"/>
                  </a:lnTo>
                  <a:lnTo>
                    <a:pt x="36" y="14"/>
                  </a:lnTo>
                  <a:lnTo>
                    <a:pt x="34" y="14"/>
                  </a:lnTo>
                  <a:lnTo>
                    <a:pt x="32" y="14"/>
                  </a:lnTo>
                  <a:lnTo>
                    <a:pt x="31" y="14"/>
                  </a:lnTo>
                  <a:lnTo>
                    <a:pt x="29" y="13"/>
                  </a:lnTo>
                  <a:lnTo>
                    <a:pt x="26" y="13"/>
                  </a:lnTo>
                  <a:lnTo>
                    <a:pt x="25" y="13"/>
                  </a:lnTo>
                  <a:lnTo>
                    <a:pt x="23" y="13"/>
                  </a:lnTo>
                  <a:lnTo>
                    <a:pt x="22" y="13"/>
                  </a:lnTo>
                  <a:lnTo>
                    <a:pt x="20" y="13"/>
                  </a:lnTo>
                  <a:lnTo>
                    <a:pt x="18" y="12"/>
                  </a:lnTo>
                  <a:lnTo>
                    <a:pt x="15" y="12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11" y="13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3" y="11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1" y="5"/>
                  </a:lnTo>
                  <a:lnTo>
                    <a:pt x="3" y="4"/>
                  </a:lnTo>
                  <a:lnTo>
                    <a:pt x="5" y="4"/>
                  </a:lnTo>
                  <a:lnTo>
                    <a:pt x="6" y="4"/>
                  </a:lnTo>
                  <a:lnTo>
                    <a:pt x="8" y="3"/>
                  </a:lnTo>
                  <a:lnTo>
                    <a:pt x="9" y="3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5" y="1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20" y="1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3" y="0"/>
                  </a:lnTo>
                  <a:lnTo>
                    <a:pt x="43" y="1"/>
                  </a:lnTo>
                  <a:lnTo>
                    <a:pt x="45" y="2"/>
                  </a:lnTo>
                  <a:lnTo>
                    <a:pt x="46" y="3"/>
                  </a:lnTo>
                  <a:lnTo>
                    <a:pt x="48" y="4"/>
                  </a:lnTo>
                  <a:lnTo>
                    <a:pt x="50" y="5"/>
                  </a:lnTo>
                  <a:lnTo>
                    <a:pt x="51" y="5"/>
                  </a:lnTo>
                  <a:lnTo>
                    <a:pt x="51" y="6"/>
                  </a:lnTo>
                  <a:lnTo>
                    <a:pt x="53" y="6"/>
                  </a:lnTo>
                  <a:lnTo>
                    <a:pt x="54" y="7"/>
                  </a:lnTo>
                  <a:lnTo>
                    <a:pt x="56" y="8"/>
                  </a:lnTo>
                  <a:lnTo>
                    <a:pt x="57" y="9"/>
                  </a:lnTo>
                  <a:lnTo>
                    <a:pt x="57" y="10"/>
                  </a:lnTo>
                  <a:lnTo>
                    <a:pt x="59" y="10"/>
                  </a:lnTo>
                  <a:lnTo>
                    <a:pt x="59" y="11"/>
                  </a:lnTo>
                  <a:lnTo>
                    <a:pt x="59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48" name="Freeform 63"/>
            <p:cNvSpPr>
              <a:spLocks/>
            </p:cNvSpPr>
            <p:nvPr/>
          </p:nvSpPr>
          <p:spPr bwMode="auto">
            <a:xfrm>
              <a:off x="6577" y="1878"/>
              <a:ext cx="28" cy="15"/>
            </a:xfrm>
            <a:custGeom>
              <a:avLst/>
              <a:gdLst>
                <a:gd name="T0" fmla="*/ 0 w 58"/>
                <a:gd name="T1" fmla="*/ 15 h 15"/>
                <a:gd name="T2" fmla="*/ 0 w 58"/>
                <a:gd name="T3" fmla="*/ 15 h 15"/>
                <a:gd name="T4" fmla="*/ 0 w 58"/>
                <a:gd name="T5" fmla="*/ 15 h 15"/>
                <a:gd name="T6" fmla="*/ 0 w 58"/>
                <a:gd name="T7" fmla="*/ 15 h 15"/>
                <a:gd name="T8" fmla="*/ 0 w 58"/>
                <a:gd name="T9" fmla="*/ 14 h 15"/>
                <a:gd name="T10" fmla="*/ 0 w 58"/>
                <a:gd name="T11" fmla="*/ 14 h 15"/>
                <a:gd name="T12" fmla="*/ 0 w 58"/>
                <a:gd name="T13" fmla="*/ 13 h 15"/>
                <a:gd name="T14" fmla="*/ 0 w 58"/>
                <a:gd name="T15" fmla="*/ 13 h 15"/>
                <a:gd name="T16" fmla="*/ 0 w 58"/>
                <a:gd name="T17" fmla="*/ 12 h 15"/>
                <a:gd name="T18" fmla="*/ 0 w 58"/>
                <a:gd name="T19" fmla="*/ 12 h 15"/>
                <a:gd name="T20" fmla="*/ 0 w 58"/>
                <a:gd name="T21" fmla="*/ 11 h 15"/>
                <a:gd name="T22" fmla="*/ 0 w 58"/>
                <a:gd name="T23" fmla="*/ 11 h 15"/>
                <a:gd name="T24" fmla="*/ 0 w 58"/>
                <a:gd name="T25" fmla="*/ 10 h 15"/>
                <a:gd name="T26" fmla="*/ 0 w 58"/>
                <a:gd name="T27" fmla="*/ 9 h 15"/>
                <a:gd name="T28" fmla="*/ 0 w 58"/>
                <a:gd name="T29" fmla="*/ 9 h 15"/>
                <a:gd name="T30" fmla="*/ 0 w 58"/>
                <a:gd name="T31" fmla="*/ 7 h 15"/>
                <a:gd name="T32" fmla="*/ 0 w 58"/>
                <a:gd name="T33" fmla="*/ 6 h 15"/>
                <a:gd name="T34" fmla="*/ 0 w 58"/>
                <a:gd name="T35" fmla="*/ 4 h 15"/>
                <a:gd name="T36" fmla="*/ 0 w 58"/>
                <a:gd name="T37" fmla="*/ 2 h 15"/>
                <a:gd name="T38" fmla="*/ 0 w 58"/>
                <a:gd name="T39" fmla="*/ 1 h 15"/>
                <a:gd name="T40" fmla="*/ 0 w 58"/>
                <a:gd name="T41" fmla="*/ 0 h 15"/>
                <a:gd name="T42" fmla="*/ 0 w 58"/>
                <a:gd name="T43" fmla="*/ 0 h 15"/>
                <a:gd name="T44" fmla="*/ 0 w 58"/>
                <a:gd name="T45" fmla="*/ 0 h 15"/>
                <a:gd name="T46" fmla="*/ 0 w 58"/>
                <a:gd name="T47" fmla="*/ 1 h 15"/>
                <a:gd name="T48" fmla="*/ 0 w 58"/>
                <a:gd name="T49" fmla="*/ 1 h 15"/>
                <a:gd name="T50" fmla="*/ 0 w 58"/>
                <a:gd name="T51" fmla="*/ 2 h 15"/>
                <a:gd name="T52" fmla="*/ 0 w 58"/>
                <a:gd name="T53" fmla="*/ 2 h 15"/>
                <a:gd name="T54" fmla="*/ 0 w 58"/>
                <a:gd name="T55" fmla="*/ 3 h 15"/>
                <a:gd name="T56" fmla="*/ 0 w 58"/>
                <a:gd name="T57" fmla="*/ 4 h 15"/>
                <a:gd name="T58" fmla="*/ 0 w 58"/>
                <a:gd name="T59" fmla="*/ 4 h 15"/>
                <a:gd name="T60" fmla="*/ 0 w 58"/>
                <a:gd name="T61" fmla="*/ 5 h 15"/>
                <a:gd name="T62" fmla="*/ 0 w 58"/>
                <a:gd name="T63" fmla="*/ 6 h 15"/>
                <a:gd name="T64" fmla="*/ 0 w 58"/>
                <a:gd name="T65" fmla="*/ 7 h 15"/>
                <a:gd name="T66" fmla="*/ 0 w 58"/>
                <a:gd name="T67" fmla="*/ 9 h 15"/>
                <a:gd name="T68" fmla="*/ 0 w 58"/>
                <a:gd name="T69" fmla="*/ 10 h 15"/>
                <a:gd name="T70" fmla="*/ 0 w 58"/>
                <a:gd name="T71" fmla="*/ 11 h 15"/>
                <a:gd name="T72" fmla="*/ 0 w 58"/>
                <a:gd name="T73" fmla="*/ 12 h 1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8"/>
                <a:gd name="T112" fmla="*/ 0 h 15"/>
                <a:gd name="T113" fmla="*/ 58 w 58"/>
                <a:gd name="T114" fmla="*/ 15 h 1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8" h="15">
                  <a:moveTo>
                    <a:pt x="58" y="12"/>
                  </a:moveTo>
                  <a:lnTo>
                    <a:pt x="56" y="15"/>
                  </a:lnTo>
                  <a:lnTo>
                    <a:pt x="53" y="15"/>
                  </a:lnTo>
                  <a:lnTo>
                    <a:pt x="52" y="15"/>
                  </a:lnTo>
                  <a:lnTo>
                    <a:pt x="50" y="15"/>
                  </a:lnTo>
                  <a:lnTo>
                    <a:pt x="49" y="15"/>
                  </a:lnTo>
                  <a:lnTo>
                    <a:pt x="47" y="15"/>
                  </a:lnTo>
                  <a:lnTo>
                    <a:pt x="45" y="15"/>
                  </a:lnTo>
                  <a:lnTo>
                    <a:pt x="42" y="14"/>
                  </a:lnTo>
                  <a:lnTo>
                    <a:pt x="41" y="14"/>
                  </a:lnTo>
                  <a:lnTo>
                    <a:pt x="39" y="14"/>
                  </a:lnTo>
                  <a:lnTo>
                    <a:pt x="38" y="14"/>
                  </a:lnTo>
                  <a:lnTo>
                    <a:pt x="36" y="14"/>
                  </a:lnTo>
                  <a:lnTo>
                    <a:pt x="35" y="13"/>
                  </a:lnTo>
                  <a:lnTo>
                    <a:pt x="33" y="13"/>
                  </a:lnTo>
                  <a:lnTo>
                    <a:pt x="31" y="13"/>
                  </a:lnTo>
                  <a:lnTo>
                    <a:pt x="30" y="13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4" y="12"/>
                  </a:lnTo>
                  <a:lnTo>
                    <a:pt x="22" y="11"/>
                  </a:lnTo>
                  <a:lnTo>
                    <a:pt x="21" y="11"/>
                  </a:lnTo>
                  <a:lnTo>
                    <a:pt x="19" y="11"/>
                  </a:lnTo>
                  <a:lnTo>
                    <a:pt x="17" y="11"/>
                  </a:lnTo>
                  <a:lnTo>
                    <a:pt x="16" y="10"/>
                  </a:lnTo>
                  <a:lnTo>
                    <a:pt x="14" y="10"/>
                  </a:lnTo>
                  <a:lnTo>
                    <a:pt x="13" y="10"/>
                  </a:lnTo>
                  <a:lnTo>
                    <a:pt x="11" y="9"/>
                  </a:lnTo>
                  <a:lnTo>
                    <a:pt x="10" y="9"/>
                  </a:lnTo>
                  <a:lnTo>
                    <a:pt x="8" y="9"/>
                  </a:lnTo>
                  <a:lnTo>
                    <a:pt x="7" y="7"/>
                  </a:lnTo>
                  <a:lnTo>
                    <a:pt x="5" y="7"/>
                  </a:lnTo>
                  <a:lnTo>
                    <a:pt x="3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9" y="1"/>
                  </a:lnTo>
                  <a:lnTo>
                    <a:pt x="21" y="2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27" y="3"/>
                  </a:lnTo>
                  <a:lnTo>
                    <a:pt x="28" y="3"/>
                  </a:lnTo>
                  <a:lnTo>
                    <a:pt x="30" y="3"/>
                  </a:lnTo>
                  <a:lnTo>
                    <a:pt x="31" y="4"/>
                  </a:lnTo>
                  <a:lnTo>
                    <a:pt x="33" y="4"/>
                  </a:lnTo>
                  <a:lnTo>
                    <a:pt x="35" y="4"/>
                  </a:lnTo>
                  <a:lnTo>
                    <a:pt x="36" y="5"/>
                  </a:lnTo>
                  <a:lnTo>
                    <a:pt x="38" y="5"/>
                  </a:lnTo>
                  <a:lnTo>
                    <a:pt x="39" y="5"/>
                  </a:lnTo>
                  <a:lnTo>
                    <a:pt x="41" y="6"/>
                  </a:lnTo>
                  <a:lnTo>
                    <a:pt x="42" y="6"/>
                  </a:lnTo>
                  <a:lnTo>
                    <a:pt x="45" y="7"/>
                  </a:lnTo>
                  <a:lnTo>
                    <a:pt x="47" y="7"/>
                  </a:lnTo>
                  <a:lnTo>
                    <a:pt x="49" y="9"/>
                  </a:lnTo>
                  <a:lnTo>
                    <a:pt x="50" y="9"/>
                  </a:lnTo>
                  <a:lnTo>
                    <a:pt x="52" y="10"/>
                  </a:lnTo>
                  <a:lnTo>
                    <a:pt x="53" y="10"/>
                  </a:lnTo>
                  <a:lnTo>
                    <a:pt x="55" y="11"/>
                  </a:lnTo>
                  <a:lnTo>
                    <a:pt x="56" y="11"/>
                  </a:lnTo>
                  <a:lnTo>
                    <a:pt x="58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49" name="Freeform 64"/>
            <p:cNvSpPr>
              <a:spLocks/>
            </p:cNvSpPr>
            <p:nvPr/>
          </p:nvSpPr>
          <p:spPr bwMode="auto">
            <a:xfrm>
              <a:off x="6674" y="1930"/>
              <a:ext cx="58" cy="78"/>
            </a:xfrm>
            <a:custGeom>
              <a:avLst/>
              <a:gdLst>
                <a:gd name="T0" fmla="*/ 1 w 116"/>
                <a:gd name="T1" fmla="*/ 17 h 78"/>
                <a:gd name="T2" fmla="*/ 1 w 116"/>
                <a:gd name="T3" fmla="*/ 17 h 78"/>
                <a:gd name="T4" fmla="*/ 1 w 116"/>
                <a:gd name="T5" fmla="*/ 16 h 78"/>
                <a:gd name="T6" fmla="*/ 1 w 116"/>
                <a:gd name="T7" fmla="*/ 14 h 78"/>
                <a:gd name="T8" fmla="*/ 1 w 116"/>
                <a:gd name="T9" fmla="*/ 11 h 78"/>
                <a:gd name="T10" fmla="*/ 1 w 116"/>
                <a:gd name="T11" fmla="*/ 10 h 78"/>
                <a:gd name="T12" fmla="*/ 1 w 116"/>
                <a:gd name="T13" fmla="*/ 12 h 78"/>
                <a:gd name="T14" fmla="*/ 1 w 116"/>
                <a:gd name="T15" fmla="*/ 17 h 78"/>
                <a:gd name="T16" fmla="*/ 1 w 116"/>
                <a:gd name="T17" fmla="*/ 21 h 78"/>
                <a:gd name="T18" fmla="*/ 1 w 116"/>
                <a:gd name="T19" fmla="*/ 26 h 78"/>
                <a:gd name="T20" fmla="*/ 1 w 116"/>
                <a:gd name="T21" fmla="*/ 32 h 78"/>
                <a:gd name="T22" fmla="*/ 1 w 116"/>
                <a:gd name="T23" fmla="*/ 38 h 78"/>
                <a:gd name="T24" fmla="*/ 1 w 116"/>
                <a:gd name="T25" fmla="*/ 45 h 78"/>
                <a:gd name="T26" fmla="*/ 1 w 116"/>
                <a:gd name="T27" fmla="*/ 52 h 78"/>
                <a:gd name="T28" fmla="*/ 1 w 116"/>
                <a:gd name="T29" fmla="*/ 60 h 78"/>
                <a:gd name="T30" fmla="*/ 1 w 116"/>
                <a:gd name="T31" fmla="*/ 68 h 78"/>
                <a:gd name="T32" fmla="*/ 1 w 116"/>
                <a:gd name="T33" fmla="*/ 76 h 78"/>
                <a:gd name="T34" fmla="*/ 1 w 116"/>
                <a:gd name="T35" fmla="*/ 77 h 78"/>
                <a:gd name="T36" fmla="*/ 1 w 116"/>
                <a:gd name="T37" fmla="*/ 78 h 78"/>
                <a:gd name="T38" fmla="*/ 1 w 116"/>
                <a:gd name="T39" fmla="*/ 77 h 78"/>
                <a:gd name="T40" fmla="*/ 0 w 116"/>
                <a:gd name="T41" fmla="*/ 74 h 78"/>
                <a:gd name="T42" fmla="*/ 0 w 116"/>
                <a:gd name="T43" fmla="*/ 70 h 78"/>
                <a:gd name="T44" fmla="*/ 1 w 116"/>
                <a:gd name="T45" fmla="*/ 66 h 78"/>
                <a:gd name="T46" fmla="*/ 1 w 116"/>
                <a:gd name="T47" fmla="*/ 62 h 78"/>
                <a:gd name="T48" fmla="*/ 1 w 116"/>
                <a:gd name="T49" fmla="*/ 58 h 78"/>
                <a:gd name="T50" fmla="*/ 1 w 116"/>
                <a:gd name="T51" fmla="*/ 55 h 78"/>
                <a:gd name="T52" fmla="*/ 1 w 116"/>
                <a:gd name="T53" fmla="*/ 50 h 78"/>
                <a:gd name="T54" fmla="*/ 1 w 116"/>
                <a:gd name="T55" fmla="*/ 46 h 78"/>
                <a:gd name="T56" fmla="*/ 1 w 116"/>
                <a:gd name="T57" fmla="*/ 43 h 78"/>
                <a:gd name="T58" fmla="*/ 1 w 116"/>
                <a:gd name="T59" fmla="*/ 39 h 78"/>
                <a:gd name="T60" fmla="*/ 1 w 116"/>
                <a:gd name="T61" fmla="*/ 36 h 78"/>
                <a:gd name="T62" fmla="*/ 1 w 116"/>
                <a:gd name="T63" fmla="*/ 31 h 78"/>
                <a:gd name="T64" fmla="*/ 1 w 116"/>
                <a:gd name="T65" fmla="*/ 27 h 78"/>
                <a:gd name="T66" fmla="*/ 1 w 116"/>
                <a:gd name="T67" fmla="*/ 23 h 78"/>
                <a:gd name="T68" fmla="*/ 1 w 116"/>
                <a:gd name="T69" fmla="*/ 19 h 78"/>
                <a:gd name="T70" fmla="*/ 1 w 116"/>
                <a:gd name="T71" fmla="*/ 15 h 78"/>
                <a:gd name="T72" fmla="*/ 1 w 116"/>
                <a:gd name="T73" fmla="*/ 12 h 78"/>
                <a:gd name="T74" fmla="*/ 1 w 116"/>
                <a:gd name="T75" fmla="*/ 8 h 78"/>
                <a:gd name="T76" fmla="*/ 1 w 116"/>
                <a:gd name="T77" fmla="*/ 6 h 78"/>
                <a:gd name="T78" fmla="*/ 1 w 116"/>
                <a:gd name="T79" fmla="*/ 3 h 78"/>
                <a:gd name="T80" fmla="*/ 1 w 116"/>
                <a:gd name="T81" fmla="*/ 1 h 78"/>
                <a:gd name="T82" fmla="*/ 1 w 116"/>
                <a:gd name="T83" fmla="*/ 0 h 78"/>
                <a:gd name="T84" fmla="*/ 1 w 116"/>
                <a:gd name="T85" fmla="*/ 2 h 78"/>
                <a:gd name="T86" fmla="*/ 1 w 116"/>
                <a:gd name="T87" fmla="*/ 3 h 78"/>
                <a:gd name="T88" fmla="*/ 1 w 116"/>
                <a:gd name="T89" fmla="*/ 6 h 78"/>
                <a:gd name="T90" fmla="*/ 1 w 116"/>
                <a:gd name="T91" fmla="*/ 7 h 78"/>
                <a:gd name="T92" fmla="*/ 1 w 116"/>
                <a:gd name="T93" fmla="*/ 9 h 7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6"/>
                <a:gd name="T142" fmla="*/ 0 h 78"/>
                <a:gd name="T143" fmla="*/ 116 w 116"/>
                <a:gd name="T144" fmla="*/ 78 h 7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6" h="78">
                  <a:moveTo>
                    <a:pt x="116" y="9"/>
                  </a:moveTo>
                  <a:lnTo>
                    <a:pt x="116" y="17"/>
                  </a:lnTo>
                  <a:lnTo>
                    <a:pt x="115" y="17"/>
                  </a:lnTo>
                  <a:lnTo>
                    <a:pt x="113" y="17"/>
                  </a:lnTo>
                  <a:lnTo>
                    <a:pt x="112" y="17"/>
                  </a:lnTo>
                  <a:lnTo>
                    <a:pt x="110" y="17"/>
                  </a:lnTo>
                  <a:lnTo>
                    <a:pt x="108" y="17"/>
                  </a:lnTo>
                  <a:lnTo>
                    <a:pt x="107" y="17"/>
                  </a:lnTo>
                  <a:lnTo>
                    <a:pt x="107" y="16"/>
                  </a:lnTo>
                  <a:lnTo>
                    <a:pt x="105" y="15"/>
                  </a:lnTo>
                  <a:lnTo>
                    <a:pt x="105" y="14"/>
                  </a:lnTo>
                  <a:lnTo>
                    <a:pt x="104" y="14"/>
                  </a:lnTo>
                  <a:lnTo>
                    <a:pt x="104" y="13"/>
                  </a:lnTo>
                  <a:lnTo>
                    <a:pt x="102" y="12"/>
                  </a:lnTo>
                  <a:lnTo>
                    <a:pt x="101" y="11"/>
                  </a:lnTo>
                  <a:lnTo>
                    <a:pt x="99" y="11"/>
                  </a:lnTo>
                  <a:lnTo>
                    <a:pt x="99" y="10"/>
                  </a:lnTo>
                  <a:lnTo>
                    <a:pt x="98" y="10"/>
                  </a:lnTo>
                  <a:lnTo>
                    <a:pt x="96" y="10"/>
                  </a:lnTo>
                  <a:lnTo>
                    <a:pt x="91" y="11"/>
                  </a:lnTo>
                  <a:lnTo>
                    <a:pt x="88" y="12"/>
                  </a:lnTo>
                  <a:lnTo>
                    <a:pt x="84" y="14"/>
                  </a:lnTo>
                  <a:lnTo>
                    <a:pt x="80" y="15"/>
                  </a:lnTo>
                  <a:lnTo>
                    <a:pt x="77" y="17"/>
                  </a:lnTo>
                  <a:lnTo>
                    <a:pt x="73" y="18"/>
                  </a:lnTo>
                  <a:lnTo>
                    <a:pt x="70" y="20"/>
                  </a:lnTo>
                  <a:lnTo>
                    <a:pt x="66" y="21"/>
                  </a:lnTo>
                  <a:lnTo>
                    <a:pt x="62" y="23"/>
                  </a:lnTo>
                  <a:lnTo>
                    <a:pt x="59" y="25"/>
                  </a:lnTo>
                  <a:lnTo>
                    <a:pt x="56" y="26"/>
                  </a:lnTo>
                  <a:lnTo>
                    <a:pt x="52" y="28"/>
                  </a:lnTo>
                  <a:lnTo>
                    <a:pt x="49" y="30"/>
                  </a:lnTo>
                  <a:lnTo>
                    <a:pt x="46" y="32"/>
                  </a:lnTo>
                  <a:lnTo>
                    <a:pt x="43" y="34"/>
                  </a:lnTo>
                  <a:lnTo>
                    <a:pt x="40" y="36"/>
                  </a:lnTo>
                  <a:lnTo>
                    <a:pt x="37" y="38"/>
                  </a:lnTo>
                  <a:lnTo>
                    <a:pt x="35" y="40"/>
                  </a:lnTo>
                  <a:lnTo>
                    <a:pt x="32" y="42"/>
                  </a:lnTo>
                  <a:lnTo>
                    <a:pt x="31" y="45"/>
                  </a:lnTo>
                  <a:lnTo>
                    <a:pt x="28" y="47"/>
                  </a:lnTo>
                  <a:lnTo>
                    <a:pt x="26" y="49"/>
                  </a:lnTo>
                  <a:lnTo>
                    <a:pt x="23" y="52"/>
                  </a:lnTo>
                  <a:lnTo>
                    <a:pt x="21" y="55"/>
                  </a:lnTo>
                  <a:lnTo>
                    <a:pt x="20" y="58"/>
                  </a:lnTo>
                  <a:lnTo>
                    <a:pt x="18" y="60"/>
                  </a:lnTo>
                  <a:lnTo>
                    <a:pt x="17" y="63"/>
                  </a:lnTo>
                  <a:lnTo>
                    <a:pt x="15" y="65"/>
                  </a:lnTo>
                  <a:lnTo>
                    <a:pt x="15" y="68"/>
                  </a:lnTo>
                  <a:lnTo>
                    <a:pt x="14" y="71"/>
                  </a:lnTo>
                  <a:lnTo>
                    <a:pt x="14" y="73"/>
                  </a:lnTo>
                  <a:lnTo>
                    <a:pt x="12" y="76"/>
                  </a:lnTo>
                  <a:lnTo>
                    <a:pt x="11" y="76"/>
                  </a:lnTo>
                  <a:lnTo>
                    <a:pt x="11" y="77"/>
                  </a:lnTo>
                  <a:lnTo>
                    <a:pt x="9" y="77"/>
                  </a:lnTo>
                  <a:lnTo>
                    <a:pt x="7" y="77"/>
                  </a:lnTo>
                  <a:lnTo>
                    <a:pt x="6" y="77"/>
                  </a:lnTo>
                  <a:lnTo>
                    <a:pt x="6" y="78"/>
                  </a:lnTo>
                  <a:lnTo>
                    <a:pt x="4" y="78"/>
                  </a:lnTo>
                  <a:lnTo>
                    <a:pt x="3" y="78"/>
                  </a:lnTo>
                  <a:lnTo>
                    <a:pt x="3" y="77"/>
                  </a:lnTo>
                  <a:lnTo>
                    <a:pt x="1" y="77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0" y="73"/>
                  </a:lnTo>
                  <a:lnTo>
                    <a:pt x="0" y="71"/>
                  </a:lnTo>
                  <a:lnTo>
                    <a:pt x="0" y="70"/>
                  </a:lnTo>
                  <a:lnTo>
                    <a:pt x="1" y="69"/>
                  </a:lnTo>
                  <a:lnTo>
                    <a:pt x="1" y="67"/>
                  </a:lnTo>
                  <a:lnTo>
                    <a:pt x="1" y="66"/>
                  </a:lnTo>
                  <a:lnTo>
                    <a:pt x="1" y="65"/>
                  </a:lnTo>
                  <a:lnTo>
                    <a:pt x="3" y="63"/>
                  </a:lnTo>
                  <a:lnTo>
                    <a:pt x="3" y="62"/>
                  </a:lnTo>
                  <a:lnTo>
                    <a:pt x="4" y="61"/>
                  </a:lnTo>
                  <a:lnTo>
                    <a:pt x="4" y="60"/>
                  </a:lnTo>
                  <a:lnTo>
                    <a:pt x="6" y="58"/>
                  </a:lnTo>
                  <a:lnTo>
                    <a:pt x="6" y="57"/>
                  </a:lnTo>
                  <a:lnTo>
                    <a:pt x="7" y="56"/>
                  </a:lnTo>
                  <a:lnTo>
                    <a:pt x="7" y="55"/>
                  </a:lnTo>
                  <a:lnTo>
                    <a:pt x="9" y="52"/>
                  </a:lnTo>
                  <a:lnTo>
                    <a:pt x="11" y="51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4" y="48"/>
                  </a:lnTo>
                  <a:lnTo>
                    <a:pt x="14" y="46"/>
                  </a:lnTo>
                  <a:lnTo>
                    <a:pt x="15" y="45"/>
                  </a:lnTo>
                  <a:lnTo>
                    <a:pt x="17" y="44"/>
                  </a:lnTo>
                  <a:lnTo>
                    <a:pt x="17" y="43"/>
                  </a:lnTo>
                  <a:lnTo>
                    <a:pt x="18" y="42"/>
                  </a:lnTo>
                  <a:lnTo>
                    <a:pt x="20" y="40"/>
                  </a:lnTo>
                  <a:lnTo>
                    <a:pt x="21" y="39"/>
                  </a:lnTo>
                  <a:lnTo>
                    <a:pt x="21" y="38"/>
                  </a:lnTo>
                  <a:lnTo>
                    <a:pt x="23" y="37"/>
                  </a:lnTo>
                  <a:lnTo>
                    <a:pt x="25" y="36"/>
                  </a:lnTo>
                  <a:lnTo>
                    <a:pt x="26" y="34"/>
                  </a:lnTo>
                  <a:lnTo>
                    <a:pt x="28" y="33"/>
                  </a:lnTo>
                  <a:lnTo>
                    <a:pt x="31" y="31"/>
                  </a:lnTo>
                  <a:lnTo>
                    <a:pt x="32" y="30"/>
                  </a:lnTo>
                  <a:lnTo>
                    <a:pt x="35" y="28"/>
                  </a:lnTo>
                  <a:lnTo>
                    <a:pt x="37" y="27"/>
                  </a:lnTo>
                  <a:lnTo>
                    <a:pt x="40" y="26"/>
                  </a:lnTo>
                  <a:lnTo>
                    <a:pt x="42" y="24"/>
                  </a:lnTo>
                  <a:lnTo>
                    <a:pt x="43" y="23"/>
                  </a:lnTo>
                  <a:lnTo>
                    <a:pt x="46" y="21"/>
                  </a:lnTo>
                  <a:lnTo>
                    <a:pt x="48" y="20"/>
                  </a:lnTo>
                  <a:lnTo>
                    <a:pt x="51" y="19"/>
                  </a:lnTo>
                  <a:lnTo>
                    <a:pt x="52" y="17"/>
                  </a:lnTo>
                  <a:lnTo>
                    <a:pt x="56" y="16"/>
                  </a:lnTo>
                  <a:lnTo>
                    <a:pt x="57" y="15"/>
                  </a:lnTo>
                  <a:lnTo>
                    <a:pt x="60" y="14"/>
                  </a:lnTo>
                  <a:lnTo>
                    <a:pt x="62" y="13"/>
                  </a:lnTo>
                  <a:lnTo>
                    <a:pt x="65" y="12"/>
                  </a:lnTo>
                  <a:lnTo>
                    <a:pt x="66" y="10"/>
                  </a:lnTo>
                  <a:lnTo>
                    <a:pt x="70" y="9"/>
                  </a:lnTo>
                  <a:lnTo>
                    <a:pt x="73" y="8"/>
                  </a:lnTo>
                  <a:lnTo>
                    <a:pt x="74" y="7"/>
                  </a:lnTo>
                  <a:lnTo>
                    <a:pt x="77" y="7"/>
                  </a:lnTo>
                  <a:lnTo>
                    <a:pt x="80" y="6"/>
                  </a:lnTo>
                  <a:lnTo>
                    <a:pt x="82" y="4"/>
                  </a:lnTo>
                  <a:lnTo>
                    <a:pt x="85" y="3"/>
                  </a:lnTo>
                  <a:lnTo>
                    <a:pt x="88" y="3"/>
                  </a:lnTo>
                  <a:lnTo>
                    <a:pt x="90" y="2"/>
                  </a:lnTo>
                  <a:lnTo>
                    <a:pt x="93" y="1"/>
                  </a:lnTo>
                  <a:lnTo>
                    <a:pt x="96" y="1"/>
                  </a:lnTo>
                  <a:lnTo>
                    <a:pt x="99" y="0"/>
                  </a:lnTo>
                  <a:lnTo>
                    <a:pt x="101" y="0"/>
                  </a:lnTo>
                  <a:lnTo>
                    <a:pt x="102" y="0"/>
                  </a:lnTo>
                  <a:lnTo>
                    <a:pt x="102" y="1"/>
                  </a:lnTo>
                  <a:lnTo>
                    <a:pt x="104" y="1"/>
                  </a:lnTo>
                  <a:lnTo>
                    <a:pt x="105" y="2"/>
                  </a:lnTo>
                  <a:lnTo>
                    <a:pt x="107" y="2"/>
                  </a:lnTo>
                  <a:lnTo>
                    <a:pt x="107" y="3"/>
                  </a:lnTo>
                  <a:lnTo>
                    <a:pt x="108" y="3"/>
                  </a:lnTo>
                  <a:lnTo>
                    <a:pt x="110" y="4"/>
                  </a:lnTo>
                  <a:lnTo>
                    <a:pt x="112" y="4"/>
                  </a:lnTo>
                  <a:lnTo>
                    <a:pt x="112" y="6"/>
                  </a:lnTo>
                  <a:lnTo>
                    <a:pt x="113" y="6"/>
                  </a:lnTo>
                  <a:lnTo>
                    <a:pt x="113" y="7"/>
                  </a:lnTo>
                  <a:lnTo>
                    <a:pt x="115" y="7"/>
                  </a:lnTo>
                  <a:lnTo>
                    <a:pt x="115" y="8"/>
                  </a:lnTo>
                  <a:lnTo>
                    <a:pt x="116" y="8"/>
                  </a:lnTo>
                  <a:lnTo>
                    <a:pt x="116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50" name="Freeform 65"/>
            <p:cNvSpPr>
              <a:spLocks/>
            </p:cNvSpPr>
            <p:nvPr/>
          </p:nvSpPr>
          <p:spPr bwMode="auto">
            <a:xfrm>
              <a:off x="6699" y="1970"/>
              <a:ext cx="25" cy="67"/>
            </a:xfrm>
            <a:custGeom>
              <a:avLst/>
              <a:gdLst>
                <a:gd name="T0" fmla="*/ 0 w 52"/>
                <a:gd name="T1" fmla="*/ 11 h 67"/>
                <a:gd name="T2" fmla="*/ 0 w 52"/>
                <a:gd name="T3" fmla="*/ 16 h 67"/>
                <a:gd name="T4" fmla="*/ 0 w 52"/>
                <a:gd name="T5" fmla="*/ 20 h 67"/>
                <a:gd name="T6" fmla="*/ 0 w 52"/>
                <a:gd name="T7" fmla="*/ 23 h 67"/>
                <a:gd name="T8" fmla="*/ 0 w 52"/>
                <a:gd name="T9" fmla="*/ 27 h 67"/>
                <a:gd name="T10" fmla="*/ 0 w 52"/>
                <a:gd name="T11" fmla="*/ 31 h 67"/>
                <a:gd name="T12" fmla="*/ 0 w 52"/>
                <a:gd name="T13" fmla="*/ 34 h 67"/>
                <a:gd name="T14" fmla="*/ 0 w 52"/>
                <a:gd name="T15" fmla="*/ 38 h 67"/>
                <a:gd name="T16" fmla="*/ 0 w 52"/>
                <a:gd name="T17" fmla="*/ 41 h 67"/>
                <a:gd name="T18" fmla="*/ 0 w 52"/>
                <a:gd name="T19" fmla="*/ 45 h 67"/>
                <a:gd name="T20" fmla="*/ 0 w 52"/>
                <a:gd name="T21" fmla="*/ 48 h 67"/>
                <a:gd name="T22" fmla="*/ 0 w 52"/>
                <a:gd name="T23" fmla="*/ 51 h 67"/>
                <a:gd name="T24" fmla="*/ 0 w 52"/>
                <a:gd name="T25" fmla="*/ 54 h 67"/>
                <a:gd name="T26" fmla="*/ 0 w 52"/>
                <a:gd name="T27" fmla="*/ 57 h 67"/>
                <a:gd name="T28" fmla="*/ 0 w 52"/>
                <a:gd name="T29" fmla="*/ 60 h 67"/>
                <a:gd name="T30" fmla="*/ 0 w 52"/>
                <a:gd name="T31" fmla="*/ 64 h 67"/>
                <a:gd name="T32" fmla="*/ 0 w 52"/>
                <a:gd name="T33" fmla="*/ 67 h 67"/>
                <a:gd name="T34" fmla="*/ 0 w 52"/>
                <a:gd name="T35" fmla="*/ 64 h 67"/>
                <a:gd name="T36" fmla="*/ 0 w 52"/>
                <a:gd name="T37" fmla="*/ 60 h 67"/>
                <a:gd name="T38" fmla="*/ 0 w 52"/>
                <a:gd name="T39" fmla="*/ 57 h 67"/>
                <a:gd name="T40" fmla="*/ 0 w 52"/>
                <a:gd name="T41" fmla="*/ 54 h 67"/>
                <a:gd name="T42" fmla="*/ 0 w 52"/>
                <a:gd name="T43" fmla="*/ 50 h 67"/>
                <a:gd name="T44" fmla="*/ 0 w 52"/>
                <a:gd name="T45" fmla="*/ 47 h 67"/>
                <a:gd name="T46" fmla="*/ 0 w 52"/>
                <a:gd name="T47" fmla="*/ 44 h 67"/>
                <a:gd name="T48" fmla="*/ 0 w 52"/>
                <a:gd name="T49" fmla="*/ 40 h 67"/>
                <a:gd name="T50" fmla="*/ 0 w 52"/>
                <a:gd name="T51" fmla="*/ 37 h 67"/>
                <a:gd name="T52" fmla="*/ 0 w 52"/>
                <a:gd name="T53" fmla="*/ 33 h 67"/>
                <a:gd name="T54" fmla="*/ 0 w 52"/>
                <a:gd name="T55" fmla="*/ 29 h 67"/>
                <a:gd name="T56" fmla="*/ 0 w 52"/>
                <a:gd name="T57" fmla="*/ 26 h 67"/>
                <a:gd name="T58" fmla="*/ 0 w 52"/>
                <a:gd name="T59" fmla="*/ 22 h 67"/>
                <a:gd name="T60" fmla="*/ 0 w 52"/>
                <a:gd name="T61" fmla="*/ 18 h 67"/>
                <a:gd name="T62" fmla="*/ 0 w 52"/>
                <a:gd name="T63" fmla="*/ 14 h 67"/>
                <a:gd name="T64" fmla="*/ 0 w 52"/>
                <a:gd name="T65" fmla="*/ 9 h 67"/>
                <a:gd name="T66" fmla="*/ 0 w 52"/>
                <a:gd name="T67" fmla="*/ 8 h 67"/>
                <a:gd name="T68" fmla="*/ 0 w 52"/>
                <a:gd name="T69" fmla="*/ 7 h 67"/>
                <a:gd name="T70" fmla="*/ 0 w 52"/>
                <a:gd name="T71" fmla="*/ 5 h 67"/>
                <a:gd name="T72" fmla="*/ 0 w 52"/>
                <a:gd name="T73" fmla="*/ 3 h 67"/>
                <a:gd name="T74" fmla="*/ 0 w 52"/>
                <a:gd name="T75" fmla="*/ 2 h 67"/>
                <a:gd name="T76" fmla="*/ 0 w 52"/>
                <a:gd name="T77" fmla="*/ 1 h 67"/>
                <a:gd name="T78" fmla="*/ 0 w 52"/>
                <a:gd name="T79" fmla="*/ 0 h 67"/>
                <a:gd name="T80" fmla="*/ 0 w 52"/>
                <a:gd name="T81" fmla="*/ 0 h 67"/>
                <a:gd name="T82" fmla="*/ 0 w 52"/>
                <a:gd name="T83" fmla="*/ 1 h 67"/>
                <a:gd name="T84" fmla="*/ 0 w 52"/>
                <a:gd name="T85" fmla="*/ 2 h 67"/>
                <a:gd name="T86" fmla="*/ 0 w 52"/>
                <a:gd name="T87" fmla="*/ 3 h 67"/>
                <a:gd name="T88" fmla="*/ 0 w 52"/>
                <a:gd name="T89" fmla="*/ 5 h 67"/>
                <a:gd name="T90" fmla="*/ 0 w 52"/>
                <a:gd name="T91" fmla="*/ 6 h 67"/>
                <a:gd name="T92" fmla="*/ 0 w 52"/>
                <a:gd name="T93" fmla="*/ 8 h 67"/>
                <a:gd name="T94" fmla="*/ 0 w 52"/>
                <a:gd name="T95" fmla="*/ 9 h 6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2"/>
                <a:gd name="T145" fmla="*/ 0 h 67"/>
                <a:gd name="T146" fmla="*/ 52 w 52"/>
                <a:gd name="T147" fmla="*/ 67 h 6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2" h="67">
                  <a:moveTo>
                    <a:pt x="52" y="9"/>
                  </a:moveTo>
                  <a:lnTo>
                    <a:pt x="52" y="11"/>
                  </a:lnTo>
                  <a:lnTo>
                    <a:pt x="52" y="14"/>
                  </a:lnTo>
                  <a:lnTo>
                    <a:pt x="50" y="16"/>
                  </a:lnTo>
                  <a:lnTo>
                    <a:pt x="50" y="18"/>
                  </a:lnTo>
                  <a:lnTo>
                    <a:pt x="50" y="20"/>
                  </a:lnTo>
                  <a:lnTo>
                    <a:pt x="49" y="21"/>
                  </a:lnTo>
                  <a:lnTo>
                    <a:pt x="49" y="23"/>
                  </a:lnTo>
                  <a:lnTo>
                    <a:pt x="47" y="25"/>
                  </a:lnTo>
                  <a:lnTo>
                    <a:pt x="47" y="27"/>
                  </a:lnTo>
                  <a:lnTo>
                    <a:pt x="45" y="29"/>
                  </a:lnTo>
                  <a:lnTo>
                    <a:pt x="45" y="31"/>
                  </a:lnTo>
                  <a:lnTo>
                    <a:pt x="44" y="33"/>
                  </a:lnTo>
                  <a:lnTo>
                    <a:pt x="42" y="34"/>
                  </a:lnTo>
                  <a:lnTo>
                    <a:pt x="41" y="36"/>
                  </a:lnTo>
                  <a:lnTo>
                    <a:pt x="39" y="38"/>
                  </a:lnTo>
                  <a:lnTo>
                    <a:pt x="38" y="40"/>
                  </a:lnTo>
                  <a:lnTo>
                    <a:pt x="38" y="41"/>
                  </a:lnTo>
                  <a:lnTo>
                    <a:pt x="36" y="43"/>
                  </a:lnTo>
                  <a:lnTo>
                    <a:pt x="35" y="45"/>
                  </a:lnTo>
                  <a:lnTo>
                    <a:pt x="31" y="46"/>
                  </a:lnTo>
                  <a:lnTo>
                    <a:pt x="30" y="48"/>
                  </a:lnTo>
                  <a:lnTo>
                    <a:pt x="28" y="49"/>
                  </a:lnTo>
                  <a:lnTo>
                    <a:pt x="27" y="51"/>
                  </a:lnTo>
                  <a:lnTo>
                    <a:pt x="25" y="53"/>
                  </a:lnTo>
                  <a:lnTo>
                    <a:pt x="24" y="54"/>
                  </a:lnTo>
                  <a:lnTo>
                    <a:pt x="21" y="56"/>
                  </a:lnTo>
                  <a:lnTo>
                    <a:pt x="19" y="57"/>
                  </a:lnTo>
                  <a:lnTo>
                    <a:pt x="17" y="58"/>
                  </a:lnTo>
                  <a:lnTo>
                    <a:pt x="16" y="60"/>
                  </a:lnTo>
                  <a:lnTo>
                    <a:pt x="13" y="62"/>
                  </a:lnTo>
                  <a:lnTo>
                    <a:pt x="11" y="64"/>
                  </a:lnTo>
                  <a:lnTo>
                    <a:pt x="10" y="65"/>
                  </a:lnTo>
                  <a:lnTo>
                    <a:pt x="0" y="67"/>
                  </a:lnTo>
                  <a:lnTo>
                    <a:pt x="2" y="66"/>
                  </a:lnTo>
                  <a:lnTo>
                    <a:pt x="2" y="64"/>
                  </a:lnTo>
                  <a:lnTo>
                    <a:pt x="3" y="63"/>
                  </a:lnTo>
                  <a:lnTo>
                    <a:pt x="5" y="60"/>
                  </a:lnTo>
                  <a:lnTo>
                    <a:pt x="7" y="58"/>
                  </a:lnTo>
                  <a:lnTo>
                    <a:pt x="8" y="57"/>
                  </a:lnTo>
                  <a:lnTo>
                    <a:pt x="10" y="55"/>
                  </a:lnTo>
                  <a:lnTo>
                    <a:pt x="11" y="54"/>
                  </a:lnTo>
                  <a:lnTo>
                    <a:pt x="13" y="52"/>
                  </a:lnTo>
                  <a:lnTo>
                    <a:pt x="14" y="50"/>
                  </a:lnTo>
                  <a:lnTo>
                    <a:pt x="16" y="49"/>
                  </a:lnTo>
                  <a:lnTo>
                    <a:pt x="17" y="47"/>
                  </a:lnTo>
                  <a:lnTo>
                    <a:pt x="19" y="45"/>
                  </a:lnTo>
                  <a:lnTo>
                    <a:pt x="21" y="44"/>
                  </a:lnTo>
                  <a:lnTo>
                    <a:pt x="22" y="42"/>
                  </a:lnTo>
                  <a:lnTo>
                    <a:pt x="24" y="40"/>
                  </a:lnTo>
                  <a:lnTo>
                    <a:pt x="25" y="38"/>
                  </a:lnTo>
                  <a:lnTo>
                    <a:pt x="27" y="37"/>
                  </a:lnTo>
                  <a:lnTo>
                    <a:pt x="28" y="35"/>
                  </a:lnTo>
                  <a:lnTo>
                    <a:pt x="30" y="33"/>
                  </a:lnTo>
                  <a:lnTo>
                    <a:pt x="31" y="31"/>
                  </a:lnTo>
                  <a:lnTo>
                    <a:pt x="31" y="29"/>
                  </a:lnTo>
                  <a:lnTo>
                    <a:pt x="33" y="27"/>
                  </a:lnTo>
                  <a:lnTo>
                    <a:pt x="33" y="26"/>
                  </a:lnTo>
                  <a:lnTo>
                    <a:pt x="35" y="24"/>
                  </a:lnTo>
                  <a:lnTo>
                    <a:pt x="35" y="22"/>
                  </a:lnTo>
                  <a:lnTo>
                    <a:pt x="36" y="20"/>
                  </a:lnTo>
                  <a:lnTo>
                    <a:pt x="36" y="18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6" y="11"/>
                  </a:lnTo>
                  <a:lnTo>
                    <a:pt x="36" y="9"/>
                  </a:lnTo>
                  <a:lnTo>
                    <a:pt x="35" y="8"/>
                  </a:lnTo>
                  <a:lnTo>
                    <a:pt x="33" y="8"/>
                  </a:lnTo>
                  <a:lnTo>
                    <a:pt x="33" y="7"/>
                  </a:lnTo>
                  <a:lnTo>
                    <a:pt x="31" y="7"/>
                  </a:lnTo>
                  <a:lnTo>
                    <a:pt x="31" y="6"/>
                  </a:lnTo>
                  <a:lnTo>
                    <a:pt x="31" y="5"/>
                  </a:lnTo>
                  <a:lnTo>
                    <a:pt x="31" y="4"/>
                  </a:lnTo>
                  <a:lnTo>
                    <a:pt x="31" y="3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3" y="1"/>
                  </a:lnTo>
                  <a:lnTo>
                    <a:pt x="35" y="1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39" y="0"/>
                  </a:lnTo>
                  <a:lnTo>
                    <a:pt x="41" y="0"/>
                  </a:lnTo>
                  <a:lnTo>
                    <a:pt x="41" y="1"/>
                  </a:lnTo>
                  <a:lnTo>
                    <a:pt x="42" y="1"/>
                  </a:lnTo>
                  <a:lnTo>
                    <a:pt x="44" y="1"/>
                  </a:lnTo>
                  <a:lnTo>
                    <a:pt x="44" y="2"/>
                  </a:lnTo>
                  <a:lnTo>
                    <a:pt x="45" y="2"/>
                  </a:lnTo>
                  <a:lnTo>
                    <a:pt x="45" y="3"/>
                  </a:lnTo>
                  <a:lnTo>
                    <a:pt x="47" y="4"/>
                  </a:lnTo>
                  <a:lnTo>
                    <a:pt x="49" y="5"/>
                  </a:lnTo>
                  <a:lnTo>
                    <a:pt x="49" y="6"/>
                  </a:lnTo>
                  <a:lnTo>
                    <a:pt x="50" y="6"/>
                  </a:lnTo>
                  <a:lnTo>
                    <a:pt x="50" y="7"/>
                  </a:lnTo>
                  <a:lnTo>
                    <a:pt x="50" y="8"/>
                  </a:lnTo>
                  <a:lnTo>
                    <a:pt x="52" y="8"/>
                  </a:lnTo>
                  <a:lnTo>
                    <a:pt x="52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51" name="Freeform 66"/>
            <p:cNvSpPr>
              <a:spLocks/>
            </p:cNvSpPr>
            <p:nvPr/>
          </p:nvSpPr>
          <p:spPr bwMode="auto">
            <a:xfrm>
              <a:off x="6513" y="2001"/>
              <a:ext cx="51" cy="85"/>
            </a:xfrm>
            <a:custGeom>
              <a:avLst/>
              <a:gdLst>
                <a:gd name="T0" fmla="*/ 1 w 102"/>
                <a:gd name="T1" fmla="*/ 15 h 85"/>
                <a:gd name="T2" fmla="*/ 1 w 102"/>
                <a:gd name="T3" fmla="*/ 19 h 85"/>
                <a:gd name="T4" fmla="*/ 1 w 102"/>
                <a:gd name="T5" fmla="*/ 23 h 85"/>
                <a:gd name="T6" fmla="*/ 1 w 102"/>
                <a:gd name="T7" fmla="*/ 27 h 85"/>
                <a:gd name="T8" fmla="*/ 1 w 102"/>
                <a:gd name="T9" fmla="*/ 32 h 85"/>
                <a:gd name="T10" fmla="*/ 1 w 102"/>
                <a:gd name="T11" fmla="*/ 37 h 85"/>
                <a:gd name="T12" fmla="*/ 1 w 102"/>
                <a:gd name="T13" fmla="*/ 41 h 85"/>
                <a:gd name="T14" fmla="*/ 1 w 102"/>
                <a:gd name="T15" fmla="*/ 45 h 85"/>
                <a:gd name="T16" fmla="*/ 1 w 102"/>
                <a:gd name="T17" fmla="*/ 50 h 85"/>
                <a:gd name="T18" fmla="*/ 1 w 102"/>
                <a:gd name="T19" fmla="*/ 54 h 85"/>
                <a:gd name="T20" fmla="*/ 1 w 102"/>
                <a:gd name="T21" fmla="*/ 59 h 85"/>
                <a:gd name="T22" fmla="*/ 1 w 102"/>
                <a:gd name="T23" fmla="*/ 63 h 85"/>
                <a:gd name="T24" fmla="*/ 1 w 102"/>
                <a:gd name="T25" fmla="*/ 68 h 85"/>
                <a:gd name="T26" fmla="*/ 1 w 102"/>
                <a:gd name="T27" fmla="*/ 72 h 85"/>
                <a:gd name="T28" fmla="*/ 1 w 102"/>
                <a:gd name="T29" fmla="*/ 77 h 85"/>
                <a:gd name="T30" fmla="*/ 1 w 102"/>
                <a:gd name="T31" fmla="*/ 83 h 85"/>
                <a:gd name="T32" fmla="*/ 1 w 102"/>
                <a:gd name="T33" fmla="*/ 83 h 85"/>
                <a:gd name="T34" fmla="*/ 1 w 102"/>
                <a:gd name="T35" fmla="*/ 79 h 85"/>
                <a:gd name="T36" fmla="*/ 1 w 102"/>
                <a:gd name="T37" fmla="*/ 74 h 85"/>
                <a:gd name="T38" fmla="*/ 1 w 102"/>
                <a:gd name="T39" fmla="*/ 70 h 85"/>
                <a:gd name="T40" fmla="*/ 1 w 102"/>
                <a:gd name="T41" fmla="*/ 66 h 85"/>
                <a:gd name="T42" fmla="*/ 1 w 102"/>
                <a:gd name="T43" fmla="*/ 62 h 85"/>
                <a:gd name="T44" fmla="*/ 1 w 102"/>
                <a:gd name="T45" fmla="*/ 58 h 85"/>
                <a:gd name="T46" fmla="*/ 1 w 102"/>
                <a:gd name="T47" fmla="*/ 54 h 85"/>
                <a:gd name="T48" fmla="*/ 1 w 102"/>
                <a:gd name="T49" fmla="*/ 50 h 85"/>
                <a:gd name="T50" fmla="*/ 1 w 102"/>
                <a:gd name="T51" fmla="*/ 46 h 85"/>
                <a:gd name="T52" fmla="*/ 1 w 102"/>
                <a:gd name="T53" fmla="*/ 42 h 85"/>
                <a:gd name="T54" fmla="*/ 1 w 102"/>
                <a:gd name="T55" fmla="*/ 38 h 85"/>
                <a:gd name="T56" fmla="*/ 1 w 102"/>
                <a:gd name="T57" fmla="*/ 34 h 85"/>
                <a:gd name="T58" fmla="*/ 1 w 102"/>
                <a:gd name="T59" fmla="*/ 29 h 85"/>
                <a:gd name="T60" fmla="*/ 1 w 102"/>
                <a:gd name="T61" fmla="*/ 26 h 85"/>
                <a:gd name="T62" fmla="*/ 1 w 102"/>
                <a:gd name="T63" fmla="*/ 22 h 85"/>
                <a:gd name="T64" fmla="*/ 1 w 102"/>
                <a:gd name="T65" fmla="*/ 19 h 85"/>
                <a:gd name="T66" fmla="*/ 1 w 102"/>
                <a:gd name="T67" fmla="*/ 18 h 85"/>
                <a:gd name="T68" fmla="*/ 1 w 102"/>
                <a:gd name="T69" fmla="*/ 17 h 85"/>
                <a:gd name="T70" fmla="*/ 1 w 102"/>
                <a:gd name="T71" fmla="*/ 16 h 85"/>
                <a:gd name="T72" fmla="*/ 1 w 102"/>
                <a:gd name="T73" fmla="*/ 15 h 85"/>
                <a:gd name="T74" fmla="*/ 1 w 102"/>
                <a:gd name="T75" fmla="*/ 14 h 85"/>
                <a:gd name="T76" fmla="*/ 1 w 102"/>
                <a:gd name="T77" fmla="*/ 13 h 85"/>
                <a:gd name="T78" fmla="*/ 1 w 102"/>
                <a:gd name="T79" fmla="*/ 13 h 85"/>
                <a:gd name="T80" fmla="*/ 1 w 102"/>
                <a:gd name="T81" fmla="*/ 12 h 85"/>
                <a:gd name="T82" fmla="*/ 1 w 102"/>
                <a:gd name="T83" fmla="*/ 11 h 85"/>
                <a:gd name="T84" fmla="*/ 1 w 102"/>
                <a:gd name="T85" fmla="*/ 10 h 85"/>
                <a:gd name="T86" fmla="*/ 1 w 102"/>
                <a:gd name="T87" fmla="*/ 9 h 85"/>
                <a:gd name="T88" fmla="*/ 1 w 102"/>
                <a:gd name="T89" fmla="*/ 9 h 85"/>
                <a:gd name="T90" fmla="*/ 1 w 102"/>
                <a:gd name="T91" fmla="*/ 8 h 85"/>
                <a:gd name="T92" fmla="*/ 1 w 102"/>
                <a:gd name="T93" fmla="*/ 7 h 85"/>
                <a:gd name="T94" fmla="*/ 1 w 102"/>
                <a:gd name="T95" fmla="*/ 6 h 85"/>
                <a:gd name="T96" fmla="*/ 1 w 102"/>
                <a:gd name="T97" fmla="*/ 5 h 85"/>
                <a:gd name="T98" fmla="*/ 1 w 102"/>
                <a:gd name="T99" fmla="*/ 3 h 85"/>
                <a:gd name="T100" fmla="*/ 1 w 102"/>
                <a:gd name="T101" fmla="*/ 2 h 85"/>
                <a:gd name="T102" fmla="*/ 1 w 102"/>
                <a:gd name="T103" fmla="*/ 1 h 85"/>
                <a:gd name="T104" fmla="*/ 1 w 102"/>
                <a:gd name="T105" fmla="*/ 0 h 85"/>
                <a:gd name="T106" fmla="*/ 1 w 102"/>
                <a:gd name="T107" fmla="*/ 0 h 85"/>
                <a:gd name="T108" fmla="*/ 1 w 102"/>
                <a:gd name="T109" fmla="*/ 0 h 85"/>
                <a:gd name="T110" fmla="*/ 1 w 102"/>
                <a:gd name="T111" fmla="*/ 1 h 85"/>
                <a:gd name="T112" fmla="*/ 1 w 102"/>
                <a:gd name="T113" fmla="*/ 1 h 85"/>
                <a:gd name="T114" fmla="*/ 1 w 102"/>
                <a:gd name="T115" fmla="*/ 2 h 85"/>
                <a:gd name="T116" fmla="*/ 1 w 102"/>
                <a:gd name="T117" fmla="*/ 3 h 85"/>
                <a:gd name="T118" fmla="*/ 1 w 102"/>
                <a:gd name="T119" fmla="*/ 3 h 85"/>
                <a:gd name="T120" fmla="*/ 1 w 102"/>
                <a:gd name="T121" fmla="*/ 4 h 85"/>
                <a:gd name="T122" fmla="*/ 1 w 102"/>
                <a:gd name="T123" fmla="*/ 5 h 85"/>
                <a:gd name="T124" fmla="*/ 1 w 102"/>
                <a:gd name="T125" fmla="*/ 13 h 8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2"/>
                <a:gd name="T190" fmla="*/ 0 h 85"/>
                <a:gd name="T191" fmla="*/ 102 w 102"/>
                <a:gd name="T192" fmla="*/ 85 h 8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2" h="85">
                  <a:moveTo>
                    <a:pt x="68" y="13"/>
                  </a:moveTo>
                  <a:lnTo>
                    <a:pt x="70" y="15"/>
                  </a:lnTo>
                  <a:lnTo>
                    <a:pt x="71" y="17"/>
                  </a:lnTo>
                  <a:lnTo>
                    <a:pt x="73" y="19"/>
                  </a:lnTo>
                  <a:lnTo>
                    <a:pt x="74" y="21"/>
                  </a:lnTo>
                  <a:lnTo>
                    <a:pt x="76" y="23"/>
                  </a:lnTo>
                  <a:lnTo>
                    <a:pt x="79" y="25"/>
                  </a:lnTo>
                  <a:lnTo>
                    <a:pt x="81" y="27"/>
                  </a:lnTo>
                  <a:lnTo>
                    <a:pt x="82" y="29"/>
                  </a:lnTo>
                  <a:lnTo>
                    <a:pt x="84" y="32"/>
                  </a:lnTo>
                  <a:lnTo>
                    <a:pt x="85" y="35"/>
                  </a:lnTo>
                  <a:lnTo>
                    <a:pt x="87" y="37"/>
                  </a:lnTo>
                  <a:lnTo>
                    <a:pt x="88" y="39"/>
                  </a:lnTo>
                  <a:lnTo>
                    <a:pt x="90" y="41"/>
                  </a:lnTo>
                  <a:lnTo>
                    <a:pt x="92" y="43"/>
                  </a:lnTo>
                  <a:lnTo>
                    <a:pt x="93" y="45"/>
                  </a:lnTo>
                  <a:lnTo>
                    <a:pt x="95" y="48"/>
                  </a:lnTo>
                  <a:lnTo>
                    <a:pt x="96" y="50"/>
                  </a:lnTo>
                  <a:lnTo>
                    <a:pt x="98" y="52"/>
                  </a:lnTo>
                  <a:lnTo>
                    <a:pt x="98" y="54"/>
                  </a:lnTo>
                  <a:lnTo>
                    <a:pt x="99" y="56"/>
                  </a:lnTo>
                  <a:lnTo>
                    <a:pt x="99" y="59"/>
                  </a:lnTo>
                  <a:lnTo>
                    <a:pt x="101" y="61"/>
                  </a:lnTo>
                  <a:lnTo>
                    <a:pt x="101" y="63"/>
                  </a:lnTo>
                  <a:lnTo>
                    <a:pt x="102" y="65"/>
                  </a:lnTo>
                  <a:lnTo>
                    <a:pt x="102" y="68"/>
                  </a:lnTo>
                  <a:lnTo>
                    <a:pt x="102" y="70"/>
                  </a:lnTo>
                  <a:lnTo>
                    <a:pt x="102" y="72"/>
                  </a:lnTo>
                  <a:lnTo>
                    <a:pt x="102" y="75"/>
                  </a:lnTo>
                  <a:lnTo>
                    <a:pt x="102" y="77"/>
                  </a:lnTo>
                  <a:lnTo>
                    <a:pt x="102" y="80"/>
                  </a:lnTo>
                  <a:lnTo>
                    <a:pt x="102" y="83"/>
                  </a:lnTo>
                  <a:lnTo>
                    <a:pt x="101" y="85"/>
                  </a:lnTo>
                  <a:lnTo>
                    <a:pt x="99" y="83"/>
                  </a:lnTo>
                  <a:lnTo>
                    <a:pt x="98" y="81"/>
                  </a:lnTo>
                  <a:lnTo>
                    <a:pt x="96" y="79"/>
                  </a:lnTo>
                  <a:lnTo>
                    <a:pt x="96" y="76"/>
                  </a:lnTo>
                  <a:lnTo>
                    <a:pt x="95" y="74"/>
                  </a:lnTo>
                  <a:lnTo>
                    <a:pt x="93" y="72"/>
                  </a:lnTo>
                  <a:lnTo>
                    <a:pt x="92" y="70"/>
                  </a:lnTo>
                  <a:lnTo>
                    <a:pt x="90" y="68"/>
                  </a:lnTo>
                  <a:lnTo>
                    <a:pt x="88" y="66"/>
                  </a:lnTo>
                  <a:lnTo>
                    <a:pt x="87" y="64"/>
                  </a:lnTo>
                  <a:lnTo>
                    <a:pt x="87" y="62"/>
                  </a:lnTo>
                  <a:lnTo>
                    <a:pt x="85" y="60"/>
                  </a:lnTo>
                  <a:lnTo>
                    <a:pt x="84" y="58"/>
                  </a:lnTo>
                  <a:lnTo>
                    <a:pt x="82" y="56"/>
                  </a:lnTo>
                  <a:lnTo>
                    <a:pt x="82" y="54"/>
                  </a:lnTo>
                  <a:lnTo>
                    <a:pt x="81" y="52"/>
                  </a:lnTo>
                  <a:lnTo>
                    <a:pt x="79" y="50"/>
                  </a:lnTo>
                  <a:lnTo>
                    <a:pt x="78" y="48"/>
                  </a:lnTo>
                  <a:lnTo>
                    <a:pt x="76" y="46"/>
                  </a:lnTo>
                  <a:lnTo>
                    <a:pt x="74" y="44"/>
                  </a:lnTo>
                  <a:lnTo>
                    <a:pt x="74" y="42"/>
                  </a:lnTo>
                  <a:lnTo>
                    <a:pt x="73" y="40"/>
                  </a:lnTo>
                  <a:lnTo>
                    <a:pt x="71" y="38"/>
                  </a:lnTo>
                  <a:lnTo>
                    <a:pt x="70" y="36"/>
                  </a:lnTo>
                  <a:lnTo>
                    <a:pt x="68" y="34"/>
                  </a:lnTo>
                  <a:lnTo>
                    <a:pt x="67" y="32"/>
                  </a:lnTo>
                  <a:lnTo>
                    <a:pt x="65" y="29"/>
                  </a:lnTo>
                  <a:lnTo>
                    <a:pt x="62" y="27"/>
                  </a:lnTo>
                  <a:lnTo>
                    <a:pt x="60" y="26"/>
                  </a:lnTo>
                  <a:lnTo>
                    <a:pt x="59" y="24"/>
                  </a:lnTo>
                  <a:lnTo>
                    <a:pt x="57" y="22"/>
                  </a:lnTo>
                  <a:lnTo>
                    <a:pt x="54" y="20"/>
                  </a:lnTo>
                  <a:lnTo>
                    <a:pt x="53" y="19"/>
                  </a:lnTo>
                  <a:lnTo>
                    <a:pt x="51" y="19"/>
                  </a:lnTo>
                  <a:lnTo>
                    <a:pt x="50" y="18"/>
                  </a:lnTo>
                  <a:lnTo>
                    <a:pt x="48" y="18"/>
                  </a:lnTo>
                  <a:lnTo>
                    <a:pt x="46" y="17"/>
                  </a:lnTo>
                  <a:lnTo>
                    <a:pt x="45" y="17"/>
                  </a:lnTo>
                  <a:lnTo>
                    <a:pt x="43" y="16"/>
                  </a:lnTo>
                  <a:lnTo>
                    <a:pt x="42" y="16"/>
                  </a:lnTo>
                  <a:lnTo>
                    <a:pt x="40" y="15"/>
                  </a:lnTo>
                  <a:lnTo>
                    <a:pt x="39" y="15"/>
                  </a:lnTo>
                  <a:lnTo>
                    <a:pt x="37" y="14"/>
                  </a:lnTo>
                  <a:lnTo>
                    <a:pt x="36" y="14"/>
                  </a:lnTo>
                  <a:lnTo>
                    <a:pt x="32" y="13"/>
                  </a:lnTo>
                  <a:lnTo>
                    <a:pt x="31" y="13"/>
                  </a:lnTo>
                  <a:lnTo>
                    <a:pt x="29" y="13"/>
                  </a:lnTo>
                  <a:lnTo>
                    <a:pt x="28" y="12"/>
                  </a:lnTo>
                  <a:lnTo>
                    <a:pt x="26" y="12"/>
                  </a:lnTo>
                  <a:lnTo>
                    <a:pt x="25" y="11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7" y="10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2" y="9"/>
                  </a:lnTo>
                  <a:lnTo>
                    <a:pt x="11" y="8"/>
                  </a:lnTo>
                  <a:lnTo>
                    <a:pt x="9" y="8"/>
                  </a:lnTo>
                  <a:lnTo>
                    <a:pt x="8" y="7"/>
                  </a:lnTo>
                  <a:lnTo>
                    <a:pt x="6" y="7"/>
                  </a:lnTo>
                  <a:lnTo>
                    <a:pt x="3" y="7"/>
                  </a:lnTo>
                  <a:lnTo>
                    <a:pt x="1" y="6"/>
                  </a:lnTo>
                  <a:lnTo>
                    <a:pt x="0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3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8" y="1"/>
                  </a:lnTo>
                  <a:lnTo>
                    <a:pt x="20" y="1"/>
                  </a:lnTo>
                  <a:lnTo>
                    <a:pt x="22" y="1"/>
                  </a:lnTo>
                  <a:lnTo>
                    <a:pt x="23" y="2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8" y="3"/>
                  </a:lnTo>
                  <a:lnTo>
                    <a:pt x="29" y="3"/>
                  </a:lnTo>
                  <a:lnTo>
                    <a:pt x="31" y="3"/>
                  </a:lnTo>
                  <a:lnTo>
                    <a:pt x="32" y="4"/>
                  </a:lnTo>
                  <a:lnTo>
                    <a:pt x="34" y="4"/>
                  </a:lnTo>
                  <a:lnTo>
                    <a:pt x="36" y="5"/>
                  </a:lnTo>
                  <a:lnTo>
                    <a:pt x="37" y="5"/>
                  </a:lnTo>
                  <a:lnTo>
                    <a:pt x="39" y="5"/>
                  </a:lnTo>
                  <a:lnTo>
                    <a:pt x="68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52" name="Freeform 67"/>
            <p:cNvSpPr>
              <a:spLocks/>
            </p:cNvSpPr>
            <p:nvPr/>
          </p:nvSpPr>
          <p:spPr bwMode="auto">
            <a:xfrm>
              <a:off x="6432" y="2008"/>
              <a:ext cx="23" cy="84"/>
            </a:xfrm>
            <a:custGeom>
              <a:avLst/>
              <a:gdLst>
                <a:gd name="T0" fmla="*/ 0 w 47"/>
                <a:gd name="T1" fmla="*/ 2 h 84"/>
                <a:gd name="T2" fmla="*/ 0 w 47"/>
                <a:gd name="T3" fmla="*/ 5 h 84"/>
                <a:gd name="T4" fmla="*/ 0 w 47"/>
                <a:gd name="T5" fmla="*/ 7 h 84"/>
                <a:gd name="T6" fmla="*/ 0 w 47"/>
                <a:gd name="T7" fmla="*/ 9 h 84"/>
                <a:gd name="T8" fmla="*/ 0 w 47"/>
                <a:gd name="T9" fmla="*/ 11 h 84"/>
                <a:gd name="T10" fmla="*/ 0 w 47"/>
                <a:gd name="T11" fmla="*/ 14 h 84"/>
                <a:gd name="T12" fmla="*/ 0 w 47"/>
                <a:gd name="T13" fmla="*/ 16 h 84"/>
                <a:gd name="T14" fmla="*/ 0 w 47"/>
                <a:gd name="T15" fmla="*/ 19 h 84"/>
                <a:gd name="T16" fmla="*/ 0 w 47"/>
                <a:gd name="T17" fmla="*/ 24 h 84"/>
                <a:gd name="T18" fmla="*/ 0 w 47"/>
                <a:gd name="T19" fmla="*/ 27 h 84"/>
                <a:gd name="T20" fmla="*/ 0 w 47"/>
                <a:gd name="T21" fmla="*/ 30 h 84"/>
                <a:gd name="T22" fmla="*/ 0 w 47"/>
                <a:gd name="T23" fmla="*/ 34 h 84"/>
                <a:gd name="T24" fmla="*/ 0 w 47"/>
                <a:gd name="T25" fmla="*/ 38 h 84"/>
                <a:gd name="T26" fmla="*/ 0 w 47"/>
                <a:gd name="T27" fmla="*/ 41 h 84"/>
                <a:gd name="T28" fmla="*/ 0 w 47"/>
                <a:gd name="T29" fmla="*/ 45 h 84"/>
                <a:gd name="T30" fmla="*/ 0 w 47"/>
                <a:gd name="T31" fmla="*/ 50 h 84"/>
                <a:gd name="T32" fmla="*/ 0 w 47"/>
                <a:gd name="T33" fmla="*/ 54 h 84"/>
                <a:gd name="T34" fmla="*/ 0 w 47"/>
                <a:gd name="T35" fmla="*/ 57 h 84"/>
                <a:gd name="T36" fmla="*/ 0 w 47"/>
                <a:gd name="T37" fmla="*/ 59 h 84"/>
                <a:gd name="T38" fmla="*/ 0 w 47"/>
                <a:gd name="T39" fmla="*/ 62 h 84"/>
                <a:gd name="T40" fmla="*/ 0 w 47"/>
                <a:gd name="T41" fmla="*/ 64 h 84"/>
                <a:gd name="T42" fmla="*/ 0 w 47"/>
                <a:gd name="T43" fmla="*/ 66 h 84"/>
                <a:gd name="T44" fmla="*/ 0 w 47"/>
                <a:gd name="T45" fmla="*/ 69 h 84"/>
                <a:gd name="T46" fmla="*/ 0 w 47"/>
                <a:gd name="T47" fmla="*/ 73 h 84"/>
                <a:gd name="T48" fmla="*/ 0 w 47"/>
                <a:gd name="T49" fmla="*/ 76 h 84"/>
                <a:gd name="T50" fmla="*/ 0 w 47"/>
                <a:gd name="T51" fmla="*/ 79 h 84"/>
                <a:gd name="T52" fmla="*/ 0 w 47"/>
                <a:gd name="T53" fmla="*/ 82 h 84"/>
                <a:gd name="T54" fmla="*/ 0 w 47"/>
                <a:gd name="T55" fmla="*/ 83 h 84"/>
                <a:gd name="T56" fmla="*/ 0 w 47"/>
                <a:gd name="T57" fmla="*/ 80 h 84"/>
                <a:gd name="T58" fmla="*/ 0 w 47"/>
                <a:gd name="T59" fmla="*/ 76 h 84"/>
                <a:gd name="T60" fmla="*/ 0 w 47"/>
                <a:gd name="T61" fmla="*/ 73 h 84"/>
                <a:gd name="T62" fmla="*/ 0 w 47"/>
                <a:gd name="T63" fmla="*/ 68 h 84"/>
                <a:gd name="T64" fmla="*/ 0 w 47"/>
                <a:gd name="T65" fmla="*/ 64 h 84"/>
                <a:gd name="T66" fmla="*/ 0 w 47"/>
                <a:gd name="T67" fmla="*/ 60 h 84"/>
                <a:gd name="T68" fmla="*/ 0 w 47"/>
                <a:gd name="T69" fmla="*/ 55 h 84"/>
                <a:gd name="T70" fmla="*/ 0 w 47"/>
                <a:gd name="T71" fmla="*/ 51 h 84"/>
                <a:gd name="T72" fmla="*/ 0 w 47"/>
                <a:gd name="T73" fmla="*/ 47 h 84"/>
                <a:gd name="T74" fmla="*/ 0 w 47"/>
                <a:gd name="T75" fmla="*/ 43 h 84"/>
                <a:gd name="T76" fmla="*/ 0 w 47"/>
                <a:gd name="T77" fmla="*/ 39 h 84"/>
                <a:gd name="T78" fmla="*/ 0 w 47"/>
                <a:gd name="T79" fmla="*/ 34 h 84"/>
                <a:gd name="T80" fmla="*/ 0 w 47"/>
                <a:gd name="T81" fmla="*/ 29 h 84"/>
                <a:gd name="T82" fmla="*/ 0 w 47"/>
                <a:gd name="T83" fmla="*/ 25 h 84"/>
                <a:gd name="T84" fmla="*/ 0 w 47"/>
                <a:gd name="T85" fmla="*/ 19 h 84"/>
                <a:gd name="T86" fmla="*/ 0 w 47"/>
                <a:gd name="T87" fmla="*/ 15 h 84"/>
                <a:gd name="T88" fmla="*/ 0 w 47"/>
                <a:gd name="T89" fmla="*/ 11 h 84"/>
                <a:gd name="T90" fmla="*/ 0 w 47"/>
                <a:gd name="T91" fmla="*/ 7 h 84"/>
                <a:gd name="T92" fmla="*/ 0 w 47"/>
                <a:gd name="T93" fmla="*/ 4 h 84"/>
                <a:gd name="T94" fmla="*/ 0 w 47"/>
                <a:gd name="T95" fmla="*/ 2 h 84"/>
                <a:gd name="T96" fmla="*/ 0 w 47"/>
                <a:gd name="T97" fmla="*/ 0 h 8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7"/>
                <a:gd name="T148" fmla="*/ 0 h 84"/>
                <a:gd name="T149" fmla="*/ 47 w 47"/>
                <a:gd name="T150" fmla="*/ 84 h 8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7" h="84">
                  <a:moveTo>
                    <a:pt x="45" y="0"/>
                  </a:moveTo>
                  <a:lnTo>
                    <a:pt x="47" y="1"/>
                  </a:lnTo>
                  <a:lnTo>
                    <a:pt x="47" y="2"/>
                  </a:lnTo>
                  <a:lnTo>
                    <a:pt x="47" y="3"/>
                  </a:lnTo>
                  <a:lnTo>
                    <a:pt x="47" y="4"/>
                  </a:lnTo>
                  <a:lnTo>
                    <a:pt x="47" y="5"/>
                  </a:lnTo>
                  <a:lnTo>
                    <a:pt x="45" y="5"/>
                  </a:lnTo>
                  <a:lnTo>
                    <a:pt x="45" y="6"/>
                  </a:lnTo>
                  <a:lnTo>
                    <a:pt x="44" y="7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39" y="9"/>
                  </a:lnTo>
                  <a:lnTo>
                    <a:pt x="39" y="10"/>
                  </a:lnTo>
                  <a:lnTo>
                    <a:pt x="37" y="10"/>
                  </a:lnTo>
                  <a:lnTo>
                    <a:pt x="37" y="11"/>
                  </a:lnTo>
                  <a:lnTo>
                    <a:pt x="36" y="12"/>
                  </a:lnTo>
                  <a:lnTo>
                    <a:pt x="34" y="13"/>
                  </a:lnTo>
                  <a:lnTo>
                    <a:pt x="34" y="14"/>
                  </a:lnTo>
                  <a:lnTo>
                    <a:pt x="33" y="14"/>
                  </a:lnTo>
                  <a:lnTo>
                    <a:pt x="33" y="15"/>
                  </a:lnTo>
                  <a:lnTo>
                    <a:pt x="33" y="16"/>
                  </a:lnTo>
                  <a:lnTo>
                    <a:pt x="31" y="17"/>
                  </a:lnTo>
                  <a:lnTo>
                    <a:pt x="31" y="18"/>
                  </a:lnTo>
                  <a:lnTo>
                    <a:pt x="30" y="19"/>
                  </a:lnTo>
                  <a:lnTo>
                    <a:pt x="28" y="20"/>
                  </a:lnTo>
                  <a:lnTo>
                    <a:pt x="28" y="21"/>
                  </a:lnTo>
                  <a:lnTo>
                    <a:pt x="27" y="24"/>
                  </a:lnTo>
                  <a:lnTo>
                    <a:pt x="25" y="25"/>
                  </a:lnTo>
                  <a:lnTo>
                    <a:pt x="25" y="26"/>
                  </a:lnTo>
                  <a:lnTo>
                    <a:pt x="23" y="27"/>
                  </a:lnTo>
                  <a:lnTo>
                    <a:pt x="22" y="28"/>
                  </a:lnTo>
                  <a:lnTo>
                    <a:pt x="22" y="29"/>
                  </a:lnTo>
                  <a:lnTo>
                    <a:pt x="20" y="30"/>
                  </a:lnTo>
                  <a:lnTo>
                    <a:pt x="20" y="32"/>
                  </a:lnTo>
                  <a:lnTo>
                    <a:pt x="19" y="33"/>
                  </a:lnTo>
                  <a:lnTo>
                    <a:pt x="19" y="34"/>
                  </a:lnTo>
                  <a:lnTo>
                    <a:pt x="17" y="35"/>
                  </a:lnTo>
                  <a:lnTo>
                    <a:pt x="17" y="36"/>
                  </a:lnTo>
                  <a:lnTo>
                    <a:pt x="16" y="38"/>
                  </a:lnTo>
                  <a:lnTo>
                    <a:pt x="16" y="39"/>
                  </a:lnTo>
                  <a:lnTo>
                    <a:pt x="14" y="40"/>
                  </a:lnTo>
                  <a:lnTo>
                    <a:pt x="14" y="41"/>
                  </a:lnTo>
                  <a:lnTo>
                    <a:pt x="14" y="43"/>
                  </a:lnTo>
                  <a:lnTo>
                    <a:pt x="14" y="44"/>
                  </a:lnTo>
                  <a:lnTo>
                    <a:pt x="13" y="45"/>
                  </a:lnTo>
                  <a:lnTo>
                    <a:pt x="13" y="47"/>
                  </a:lnTo>
                  <a:lnTo>
                    <a:pt x="13" y="48"/>
                  </a:lnTo>
                  <a:lnTo>
                    <a:pt x="13" y="50"/>
                  </a:lnTo>
                  <a:lnTo>
                    <a:pt x="13" y="51"/>
                  </a:lnTo>
                  <a:lnTo>
                    <a:pt x="13" y="52"/>
                  </a:lnTo>
                  <a:lnTo>
                    <a:pt x="13" y="54"/>
                  </a:lnTo>
                  <a:lnTo>
                    <a:pt x="14" y="55"/>
                  </a:lnTo>
                  <a:lnTo>
                    <a:pt x="14" y="57"/>
                  </a:lnTo>
                  <a:lnTo>
                    <a:pt x="13" y="57"/>
                  </a:lnTo>
                  <a:lnTo>
                    <a:pt x="13" y="58"/>
                  </a:lnTo>
                  <a:lnTo>
                    <a:pt x="11" y="58"/>
                  </a:lnTo>
                  <a:lnTo>
                    <a:pt x="11" y="59"/>
                  </a:lnTo>
                  <a:lnTo>
                    <a:pt x="11" y="60"/>
                  </a:lnTo>
                  <a:lnTo>
                    <a:pt x="13" y="61"/>
                  </a:lnTo>
                  <a:lnTo>
                    <a:pt x="13" y="62"/>
                  </a:lnTo>
                  <a:lnTo>
                    <a:pt x="14" y="62"/>
                  </a:lnTo>
                  <a:lnTo>
                    <a:pt x="14" y="63"/>
                  </a:lnTo>
                  <a:lnTo>
                    <a:pt x="14" y="64"/>
                  </a:lnTo>
                  <a:lnTo>
                    <a:pt x="14" y="65"/>
                  </a:lnTo>
                  <a:lnTo>
                    <a:pt x="13" y="65"/>
                  </a:lnTo>
                  <a:lnTo>
                    <a:pt x="13" y="66"/>
                  </a:lnTo>
                  <a:lnTo>
                    <a:pt x="13" y="67"/>
                  </a:lnTo>
                  <a:lnTo>
                    <a:pt x="13" y="68"/>
                  </a:lnTo>
                  <a:lnTo>
                    <a:pt x="13" y="69"/>
                  </a:lnTo>
                  <a:lnTo>
                    <a:pt x="13" y="70"/>
                  </a:lnTo>
                  <a:lnTo>
                    <a:pt x="13" y="72"/>
                  </a:lnTo>
                  <a:lnTo>
                    <a:pt x="13" y="73"/>
                  </a:lnTo>
                  <a:lnTo>
                    <a:pt x="13" y="74"/>
                  </a:lnTo>
                  <a:lnTo>
                    <a:pt x="13" y="75"/>
                  </a:lnTo>
                  <a:lnTo>
                    <a:pt x="13" y="76"/>
                  </a:lnTo>
                  <a:lnTo>
                    <a:pt x="13" y="77"/>
                  </a:lnTo>
                  <a:lnTo>
                    <a:pt x="13" y="78"/>
                  </a:lnTo>
                  <a:lnTo>
                    <a:pt x="13" y="79"/>
                  </a:lnTo>
                  <a:lnTo>
                    <a:pt x="13" y="80"/>
                  </a:lnTo>
                  <a:lnTo>
                    <a:pt x="13" y="81"/>
                  </a:lnTo>
                  <a:lnTo>
                    <a:pt x="11" y="82"/>
                  </a:lnTo>
                  <a:lnTo>
                    <a:pt x="11" y="83"/>
                  </a:lnTo>
                  <a:lnTo>
                    <a:pt x="11" y="84"/>
                  </a:lnTo>
                  <a:lnTo>
                    <a:pt x="9" y="83"/>
                  </a:lnTo>
                  <a:lnTo>
                    <a:pt x="8" y="82"/>
                  </a:lnTo>
                  <a:lnTo>
                    <a:pt x="6" y="81"/>
                  </a:lnTo>
                  <a:lnTo>
                    <a:pt x="6" y="80"/>
                  </a:lnTo>
                  <a:lnTo>
                    <a:pt x="5" y="79"/>
                  </a:lnTo>
                  <a:lnTo>
                    <a:pt x="5" y="78"/>
                  </a:lnTo>
                  <a:lnTo>
                    <a:pt x="3" y="76"/>
                  </a:lnTo>
                  <a:lnTo>
                    <a:pt x="3" y="75"/>
                  </a:lnTo>
                  <a:lnTo>
                    <a:pt x="2" y="74"/>
                  </a:lnTo>
                  <a:lnTo>
                    <a:pt x="2" y="73"/>
                  </a:lnTo>
                  <a:lnTo>
                    <a:pt x="2" y="70"/>
                  </a:lnTo>
                  <a:lnTo>
                    <a:pt x="2" y="69"/>
                  </a:lnTo>
                  <a:lnTo>
                    <a:pt x="0" y="68"/>
                  </a:lnTo>
                  <a:lnTo>
                    <a:pt x="0" y="66"/>
                  </a:lnTo>
                  <a:lnTo>
                    <a:pt x="0" y="65"/>
                  </a:lnTo>
                  <a:lnTo>
                    <a:pt x="0" y="64"/>
                  </a:lnTo>
                  <a:lnTo>
                    <a:pt x="0" y="62"/>
                  </a:lnTo>
                  <a:lnTo>
                    <a:pt x="0" y="61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2" y="53"/>
                  </a:lnTo>
                  <a:lnTo>
                    <a:pt x="2" y="51"/>
                  </a:lnTo>
                  <a:lnTo>
                    <a:pt x="2" y="50"/>
                  </a:lnTo>
                  <a:lnTo>
                    <a:pt x="2" y="48"/>
                  </a:lnTo>
                  <a:lnTo>
                    <a:pt x="2" y="47"/>
                  </a:lnTo>
                  <a:lnTo>
                    <a:pt x="2" y="46"/>
                  </a:lnTo>
                  <a:lnTo>
                    <a:pt x="2" y="45"/>
                  </a:lnTo>
                  <a:lnTo>
                    <a:pt x="2" y="43"/>
                  </a:lnTo>
                  <a:lnTo>
                    <a:pt x="2" y="42"/>
                  </a:lnTo>
                  <a:lnTo>
                    <a:pt x="2" y="40"/>
                  </a:lnTo>
                  <a:lnTo>
                    <a:pt x="3" y="39"/>
                  </a:lnTo>
                  <a:lnTo>
                    <a:pt x="3" y="37"/>
                  </a:lnTo>
                  <a:lnTo>
                    <a:pt x="3" y="36"/>
                  </a:lnTo>
                  <a:lnTo>
                    <a:pt x="5" y="34"/>
                  </a:lnTo>
                  <a:lnTo>
                    <a:pt x="5" y="32"/>
                  </a:lnTo>
                  <a:lnTo>
                    <a:pt x="6" y="31"/>
                  </a:lnTo>
                  <a:lnTo>
                    <a:pt x="6" y="29"/>
                  </a:lnTo>
                  <a:lnTo>
                    <a:pt x="8" y="28"/>
                  </a:lnTo>
                  <a:lnTo>
                    <a:pt x="8" y="26"/>
                  </a:lnTo>
                  <a:lnTo>
                    <a:pt x="9" y="25"/>
                  </a:lnTo>
                  <a:lnTo>
                    <a:pt x="11" y="22"/>
                  </a:lnTo>
                  <a:lnTo>
                    <a:pt x="11" y="21"/>
                  </a:lnTo>
                  <a:lnTo>
                    <a:pt x="13" y="19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16" y="15"/>
                  </a:lnTo>
                  <a:lnTo>
                    <a:pt x="17" y="13"/>
                  </a:lnTo>
                  <a:lnTo>
                    <a:pt x="19" y="12"/>
                  </a:lnTo>
                  <a:lnTo>
                    <a:pt x="20" y="11"/>
                  </a:lnTo>
                  <a:lnTo>
                    <a:pt x="22" y="10"/>
                  </a:lnTo>
                  <a:lnTo>
                    <a:pt x="25" y="8"/>
                  </a:lnTo>
                  <a:lnTo>
                    <a:pt x="27" y="7"/>
                  </a:lnTo>
                  <a:lnTo>
                    <a:pt x="28" y="6"/>
                  </a:lnTo>
                  <a:lnTo>
                    <a:pt x="30" y="5"/>
                  </a:lnTo>
                  <a:lnTo>
                    <a:pt x="31" y="4"/>
                  </a:lnTo>
                  <a:lnTo>
                    <a:pt x="34" y="3"/>
                  </a:lnTo>
                  <a:lnTo>
                    <a:pt x="36" y="2"/>
                  </a:lnTo>
                  <a:lnTo>
                    <a:pt x="37" y="2"/>
                  </a:lnTo>
                  <a:lnTo>
                    <a:pt x="41" y="1"/>
                  </a:lnTo>
                  <a:lnTo>
                    <a:pt x="42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53" name="Freeform 68"/>
            <p:cNvSpPr>
              <a:spLocks/>
            </p:cNvSpPr>
            <p:nvPr/>
          </p:nvSpPr>
          <p:spPr bwMode="auto">
            <a:xfrm>
              <a:off x="6455" y="2038"/>
              <a:ext cx="87" cy="88"/>
            </a:xfrm>
            <a:custGeom>
              <a:avLst/>
              <a:gdLst>
                <a:gd name="T0" fmla="*/ 1 w 174"/>
                <a:gd name="T1" fmla="*/ 12 h 88"/>
                <a:gd name="T2" fmla="*/ 1 w 174"/>
                <a:gd name="T3" fmla="*/ 17 h 88"/>
                <a:gd name="T4" fmla="*/ 1 w 174"/>
                <a:gd name="T5" fmla="*/ 21 h 88"/>
                <a:gd name="T6" fmla="*/ 1 w 174"/>
                <a:gd name="T7" fmla="*/ 25 h 88"/>
                <a:gd name="T8" fmla="*/ 1 w 174"/>
                <a:gd name="T9" fmla="*/ 30 h 88"/>
                <a:gd name="T10" fmla="*/ 1 w 174"/>
                <a:gd name="T11" fmla="*/ 35 h 88"/>
                <a:gd name="T12" fmla="*/ 1 w 174"/>
                <a:gd name="T13" fmla="*/ 40 h 88"/>
                <a:gd name="T14" fmla="*/ 1 w 174"/>
                <a:gd name="T15" fmla="*/ 47 h 88"/>
                <a:gd name="T16" fmla="*/ 1 w 174"/>
                <a:gd name="T17" fmla="*/ 52 h 88"/>
                <a:gd name="T18" fmla="*/ 1 w 174"/>
                <a:gd name="T19" fmla="*/ 56 h 88"/>
                <a:gd name="T20" fmla="*/ 1 w 174"/>
                <a:gd name="T21" fmla="*/ 61 h 88"/>
                <a:gd name="T22" fmla="*/ 1 w 174"/>
                <a:gd name="T23" fmla="*/ 66 h 88"/>
                <a:gd name="T24" fmla="*/ 1 w 174"/>
                <a:gd name="T25" fmla="*/ 70 h 88"/>
                <a:gd name="T26" fmla="*/ 1 w 174"/>
                <a:gd name="T27" fmla="*/ 74 h 88"/>
                <a:gd name="T28" fmla="*/ 1 w 174"/>
                <a:gd name="T29" fmla="*/ 77 h 88"/>
                <a:gd name="T30" fmla="*/ 1 w 174"/>
                <a:gd name="T31" fmla="*/ 78 h 88"/>
                <a:gd name="T32" fmla="*/ 1 w 174"/>
                <a:gd name="T33" fmla="*/ 81 h 88"/>
                <a:gd name="T34" fmla="*/ 1 w 174"/>
                <a:gd name="T35" fmla="*/ 84 h 88"/>
                <a:gd name="T36" fmla="*/ 1 w 174"/>
                <a:gd name="T37" fmla="*/ 86 h 88"/>
                <a:gd name="T38" fmla="*/ 1 w 174"/>
                <a:gd name="T39" fmla="*/ 87 h 88"/>
                <a:gd name="T40" fmla="*/ 1 w 174"/>
                <a:gd name="T41" fmla="*/ 88 h 88"/>
                <a:gd name="T42" fmla="*/ 1 w 174"/>
                <a:gd name="T43" fmla="*/ 87 h 88"/>
                <a:gd name="T44" fmla="*/ 1 w 174"/>
                <a:gd name="T45" fmla="*/ 86 h 88"/>
                <a:gd name="T46" fmla="*/ 1 w 174"/>
                <a:gd name="T47" fmla="*/ 84 h 88"/>
                <a:gd name="T48" fmla="*/ 1 w 174"/>
                <a:gd name="T49" fmla="*/ 82 h 88"/>
                <a:gd name="T50" fmla="*/ 1 w 174"/>
                <a:gd name="T51" fmla="*/ 80 h 88"/>
                <a:gd name="T52" fmla="*/ 1 w 174"/>
                <a:gd name="T53" fmla="*/ 79 h 88"/>
                <a:gd name="T54" fmla="*/ 1 w 174"/>
                <a:gd name="T55" fmla="*/ 78 h 88"/>
                <a:gd name="T56" fmla="*/ 1 w 174"/>
                <a:gd name="T57" fmla="*/ 75 h 88"/>
                <a:gd name="T58" fmla="*/ 1 w 174"/>
                <a:gd name="T59" fmla="*/ 69 h 88"/>
                <a:gd name="T60" fmla="*/ 1 w 174"/>
                <a:gd name="T61" fmla="*/ 63 h 88"/>
                <a:gd name="T62" fmla="*/ 1 w 174"/>
                <a:gd name="T63" fmla="*/ 56 h 88"/>
                <a:gd name="T64" fmla="*/ 0 w 174"/>
                <a:gd name="T65" fmla="*/ 48 h 88"/>
                <a:gd name="T66" fmla="*/ 0 w 174"/>
                <a:gd name="T67" fmla="*/ 40 h 88"/>
                <a:gd name="T68" fmla="*/ 0 w 174"/>
                <a:gd name="T69" fmla="*/ 33 h 88"/>
                <a:gd name="T70" fmla="*/ 1 w 174"/>
                <a:gd name="T71" fmla="*/ 26 h 88"/>
                <a:gd name="T72" fmla="*/ 1 w 174"/>
                <a:gd name="T73" fmla="*/ 20 h 88"/>
                <a:gd name="T74" fmla="*/ 1 w 174"/>
                <a:gd name="T75" fmla="*/ 16 h 88"/>
                <a:gd name="T76" fmla="*/ 1 w 174"/>
                <a:gd name="T77" fmla="*/ 13 h 88"/>
                <a:gd name="T78" fmla="*/ 1 w 174"/>
                <a:gd name="T79" fmla="*/ 11 h 88"/>
                <a:gd name="T80" fmla="*/ 1 w 174"/>
                <a:gd name="T81" fmla="*/ 8 h 88"/>
                <a:gd name="T82" fmla="*/ 1 w 174"/>
                <a:gd name="T83" fmla="*/ 4 h 88"/>
                <a:gd name="T84" fmla="*/ 1 w 174"/>
                <a:gd name="T85" fmla="*/ 2 h 88"/>
                <a:gd name="T86" fmla="*/ 1 w 174"/>
                <a:gd name="T87" fmla="*/ 0 h 88"/>
                <a:gd name="T88" fmla="*/ 1 w 174"/>
                <a:gd name="T89" fmla="*/ 0 h 88"/>
                <a:gd name="T90" fmla="*/ 1 w 174"/>
                <a:gd name="T91" fmla="*/ 0 h 88"/>
                <a:gd name="T92" fmla="*/ 1 w 174"/>
                <a:gd name="T93" fmla="*/ 0 h 88"/>
                <a:gd name="T94" fmla="*/ 1 w 174"/>
                <a:gd name="T95" fmla="*/ 0 h 88"/>
                <a:gd name="T96" fmla="*/ 1 w 174"/>
                <a:gd name="T97" fmla="*/ 1 h 8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4"/>
                <a:gd name="T148" fmla="*/ 0 h 88"/>
                <a:gd name="T149" fmla="*/ 174 w 174"/>
                <a:gd name="T150" fmla="*/ 88 h 8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4" h="88">
                  <a:moveTo>
                    <a:pt x="141" y="9"/>
                  </a:moveTo>
                  <a:lnTo>
                    <a:pt x="143" y="10"/>
                  </a:lnTo>
                  <a:lnTo>
                    <a:pt x="144" y="11"/>
                  </a:lnTo>
                  <a:lnTo>
                    <a:pt x="146" y="12"/>
                  </a:lnTo>
                  <a:lnTo>
                    <a:pt x="147" y="13"/>
                  </a:lnTo>
                  <a:lnTo>
                    <a:pt x="151" y="14"/>
                  </a:lnTo>
                  <a:lnTo>
                    <a:pt x="152" y="15"/>
                  </a:lnTo>
                  <a:lnTo>
                    <a:pt x="154" y="17"/>
                  </a:lnTo>
                  <a:lnTo>
                    <a:pt x="155" y="18"/>
                  </a:lnTo>
                  <a:lnTo>
                    <a:pt x="157" y="19"/>
                  </a:lnTo>
                  <a:lnTo>
                    <a:pt x="158" y="20"/>
                  </a:lnTo>
                  <a:lnTo>
                    <a:pt x="160" y="21"/>
                  </a:lnTo>
                  <a:lnTo>
                    <a:pt x="160" y="22"/>
                  </a:lnTo>
                  <a:lnTo>
                    <a:pt x="161" y="23"/>
                  </a:lnTo>
                  <a:lnTo>
                    <a:pt x="163" y="24"/>
                  </a:lnTo>
                  <a:lnTo>
                    <a:pt x="165" y="25"/>
                  </a:lnTo>
                  <a:lnTo>
                    <a:pt x="165" y="26"/>
                  </a:lnTo>
                  <a:lnTo>
                    <a:pt x="166" y="27"/>
                  </a:lnTo>
                  <a:lnTo>
                    <a:pt x="168" y="29"/>
                  </a:lnTo>
                  <a:lnTo>
                    <a:pt x="168" y="30"/>
                  </a:lnTo>
                  <a:lnTo>
                    <a:pt x="169" y="31"/>
                  </a:lnTo>
                  <a:lnTo>
                    <a:pt x="169" y="32"/>
                  </a:lnTo>
                  <a:lnTo>
                    <a:pt x="171" y="34"/>
                  </a:lnTo>
                  <a:lnTo>
                    <a:pt x="171" y="35"/>
                  </a:lnTo>
                  <a:lnTo>
                    <a:pt x="171" y="36"/>
                  </a:lnTo>
                  <a:lnTo>
                    <a:pt x="172" y="37"/>
                  </a:lnTo>
                  <a:lnTo>
                    <a:pt x="172" y="39"/>
                  </a:lnTo>
                  <a:lnTo>
                    <a:pt x="172" y="40"/>
                  </a:lnTo>
                  <a:lnTo>
                    <a:pt x="172" y="43"/>
                  </a:lnTo>
                  <a:lnTo>
                    <a:pt x="172" y="44"/>
                  </a:lnTo>
                  <a:lnTo>
                    <a:pt x="174" y="46"/>
                  </a:lnTo>
                  <a:lnTo>
                    <a:pt x="174" y="47"/>
                  </a:lnTo>
                  <a:lnTo>
                    <a:pt x="172" y="49"/>
                  </a:lnTo>
                  <a:lnTo>
                    <a:pt x="172" y="50"/>
                  </a:lnTo>
                  <a:lnTo>
                    <a:pt x="172" y="51"/>
                  </a:lnTo>
                  <a:lnTo>
                    <a:pt x="172" y="52"/>
                  </a:lnTo>
                  <a:lnTo>
                    <a:pt x="171" y="53"/>
                  </a:lnTo>
                  <a:lnTo>
                    <a:pt x="171" y="54"/>
                  </a:lnTo>
                  <a:lnTo>
                    <a:pt x="171" y="55"/>
                  </a:lnTo>
                  <a:lnTo>
                    <a:pt x="171" y="56"/>
                  </a:lnTo>
                  <a:lnTo>
                    <a:pt x="169" y="58"/>
                  </a:lnTo>
                  <a:lnTo>
                    <a:pt x="169" y="59"/>
                  </a:lnTo>
                  <a:lnTo>
                    <a:pt x="169" y="60"/>
                  </a:lnTo>
                  <a:lnTo>
                    <a:pt x="169" y="61"/>
                  </a:lnTo>
                  <a:lnTo>
                    <a:pt x="168" y="62"/>
                  </a:lnTo>
                  <a:lnTo>
                    <a:pt x="168" y="63"/>
                  </a:lnTo>
                  <a:lnTo>
                    <a:pt x="168" y="65"/>
                  </a:lnTo>
                  <a:lnTo>
                    <a:pt x="166" y="66"/>
                  </a:lnTo>
                  <a:lnTo>
                    <a:pt x="166" y="67"/>
                  </a:lnTo>
                  <a:lnTo>
                    <a:pt x="165" y="68"/>
                  </a:lnTo>
                  <a:lnTo>
                    <a:pt x="165" y="69"/>
                  </a:lnTo>
                  <a:lnTo>
                    <a:pt x="163" y="70"/>
                  </a:lnTo>
                  <a:lnTo>
                    <a:pt x="163" y="71"/>
                  </a:lnTo>
                  <a:lnTo>
                    <a:pt x="161" y="72"/>
                  </a:lnTo>
                  <a:lnTo>
                    <a:pt x="160" y="73"/>
                  </a:lnTo>
                  <a:lnTo>
                    <a:pt x="158" y="74"/>
                  </a:lnTo>
                  <a:lnTo>
                    <a:pt x="158" y="75"/>
                  </a:lnTo>
                  <a:lnTo>
                    <a:pt x="157" y="75"/>
                  </a:lnTo>
                  <a:lnTo>
                    <a:pt x="155" y="76"/>
                  </a:lnTo>
                  <a:lnTo>
                    <a:pt x="154" y="77"/>
                  </a:lnTo>
                  <a:lnTo>
                    <a:pt x="152" y="77"/>
                  </a:lnTo>
                  <a:lnTo>
                    <a:pt x="151" y="78"/>
                  </a:lnTo>
                  <a:lnTo>
                    <a:pt x="149" y="78"/>
                  </a:lnTo>
                  <a:lnTo>
                    <a:pt x="146" y="78"/>
                  </a:lnTo>
                  <a:lnTo>
                    <a:pt x="144" y="79"/>
                  </a:lnTo>
                  <a:lnTo>
                    <a:pt x="141" y="80"/>
                  </a:lnTo>
                  <a:lnTo>
                    <a:pt x="138" y="80"/>
                  </a:lnTo>
                  <a:lnTo>
                    <a:pt x="133" y="81"/>
                  </a:lnTo>
                  <a:lnTo>
                    <a:pt x="130" y="82"/>
                  </a:lnTo>
                  <a:lnTo>
                    <a:pt x="127" y="83"/>
                  </a:lnTo>
                  <a:lnTo>
                    <a:pt x="124" y="83"/>
                  </a:lnTo>
                  <a:lnTo>
                    <a:pt x="121" y="84"/>
                  </a:lnTo>
                  <a:lnTo>
                    <a:pt x="118" y="84"/>
                  </a:lnTo>
                  <a:lnTo>
                    <a:pt x="115" y="85"/>
                  </a:lnTo>
                  <a:lnTo>
                    <a:pt x="112" y="85"/>
                  </a:lnTo>
                  <a:lnTo>
                    <a:pt x="109" y="86"/>
                  </a:lnTo>
                  <a:lnTo>
                    <a:pt x="106" y="86"/>
                  </a:lnTo>
                  <a:lnTo>
                    <a:pt x="102" y="87"/>
                  </a:lnTo>
                  <a:lnTo>
                    <a:pt x="99" y="87"/>
                  </a:lnTo>
                  <a:lnTo>
                    <a:pt x="96" y="87"/>
                  </a:lnTo>
                  <a:lnTo>
                    <a:pt x="93" y="87"/>
                  </a:lnTo>
                  <a:lnTo>
                    <a:pt x="90" y="88"/>
                  </a:lnTo>
                  <a:lnTo>
                    <a:pt x="87" y="88"/>
                  </a:lnTo>
                  <a:lnTo>
                    <a:pt x="84" y="88"/>
                  </a:lnTo>
                  <a:lnTo>
                    <a:pt x="79" y="88"/>
                  </a:lnTo>
                  <a:lnTo>
                    <a:pt x="76" y="88"/>
                  </a:lnTo>
                  <a:lnTo>
                    <a:pt x="73" y="88"/>
                  </a:lnTo>
                  <a:lnTo>
                    <a:pt x="70" y="87"/>
                  </a:lnTo>
                  <a:lnTo>
                    <a:pt x="67" y="87"/>
                  </a:lnTo>
                  <a:lnTo>
                    <a:pt x="64" y="87"/>
                  </a:lnTo>
                  <a:lnTo>
                    <a:pt x="60" y="87"/>
                  </a:lnTo>
                  <a:lnTo>
                    <a:pt x="56" y="86"/>
                  </a:lnTo>
                  <a:lnTo>
                    <a:pt x="53" y="86"/>
                  </a:lnTo>
                  <a:lnTo>
                    <a:pt x="50" y="86"/>
                  </a:lnTo>
                  <a:lnTo>
                    <a:pt x="46" y="85"/>
                  </a:lnTo>
                  <a:lnTo>
                    <a:pt x="42" y="84"/>
                  </a:lnTo>
                  <a:lnTo>
                    <a:pt x="39" y="84"/>
                  </a:lnTo>
                  <a:lnTo>
                    <a:pt x="37" y="83"/>
                  </a:lnTo>
                  <a:lnTo>
                    <a:pt x="36" y="82"/>
                  </a:lnTo>
                  <a:lnTo>
                    <a:pt x="34" y="82"/>
                  </a:lnTo>
                  <a:lnTo>
                    <a:pt x="34" y="81"/>
                  </a:lnTo>
                  <a:lnTo>
                    <a:pt x="32" y="81"/>
                  </a:lnTo>
                  <a:lnTo>
                    <a:pt x="31" y="81"/>
                  </a:lnTo>
                  <a:lnTo>
                    <a:pt x="31" y="80"/>
                  </a:lnTo>
                  <a:lnTo>
                    <a:pt x="29" y="80"/>
                  </a:lnTo>
                  <a:lnTo>
                    <a:pt x="28" y="80"/>
                  </a:lnTo>
                  <a:lnTo>
                    <a:pt x="28" y="79"/>
                  </a:lnTo>
                  <a:lnTo>
                    <a:pt x="26" y="79"/>
                  </a:lnTo>
                  <a:lnTo>
                    <a:pt x="25" y="79"/>
                  </a:lnTo>
                  <a:lnTo>
                    <a:pt x="23" y="79"/>
                  </a:lnTo>
                  <a:lnTo>
                    <a:pt x="23" y="78"/>
                  </a:lnTo>
                  <a:lnTo>
                    <a:pt x="22" y="78"/>
                  </a:lnTo>
                  <a:lnTo>
                    <a:pt x="20" y="78"/>
                  </a:lnTo>
                  <a:lnTo>
                    <a:pt x="20" y="77"/>
                  </a:lnTo>
                  <a:lnTo>
                    <a:pt x="18" y="77"/>
                  </a:lnTo>
                  <a:lnTo>
                    <a:pt x="17" y="75"/>
                  </a:lnTo>
                  <a:lnTo>
                    <a:pt x="15" y="74"/>
                  </a:lnTo>
                  <a:lnTo>
                    <a:pt x="14" y="72"/>
                  </a:lnTo>
                  <a:lnTo>
                    <a:pt x="12" y="71"/>
                  </a:lnTo>
                  <a:lnTo>
                    <a:pt x="11" y="69"/>
                  </a:lnTo>
                  <a:lnTo>
                    <a:pt x="9" y="68"/>
                  </a:lnTo>
                  <a:lnTo>
                    <a:pt x="8" y="66"/>
                  </a:lnTo>
                  <a:lnTo>
                    <a:pt x="8" y="64"/>
                  </a:lnTo>
                  <a:lnTo>
                    <a:pt x="6" y="63"/>
                  </a:lnTo>
                  <a:lnTo>
                    <a:pt x="4" y="61"/>
                  </a:lnTo>
                  <a:lnTo>
                    <a:pt x="4" y="59"/>
                  </a:lnTo>
                  <a:lnTo>
                    <a:pt x="3" y="57"/>
                  </a:lnTo>
                  <a:lnTo>
                    <a:pt x="3" y="56"/>
                  </a:lnTo>
                  <a:lnTo>
                    <a:pt x="1" y="54"/>
                  </a:lnTo>
                  <a:lnTo>
                    <a:pt x="1" y="52"/>
                  </a:lnTo>
                  <a:lnTo>
                    <a:pt x="0" y="50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0" y="43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1" y="31"/>
                  </a:lnTo>
                  <a:lnTo>
                    <a:pt x="1" y="29"/>
                  </a:lnTo>
                  <a:lnTo>
                    <a:pt x="3" y="27"/>
                  </a:lnTo>
                  <a:lnTo>
                    <a:pt x="3" y="26"/>
                  </a:lnTo>
                  <a:lnTo>
                    <a:pt x="4" y="24"/>
                  </a:lnTo>
                  <a:lnTo>
                    <a:pt x="6" y="22"/>
                  </a:lnTo>
                  <a:lnTo>
                    <a:pt x="8" y="21"/>
                  </a:lnTo>
                  <a:lnTo>
                    <a:pt x="8" y="20"/>
                  </a:lnTo>
                  <a:lnTo>
                    <a:pt x="8" y="19"/>
                  </a:lnTo>
                  <a:lnTo>
                    <a:pt x="8" y="18"/>
                  </a:lnTo>
                  <a:lnTo>
                    <a:pt x="9" y="17"/>
                  </a:lnTo>
                  <a:lnTo>
                    <a:pt x="9" y="16"/>
                  </a:lnTo>
                  <a:lnTo>
                    <a:pt x="9" y="15"/>
                  </a:lnTo>
                  <a:lnTo>
                    <a:pt x="11" y="15"/>
                  </a:lnTo>
                  <a:lnTo>
                    <a:pt x="11" y="14"/>
                  </a:lnTo>
                  <a:lnTo>
                    <a:pt x="11" y="13"/>
                  </a:lnTo>
                  <a:lnTo>
                    <a:pt x="12" y="13"/>
                  </a:lnTo>
                  <a:lnTo>
                    <a:pt x="12" y="12"/>
                  </a:lnTo>
                  <a:lnTo>
                    <a:pt x="12" y="11"/>
                  </a:lnTo>
                  <a:lnTo>
                    <a:pt x="14" y="11"/>
                  </a:lnTo>
                  <a:lnTo>
                    <a:pt x="14" y="10"/>
                  </a:lnTo>
                  <a:lnTo>
                    <a:pt x="15" y="9"/>
                  </a:lnTo>
                  <a:lnTo>
                    <a:pt x="15" y="8"/>
                  </a:lnTo>
                  <a:lnTo>
                    <a:pt x="17" y="8"/>
                  </a:lnTo>
                  <a:lnTo>
                    <a:pt x="17" y="7"/>
                  </a:lnTo>
                  <a:lnTo>
                    <a:pt x="18" y="6"/>
                  </a:lnTo>
                  <a:lnTo>
                    <a:pt x="22" y="5"/>
                  </a:lnTo>
                  <a:lnTo>
                    <a:pt x="23" y="4"/>
                  </a:lnTo>
                  <a:lnTo>
                    <a:pt x="26" y="4"/>
                  </a:lnTo>
                  <a:lnTo>
                    <a:pt x="29" y="3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7" y="1"/>
                  </a:lnTo>
                  <a:lnTo>
                    <a:pt x="40" y="1"/>
                  </a:lnTo>
                  <a:lnTo>
                    <a:pt x="43" y="1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71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1" y="0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90" y="0"/>
                  </a:lnTo>
                  <a:lnTo>
                    <a:pt x="93" y="0"/>
                  </a:lnTo>
                  <a:lnTo>
                    <a:pt x="96" y="0"/>
                  </a:lnTo>
                  <a:lnTo>
                    <a:pt x="99" y="1"/>
                  </a:lnTo>
                  <a:lnTo>
                    <a:pt x="102" y="1"/>
                  </a:lnTo>
                  <a:lnTo>
                    <a:pt x="106" y="1"/>
                  </a:lnTo>
                  <a:lnTo>
                    <a:pt x="109" y="1"/>
                  </a:lnTo>
                  <a:lnTo>
                    <a:pt x="112" y="2"/>
                  </a:lnTo>
                  <a:lnTo>
                    <a:pt x="115" y="2"/>
                  </a:lnTo>
                  <a:lnTo>
                    <a:pt x="141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54" name="Freeform 69"/>
            <p:cNvSpPr>
              <a:spLocks/>
            </p:cNvSpPr>
            <p:nvPr/>
          </p:nvSpPr>
          <p:spPr bwMode="auto">
            <a:xfrm>
              <a:off x="6463" y="2047"/>
              <a:ext cx="70" cy="67"/>
            </a:xfrm>
            <a:custGeom>
              <a:avLst/>
              <a:gdLst>
                <a:gd name="T0" fmla="*/ 1 w 140"/>
                <a:gd name="T1" fmla="*/ 3 h 67"/>
                <a:gd name="T2" fmla="*/ 1 w 140"/>
                <a:gd name="T3" fmla="*/ 5 h 67"/>
                <a:gd name="T4" fmla="*/ 1 w 140"/>
                <a:gd name="T5" fmla="*/ 7 h 67"/>
                <a:gd name="T6" fmla="*/ 1 w 140"/>
                <a:gd name="T7" fmla="*/ 10 h 67"/>
                <a:gd name="T8" fmla="*/ 1 w 140"/>
                <a:gd name="T9" fmla="*/ 13 h 67"/>
                <a:gd name="T10" fmla="*/ 1 w 140"/>
                <a:gd name="T11" fmla="*/ 17 h 67"/>
                <a:gd name="T12" fmla="*/ 1 w 140"/>
                <a:gd name="T13" fmla="*/ 21 h 67"/>
                <a:gd name="T14" fmla="*/ 1 w 140"/>
                <a:gd name="T15" fmla="*/ 26 h 67"/>
                <a:gd name="T16" fmla="*/ 1 w 140"/>
                <a:gd name="T17" fmla="*/ 30 h 67"/>
                <a:gd name="T18" fmla="*/ 1 w 140"/>
                <a:gd name="T19" fmla="*/ 35 h 67"/>
                <a:gd name="T20" fmla="*/ 1 w 140"/>
                <a:gd name="T21" fmla="*/ 38 h 67"/>
                <a:gd name="T22" fmla="*/ 1 w 140"/>
                <a:gd name="T23" fmla="*/ 42 h 67"/>
                <a:gd name="T24" fmla="*/ 1 w 140"/>
                <a:gd name="T25" fmla="*/ 46 h 67"/>
                <a:gd name="T26" fmla="*/ 1 w 140"/>
                <a:gd name="T27" fmla="*/ 50 h 67"/>
                <a:gd name="T28" fmla="*/ 1 w 140"/>
                <a:gd name="T29" fmla="*/ 54 h 67"/>
                <a:gd name="T30" fmla="*/ 1 w 140"/>
                <a:gd name="T31" fmla="*/ 59 h 67"/>
                <a:gd name="T32" fmla="*/ 1 w 140"/>
                <a:gd name="T33" fmla="*/ 63 h 67"/>
                <a:gd name="T34" fmla="*/ 1 w 140"/>
                <a:gd name="T35" fmla="*/ 66 h 67"/>
                <a:gd name="T36" fmla="*/ 1 w 140"/>
                <a:gd name="T37" fmla="*/ 67 h 67"/>
                <a:gd name="T38" fmla="*/ 1 w 140"/>
                <a:gd name="T39" fmla="*/ 67 h 67"/>
                <a:gd name="T40" fmla="*/ 1 w 140"/>
                <a:gd name="T41" fmla="*/ 66 h 67"/>
                <a:gd name="T42" fmla="*/ 1 w 140"/>
                <a:gd name="T43" fmla="*/ 63 h 67"/>
                <a:gd name="T44" fmla="*/ 1 w 140"/>
                <a:gd name="T45" fmla="*/ 59 h 67"/>
                <a:gd name="T46" fmla="*/ 1 w 140"/>
                <a:gd name="T47" fmla="*/ 54 h 67"/>
                <a:gd name="T48" fmla="*/ 1 w 140"/>
                <a:gd name="T49" fmla="*/ 50 h 67"/>
                <a:gd name="T50" fmla="*/ 1 w 140"/>
                <a:gd name="T51" fmla="*/ 46 h 67"/>
                <a:gd name="T52" fmla="*/ 1 w 140"/>
                <a:gd name="T53" fmla="*/ 42 h 67"/>
                <a:gd name="T54" fmla="*/ 1 w 140"/>
                <a:gd name="T55" fmla="*/ 38 h 67"/>
                <a:gd name="T56" fmla="*/ 1 w 140"/>
                <a:gd name="T57" fmla="*/ 34 h 67"/>
                <a:gd name="T58" fmla="*/ 1 w 140"/>
                <a:gd name="T59" fmla="*/ 28 h 67"/>
                <a:gd name="T60" fmla="*/ 0 w 140"/>
                <a:gd name="T61" fmla="*/ 23 h 67"/>
                <a:gd name="T62" fmla="*/ 1 w 140"/>
                <a:gd name="T63" fmla="*/ 20 h 67"/>
                <a:gd name="T64" fmla="*/ 1 w 140"/>
                <a:gd name="T65" fmla="*/ 17 h 67"/>
                <a:gd name="T66" fmla="*/ 1 w 140"/>
                <a:gd name="T67" fmla="*/ 13 h 67"/>
                <a:gd name="T68" fmla="*/ 1 w 140"/>
                <a:gd name="T69" fmla="*/ 9 h 67"/>
                <a:gd name="T70" fmla="*/ 1 w 140"/>
                <a:gd name="T71" fmla="*/ 7 h 67"/>
                <a:gd name="T72" fmla="*/ 1 w 140"/>
                <a:gd name="T73" fmla="*/ 5 h 67"/>
                <a:gd name="T74" fmla="*/ 1 w 140"/>
                <a:gd name="T75" fmla="*/ 3 h 67"/>
                <a:gd name="T76" fmla="*/ 1 w 140"/>
                <a:gd name="T77" fmla="*/ 1 h 67"/>
                <a:gd name="T78" fmla="*/ 1 w 140"/>
                <a:gd name="T79" fmla="*/ 0 h 67"/>
                <a:gd name="T80" fmla="*/ 1 w 140"/>
                <a:gd name="T81" fmla="*/ 0 h 67"/>
                <a:gd name="T82" fmla="*/ 1 w 140"/>
                <a:gd name="T83" fmla="*/ 0 h 67"/>
                <a:gd name="T84" fmla="*/ 1 w 140"/>
                <a:gd name="T85" fmla="*/ 1 h 67"/>
                <a:gd name="T86" fmla="*/ 1 w 140"/>
                <a:gd name="T87" fmla="*/ 1 h 67"/>
                <a:gd name="T88" fmla="*/ 1 w 140"/>
                <a:gd name="T89" fmla="*/ 1 h 67"/>
                <a:gd name="T90" fmla="*/ 1 w 140"/>
                <a:gd name="T91" fmla="*/ 1 h 67"/>
                <a:gd name="T92" fmla="*/ 1 w 140"/>
                <a:gd name="T93" fmla="*/ 1 h 67"/>
                <a:gd name="T94" fmla="*/ 1 w 140"/>
                <a:gd name="T95" fmla="*/ 2 h 6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40"/>
                <a:gd name="T145" fmla="*/ 0 h 67"/>
                <a:gd name="T146" fmla="*/ 140 w 140"/>
                <a:gd name="T147" fmla="*/ 67 h 6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40" h="67">
                  <a:moveTo>
                    <a:pt x="91" y="3"/>
                  </a:moveTo>
                  <a:lnTo>
                    <a:pt x="92" y="3"/>
                  </a:lnTo>
                  <a:lnTo>
                    <a:pt x="94" y="3"/>
                  </a:lnTo>
                  <a:lnTo>
                    <a:pt x="95" y="3"/>
                  </a:lnTo>
                  <a:lnTo>
                    <a:pt x="97" y="4"/>
                  </a:lnTo>
                  <a:lnTo>
                    <a:pt x="100" y="4"/>
                  </a:lnTo>
                  <a:lnTo>
                    <a:pt x="101" y="4"/>
                  </a:lnTo>
                  <a:lnTo>
                    <a:pt x="103" y="5"/>
                  </a:lnTo>
                  <a:lnTo>
                    <a:pt x="104" y="5"/>
                  </a:lnTo>
                  <a:lnTo>
                    <a:pt x="106" y="6"/>
                  </a:lnTo>
                  <a:lnTo>
                    <a:pt x="108" y="6"/>
                  </a:lnTo>
                  <a:lnTo>
                    <a:pt x="111" y="7"/>
                  </a:lnTo>
                  <a:lnTo>
                    <a:pt x="112" y="7"/>
                  </a:lnTo>
                  <a:lnTo>
                    <a:pt x="114" y="8"/>
                  </a:lnTo>
                  <a:lnTo>
                    <a:pt x="115" y="9"/>
                  </a:lnTo>
                  <a:lnTo>
                    <a:pt x="117" y="10"/>
                  </a:lnTo>
                  <a:lnTo>
                    <a:pt x="118" y="10"/>
                  </a:lnTo>
                  <a:lnTo>
                    <a:pt x="120" y="11"/>
                  </a:lnTo>
                  <a:lnTo>
                    <a:pt x="122" y="12"/>
                  </a:lnTo>
                  <a:lnTo>
                    <a:pt x="123" y="13"/>
                  </a:lnTo>
                  <a:lnTo>
                    <a:pt x="125" y="14"/>
                  </a:lnTo>
                  <a:lnTo>
                    <a:pt x="126" y="15"/>
                  </a:lnTo>
                  <a:lnTo>
                    <a:pt x="128" y="16"/>
                  </a:lnTo>
                  <a:lnTo>
                    <a:pt x="128" y="17"/>
                  </a:lnTo>
                  <a:lnTo>
                    <a:pt x="129" y="18"/>
                  </a:lnTo>
                  <a:lnTo>
                    <a:pt x="131" y="19"/>
                  </a:lnTo>
                  <a:lnTo>
                    <a:pt x="132" y="20"/>
                  </a:lnTo>
                  <a:lnTo>
                    <a:pt x="134" y="21"/>
                  </a:lnTo>
                  <a:lnTo>
                    <a:pt x="134" y="22"/>
                  </a:lnTo>
                  <a:lnTo>
                    <a:pt x="136" y="23"/>
                  </a:lnTo>
                  <a:lnTo>
                    <a:pt x="136" y="25"/>
                  </a:lnTo>
                  <a:lnTo>
                    <a:pt x="137" y="26"/>
                  </a:lnTo>
                  <a:lnTo>
                    <a:pt x="139" y="27"/>
                  </a:lnTo>
                  <a:lnTo>
                    <a:pt x="139" y="28"/>
                  </a:lnTo>
                  <a:lnTo>
                    <a:pt x="139" y="29"/>
                  </a:lnTo>
                  <a:lnTo>
                    <a:pt x="139" y="30"/>
                  </a:lnTo>
                  <a:lnTo>
                    <a:pt x="139" y="31"/>
                  </a:lnTo>
                  <a:lnTo>
                    <a:pt x="139" y="33"/>
                  </a:lnTo>
                  <a:lnTo>
                    <a:pt x="139" y="34"/>
                  </a:lnTo>
                  <a:lnTo>
                    <a:pt x="139" y="35"/>
                  </a:lnTo>
                  <a:lnTo>
                    <a:pt x="140" y="36"/>
                  </a:lnTo>
                  <a:lnTo>
                    <a:pt x="139" y="36"/>
                  </a:lnTo>
                  <a:lnTo>
                    <a:pt x="139" y="37"/>
                  </a:lnTo>
                  <a:lnTo>
                    <a:pt x="139" y="38"/>
                  </a:lnTo>
                  <a:lnTo>
                    <a:pt x="139" y="39"/>
                  </a:lnTo>
                  <a:lnTo>
                    <a:pt x="139" y="40"/>
                  </a:lnTo>
                  <a:lnTo>
                    <a:pt x="139" y="41"/>
                  </a:lnTo>
                  <a:lnTo>
                    <a:pt x="139" y="42"/>
                  </a:lnTo>
                  <a:lnTo>
                    <a:pt x="139" y="43"/>
                  </a:lnTo>
                  <a:lnTo>
                    <a:pt x="139" y="44"/>
                  </a:lnTo>
                  <a:lnTo>
                    <a:pt x="139" y="45"/>
                  </a:lnTo>
                  <a:lnTo>
                    <a:pt x="137" y="46"/>
                  </a:lnTo>
                  <a:lnTo>
                    <a:pt x="137" y="47"/>
                  </a:lnTo>
                  <a:lnTo>
                    <a:pt x="137" y="48"/>
                  </a:lnTo>
                  <a:lnTo>
                    <a:pt x="137" y="49"/>
                  </a:lnTo>
                  <a:lnTo>
                    <a:pt x="137" y="50"/>
                  </a:lnTo>
                  <a:lnTo>
                    <a:pt x="136" y="51"/>
                  </a:lnTo>
                  <a:lnTo>
                    <a:pt x="136" y="52"/>
                  </a:lnTo>
                  <a:lnTo>
                    <a:pt x="136" y="53"/>
                  </a:lnTo>
                  <a:lnTo>
                    <a:pt x="134" y="54"/>
                  </a:lnTo>
                  <a:lnTo>
                    <a:pt x="131" y="55"/>
                  </a:lnTo>
                  <a:lnTo>
                    <a:pt x="128" y="57"/>
                  </a:lnTo>
                  <a:lnTo>
                    <a:pt x="125" y="58"/>
                  </a:lnTo>
                  <a:lnTo>
                    <a:pt x="120" y="59"/>
                  </a:lnTo>
                  <a:lnTo>
                    <a:pt x="117" y="60"/>
                  </a:lnTo>
                  <a:lnTo>
                    <a:pt x="114" y="61"/>
                  </a:lnTo>
                  <a:lnTo>
                    <a:pt x="109" y="62"/>
                  </a:lnTo>
                  <a:lnTo>
                    <a:pt x="106" y="63"/>
                  </a:lnTo>
                  <a:lnTo>
                    <a:pt x="101" y="64"/>
                  </a:lnTo>
                  <a:lnTo>
                    <a:pt x="98" y="65"/>
                  </a:lnTo>
                  <a:lnTo>
                    <a:pt x="94" y="65"/>
                  </a:lnTo>
                  <a:lnTo>
                    <a:pt x="91" y="66"/>
                  </a:lnTo>
                  <a:lnTo>
                    <a:pt x="86" y="66"/>
                  </a:lnTo>
                  <a:lnTo>
                    <a:pt x="83" y="67"/>
                  </a:lnTo>
                  <a:lnTo>
                    <a:pt x="78" y="67"/>
                  </a:lnTo>
                  <a:lnTo>
                    <a:pt x="75" y="67"/>
                  </a:lnTo>
                  <a:lnTo>
                    <a:pt x="70" y="67"/>
                  </a:lnTo>
                  <a:lnTo>
                    <a:pt x="67" y="67"/>
                  </a:lnTo>
                  <a:lnTo>
                    <a:pt x="63" y="67"/>
                  </a:lnTo>
                  <a:lnTo>
                    <a:pt x="59" y="67"/>
                  </a:lnTo>
                  <a:lnTo>
                    <a:pt x="55" y="67"/>
                  </a:lnTo>
                  <a:lnTo>
                    <a:pt x="52" y="67"/>
                  </a:lnTo>
                  <a:lnTo>
                    <a:pt x="47" y="66"/>
                  </a:lnTo>
                  <a:lnTo>
                    <a:pt x="44" y="66"/>
                  </a:lnTo>
                  <a:lnTo>
                    <a:pt x="39" y="65"/>
                  </a:lnTo>
                  <a:lnTo>
                    <a:pt x="36" y="65"/>
                  </a:lnTo>
                  <a:lnTo>
                    <a:pt x="33" y="64"/>
                  </a:lnTo>
                  <a:lnTo>
                    <a:pt x="28" y="63"/>
                  </a:lnTo>
                  <a:lnTo>
                    <a:pt x="25" y="62"/>
                  </a:lnTo>
                  <a:lnTo>
                    <a:pt x="21" y="61"/>
                  </a:lnTo>
                  <a:lnTo>
                    <a:pt x="17" y="60"/>
                  </a:lnTo>
                  <a:lnTo>
                    <a:pt x="14" y="59"/>
                  </a:lnTo>
                  <a:lnTo>
                    <a:pt x="13" y="58"/>
                  </a:lnTo>
                  <a:lnTo>
                    <a:pt x="13" y="57"/>
                  </a:lnTo>
                  <a:lnTo>
                    <a:pt x="13" y="56"/>
                  </a:lnTo>
                  <a:lnTo>
                    <a:pt x="11" y="54"/>
                  </a:lnTo>
                  <a:lnTo>
                    <a:pt x="11" y="53"/>
                  </a:lnTo>
                  <a:lnTo>
                    <a:pt x="11" y="52"/>
                  </a:lnTo>
                  <a:lnTo>
                    <a:pt x="10" y="51"/>
                  </a:lnTo>
                  <a:lnTo>
                    <a:pt x="10" y="50"/>
                  </a:lnTo>
                  <a:lnTo>
                    <a:pt x="8" y="49"/>
                  </a:lnTo>
                  <a:lnTo>
                    <a:pt x="8" y="48"/>
                  </a:lnTo>
                  <a:lnTo>
                    <a:pt x="8" y="47"/>
                  </a:lnTo>
                  <a:lnTo>
                    <a:pt x="7" y="46"/>
                  </a:lnTo>
                  <a:lnTo>
                    <a:pt x="7" y="45"/>
                  </a:lnTo>
                  <a:lnTo>
                    <a:pt x="5" y="44"/>
                  </a:lnTo>
                  <a:lnTo>
                    <a:pt x="5" y="43"/>
                  </a:lnTo>
                  <a:lnTo>
                    <a:pt x="3" y="42"/>
                  </a:lnTo>
                  <a:lnTo>
                    <a:pt x="3" y="41"/>
                  </a:lnTo>
                  <a:lnTo>
                    <a:pt x="3" y="40"/>
                  </a:lnTo>
                  <a:lnTo>
                    <a:pt x="3" y="39"/>
                  </a:lnTo>
                  <a:lnTo>
                    <a:pt x="2" y="38"/>
                  </a:lnTo>
                  <a:lnTo>
                    <a:pt x="2" y="37"/>
                  </a:lnTo>
                  <a:lnTo>
                    <a:pt x="2" y="36"/>
                  </a:lnTo>
                  <a:lnTo>
                    <a:pt x="2" y="35"/>
                  </a:lnTo>
                  <a:lnTo>
                    <a:pt x="2" y="34"/>
                  </a:lnTo>
                  <a:lnTo>
                    <a:pt x="2" y="33"/>
                  </a:lnTo>
                  <a:lnTo>
                    <a:pt x="2" y="31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2" y="27"/>
                  </a:lnTo>
                  <a:lnTo>
                    <a:pt x="3" y="26"/>
                  </a:lnTo>
                  <a:lnTo>
                    <a:pt x="3" y="25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2" y="21"/>
                  </a:lnTo>
                  <a:lnTo>
                    <a:pt x="2" y="20"/>
                  </a:lnTo>
                  <a:lnTo>
                    <a:pt x="3" y="20"/>
                  </a:lnTo>
                  <a:lnTo>
                    <a:pt x="5" y="19"/>
                  </a:lnTo>
                  <a:lnTo>
                    <a:pt x="7" y="18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7" y="15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8" y="11"/>
                  </a:lnTo>
                  <a:lnTo>
                    <a:pt x="8" y="10"/>
                  </a:lnTo>
                  <a:lnTo>
                    <a:pt x="10" y="9"/>
                  </a:lnTo>
                  <a:lnTo>
                    <a:pt x="10" y="8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3" y="7"/>
                  </a:lnTo>
                  <a:lnTo>
                    <a:pt x="14" y="6"/>
                  </a:lnTo>
                  <a:lnTo>
                    <a:pt x="16" y="6"/>
                  </a:lnTo>
                  <a:lnTo>
                    <a:pt x="17" y="5"/>
                  </a:lnTo>
                  <a:lnTo>
                    <a:pt x="19" y="5"/>
                  </a:lnTo>
                  <a:lnTo>
                    <a:pt x="21" y="4"/>
                  </a:lnTo>
                  <a:lnTo>
                    <a:pt x="22" y="3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7" y="2"/>
                  </a:lnTo>
                  <a:lnTo>
                    <a:pt x="28" y="2"/>
                  </a:lnTo>
                  <a:lnTo>
                    <a:pt x="30" y="1"/>
                  </a:lnTo>
                  <a:lnTo>
                    <a:pt x="31" y="1"/>
                  </a:lnTo>
                  <a:lnTo>
                    <a:pt x="33" y="1"/>
                  </a:lnTo>
                  <a:lnTo>
                    <a:pt x="35" y="1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39" y="0"/>
                  </a:lnTo>
                  <a:lnTo>
                    <a:pt x="41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8" y="1"/>
                  </a:lnTo>
                  <a:lnTo>
                    <a:pt x="59" y="1"/>
                  </a:lnTo>
                  <a:lnTo>
                    <a:pt x="61" y="1"/>
                  </a:lnTo>
                  <a:lnTo>
                    <a:pt x="63" y="1"/>
                  </a:lnTo>
                  <a:lnTo>
                    <a:pt x="64" y="1"/>
                  </a:lnTo>
                  <a:lnTo>
                    <a:pt x="66" y="1"/>
                  </a:lnTo>
                  <a:lnTo>
                    <a:pt x="67" y="1"/>
                  </a:lnTo>
                  <a:lnTo>
                    <a:pt x="69" y="1"/>
                  </a:lnTo>
                  <a:lnTo>
                    <a:pt x="70" y="1"/>
                  </a:lnTo>
                  <a:lnTo>
                    <a:pt x="72" y="1"/>
                  </a:lnTo>
                  <a:lnTo>
                    <a:pt x="73" y="1"/>
                  </a:lnTo>
                  <a:lnTo>
                    <a:pt x="75" y="1"/>
                  </a:lnTo>
                  <a:lnTo>
                    <a:pt x="77" y="1"/>
                  </a:lnTo>
                  <a:lnTo>
                    <a:pt x="78" y="1"/>
                  </a:lnTo>
                  <a:lnTo>
                    <a:pt x="80" y="1"/>
                  </a:lnTo>
                  <a:lnTo>
                    <a:pt x="81" y="1"/>
                  </a:lnTo>
                  <a:lnTo>
                    <a:pt x="83" y="1"/>
                  </a:lnTo>
                  <a:lnTo>
                    <a:pt x="84" y="1"/>
                  </a:lnTo>
                  <a:lnTo>
                    <a:pt x="86" y="2"/>
                  </a:lnTo>
                  <a:lnTo>
                    <a:pt x="87" y="2"/>
                  </a:lnTo>
                  <a:lnTo>
                    <a:pt x="89" y="2"/>
                  </a:lnTo>
                  <a:lnTo>
                    <a:pt x="89" y="3"/>
                  </a:lnTo>
                  <a:lnTo>
                    <a:pt x="91" y="3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55" name="Freeform 75"/>
            <p:cNvSpPr>
              <a:spLocks/>
            </p:cNvSpPr>
            <p:nvPr/>
          </p:nvSpPr>
          <p:spPr bwMode="auto">
            <a:xfrm>
              <a:off x="6540" y="2144"/>
              <a:ext cx="149" cy="200"/>
            </a:xfrm>
            <a:custGeom>
              <a:avLst/>
              <a:gdLst>
                <a:gd name="T0" fmla="*/ 2 w 299"/>
                <a:gd name="T1" fmla="*/ 6 h 200"/>
                <a:gd name="T2" fmla="*/ 2 w 299"/>
                <a:gd name="T3" fmla="*/ 11 h 200"/>
                <a:gd name="T4" fmla="*/ 2 w 299"/>
                <a:gd name="T5" fmla="*/ 17 h 200"/>
                <a:gd name="T6" fmla="*/ 2 w 299"/>
                <a:gd name="T7" fmla="*/ 23 h 200"/>
                <a:gd name="T8" fmla="*/ 2 w 299"/>
                <a:gd name="T9" fmla="*/ 31 h 200"/>
                <a:gd name="T10" fmla="*/ 2 w 299"/>
                <a:gd name="T11" fmla="*/ 41 h 200"/>
                <a:gd name="T12" fmla="*/ 2 w 299"/>
                <a:gd name="T13" fmla="*/ 50 h 200"/>
                <a:gd name="T14" fmla="*/ 2 w 299"/>
                <a:gd name="T15" fmla="*/ 59 h 200"/>
                <a:gd name="T16" fmla="*/ 2 w 299"/>
                <a:gd name="T17" fmla="*/ 68 h 200"/>
                <a:gd name="T18" fmla="*/ 2 w 299"/>
                <a:gd name="T19" fmla="*/ 73 h 200"/>
                <a:gd name="T20" fmla="*/ 2 w 299"/>
                <a:gd name="T21" fmla="*/ 77 h 200"/>
                <a:gd name="T22" fmla="*/ 2 w 299"/>
                <a:gd name="T23" fmla="*/ 84 h 200"/>
                <a:gd name="T24" fmla="*/ 2 w 299"/>
                <a:gd name="T25" fmla="*/ 89 h 200"/>
                <a:gd name="T26" fmla="*/ 1 w 299"/>
                <a:gd name="T27" fmla="*/ 95 h 200"/>
                <a:gd name="T28" fmla="*/ 1 w 299"/>
                <a:gd name="T29" fmla="*/ 101 h 200"/>
                <a:gd name="T30" fmla="*/ 1 w 299"/>
                <a:gd name="T31" fmla="*/ 106 h 200"/>
                <a:gd name="T32" fmla="*/ 1 w 299"/>
                <a:gd name="T33" fmla="*/ 112 h 200"/>
                <a:gd name="T34" fmla="*/ 1 w 299"/>
                <a:gd name="T35" fmla="*/ 119 h 200"/>
                <a:gd name="T36" fmla="*/ 1 w 299"/>
                <a:gd name="T37" fmla="*/ 130 h 200"/>
                <a:gd name="T38" fmla="*/ 1 w 299"/>
                <a:gd name="T39" fmla="*/ 140 h 200"/>
                <a:gd name="T40" fmla="*/ 1 w 299"/>
                <a:gd name="T41" fmla="*/ 151 h 200"/>
                <a:gd name="T42" fmla="*/ 1 w 299"/>
                <a:gd name="T43" fmla="*/ 162 h 200"/>
                <a:gd name="T44" fmla="*/ 1 w 299"/>
                <a:gd name="T45" fmla="*/ 170 h 200"/>
                <a:gd name="T46" fmla="*/ 1 w 299"/>
                <a:gd name="T47" fmla="*/ 178 h 200"/>
                <a:gd name="T48" fmla="*/ 0 w 299"/>
                <a:gd name="T49" fmla="*/ 184 h 200"/>
                <a:gd name="T50" fmla="*/ 0 w 299"/>
                <a:gd name="T51" fmla="*/ 190 h 200"/>
                <a:gd name="T52" fmla="*/ 0 w 299"/>
                <a:gd name="T53" fmla="*/ 195 h 200"/>
                <a:gd name="T54" fmla="*/ 0 w 299"/>
                <a:gd name="T55" fmla="*/ 200 h 200"/>
                <a:gd name="T56" fmla="*/ 0 w 299"/>
                <a:gd name="T57" fmla="*/ 195 h 200"/>
                <a:gd name="T58" fmla="*/ 0 w 299"/>
                <a:gd name="T59" fmla="*/ 190 h 200"/>
                <a:gd name="T60" fmla="*/ 0 w 299"/>
                <a:gd name="T61" fmla="*/ 185 h 200"/>
                <a:gd name="T62" fmla="*/ 0 w 299"/>
                <a:gd name="T63" fmla="*/ 180 h 200"/>
                <a:gd name="T64" fmla="*/ 0 w 299"/>
                <a:gd name="T65" fmla="*/ 171 h 200"/>
                <a:gd name="T66" fmla="*/ 0 w 299"/>
                <a:gd name="T67" fmla="*/ 162 h 200"/>
                <a:gd name="T68" fmla="*/ 0 w 299"/>
                <a:gd name="T69" fmla="*/ 153 h 200"/>
                <a:gd name="T70" fmla="*/ 0 w 299"/>
                <a:gd name="T71" fmla="*/ 144 h 200"/>
                <a:gd name="T72" fmla="*/ 0 w 299"/>
                <a:gd name="T73" fmla="*/ 136 h 200"/>
                <a:gd name="T74" fmla="*/ 0 w 299"/>
                <a:gd name="T75" fmla="*/ 127 h 200"/>
                <a:gd name="T76" fmla="*/ 0 w 299"/>
                <a:gd name="T77" fmla="*/ 121 h 200"/>
                <a:gd name="T78" fmla="*/ 0 w 299"/>
                <a:gd name="T79" fmla="*/ 116 h 200"/>
                <a:gd name="T80" fmla="*/ 0 w 299"/>
                <a:gd name="T81" fmla="*/ 111 h 200"/>
                <a:gd name="T82" fmla="*/ 0 w 299"/>
                <a:gd name="T83" fmla="*/ 106 h 200"/>
                <a:gd name="T84" fmla="*/ 0 w 299"/>
                <a:gd name="T85" fmla="*/ 103 h 200"/>
                <a:gd name="T86" fmla="*/ 0 w 299"/>
                <a:gd name="T87" fmla="*/ 100 h 200"/>
                <a:gd name="T88" fmla="*/ 0 w 299"/>
                <a:gd name="T89" fmla="*/ 98 h 200"/>
                <a:gd name="T90" fmla="*/ 0 w 299"/>
                <a:gd name="T91" fmla="*/ 95 h 200"/>
                <a:gd name="T92" fmla="*/ 0 w 299"/>
                <a:gd name="T93" fmla="*/ 92 h 200"/>
                <a:gd name="T94" fmla="*/ 0 w 299"/>
                <a:gd name="T95" fmla="*/ 89 h 200"/>
                <a:gd name="T96" fmla="*/ 0 w 299"/>
                <a:gd name="T97" fmla="*/ 84 h 200"/>
                <a:gd name="T98" fmla="*/ 0 w 299"/>
                <a:gd name="T99" fmla="*/ 76 h 200"/>
                <a:gd name="T100" fmla="*/ 1 w 299"/>
                <a:gd name="T101" fmla="*/ 68 h 200"/>
                <a:gd name="T102" fmla="*/ 1 w 299"/>
                <a:gd name="T103" fmla="*/ 62 h 200"/>
                <a:gd name="T104" fmla="*/ 1 w 299"/>
                <a:gd name="T105" fmla="*/ 54 h 200"/>
                <a:gd name="T106" fmla="*/ 1 w 299"/>
                <a:gd name="T107" fmla="*/ 44 h 200"/>
                <a:gd name="T108" fmla="*/ 1 w 299"/>
                <a:gd name="T109" fmla="*/ 34 h 200"/>
                <a:gd name="T110" fmla="*/ 1 w 299"/>
                <a:gd name="T111" fmla="*/ 22 h 200"/>
                <a:gd name="T112" fmla="*/ 2 w 299"/>
                <a:gd name="T113" fmla="*/ 11 h 200"/>
                <a:gd name="T114" fmla="*/ 2 w 299"/>
                <a:gd name="T115" fmla="*/ 0 h 200"/>
                <a:gd name="T116" fmla="*/ 2 w 299"/>
                <a:gd name="T117" fmla="*/ 3 h 2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99"/>
                <a:gd name="T178" fmla="*/ 0 h 200"/>
                <a:gd name="T179" fmla="*/ 299 w 299"/>
                <a:gd name="T180" fmla="*/ 200 h 20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99" h="200">
                  <a:moveTo>
                    <a:pt x="299" y="3"/>
                  </a:moveTo>
                  <a:lnTo>
                    <a:pt x="299" y="4"/>
                  </a:lnTo>
                  <a:lnTo>
                    <a:pt x="297" y="4"/>
                  </a:lnTo>
                  <a:lnTo>
                    <a:pt x="297" y="5"/>
                  </a:lnTo>
                  <a:lnTo>
                    <a:pt x="297" y="6"/>
                  </a:lnTo>
                  <a:lnTo>
                    <a:pt x="296" y="6"/>
                  </a:lnTo>
                  <a:lnTo>
                    <a:pt x="296" y="7"/>
                  </a:lnTo>
                  <a:lnTo>
                    <a:pt x="296" y="8"/>
                  </a:lnTo>
                  <a:lnTo>
                    <a:pt x="296" y="9"/>
                  </a:lnTo>
                  <a:lnTo>
                    <a:pt x="294" y="9"/>
                  </a:lnTo>
                  <a:lnTo>
                    <a:pt x="294" y="10"/>
                  </a:lnTo>
                  <a:lnTo>
                    <a:pt x="294" y="11"/>
                  </a:lnTo>
                  <a:lnTo>
                    <a:pt x="294" y="12"/>
                  </a:lnTo>
                  <a:lnTo>
                    <a:pt x="294" y="13"/>
                  </a:lnTo>
                  <a:lnTo>
                    <a:pt x="294" y="14"/>
                  </a:lnTo>
                  <a:lnTo>
                    <a:pt x="294" y="15"/>
                  </a:lnTo>
                  <a:lnTo>
                    <a:pt x="294" y="16"/>
                  </a:lnTo>
                  <a:lnTo>
                    <a:pt x="294" y="17"/>
                  </a:lnTo>
                  <a:lnTo>
                    <a:pt x="294" y="18"/>
                  </a:lnTo>
                  <a:lnTo>
                    <a:pt x="294" y="19"/>
                  </a:lnTo>
                  <a:lnTo>
                    <a:pt x="294" y="20"/>
                  </a:lnTo>
                  <a:lnTo>
                    <a:pt x="294" y="21"/>
                  </a:lnTo>
                  <a:lnTo>
                    <a:pt x="294" y="22"/>
                  </a:lnTo>
                  <a:lnTo>
                    <a:pt x="294" y="23"/>
                  </a:lnTo>
                  <a:lnTo>
                    <a:pt x="293" y="24"/>
                  </a:lnTo>
                  <a:lnTo>
                    <a:pt x="293" y="26"/>
                  </a:lnTo>
                  <a:lnTo>
                    <a:pt x="291" y="27"/>
                  </a:lnTo>
                  <a:lnTo>
                    <a:pt x="289" y="29"/>
                  </a:lnTo>
                  <a:lnTo>
                    <a:pt x="289" y="30"/>
                  </a:lnTo>
                  <a:lnTo>
                    <a:pt x="288" y="31"/>
                  </a:lnTo>
                  <a:lnTo>
                    <a:pt x="288" y="34"/>
                  </a:lnTo>
                  <a:lnTo>
                    <a:pt x="286" y="35"/>
                  </a:lnTo>
                  <a:lnTo>
                    <a:pt x="285" y="37"/>
                  </a:lnTo>
                  <a:lnTo>
                    <a:pt x="285" y="38"/>
                  </a:lnTo>
                  <a:lnTo>
                    <a:pt x="283" y="40"/>
                  </a:lnTo>
                  <a:lnTo>
                    <a:pt x="283" y="41"/>
                  </a:lnTo>
                  <a:lnTo>
                    <a:pt x="282" y="43"/>
                  </a:lnTo>
                  <a:lnTo>
                    <a:pt x="282" y="44"/>
                  </a:lnTo>
                  <a:lnTo>
                    <a:pt x="280" y="46"/>
                  </a:lnTo>
                  <a:lnTo>
                    <a:pt x="279" y="47"/>
                  </a:lnTo>
                  <a:lnTo>
                    <a:pt x="279" y="48"/>
                  </a:lnTo>
                  <a:lnTo>
                    <a:pt x="277" y="50"/>
                  </a:lnTo>
                  <a:lnTo>
                    <a:pt x="277" y="51"/>
                  </a:lnTo>
                  <a:lnTo>
                    <a:pt x="275" y="53"/>
                  </a:lnTo>
                  <a:lnTo>
                    <a:pt x="275" y="54"/>
                  </a:lnTo>
                  <a:lnTo>
                    <a:pt x="275" y="56"/>
                  </a:lnTo>
                  <a:lnTo>
                    <a:pt x="274" y="57"/>
                  </a:lnTo>
                  <a:lnTo>
                    <a:pt x="274" y="59"/>
                  </a:lnTo>
                  <a:lnTo>
                    <a:pt x="272" y="60"/>
                  </a:lnTo>
                  <a:lnTo>
                    <a:pt x="272" y="62"/>
                  </a:lnTo>
                  <a:lnTo>
                    <a:pt x="271" y="63"/>
                  </a:lnTo>
                  <a:lnTo>
                    <a:pt x="271" y="65"/>
                  </a:lnTo>
                  <a:lnTo>
                    <a:pt x="271" y="66"/>
                  </a:lnTo>
                  <a:lnTo>
                    <a:pt x="269" y="68"/>
                  </a:lnTo>
                  <a:lnTo>
                    <a:pt x="269" y="70"/>
                  </a:lnTo>
                  <a:lnTo>
                    <a:pt x="269" y="71"/>
                  </a:lnTo>
                  <a:lnTo>
                    <a:pt x="268" y="71"/>
                  </a:lnTo>
                  <a:lnTo>
                    <a:pt x="268" y="72"/>
                  </a:lnTo>
                  <a:lnTo>
                    <a:pt x="266" y="72"/>
                  </a:lnTo>
                  <a:lnTo>
                    <a:pt x="266" y="73"/>
                  </a:lnTo>
                  <a:lnTo>
                    <a:pt x="265" y="73"/>
                  </a:lnTo>
                  <a:lnTo>
                    <a:pt x="265" y="74"/>
                  </a:lnTo>
                  <a:lnTo>
                    <a:pt x="265" y="75"/>
                  </a:lnTo>
                  <a:lnTo>
                    <a:pt x="263" y="75"/>
                  </a:lnTo>
                  <a:lnTo>
                    <a:pt x="263" y="76"/>
                  </a:lnTo>
                  <a:lnTo>
                    <a:pt x="263" y="77"/>
                  </a:lnTo>
                  <a:lnTo>
                    <a:pt x="263" y="78"/>
                  </a:lnTo>
                  <a:lnTo>
                    <a:pt x="263" y="79"/>
                  </a:lnTo>
                  <a:lnTo>
                    <a:pt x="263" y="81"/>
                  </a:lnTo>
                  <a:lnTo>
                    <a:pt x="263" y="82"/>
                  </a:lnTo>
                  <a:lnTo>
                    <a:pt x="263" y="83"/>
                  </a:lnTo>
                  <a:lnTo>
                    <a:pt x="263" y="84"/>
                  </a:lnTo>
                  <a:lnTo>
                    <a:pt x="263" y="85"/>
                  </a:lnTo>
                  <a:lnTo>
                    <a:pt x="263" y="86"/>
                  </a:lnTo>
                  <a:lnTo>
                    <a:pt x="261" y="87"/>
                  </a:lnTo>
                  <a:lnTo>
                    <a:pt x="261" y="88"/>
                  </a:lnTo>
                  <a:lnTo>
                    <a:pt x="261" y="89"/>
                  </a:lnTo>
                  <a:lnTo>
                    <a:pt x="260" y="89"/>
                  </a:lnTo>
                  <a:lnTo>
                    <a:pt x="260" y="90"/>
                  </a:lnTo>
                  <a:lnTo>
                    <a:pt x="260" y="91"/>
                  </a:lnTo>
                  <a:lnTo>
                    <a:pt x="258" y="92"/>
                  </a:lnTo>
                  <a:lnTo>
                    <a:pt x="258" y="93"/>
                  </a:lnTo>
                  <a:lnTo>
                    <a:pt x="257" y="94"/>
                  </a:lnTo>
                  <a:lnTo>
                    <a:pt x="255" y="95"/>
                  </a:lnTo>
                  <a:lnTo>
                    <a:pt x="255" y="96"/>
                  </a:lnTo>
                  <a:lnTo>
                    <a:pt x="254" y="97"/>
                  </a:lnTo>
                  <a:lnTo>
                    <a:pt x="252" y="98"/>
                  </a:lnTo>
                  <a:lnTo>
                    <a:pt x="251" y="99"/>
                  </a:lnTo>
                  <a:lnTo>
                    <a:pt x="251" y="100"/>
                  </a:lnTo>
                  <a:lnTo>
                    <a:pt x="249" y="101"/>
                  </a:lnTo>
                  <a:lnTo>
                    <a:pt x="249" y="102"/>
                  </a:lnTo>
                  <a:lnTo>
                    <a:pt x="247" y="102"/>
                  </a:lnTo>
                  <a:lnTo>
                    <a:pt x="247" y="103"/>
                  </a:lnTo>
                  <a:lnTo>
                    <a:pt x="246" y="104"/>
                  </a:lnTo>
                  <a:lnTo>
                    <a:pt x="246" y="105"/>
                  </a:lnTo>
                  <a:lnTo>
                    <a:pt x="246" y="106"/>
                  </a:lnTo>
                  <a:lnTo>
                    <a:pt x="244" y="107"/>
                  </a:lnTo>
                  <a:lnTo>
                    <a:pt x="244" y="108"/>
                  </a:lnTo>
                  <a:lnTo>
                    <a:pt x="244" y="109"/>
                  </a:lnTo>
                  <a:lnTo>
                    <a:pt x="244" y="110"/>
                  </a:lnTo>
                  <a:lnTo>
                    <a:pt x="244" y="111"/>
                  </a:lnTo>
                  <a:lnTo>
                    <a:pt x="244" y="112"/>
                  </a:lnTo>
                  <a:lnTo>
                    <a:pt x="244" y="113"/>
                  </a:lnTo>
                  <a:lnTo>
                    <a:pt x="244" y="114"/>
                  </a:lnTo>
                  <a:lnTo>
                    <a:pt x="241" y="115"/>
                  </a:lnTo>
                  <a:lnTo>
                    <a:pt x="238" y="117"/>
                  </a:lnTo>
                  <a:lnTo>
                    <a:pt x="235" y="118"/>
                  </a:lnTo>
                  <a:lnTo>
                    <a:pt x="232" y="119"/>
                  </a:lnTo>
                  <a:lnTo>
                    <a:pt x="229" y="121"/>
                  </a:lnTo>
                  <a:lnTo>
                    <a:pt x="226" y="122"/>
                  </a:lnTo>
                  <a:lnTo>
                    <a:pt x="223" y="124"/>
                  </a:lnTo>
                  <a:lnTo>
                    <a:pt x="219" y="126"/>
                  </a:lnTo>
                  <a:lnTo>
                    <a:pt x="216" y="127"/>
                  </a:lnTo>
                  <a:lnTo>
                    <a:pt x="213" y="130"/>
                  </a:lnTo>
                  <a:lnTo>
                    <a:pt x="210" y="132"/>
                  </a:lnTo>
                  <a:lnTo>
                    <a:pt x="207" y="133"/>
                  </a:lnTo>
                  <a:lnTo>
                    <a:pt x="204" y="135"/>
                  </a:lnTo>
                  <a:lnTo>
                    <a:pt x="201" y="137"/>
                  </a:lnTo>
                  <a:lnTo>
                    <a:pt x="198" y="139"/>
                  </a:lnTo>
                  <a:lnTo>
                    <a:pt x="196" y="140"/>
                  </a:lnTo>
                  <a:lnTo>
                    <a:pt x="193" y="142"/>
                  </a:lnTo>
                  <a:lnTo>
                    <a:pt x="190" y="144"/>
                  </a:lnTo>
                  <a:lnTo>
                    <a:pt x="187" y="146"/>
                  </a:lnTo>
                  <a:lnTo>
                    <a:pt x="184" y="148"/>
                  </a:lnTo>
                  <a:lnTo>
                    <a:pt x="181" y="149"/>
                  </a:lnTo>
                  <a:lnTo>
                    <a:pt x="177" y="151"/>
                  </a:lnTo>
                  <a:lnTo>
                    <a:pt x="176" y="153"/>
                  </a:lnTo>
                  <a:lnTo>
                    <a:pt x="173" y="155"/>
                  </a:lnTo>
                  <a:lnTo>
                    <a:pt x="170" y="157"/>
                  </a:lnTo>
                  <a:lnTo>
                    <a:pt x="167" y="158"/>
                  </a:lnTo>
                  <a:lnTo>
                    <a:pt x="163" y="160"/>
                  </a:lnTo>
                  <a:lnTo>
                    <a:pt x="160" y="162"/>
                  </a:lnTo>
                  <a:lnTo>
                    <a:pt x="157" y="163"/>
                  </a:lnTo>
                  <a:lnTo>
                    <a:pt x="154" y="165"/>
                  </a:lnTo>
                  <a:lnTo>
                    <a:pt x="151" y="167"/>
                  </a:lnTo>
                  <a:lnTo>
                    <a:pt x="149" y="168"/>
                  </a:lnTo>
                  <a:lnTo>
                    <a:pt x="146" y="169"/>
                  </a:lnTo>
                  <a:lnTo>
                    <a:pt x="145" y="170"/>
                  </a:lnTo>
                  <a:lnTo>
                    <a:pt x="143" y="171"/>
                  </a:lnTo>
                  <a:lnTo>
                    <a:pt x="142" y="172"/>
                  </a:lnTo>
                  <a:lnTo>
                    <a:pt x="139" y="174"/>
                  </a:lnTo>
                  <a:lnTo>
                    <a:pt x="137" y="175"/>
                  </a:lnTo>
                  <a:lnTo>
                    <a:pt x="135" y="177"/>
                  </a:lnTo>
                  <a:lnTo>
                    <a:pt x="134" y="178"/>
                  </a:lnTo>
                  <a:lnTo>
                    <a:pt x="132" y="179"/>
                  </a:lnTo>
                  <a:lnTo>
                    <a:pt x="129" y="180"/>
                  </a:lnTo>
                  <a:lnTo>
                    <a:pt x="128" y="181"/>
                  </a:lnTo>
                  <a:lnTo>
                    <a:pt x="126" y="182"/>
                  </a:lnTo>
                  <a:lnTo>
                    <a:pt x="125" y="183"/>
                  </a:lnTo>
                  <a:lnTo>
                    <a:pt x="123" y="184"/>
                  </a:lnTo>
                  <a:lnTo>
                    <a:pt x="120" y="185"/>
                  </a:lnTo>
                  <a:lnTo>
                    <a:pt x="118" y="186"/>
                  </a:lnTo>
                  <a:lnTo>
                    <a:pt x="117" y="187"/>
                  </a:lnTo>
                  <a:lnTo>
                    <a:pt x="115" y="188"/>
                  </a:lnTo>
                  <a:lnTo>
                    <a:pt x="112" y="189"/>
                  </a:lnTo>
                  <a:lnTo>
                    <a:pt x="111" y="190"/>
                  </a:lnTo>
                  <a:lnTo>
                    <a:pt x="109" y="191"/>
                  </a:lnTo>
                  <a:lnTo>
                    <a:pt x="108" y="192"/>
                  </a:lnTo>
                  <a:lnTo>
                    <a:pt x="104" y="193"/>
                  </a:lnTo>
                  <a:lnTo>
                    <a:pt x="103" y="194"/>
                  </a:lnTo>
                  <a:lnTo>
                    <a:pt x="101" y="195"/>
                  </a:lnTo>
                  <a:lnTo>
                    <a:pt x="98" y="195"/>
                  </a:lnTo>
                  <a:lnTo>
                    <a:pt x="97" y="196"/>
                  </a:lnTo>
                  <a:lnTo>
                    <a:pt x="95" y="197"/>
                  </a:lnTo>
                  <a:lnTo>
                    <a:pt x="92" y="198"/>
                  </a:lnTo>
                  <a:lnTo>
                    <a:pt x="90" y="198"/>
                  </a:lnTo>
                  <a:lnTo>
                    <a:pt x="87" y="199"/>
                  </a:lnTo>
                  <a:lnTo>
                    <a:pt x="86" y="200"/>
                  </a:lnTo>
                  <a:lnTo>
                    <a:pt x="84" y="200"/>
                  </a:lnTo>
                  <a:lnTo>
                    <a:pt x="83" y="199"/>
                  </a:lnTo>
                  <a:lnTo>
                    <a:pt x="81" y="198"/>
                  </a:lnTo>
                  <a:lnTo>
                    <a:pt x="80" y="197"/>
                  </a:lnTo>
                  <a:lnTo>
                    <a:pt x="80" y="196"/>
                  </a:lnTo>
                  <a:lnTo>
                    <a:pt x="78" y="195"/>
                  </a:lnTo>
                  <a:lnTo>
                    <a:pt x="76" y="194"/>
                  </a:lnTo>
                  <a:lnTo>
                    <a:pt x="76" y="193"/>
                  </a:lnTo>
                  <a:lnTo>
                    <a:pt x="76" y="192"/>
                  </a:lnTo>
                  <a:lnTo>
                    <a:pt x="75" y="192"/>
                  </a:lnTo>
                  <a:lnTo>
                    <a:pt x="75" y="191"/>
                  </a:lnTo>
                  <a:lnTo>
                    <a:pt x="75" y="190"/>
                  </a:lnTo>
                  <a:lnTo>
                    <a:pt x="73" y="189"/>
                  </a:lnTo>
                  <a:lnTo>
                    <a:pt x="72" y="188"/>
                  </a:lnTo>
                  <a:lnTo>
                    <a:pt x="72" y="187"/>
                  </a:lnTo>
                  <a:lnTo>
                    <a:pt x="72" y="186"/>
                  </a:lnTo>
                  <a:lnTo>
                    <a:pt x="70" y="186"/>
                  </a:lnTo>
                  <a:lnTo>
                    <a:pt x="70" y="185"/>
                  </a:lnTo>
                  <a:lnTo>
                    <a:pt x="69" y="184"/>
                  </a:lnTo>
                  <a:lnTo>
                    <a:pt x="69" y="183"/>
                  </a:lnTo>
                  <a:lnTo>
                    <a:pt x="67" y="183"/>
                  </a:lnTo>
                  <a:lnTo>
                    <a:pt x="67" y="182"/>
                  </a:lnTo>
                  <a:lnTo>
                    <a:pt x="66" y="181"/>
                  </a:lnTo>
                  <a:lnTo>
                    <a:pt x="64" y="180"/>
                  </a:lnTo>
                  <a:lnTo>
                    <a:pt x="62" y="180"/>
                  </a:lnTo>
                  <a:lnTo>
                    <a:pt x="62" y="179"/>
                  </a:lnTo>
                  <a:lnTo>
                    <a:pt x="61" y="177"/>
                  </a:lnTo>
                  <a:lnTo>
                    <a:pt x="61" y="175"/>
                  </a:lnTo>
                  <a:lnTo>
                    <a:pt x="59" y="173"/>
                  </a:lnTo>
                  <a:lnTo>
                    <a:pt x="59" y="171"/>
                  </a:lnTo>
                  <a:lnTo>
                    <a:pt x="58" y="170"/>
                  </a:lnTo>
                  <a:lnTo>
                    <a:pt x="58" y="168"/>
                  </a:lnTo>
                  <a:lnTo>
                    <a:pt x="56" y="166"/>
                  </a:lnTo>
                  <a:lnTo>
                    <a:pt x="55" y="165"/>
                  </a:lnTo>
                  <a:lnTo>
                    <a:pt x="55" y="163"/>
                  </a:lnTo>
                  <a:lnTo>
                    <a:pt x="53" y="162"/>
                  </a:lnTo>
                  <a:lnTo>
                    <a:pt x="52" y="160"/>
                  </a:lnTo>
                  <a:lnTo>
                    <a:pt x="52" y="159"/>
                  </a:lnTo>
                  <a:lnTo>
                    <a:pt x="50" y="157"/>
                  </a:lnTo>
                  <a:lnTo>
                    <a:pt x="48" y="156"/>
                  </a:lnTo>
                  <a:lnTo>
                    <a:pt x="47" y="154"/>
                  </a:lnTo>
                  <a:lnTo>
                    <a:pt x="47" y="153"/>
                  </a:lnTo>
                  <a:lnTo>
                    <a:pt x="45" y="151"/>
                  </a:lnTo>
                  <a:lnTo>
                    <a:pt x="44" y="150"/>
                  </a:lnTo>
                  <a:lnTo>
                    <a:pt x="42" y="149"/>
                  </a:lnTo>
                  <a:lnTo>
                    <a:pt x="41" y="147"/>
                  </a:lnTo>
                  <a:lnTo>
                    <a:pt x="39" y="146"/>
                  </a:lnTo>
                  <a:lnTo>
                    <a:pt x="38" y="144"/>
                  </a:lnTo>
                  <a:lnTo>
                    <a:pt x="36" y="143"/>
                  </a:lnTo>
                  <a:lnTo>
                    <a:pt x="36" y="142"/>
                  </a:lnTo>
                  <a:lnTo>
                    <a:pt x="34" y="140"/>
                  </a:lnTo>
                  <a:lnTo>
                    <a:pt x="33" y="139"/>
                  </a:lnTo>
                  <a:lnTo>
                    <a:pt x="31" y="137"/>
                  </a:lnTo>
                  <a:lnTo>
                    <a:pt x="30" y="136"/>
                  </a:lnTo>
                  <a:lnTo>
                    <a:pt x="28" y="134"/>
                  </a:lnTo>
                  <a:lnTo>
                    <a:pt x="27" y="133"/>
                  </a:lnTo>
                  <a:lnTo>
                    <a:pt x="25" y="131"/>
                  </a:lnTo>
                  <a:lnTo>
                    <a:pt x="22" y="130"/>
                  </a:lnTo>
                  <a:lnTo>
                    <a:pt x="22" y="129"/>
                  </a:lnTo>
                  <a:lnTo>
                    <a:pt x="20" y="127"/>
                  </a:lnTo>
                  <a:lnTo>
                    <a:pt x="19" y="126"/>
                  </a:lnTo>
                  <a:lnTo>
                    <a:pt x="19" y="125"/>
                  </a:lnTo>
                  <a:lnTo>
                    <a:pt x="17" y="124"/>
                  </a:lnTo>
                  <a:lnTo>
                    <a:pt x="17" y="123"/>
                  </a:lnTo>
                  <a:lnTo>
                    <a:pt x="16" y="122"/>
                  </a:lnTo>
                  <a:lnTo>
                    <a:pt x="14" y="121"/>
                  </a:lnTo>
                  <a:lnTo>
                    <a:pt x="14" y="120"/>
                  </a:lnTo>
                  <a:lnTo>
                    <a:pt x="13" y="119"/>
                  </a:lnTo>
                  <a:lnTo>
                    <a:pt x="13" y="118"/>
                  </a:lnTo>
                  <a:lnTo>
                    <a:pt x="11" y="118"/>
                  </a:lnTo>
                  <a:lnTo>
                    <a:pt x="11" y="117"/>
                  </a:lnTo>
                  <a:lnTo>
                    <a:pt x="11" y="116"/>
                  </a:lnTo>
                  <a:lnTo>
                    <a:pt x="10" y="116"/>
                  </a:lnTo>
                  <a:lnTo>
                    <a:pt x="10" y="115"/>
                  </a:lnTo>
                  <a:lnTo>
                    <a:pt x="8" y="114"/>
                  </a:lnTo>
                  <a:lnTo>
                    <a:pt x="6" y="113"/>
                  </a:lnTo>
                  <a:lnTo>
                    <a:pt x="6" y="112"/>
                  </a:lnTo>
                  <a:lnTo>
                    <a:pt x="5" y="111"/>
                  </a:lnTo>
                  <a:lnTo>
                    <a:pt x="5" y="110"/>
                  </a:lnTo>
                  <a:lnTo>
                    <a:pt x="3" y="110"/>
                  </a:lnTo>
                  <a:lnTo>
                    <a:pt x="3" y="109"/>
                  </a:lnTo>
                  <a:lnTo>
                    <a:pt x="2" y="108"/>
                  </a:lnTo>
                  <a:lnTo>
                    <a:pt x="0" y="107"/>
                  </a:lnTo>
                  <a:lnTo>
                    <a:pt x="2" y="106"/>
                  </a:lnTo>
                  <a:lnTo>
                    <a:pt x="5" y="106"/>
                  </a:lnTo>
                  <a:lnTo>
                    <a:pt x="6" y="105"/>
                  </a:lnTo>
                  <a:lnTo>
                    <a:pt x="8" y="104"/>
                  </a:lnTo>
                  <a:lnTo>
                    <a:pt x="10" y="104"/>
                  </a:lnTo>
                  <a:lnTo>
                    <a:pt x="11" y="103"/>
                  </a:lnTo>
                  <a:lnTo>
                    <a:pt x="13" y="103"/>
                  </a:lnTo>
                  <a:lnTo>
                    <a:pt x="16" y="102"/>
                  </a:lnTo>
                  <a:lnTo>
                    <a:pt x="17" y="102"/>
                  </a:lnTo>
                  <a:lnTo>
                    <a:pt x="19" y="101"/>
                  </a:lnTo>
                  <a:lnTo>
                    <a:pt x="20" y="101"/>
                  </a:lnTo>
                  <a:lnTo>
                    <a:pt x="24" y="101"/>
                  </a:lnTo>
                  <a:lnTo>
                    <a:pt x="25" y="100"/>
                  </a:lnTo>
                  <a:lnTo>
                    <a:pt x="27" y="100"/>
                  </a:lnTo>
                  <a:lnTo>
                    <a:pt x="28" y="99"/>
                  </a:lnTo>
                  <a:lnTo>
                    <a:pt x="31" y="99"/>
                  </a:lnTo>
                  <a:lnTo>
                    <a:pt x="33" y="99"/>
                  </a:lnTo>
                  <a:lnTo>
                    <a:pt x="34" y="98"/>
                  </a:lnTo>
                  <a:lnTo>
                    <a:pt x="36" y="98"/>
                  </a:lnTo>
                  <a:lnTo>
                    <a:pt x="39" y="97"/>
                  </a:lnTo>
                  <a:lnTo>
                    <a:pt x="41" y="97"/>
                  </a:lnTo>
                  <a:lnTo>
                    <a:pt x="42" y="97"/>
                  </a:lnTo>
                  <a:lnTo>
                    <a:pt x="44" y="96"/>
                  </a:lnTo>
                  <a:lnTo>
                    <a:pt x="45" y="96"/>
                  </a:lnTo>
                  <a:lnTo>
                    <a:pt x="48" y="95"/>
                  </a:lnTo>
                  <a:lnTo>
                    <a:pt x="50" y="95"/>
                  </a:lnTo>
                  <a:lnTo>
                    <a:pt x="52" y="94"/>
                  </a:lnTo>
                  <a:lnTo>
                    <a:pt x="53" y="94"/>
                  </a:lnTo>
                  <a:lnTo>
                    <a:pt x="55" y="93"/>
                  </a:lnTo>
                  <a:lnTo>
                    <a:pt x="58" y="92"/>
                  </a:lnTo>
                  <a:lnTo>
                    <a:pt x="59" y="92"/>
                  </a:lnTo>
                  <a:lnTo>
                    <a:pt x="61" y="91"/>
                  </a:lnTo>
                  <a:lnTo>
                    <a:pt x="64" y="91"/>
                  </a:lnTo>
                  <a:lnTo>
                    <a:pt x="69" y="91"/>
                  </a:lnTo>
                  <a:lnTo>
                    <a:pt x="72" y="90"/>
                  </a:lnTo>
                  <a:lnTo>
                    <a:pt x="75" y="90"/>
                  </a:lnTo>
                  <a:lnTo>
                    <a:pt x="78" y="89"/>
                  </a:lnTo>
                  <a:lnTo>
                    <a:pt x="83" y="88"/>
                  </a:lnTo>
                  <a:lnTo>
                    <a:pt x="86" y="87"/>
                  </a:lnTo>
                  <a:lnTo>
                    <a:pt x="89" y="87"/>
                  </a:lnTo>
                  <a:lnTo>
                    <a:pt x="92" y="86"/>
                  </a:lnTo>
                  <a:lnTo>
                    <a:pt x="95" y="85"/>
                  </a:lnTo>
                  <a:lnTo>
                    <a:pt x="98" y="84"/>
                  </a:lnTo>
                  <a:lnTo>
                    <a:pt x="101" y="83"/>
                  </a:lnTo>
                  <a:lnTo>
                    <a:pt x="104" y="81"/>
                  </a:lnTo>
                  <a:lnTo>
                    <a:pt x="109" y="79"/>
                  </a:lnTo>
                  <a:lnTo>
                    <a:pt x="112" y="78"/>
                  </a:lnTo>
                  <a:lnTo>
                    <a:pt x="115" y="77"/>
                  </a:lnTo>
                  <a:lnTo>
                    <a:pt x="118" y="76"/>
                  </a:lnTo>
                  <a:lnTo>
                    <a:pt x="122" y="74"/>
                  </a:lnTo>
                  <a:lnTo>
                    <a:pt x="125" y="73"/>
                  </a:lnTo>
                  <a:lnTo>
                    <a:pt x="128" y="72"/>
                  </a:lnTo>
                  <a:lnTo>
                    <a:pt x="131" y="71"/>
                  </a:lnTo>
                  <a:lnTo>
                    <a:pt x="134" y="69"/>
                  </a:lnTo>
                  <a:lnTo>
                    <a:pt x="137" y="68"/>
                  </a:lnTo>
                  <a:lnTo>
                    <a:pt x="140" y="67"/>
                  </a:lnTo>
                  <a:lnTo>
                    <a:pt x="143" y="66"/>
                  </a:lnTo>
                  <a:lnTo>
                    <a:pt x="146" y="65"/>
                  </a:lnTo>
                  <a:lnTo>
                    <a:pt x="149" y="64"/>
                  </a:lnTo>
                  <a:lnTo>
                    <a:pt x="153" y="63"/>
                  </a:lnTo>
                  <a:lnTo>
                    <a:pt x="157" y="62"/>
                  </a:lnTo>
                  <a:lnTo>
                    <a:pt x="160" y="61"/>
                  </a:lnTo>
                  <a:lnTo>
                    <a:pt x="163" y="60"/>
                  </a:lnTo>
                  <a:lnTo>
                    <a:pt x="168" y="59"/>
                  </a:lnTo>
                  <a:lnTo>
                    <a:pt x="171" y="57"/>
                  </a:lnTo>
                  <a:lnTo>
                    <a:pt x="174" y="56"/>
                  </a:lnTo>
                  <a:lnTo>
                    <a:pt x="179" y="54"/>
                  </a:lnTo>
                  <a:lnTo>
                    <a:pt x="182" y="52"/>
                  </a:lnTo>
                  <a:lnTo>
                    <a:pt x="187" y="51"/>
                  </a:lnTo>
                  <a:lnTo>
                    <a:pt x="190" y="49"/>
                  </a:lnTo>
                  <a:lnTo>
                    <a:pt x="195" y="47"/>
                  </a:lnTo>
                  <a:lnTo>
                    <a:pt x="198" y="46"/>
                  </a:lnTo>
                  <a:lnTo>
                    <a:pt x="202" y="44"/>
                  </a:lnTo>
                  <a:lnTo>
                    <a:pt x="207" y="42"/>
                  </a:lnTo>
                  <a:lnTo>
                    <a:pt x="210" y="41"/>
                  </a:lnTo>
                  <a:lnTo>
                    <a:pt x="215" y="39"/>
                  </a:lnTo>
                  <a:lnTo>
                    <a:pt x="218" y="37"/>
                  </a:lnTo>
                  <a:lnTo>
                    <a:pt x="223" y="36"/>
                  </a:lnTo>
                  <a:lnTo>
                    <a:pt x="227" y="34"/>
                  </a:lnTo>
                  <a:lnTo>
                    <a:pt x="230" y="31"/>
                  </a:lnTo>
                  <a:lnTo>
                    <a:pt x="235" y="30"/>
                  </a:lnTo>
                  <a:lnTo>
                    <a:pt x="238" y="28"/>
                  </a:lnTo>
                  <a:lnTo>
                    <a:pt x="243" y="26"/>
                  </a:lnTo>
                  <a:lnTo>
                    <a:pt x="247" y="24"/>
                  </a:lnTo>
                  <a:lnTo>
                    <a:pt x="251" y="22"/>
                  </a:lnTo>
                  <a:lnTo>
                    <a:pt x="255" y="20"/>
                  </a:lnTo>
                  <a:lnTo>
                    <a:pt x="258" y="19"/>
                  </a:lnTo>
                  <a:lnTo>
                    <a:pt x="263" y="17"/>
                  </a:lnTo>
                  <a:lnTo>
                    <a:pt x="266" y="15"/>
                  </a:lnTo>
                  <a:lnTo>
                    <a:pt x="271" y="13"/>
                  </a:lnTo>
                  <a:lnTo>
                    <a:pt x="274" y="11"/>
                  </a:lnTo>
                  <a:lnTo>
                    <a:pt x="277" y="9"/>
                  </a:lnTo>
                  <a:lnTo>
                    <a:pt x="282" y="7"/>
                  </a:lnTo>
                  <a:lnTo>
                    <a:pt x="285" y="5"/>
                  </a:lnTo>
                  <a:lnTo>
                    <a:pt x="288" y="2"/>
                  </a:lnTo>
                  <a:lnTo>
                    <a:pt x="293" y="0"/>
                  </a:lnTo>
                  <a:lnTo>
                    <a:pt x="294" y="0"/>
                  </a:lnTo>
                  <a:lnTo>
                    <a:pt x="296" y="0"/>
                  </a:lnTo>
                  <a:lnTo>
                    <a:pt x="297" y="0"/>
                  </a:lnTo>
                  <a:lnTo>
                    <a:pt x="297" y="1"/>
                  </a:lnTo>
                  <a:lnTo>
                    <a:pt x="299" y="1"/>
                  </a:lnTo>
                  <a:lnTo>
                    <a:pt x="299" y="2"/>
                  </a:lnTo>
                  <a:lnTo>
                    <a:pt x="299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56" name="Freeform 77"/>
            <p:cNvSpPr>
              <a:spLocks/>
            </p:cNvSpPr>
            <p:nvPr/>
          </p:nvSpPr>
          <p:spPr bwMode="auto">
            <a:xfrm>
              <a:off x="6309" y="2154"/>
              <a:ext cx="610" cy="1073"/>
            </a:xfrm>
            <a:custGeom>
              <a:avLst/>
              <a:gdLst>
                <a:gd name="T0" fmla="*/ 6 w 1220"/>
                <a:gd name="T1" fmla="*/ 178 h 1073"/>
                <a:gd name="T2" fmla="*/ 5 w 1220"/>
                <a:gd name="T3" fmla="*/ 205 h 1073"/>
                <a:gd name="T4" fmla="*/ 5 w 1220"/>
                <a:gd name="T5" fmla="*/ 230 h 1073"/>
                <a:gd name="T6" fmla="*/ 5 w 1220"/>
                <a:gd name="T7" fmla="*/ 299 h 1073"/>
                <a:gd name="T8" fmla="*/ 3 w 1220"/>
                <a:gd name="T9" fmla="*/ 411 h 1073"/>
                <a:gd name="T10" fmla="*/ 2 w 1220"/>
                <a:gd name="T11" fmla="*/ 473 h 1073"/>
                <a:gd name="T12" fmla="*/ 2 w 1220"/>
                <a:gd name="T13" fmla="*/ 486 h 1073"/>
                <a:gd name="T14" fmla="*/ 5 w 1220"/>
                <a:gd name="T15" fmla="*/ 414 h 1073"/>
                <a:gd name="T16" fmla="*/ 6 w 1220"/>
                <a:gd name="T17" fmla="*/ 282 h 1073"/>
                <a:gd name="T18" fmla="*/ 5 w 1220"/>
                <a:gd name="T19" fmla="*/ 203 h 1073"/>
                <a:gd name="T20" fmla="*/ 6 w 1220"/>
                <a:gd name="T21" fmla="*/ 149 h 1073"/>
                <a:gd name="T22" fmla="*/ 6 w 1220"/>
                <a:gd name="T23" fmla="*/ 69 h 1073"/>
                <a:gd name="T24" fmla="*/ 8 w 1220"/>
                <a:gd name="T25" fmla="*/ 122 h 1073"/>
                <a:gd name="T26" fmla="*/ 9 w 1220"/>
                <a:gd name="T27" fmla="*/ 354 h 1073"/>
                <a:gd name="T28" fmla="*/ 10 w 1220"/>
                <a:gd name="T29" fmla="*/ 459 h 1073"/>
                <a:gd name="T30" fmla="*/ 10 w 1220"/>
                <a:gd name="T31" fmla="*/ 607 h 1073"/>
                <a:gd name="T32" fmla="*/ 9 w 1220"/>
                <a:gd name="T33" fmla="*/ 705 h 1073"/>
                <a:gd name="T34" fmla="*/ 7 w 1220"/>
                <a:gd name="T35" fmla="*/ 705 h 1073"/>
                <a:gd name="T36" fmla="*/ 7 w 1220"/>
                <a:gd name="T37" fmla="*/ 570 h 1073"/>
                <a:gd name="T38" fmla="*/ 7 w 1220"/>
                <a:gd name="T39" fmla="*/ 500 h 1073"/>
                <a:gd name="T40" fmla="*/ 7 w 1220"/>
                <a:gd name="T41" fmla="*/ 405 h 1073"/>
                <a:gd name="T42" fmla="*/ 7 w 1220"/>
                <a:gd name="T43" fmla="*/ 456 h 1073"/>
                <a:gd name="T44" fmla="*/ 7 w 1220"/>
                <a:gd name="T45" fmla="*/ 602 h 1073"/>
                <a:gd name="T46" fmla="*/ 7 w 1220"/>
                <a:gd name="T47" fmla="*/ 1008 h 1073"/>
                <a:gd name="T48" fmla="*/ 6 w 1220"/>
                <a:gd name="T49" fmla="*/ 1047 h 1073"/>
                <a:gd name="T50" fmla="*/ 5 w 1220"/>
                <a:gd name="T51" fmla="*/ 1073 h 1073"/>
                <a:gd name="T52" fmla="*/ 2 w 1220"/>
                <a:gd name="T53" fmla="*/ 1035 h 1073"/>
                <a:gd name="T54" fmla="*/ 1 w 1220"/>
                <a:gd name="T55" fmla="*/ 1056 h 1073"/>
                <a:gd name="T56" fmla="*/ 1 w 1220"/>
                <a:gd name="T57" fmla="*/ 1029 h 1073"/>
                <a:gd name="T58" fmla="*/ 1 w 1220"/>
                <a:gd name="T59" fmla="*/ 745 h 1073"/>
                <a:gd name="T60" fmla="*/ 1 w 1220"/>
                <a:gd name="T61" fmla="*/ 641 h 1073"/>
                <a:gd name="T62" fmla="*/ 1 w 1220"/>
                <a:gd name="T63" fmla="*/ 405 h 1073"/>
                <a:gd name="T64" fmla="*/ 1 w 1220"/>
                <a:gd name="T65" fmla="*/ 602 h 1073"/>
                <a:gd name="T66" fmla="*/ 1 w 1220"/>
                <a:gd name="T67" fmla="*/ 673 h 1073"/>
                <a:gd name="T68" fmla="*/ 1 w 1220"/>
                <a:gd name="T69" fmla="*/ 666 h 1073"/>
                <a:gd name="T70" fmla="*/ 0 w 1220"/>
                <a:gd name="T71" fmla="*/ 570 h 1073"/>
                <a:gd name="T72" fmla="*/ 1 w 1220"/>
                <a:gd name="T73" fmla="*/ 426 h 1073"/>
                <a:gd name="T74" fmla="*/ 1 w 1220"/>
                <a:gd name="T75" fmla="*/ 315 h 1073"/>
                <a:gd name="T76" fmla="*/ 1 w 1220"/>
                <a:gd name="T77" fmla="*/ 172 h 1073"/>
                <a:gd name="T78" fmla="*/ 1 w 1220"/>
                <a:gd name="T79" fmla="*/ 117 h 1073"/>
                <a:gd name="T80" fmla="*/ 2 w 1220"/>
                <a:gd name="T81" fmla="*/ 119 h 1073"/>
                <a:gd name="T82" fmla="*/ 1 w 1220"/>
                <a:gd name="T83" fmla="*/ 171 h 1073"/>
                <a:gd name="T84" fmla="*/ 1 w 1220"/>
                <a:gd name="T85" fmla="*/ 224 h 1073"/>
                <a:gd name="T86" fmla="*/ 1 w 1220"/>
                <a:gd name="T87" fmla="*/ 240 h 1073"/>
                <a:gd name="T88" fmla="*/ 1 w 1220"/>
                <a:gd name="T89" fmla="*/ 355 h 1073"/>
                <a:gd name="T90" fmla="*/ 2 w 1220"/>
                <a:gd name="T91" fmla="*/ 419 h 1073"/>
                <a:gd name="T92" fmla="*/ 1 w 1220"/>
                <a:gd name="T93" fmla="*/ 348 h 1073"/>
                <a:gd name="T94" fmla="*/ 1 w 1220"/>
                <a:gd name="T95" fmla="*/ 261 h 1073"/>
                <a:gd name="T96" fmla="*/ 2 w 1220"/>
                <a:gd name="T97" fmla="*/ 222 h 1073"/>
                <a:gd name="T98" fmla="*/ 1 w 1220"/>
                <a:gd name="T99" fmla="*/ 164 h 1073"/>
                <a:gd name="T100" fmla="*/ 2 w 1220"/>
                <a:gd name="T101" fmla="*/ 55 h 1073"/>
                <a:gd name="T102" fmla="*/ 2 w 1220"/>
                <a:gd name="T103" fmla="*/ 89 h 1073"/>
                <a:gd name="T104" fmla="*/ 2 w 1220"/>
                <a:gd name="T105" fmla="*/ 154 h 1073"/>
                <a:gd name="T106" fmla="*/ 2 w 1220"/>
                <a:gd name="T107" fmla="*/ 209 h 1073"/>
                <a:gd name="T108" fmla="*/ 2 w 1220"/>
                <a:gd name="T109" fmla="*/ 320 h 1073"/>
                <a:gd name="T110" fmla="*/ 2 w 1220"/>
                <a:gd name="T111" fmla="*/ 380 h 1073"/>
                <a:gd name="T112" fmla="*/ 2 w 1220"/>
                <a:gd name="T113" fmla="*/ 453 h 1073"/>
                <a:gd name="T114" fmla="*/ 2 w 1220"/>
                <a:gd name="T115" fmla="*/ 509 h 1073"/>
                <a:gd name="T116" fmla="*/ 2 w 1220"/>
                <a:gd name="T117" fmla="*/ 535 h 1073"/>
                <a:gd name="T118" fmla="*/ 3 w 1220"/>
                <a:gd name="T119" fmla="*/ 402 h 1073"/>
                <a:gd name="T120" fmla="*/ 5 w 1220"/>
                <a:gd name="T121" fmla="*/ 128 h 1073"/>
                <a:gd name="T122" fmla="*/ 6 w 1220"/>
                <a:gd name="T123" fmla="*/ 5 h 107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20"/>
                <a:gd name="T187" fmla="*/ 0 h 1073"/>
                <a:gd name="T188" fmla="*/ 1220 w 1220"/>
                <a:gd name="T189" fmla="*/ 1073 h 107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20" h="1073">
                  <a:moveTo>
                    <a:pt x="830" y="134"/>
                  </a:moveTo>
                  <a:lnTo>
                    <a:pt x="830" y="135"/>
                  </a:lnTo>
                  <a:lnTo>
                    <a:pt x="830" y="136"/>
                  </a:lnTo>
                  <a:lnTo>
                    <a:pt x="830" y="137"/>
                  </a:lnTo>
                  <a:lnTo>
                    <a:pt x="830" y="138"/>
                  </a:lnTo>
                  <a:lnTo>
                    <a:pt x="830" y="139"/>
                  </a:lnTo>
                  <a:lnTo>
                    <a:pt x="830" y="141"/>
                  </a:lnTo>
                  <a:lnTo>
                    <a:pt x="830" y="142"/>
                  </a:lnTo>
                  <a:lnTo>
                    <a:pt x="830" y="143"/>
                  </a:lnTo>
                  <a:lnTo>
                    <a:pt x="830" y="144"/>
                  </a:lnTo>
                  <a:lnTo>
                    <a:pt x="830" y="145"/>
                  </a:lnTo>
                  <a:lnTo>
                    <a:pt x="830" y="147"/>
                  </a:lnTo>
                  <a:lnTo>
                    <a:pt x="830" y="148"/>
                  </a:lnTo>
                  <a:lnTo>
                    <a:pt x="830" y="149"/>
                  </a:lnTo>
                  <a:lnTo>
                    <a:pt x="830" y="150"/>
                  </a:lnTo>
                  <a:lnTo>
                    <a:pt x="830" y="152"/>
                  </a:lnTo>
                  <a:lnTo>
                    <a:pt x="830" y="153"/>
                  </a:lnTo>
                  <a:lnTo>
                    <a:pt x="830" y="154"/>
                  </a:lnTo>
                  <a:lnTo>
                    <a:pt x="830" y="155"/>
                  </a:lnTo>
                  <a:lnTo>
                    <a:pt x="830" y="157"/>
                  </a:lnTo>
                  <a:lnTo>
                    <a:pt x="830" y="158"/>
                  </a:lnTo>
                  <a:lnTo>
                    <a:pt x="830" y="159"/>
                  </a:lnTo>
                  <a:lnTo>
                    <a:pt x="830" y="160"/>
                  </a:lnTo>
                  <a:lnTo>
                    <a:pt x="830" y="161"/>
                  </a:lnTo>
                  <a:lnTo>
                    <a:pt x="828" y="163"/>
                  </a:lnTo>
                  <a:lnTo>
                    <a:pt x="828" y="164"/>
                  </a:lnTo>
                  <a:lnTo>
                    <a:pt x="828" y="165"/>
                  </a:lnTo>
                  <a:lnTo>
                    <a:pt x="828" y="167"/>
                  </a:lnTo>
                  <a:lnTo>
                    <a:pt x="828" y="168"/>
                  </a:lnTo>
                  <a:lnTo>
                    <a:pt x="828" y="169"/>
                  </a:lnTo>
                  <a:lnTo>
                    <a:pt x="827" y="170"/>
                  </a:lnTo>
                  <a:lnTo>
                    <a:pt x="827" y="171"/>
                  </a:lnTo>
                  <a:lnTo>
                    <a:pt x="827" y="172"/>
                  </a:lnTo>
                  <a:lnTo>
                    <a:pt x="825" y="172"/>
                  </a:lnTo>
                  <a:lnTo>
                    <a:pt x="823" y="173"/>
                  </a:lnTo>
                  <a:lnTo>
                    <a:pt x="822" y="173"/>
                  </a:lnTo>
                  <a:lnTo>
                    <a:pt x="820" y="173"/>
                  </a:lnTo>
                  <a:lnTo>
                    <a:pt x="819" y="173"/>
                  </a:lnTo>
                  <a:lnTo>
                    <a:pt x="817" y="174"/>
                  </a:lnTo>
                  <a:lnTo>
                    <a:pt x="816" y="174"/>
                  </a:lnTo>
                  <a:lnTo>
                    <a:pt x="814" y="175"/>
                  </a:lnTo>
                  <a:lnTo>
                    <a:pt x="813" y="175"/>
                  </a:lnTo>
                  <a:lnTo>
                    <a:pt x="811" y="176"/>
                  </a:lnTo>
                  <a:lnTo>
                    <a:pt x="809" y="176"/>
                  </a:lnTo>
                  <a:lnTo>
                    <a:pt x="808" y="177"/>
                  </a:lnTo>
                  <a:lnTo>
                    <a:pt x="806" y="177"/>
                  </a:lnTo>
                  <a:lnTo>
                    <a:pt x="805" y="178"/>
                  </a:lnTo>
                  <a:lnTo>
                    <a:pt x="803" y="178"/>
                  </a:lnTo>
                  <a:lnTo>
                    <a:pt x="802" y="179"/>
                  </a:lnTo>
                  <a:lnTo>
                    <a:pt x="800" y="180"/>
                  </a:lnTo>
                  <a:lnTo>
                    <a:pt x="799" y="180"/>
                  </a:lnTo>
                  <a:lnTo>
                    <a:pt x="797" y="181"/>
                  </a:lnTo>
                  <a:lnTo>
                    <a:pt x="795" y="181"/>
                  </a:lnTo>
                  <a:lnTo>
                    <a:pt x="794" y="182"/>
                  </a:lnTo>
                  <a:lnTo>
                    <a:pt x="792" y="182"/>
                  </a:lnTo>
                  <a:lnTo>
                    <a:pt x="791" y="183"/>
                  </a:lnTo>
                  <a:lnTo>
                    <a:pt x="789" y="183"/>
                  </a:lnTo>
                  <a:lnTo>
                    <a:pt x="788" y="184"/>
                  </a:lnTo>
                  <a:lnTo>
                    <a:pt x="786" y="184"/>
                  </a:lnTo>
                  <a:lnTo>
                    <a:pt x="785" y="185"/>
                  </a:lnTo>
                  <a:lnTo>
                    <a:pt x="783" y="185"/>
                  </a:lnTo>
                  <a:lnTo>
                    <a:pt x="781" y="185"/>
                  </a:lnTo>
                  <a:lnTo>
                    <a:pt x="780" y="186"/>
                  </a:lnTo>
                  <a:lnTo>
                    <a:pt x="778" y="186"/>
                  </a:lnTo>
                  <a:lnTo>
                    <a:pt x="777" y="186"/>
                  </a:lnTo>
                  <a:lnTo>
                    <a:pt x="774" y="187"/>
                  </a:lnTo>
                  <a:lnTo>
                    <a:pt x="772" y="187"/>
                  </a:lnTo>
                  <a:lnTo>
                    <a:pt x="771" y="188"/>
                  </a:lnTo>
                  <a:lnTo>
                    <a:pt x="769" y="188"/>
                  </a:lnTo>
                  <a:lnTo>
                    <a:pt x="766" y="189"/>
                  </a:lnTo>
                  <a:lnTo>
                    <a:pt x="764" y="190"/>
                  </a:lnTo>
                  <a:lnTo>
                    <a:pt x="763" y="190"/>
                  </a:lnTo>
                  <a:lnTo>
                    <a:pt x="761" y="191"/>
                  </a:lnTo>
                  <a:lnTo>
                    <a:pt x="758" y="192"/>
                  </a:lnTo>
                  <a:lnTo>
                    <a:pt x="757" y="192"/>
                  </a:lnTo>
                  <a:lnTo>
                    <a:pt x="755" y="193"/>
                  </a:lnTo>
                  <a:lnTo>
                    <a:pt x="752" y="194"/>
                  </a:lnTo>
                  <a:lnTo>
                    <a:pt x="750" y="194"/>
                  </a:lnTo>
                  <a:lnTo>
                    <a:pt x="749" y="195"/>
                  </a:lnTo>
                  <a:lnTo>
                    <a:pt x="746" y="196"/>
                  </a:lnTo>
                  <a:lnTo>
                    <a:pt x="744" y="196"/>
                  </a:lnTo>
                  <a:lnTo>
                    <a:pt x="741" y="197"/>
                  </a:lnTo>
                  <a:lnTo>
                    <a:pt x="740" y="198"/>
                  </a:lnTo>
                  <a:lnTo>
                    <a:pt x="738" y="198"/>
                  </a:lnTo>
                  <a:lnTo>
                    <a:pt x="735" y="199"/>
                  </a:lnTo>
                  <a:lnTo>
                    <a:pt x="733" y="200"/>
                  </a:lnTo>
                  <a:lnTo>
                    <a:pt x="730" y="200"/>
                  </a:lnTo>
                  <a:lnTo>
                    <a:pt x="729" y="201"/>
                  </a:lnTo>
                  <a:lnTo>
                    <a:pt x="727" y="201"/>
                  </a:lnTo>
                  <a:lnTo>
                    <a:pt x="724" y="202"/>
                  </a:lnTo>
                  <a:lnTo>
                    <a:pt x="722" y="202"/>
                  </a:lnTo>
                  <a:lnTo>
                    <a:pt x="719" y="203"/>
                  </a:lnTo>
                  <a:lnTo>
                    <a:pt x="718" y="203"/>
                  </a:lnTo>
                  <a:lnTo>
                    <a:pt x="715" y="204"/>
                  </a:lnTo>
                  <a:lnTo>
                    <a:pt x="713" y="204"/>
                  </a:lnTo>
                  <a:lnTo>
                    <a:pt x="710" y="205"/>
                  </a:lnTo>
                  <a:lnTo>
                    <a:pt x="708" y="205"/>
                  </a:lnTo>
                  <a:lnTo>
                    <a:pt x="707" y="205"/>
                  </a:lnTo>
                  <a:lnTo>
                    <a:pt x="707" y="206"/>
                  </a:lnTo>
                  <a:lnTo>
                    <a:pt x="705" y="206"/>
                  </a:lnTo>
                  <a:lnTo>
                    <a:pt x="705" y="207"/>
                  </a:lnTo>
                  <a:lnTo>
                    <a:pt x="704" y="207"/>
                  </a:lnTo>
                  <a:lnTo>
                    <a:pt x="704" y="208"/>
                  </a:lnTo>
                  <a:lnTo>
                    <a:pt x="702" y="208"/>
                  </a:lnTo>
                  <a:lnTo>
                    <a:pt x="701" y="209"/>
                  </a:lnTo>
                  <a:lnTo>
                    <a:pt x="699" y="209"/>
                  </a:lnTo>
                  <a:lnTo>
                    <a:pt x="699" y="210"/>
                  </a:lnTo>
                  <a:lnTo>
                    <a:pt x="698" y="210"/>
                  </a:lnTo>
                  <a:lnTo>
                    <a:pt x="698" y="211"/>
                  </a:lnTo>
                  <a:lnTo>
                    <a:pt x="696" y="211"/>
                  </a:lnTo>
                  <a:lnTo>
                    <a:pt x="696" y="212"/>
                  </a:lnTo>
                  <a:lnTo>
                    <a:pt x="694" y="212"/>
                  </a:lnTo>
                  <a:lnTo>
                    <a:pt x="694" y="213"/>
                  </a:lnTo>
                  <a:lnTo>
                    <a:pt x="694" y="215"/>
                  </a:lnTo>
                  <a:lnTo>
                    <a:pt x="693" y="215"/>
                  </a:lnTo>
                  <a:lnTo>
                    <a:pt x="693" y="216"/>
                  </a:lnTo>
                  <a:lnTo>
                    <a:pt x="693" y="217"/>
                  </a:lnTo>
                  <a:lnTo>
                    <a:pt x="693" y="218"/>
                  </a:lnTo>
                  <a:lnTo>
                    <a:pt x="693" y="219"/>
                  </a:lnTo>
                  <a:lnTo>
                    <a:pt x="694" y="219"/>
                  </a:lnTo>
                  <a:lnTo>
                    <a:pt x="696" y="219"/>
                  </a:lnTo>
                  <a:lnTo>
                    <a:pt x="698" y="220"/>
                  </a:lnTo>
                  <a:lnTo>
                    <a:pt x="699" y="220"/>
                  </a:lnTo>
                  <a:lnTo>
                    <a:pt x="701" y="220"/>
                  </a:lnTo>
                  <a:lnTo>
                    <a:pt x="702" y="221"/>
                  </a:lnTo>
                  <a:lnTo>
                    <a:pt x="704" y="221"/>
                  </a:lnTo>
                  <a:lnTo>
                    <a:pt x="704" y="222"/>
                  </a:lnTo>
                  <a:lnTo>
                    <a:pt x="705" y="222"/>
                  </a:lnTo>
                  <a:lnTo>
                    <a:pt x="705" y="223"/>
                  </a:lnTo>
                  <a:lnTo>
                    <a:pt x="707" y="223"/>
                  </a:lnTo>
                  <a:lnTo>
                    <a:pt x="707" y="224"/>
                  </a:lnTo>
                  <a:lnTo>
                    <a:pt x="708" y="224"/>
                  </a:lnTo>
                  <a:lnTo>
                    <a:pt x="708" y="225"/>
                  </a:lnTo>
                  <a:lnTo>
                    <a:pt x="710" y="225"/>
                  </a:lnTo>
                  <a:lnTo>
                    <a:pt x="710" y="226"/>
                  </a:lnTo>
                  <a:lnTo>
                    <a:pt x="712" y="226"/>
                  </a:lnTo>
                  <a:lnTo>
                    <a:pt x="712" y="227"/>
                  </a:lnTo>
                  <a:lnTo>
                    <a:pt x="713" y="227"/>
                  </a:lnTo>
                  <a:lnTo>
                    <a:pt x="713" y="228"/>
                  </a:lnTo>
                  <a:lnTo>
                    <a:pt x="715" y="228"/>
                  </a:lnTo>
                  <a:lnTo>
                    <a:pt x="715" y="229"/>
                  </a:lnTo>
                  <a:lnTo>
                    <a:pt x="716" y="229"/>
                  </a:lnTo>
                  <a:lnTo>
                    <a:pt x="716" y="230"/>
                  </a:lnTo>
                  <a:lnTo>
                    <a:pt x="718" y="230"/>
                  </a:lnTo>
                  <a:lnTo>
                    <a:pt x="719" y="231"/>
                  </a:lnTo>
                  <a:lnTo>
                    <a:pt x="721" y="232"/>
                  </a:lnTo>
                  <a:lnTo>
                    <a:pt x="722" y="232"/>
                  </a:lnTo>
                  <a:lnTo>
                    <a:pt x="724" y="233"/>
                  </a:lnTo>
                  <a:lnTo>
                    <a:pt x="727" y="234"/>
                  </a:lnTo>
                  <a:lnTo>
                    <a:pt x="730" y="235"/>
                  </a:lnTo>
                  <a:lnTo>
                    <a:pt x="732" y="236"/>
                  </a:lnTo>
                  <a:lnTo>
                    <a:pt x="735" y="237"/>
                  </a:lnTo>
                  <a:lnTo>
                    <a:pt x="738" y="238"/>
                  </a:lnTo>
                  <a:lnTo>
                    <a:pt x="740" y="238"/>
                  </a:lnTo>
                  <a:lnTo>
                    <a:pt x="743" y="239"/>
                  </a:lnTo>
                  <a:lnTo>
                    <a:pt x="746" y="240"/>
                  </a:lnTo>
                  <a:lnTo>
                    <a:pt x="747" y="241"/>
                  </a:lnTo>
                  <a:lnTo>
                    <a:pt x="750" y="242"/>
                  </a:lnTo>
                  <a:lnTo>
                    <a:pt x="754" y="243"/>
                  </a:lnTo>
                  <a:lnTo>
                    <a:pt x="755" y="244"/>
                  </a:lnTo>
                  <a:lnTo>
                    <a:pt x="758" y="245"/>
                  </a:lnTo>
                  <a:lnTo>
                    <a:pt x="761" y="246"/>
                  </a:lnTo>
                  <a:lnTo>
                    <a:pt x="763" y="247"/>
                  </a:lnTo>
                  <a:lnTo>
                    <a:pt x="766" y="248"/>
                  </a:lnTo>
                  <a:lnTo>
                    <a:pt x="768" y="249"/>
                  </a:lnTo>
                  <a:lnTo>
                    <a:pt x="771" y="250"/>
                  </a:lnTo>
                  <a:lnTo>
                    <a:pt x="774" y="251"/>
                  </a:lnTo>
                  <a:lnTo>
                    <a:pt x="775" y="252"/>
                  </a:lnTo>
                  <a:lnTo>
                    <a:pt x="778" y="253"/>
                  </a:lnTo>
                  <a:lnTo>
                    <a:pt x="781" y="254"/>
                  </a:lnTo>
                  <a:lnTo>
                    <a:pt x="783" y="255"/>
                  </a:lnTo>
                  <a:lnTo>
                    <a:pt x="786" y="256"/>
                  </a:lnTo>
                  <a:lnTo>
                    <a:pt x="789" y="257"/>
                  </a:lnTo>
                  <a:lnTo>
                    <a:pt x="791" y="257"/>
                  </a:lnTo>
                  <a:lnTo>
                    <a:pt x="794" y="258"/>
                  </a:lnTo>
                  <a:lnTo>
                    <a:pt x="795" y="259"/>
                  </a:lnTo>
                  <a:lnTo>
                    <a:pt x="799" y="260"/>
                  </a:lnTo>
                  <a:lnTo>
                    <a:pt x="802" y="261"/>
                  </a:lnTo>
                  <a:lnTo>
                    <a:pt x="803" y="262"/>
                  </a:lnTo>
                  <a:lnTo>
                    <a:pt x="802" y="268"/>
                  </a:lnTo>
                  <a:lnTo>
                    <a:pt x="795" y="270"/>
                  </a:lnTo>
                  <a:lnTo>
                    <a:pt x="791" y="273"/>
                  </a:lnTo>
                  <a:lnTo>
                    <a:pt x="785" y="275"/>
                  </a:lnTo>
                  <a:lnTo>
                    <a:pt x="780" y="278"/>
                  </a:lnTo>
                  <a:lnTo>
                    <a:pt x="774" y="280"/>
                  </a:lnTo>
                  <a:lnTo>
                    <a:pt x="769" y="283"/>
                  </a:lnTo>
                  <a:lnTo>
                    <a:pt x="764" y="285"/>
                  </a:lnTo>
                  <a:lnTo>
                    <a:pt x="758" y="288"/>
                  </a:lnTo>
                  <a:lnTo>
                    <a:pt x="754" y="291"/>
                  </a:lnTo>
                  <a:lnTo>
                    <a:pt x="749" y="293"/>
                  </a:lnTo>
                  <a:lnTo>
                    <a:pt x="743" y="296"/>
                  </a:lnTo>
                  <a:lnTo>
                    <a:pt x="738" y="299"/>
                  </a:lnTo>
                  <a:lnTo>
                    <a:pt x="733" y="302"/>
                  </a:lnTo>
                  <a:lnTo>
                    <a:pt x="729" y="304"/>
                  </a:lnTo>
                  <a:lnTo>
                    <a:pt x="724" y="307"/>
                  </a:lnTo>
                  <a:lnTo>
                    <a:pt x="718" y="310"/>
                  </a:lnTo>
                  <a:lnTo>
                    <a:pt x="713" y="313"/>
                  </a:lnTo>
                  <a:lnTo>
                    <a:pt x="708" y="316"/>
                  </a:lnTo>
                  <a:lnTo>
                    <a:pt x="704" y="319"/>
                  </a:lnTo>
                  <a:lnTo>
                    <a:pt x="699" y="322"/>
                  </a:lnTo>
                  <a:lnTo>
                    <a:pt x="693" y="324"/>
                  </a:lnTo>
                  <a:lnTo>
                    <a:pt x="688" y="327"/>
                  </a:lnTo>
                  <a:lnTo>
                    <a:pt x="684" y="329"/>
                  </a:lnTo>
                  <a:lnTo>
                    <a:pt x="679" y="332"/>
                  </a:lnTo>
                  <a:lnTo>
                    <a:pt x="674" y="335"/>
                  </a:lnTo>
                  <a:lnTo>
                    <a:pt x="668" y="337"/>
                  </a:lnTo>
                  <a:lnTo>
                    <a:pt x="663" y="340"/>
                  </a:lnTo>
                  <a:lnTo>
                    <a:pt x="659" y="342"/>
                  </a:lnTo>
                  <a:lnTo>
                    <a:pt x="654" y="344"/>
                  </a:lnTo>
                  <a:lnTo>
                    <a:pt x="648" y="347"/>
                  </a:lnTo>
                  <a:lnTo>
                    <a:pt x="643" y="349"/>
                  </a:lnTo>
                  <a:lnTo>
                    <a:pt x="638" y="351"/>
                  </a:lnTo>
                  <a:lnTo>
                    <a:pt x="634" y="353"/>
                  </a:lnTo>
                  <a:lnTo>
                    <a:pt x="629" y="356"/>
                  </a:lnTo>
                  <a:lnTo>
                    <a:pt x="626" y="358"/>
                  </a:lnTo>
                  <a:lnTo>
                    <a:pt x="621" y="361"/>
                  </a:lnTo>
                  <a:lnTo>
                    <a:pt x="617" y="363"/>
                  </a:lnTo>
                  <a:lnTo>
                    <a:pt x="612" y="365"/>
                  </a:lnTo>
                  <a:lnTo>
                    <a:pt x="607" y="367"/>
                  </a:lnTo>
                  <a:lnTo>
                    <a:pt x="603" y="369"/>
                  </a:lnTo>
                  <a:lnTo>
                    <a:pt x="598" y="371"/>
                  </a:lnTo>
                  <a:lnTo>
                    <a:pt x="593" y="373"/>
                  </a:lnTo>
                  <a:lnTo>
                    <a:pt x="589" y="375"/>
                  </a:lnTo>
                  <a:lnTo>
                    <a:pt x="584" y="377"/>
                  </a:lnTo>
                  <a:lnTo>
                    <a:pt x="579" y="379"/>
                  </a:lnTo>
                  <a:lnTo>
                    <a:pt x="575" y="381"/>
                  </a:lnTo>
                  <a:lnTo>
                    <a:pt x="570" y="383"/>
                  </a:lnTo>
                  <a:lnTo>
                    <a:pt x="565" y="385"/>
                  </a:lnTo>
                  <a:lnTo>
                    <a:pt x="561" y="388"/>
                  </a:lnTo>
                  <a:lnTo>
                    <a:pt x="556" y="390"/>
                  </a:lnTo>
                  <a:lnTo>
                    <a:pt x="551" y="392"/>
                  </a:lnTo>
                  <a:lnTo>
                    <a:pt x="547" y="394"/>
                  </a:lnTo>
                  <a:lnTo>
                    <a:pt x="541" y="396"/>
                  </a:lnTo>
                  <a:lnTo>
                    <a:pt x="536" y="398"/>
                  </a:lnTo>
                  <a:lnTo>
                    <a:pt x="531" y="400"/>
                  </a:lnTo>
                  <a:lnTo>
                    <a:pt x="528" y="402"/>
                  </a:lnTo>
                  <a:lnTo>
                    <a:pt x="523" y="404"/>
                  </a:lnTo>
                  <a:lnTo>
                    <a:pt x="519" y="406"/>
                  </a:lnTo>
                  <a:lnTo>
                    <a:pt x="514" y="409"/>
                  </a:lnTo>
                  <a:lnTo>
                    <a:pt x="509" y="411"/>
                  </a:lnTo>
                  <a:lnTo>
                    <a:pt x="505" y="413"/>
                  </a:lnTo>
                  <a:lnTo>
                    <a:pt x="502" y="416"/>
                  </a:lnTo>
                  <a:lnTo>
                    <a:pt x="497" y="418"/>
                  </a:lnTo>
                  <a:lnTo>
                    <a:pt x="492" y="420"/>
                  </a:lnTo>
                  <a:lnTo>
                    <a:pt x="492" y="421"/>
                  </a:lnTo>
                  <a:lnTo>
                    <a:pt x="491" y="421"/>
                  </a:lnTo>
                  <a:lnTo>
                    <a:pt x="489" y="422"/>
                  </a:lnTo>
                  <a:lnTo>
                    <a:pt x="488" y="422"/>
                  </a:lnTo>
                  <a:lnTo>
                    <a:pt x="486" y="423"/>
                  </a:lnTo>
                  <a:lnTo>
                    <a:pt x="485" y="423"/>
                  </a:lnTo>
                  <a:lnTo>
                    <a:pt x="483" y="424"/>
                  </a:lnTo>
                  <a:lnTo>
                    <a:pt x="481" y="424"/>
                  </a:lnTo>
                  <a:lnTo>
                    <a:pt x="480" y="425"/>
                  </a:lnTo>
                  <a:lnTo>
                    <a:pt x="478" y="425"/>
                  </a:lnTo>
                  <a:lnTo>
                    <a:pt x="478" y="426"/>
                  </a:lnTo>
                  <a:lnTo>
                    <a:pt x="477" y="426"/>
                  </a:lnTo>
                  <a:lnTo>
                    <a:pt x="475" y="426"/>
                  </a:lnTo>
                  <a:lnTo>
                    <a:pt x="475" y="427"/>
                  </a:lnTo>
                  <a:lnTo>
                    <a:pt x="474" y="427"/>
                  </a:lnTo>
                  <a:lnTo>
                    <a:pt x="472" y="428"/>
                  </a:lnTo>
                  <a:lnTo>
                    <a:pt x="471" y="429"/>
                  </a:lnTo>
                  <a:lnTo>
                    <a:pt x="469" y="430"/>
                  </a:lnTo>
                  <a:lnTo>
                    <a:pt x="467" y="431"/>
                  </a:lnTo>
                  <a:lnTo>
                    <a:pt x="466" y="432"/>
                  </a:lnTo>
                  <a:lnTo>
                    <a:pt x="466" y="433"/>
                  </a:lnTo>
                  <a:lnTo>
                    <a:pt x="464" y="434"/>
                  </a:lnTo>
                  <a:lnTo>
                    <a:pt x="458" y="435"/>
                  </a:lnTo>
                  <a:lnTo>
                    <a:pt x="453" y="437"/>
                  </a:lnTo>
                  <a:lnTo>
                    <a:pt x="449" y="438"/>
                  </a:lnTo>
                  <a:lnTo>
                    <a:pt x="444" y="439"/>
                  </a:lnTo>
                  <a:lnTo>
                    <a:pt x="438" y="440"/>
                  </a:lnTo>
                  <a:lnTo>
                    <a:pt x="433" y="442"/>
                  </a:lnTo>
                  <a:lnTo>
                    <a:pt x="429" y="443"/>
                  </a:lnTo>
                  <a:lnTo>
                    <a:pt x="424" y="445"/>
                  </a:lnTo>
                  <a:lnTo>
                    <a:pt x="419" y="446"/>
                  </a:lnTo>
                  <a:lnTo>
                    <a:pt x="415" y="448"/>
                  </a:lnTo>
                  <a:lnTo>
                    <a:pt x="410" y="450"/>
                  </a:lnTo>
                  <a:lnTo>
                    <a:pt x="404" y="452"/>
                  </a:lnTo>
                  <a:lnTo>
                    <a:pt x="399" y="453"/>
                  </a:lnTo>
                  <a:lnTo>
                    <a:pt x="394" y="456"/>
                  </a:lnTo>
                  <a:lnTo>
                    <a:pt x="390" y="458"/>
                  </a:lnTo>
                  <a:lnTo>
                    <a:pt x="385" y="460"/>
                  </a:lnTo>
                  <a:lnTo>
                    <a:pt x="380" y="462"/>
                  </a:lnTo>
                  <a:lnTo>
                    <a:pt x="376" y="464"/>
                  </a:lnTo>
                  <a:lnTo>
                    <a:pt x="371" y="466"/>
                  </a:lnTo>
                  <a:lnTo>
                    <a:pt x="366" y="468"/>
                  </a:lnTo>
                  <a:lnTo>
                    <a:pt x="362" y="471"/>
                  </a:lnTo>
                  <a:lnTo>
                    <a:pt x="357" y="473"/>
                  </a:lnTo>
                  <a:lnTo>
                    <a:pt x="354" y="475"/>
                  </a:lnTo>
                  <a:lnTo>
                    <a:pt x="349" y="477"/>
                  </a:lnTo>
                  <a:lnTo>
                    <a:pt x="345" y="479"/>
                  </a:lnTo>
                  <a:lnTo>
                    <a:pt x="340" y="481"/>
                  </a:lnTo>
                  <a:lnTo>
                    <a:pt x="335" y="483"/>
                  </a:lnTo>
                  <a:lnTo>
                    <a:pt x="331" y="485"/>
                  </a:lnTo>
                  <a:lnTo>
                    <a:pt x="328" y="487"/>
                  </a:lnTo>
                  <a:lnTo>
                    <a:pt x="323" y="489"/>
                  </a:lnTo>
                  <a:lnTo>
                    <a:pt x="318" y="491"/>
                  </a:lnTo>
                  <a:lnTo>
                    <a:pt x="315" y="493"/>
                  </a:lnTo>
                  <a:lnTo>
                    <a:pt x="306" y="508"/>
                  </a:lnTo>
                  <a:lnTo>
                    <a:pt x="307" y="509"/>
                  </a:lnTo>
                  <a:lnTo>
                    <a:pt x="307" y="510"/>
                  </a:lnTo>
                  <a:lnTo>
                    <a:pt x="309" y="511"/>
                  </a:lnTo>
                  <a:lnTo>
                    <a:pt x="310" y="512"/>
                  </a:lnTo>
                  <a:lnTo>
                    <a:pt x="310" y="513"/>
                  </a:lnTo>
                  <a:lnTo>
                    <a:pt x="312" y="513"/>
                  </a:lnTo>
                  <a:lnTo>
                    <a:pt x="314" y="514"/>
                  </a:lnTo>
                  <a:lnTo>
                    <a:pt x="315" y="515"/>
                  </a:lnTo>
                  <a:lnTo>
                    <a:pt x="317" y="515"/>
                  </a:lnTo>
                  <a:lnTo>
                    <a:pt x="318" y="515"/>
                  </a:lnTo>
                  <a:lnTo>
                    <a:pt x="320" y="515"/>
                  </a:lnTo>
                  <a:lnTo>
                    <a:pt x="321" y="515"/>
                  </a:lnTo>
                  <a:lnTo>
                    <a:pt x="321" y="514"/>
                  </a:lnTo>
                  <a:lnTo>
                    <a:pt x="323" y="514"/>
                  </a:lnTo>
                  <a:lnTo>
                    <a:pt x="324" y="514"/>
                  </a:lnTo>
                  <a:lnTo>
                    <a:pt x="324" y="513"/>
                  </a:lnTo>
                  <a:lnTo>
                    <a:pt x="326" y="513"/>
                  </a:lnTo>
                  <a:lnTo>
                    <a:pt x="328" y="512"/>
                  </a:lnTo>
                  <a:lnTo>
                    <a:pt x="329" y="511"/>
                  </a:lnTo>
                  <a:lnTo>
                    <a:pt x="331" y="511"/>
                  </a:lnTo>
                  <a:lnTo>
                    <a:pt x="331" y="510"/>
                  </a:lnTo>
                  <a:lnTo>
                    <a:pt x="332" y="510"/>
                  </a:lnTo>
                  <a:lnTo>
                    <a:pt x="332" y="509"/>
                  </a:lnTo>
                  <a:lnTo>
                    <a:pt x="334" y="509"/>
                  </a:lnTo>
                  <a:lnTo>
                    <a:pt x="335" y="508"/>
                  </a:lnTo>
                  <a:lnTo>
                    <a:pt x="335" y="507"/>
                  </a:lnTo>
                  <a:lnTo>
                    <a:pt x="337" y="507"/>
                  </a:lnTo>
                  <a:lnTo>
                    <a:pt x="338" y="506"/>
                  </a:lnTo>
                  <a:lnTo>
                    <a:pt x="340" y="504"/>
                  </a:lnTo>
                  <a:lnTo>
                    <a:pt x="343" y="501"/>
                  </a:lnTo>
                  <a:lnTo>
                    <a:pt x="346" y="499"/>
                  </a:lnTo>
                  <a:lnTo>
                    <a:pt x="349" y="497"/>
                  </a:lnTo>
                  <a:lnTo>
                    <a:pt x="352" y="495"/>
                  </a:lnTo>
                  <a:lnTo>
                    <a:pt x="356" y="493"/>
                  </a:lnTo>
                  <a:lnTo>
                    <a:pt x="360" y="490"/>
                  </a:lnTo>
                  <a:lnTo>
                    <a:pt x="363" y="488"/>
                  </a:lnTo>
                  <a:lnTo>
                    <a:pt x="366" y="486"/>
                  </a:lnTo>
                  <a:lnTo>
                    <a:pt x="371" y="484"/>
                  </a:lnTo>
                  <a:lnTo>
                    <a:pt x="374" y="483"/>
                  </a:lnTo>
                  <a:lnTo>
                    <a:pt x="379" y="481"/>
                  </a:lnTo>
                  <a:lnTo>
                    <a:pt x="382" y="479"/>
                  </a:lnTo>
                  <a:lnTo>
                    <a:pt x="387" y="477"/>
                  </a:lnTo>
                  <a:lnTo>
                    <a:pt x="390" y="475"/>
                  </a:lnTo>
                  <a:lnTo>
                    <a:pt x="394" y="473"/>
                  </a:lnTo>
                  <a:lnTo>
                    <a:pt x="398" y="472"/>
                  </a:lnTo>
                  <a:lnTo>
                    <a:pt x="402" y="470"/>
                  </a:lnTo>
                  <a:lnTo>
                    <a:pt x="407" y="468"/>
                  </a:lnTo>
                  <a:lnTo>
                    <a:pt x="411" y="467"/>
                  </a:lnTo>
                  <a:lnTo>
                    <a:pt x="415" y="465"/>
                  </a:lnTo>
                  <a:lnTo>
                    <a:pt x="419" y="463"/>
                  </a:lnTo>
                  <a:lnTo>
                    <a:pt x="424" y="462"/>
                  </a:lnTo>
                  <a:lnTo>
                    <a:pt x="429" y="461"/>
                  </a:lnTo>
                  <a:lnTo>
                    <a:pt x="432" y="459"/>
                  </a:lnTo>
                  <a:lnTo>
                    <a:pt x="436" y="458"/>
                  </a:lnTo>
                  <a:lnTo>
                    <a:pt x="441" y="456"/>
                  </a:lnTo>
                  <a:lnTo>
                    <a:pt x="446" y="454"/>
                  </a:lnTo>
                  <a:lnTo>
                    <a:pt x="450" y="453"/>
                  </a:lnTo>
                  <a:lnTo>
                    <a:pt x="453" y="452"/>
                  </a:lnTo>
                  <a:lnTo>
                    <a:pt x="458" y="450"/>
                  </a:lnTo>
                  <a:lnTo>
                    <a:pt x="463" y="449"/>
                  </a:lnTo>
                  <a:lnTo>
                    <a:pt x="467" y="448"/>
                  </a:lnTo>
                  <a:lnTo>
                    <a:pt x="467" y="447"/>
                  </a:lnTo>
                  <a:lnTo>
                    <a:pt x="467" y="446"/>
                  </a:lnTo>
                  <a:lnTo>
                    <a:pt x="469" y="446"/>
                  </a:lnTo>
                  <a:lnTo>
                    <a:pt x="469" y="445"/>
                  </a:lnTo>
                  <a:lnTo>
                    <a:pt x="471" y="445"/>
                  </a:lnTo>
                  <a:lnTo>
                    <a:pt x="471" y="444"/>
                  </a:lnTo>
                  <a:lnTo>
                    <a:pt x="472" y="444"/>
                  </a:lnTo>
                  <a:lnTo>
                    <a:pt x="474" y="444"/>
                  </a:lnTo>
                  <a:lnTo>
                    <a:pt x="474" y="443"/>
                  </a:lnTo>
                  <a:lnTo>
                    <a:pt x="475" y="443"/>
                  </a:lnTo>
                  <a:lnTo>
                    <a:pt x="477" y="443"/>
                  </a:lnTo>
                  <a:lnTo>
                    <a:pt x="478" y="443"/>
                  </a:lnTo>
                  <a:lnTo>
                    <a:pt x="480" y="442"/>
                  </a:lnTo>
                  <a:lnTo>
                    <a:pt x="486" y="439"/>
                  </a:lnTo>
                  <a:lnTo>
                    <a:pt x="491" y="437"/>
                  </a:lnTo>
                  <a:lnTo>
                    <a:pt x="497" y="434"/>
                  </a:lnTo>
                  <a:lnTo>
                    <a:pt x="502" y="431"/>
                  </a:lnTo>
                  <a:lnTo>
                    <a:pt x="506" y="429"/>
                  </a:lnTo>
                  <a:lnTo>
                    <a:pt x="513" y="426"/>
                  </a:lnTo>
                  <a:lnTo>
                    <a:pt x="517" y="424"/>
                  </a:lnTo>
                  <a:lnTo>
                    <a:pt x="523" y="421"/>
                  </a:lnTo>
                  <a:lnTo>
                    <a:pt x="528" y="419"/>
                  </a:lnTo>
                  <a:lnTo>
                    <a:pt x="534" y="417"/>
                  </a:lnTo>
                  <a:lnTo>
                    <a:pt x="539" y="414"/>
                  </a:lnTo>
                  <a:lnTo>
                    <a:pt x="545" y="412"/>
                  </a:lnTo>
                  <a:lnTo>
                    <a:pt x="550" y="410"/>
                  </a:lnTo>
                  <a:lnTo>
                    <a:pt x="555" y="408"/>
                  </a:lnTo>
                  <a:lnTo>
                    <a:pt x="561" y="404"/>
                  </a:lnTo>
                  <a:lnTo>
                    <a:pt x="565" y="402"/>
                  </a:lnTo>
                  <a:lnTo>
                    <a:pt x="572" y="400"/>
                  </a:lnTo>
                  <a:lnTo>
                    <a:pt x="576" y="398"/>
                  </a:lnTo>
                  <a:lnTo>
                    <a:pt x="583" y="396"/>
                  </a:lnTo>
                  <a:lnTo>
                    <a:pt x="587" y="393"/>
                  </a:lnTo>
                  <a:lnTo>
                    <a:pt x="592" y="391"/>
                  </a:lnTo>
                  <a:lnTo>
                    <a:pt x="598" y="389"/>
                  </a:lnTo>
                  <a:lnTo>
                    <a:pt x="603" y="386"/>
                  </a:lnTo>
                  <a:lnTo>
                    <a:pt x="607" y="384"/>
                  </a:lnTo>
                  <a:lnTo>
                    <a:pt x="614" y="382"/>
                  </a:lnTo>
                  <a:lnTo>
                    <a:pt x="618" y="379"/>
                  </a:lnTo>
                  <a:lnTo>
                    <a:pt x="623" y="377"/>
                  </a:lnTo>
                  <a:lnTo>
                    <a:pt x="629" y="374"/>
                  </a:lnTo>
                  <a:lnTo>
                    <a:pt x="634" y="372"/>
                  </a:lnTo>
                  <a:lnTo>
                    <a:pt x="638" y="369"/>
                  </a:lnTo>
                  <a:lnTo>
                    <a:pt x="643" y="366"/>
                  </a:lnTo>
                  <a:lnTo>
                    <a:pt x="648" y="363"/>
                  </a:lnTo>
                  <a:lnTo>
                    <a:pt x="656" y="361"/>
                  </a:lnTo>
                  <a:lnTo>
                    <a:pt x="662" y="357"/>
                  </a:lnTo>
                  <a:lnTo>
                    <a:pt x="668" y="355"/>
                  </a:lnTo>
                  <a:lnTo>
                    <a:pt x="674" y="352"/>
                  </a:lnTo>
                  <a:lnTo>
                    <a:pt x="680" y="349"/>
                  </a:lnTo>
                  <a:lnTo>
                    <a:pt x="687" y="346"/>
                  </a:lnTo>
                  <a:lnTo>
                    <a:pt x="691" y="343"/>
                  </a:lnTo>
                  <a:lnTo>
                    <a:pt x="698" y="340"/>
                  </a:lnTo>
                  <a:lnTo>
                    <a:pt x="704" y="337"/>
                  </a:lnTo>
                  <a:lnTo>
                    <a:pt x="710" y="334"/>
                  </a:lnTo>
                  <a:lnTo>
                    <a:pt x="715" y="331"/>
                  </a:lnTo>
                  <a:lnTo>
                    <a:pt x="721" y="328"/>
                  </a:lnTo>
                  <a:lnTo>
                    <a:pt x="727" y="325"/>
                  </a:lnTo>
                  <a:lnTo>
                    <a:pt x="733" y="322"/>
                  </a:lnTo>
                  <a:lnTo>
                    <a:pt x="738" y="319"/>
                  </a:lnTo>
                  <a:lnTo>
                    <a:pt x="744" y="316"/>
                  </a:lnTo>
                  <a:lnTo>
                    <a:pt x="750" y="312"/>
                  </a:lnTo>
                  <a:lnTo>
                    <a:pt x="755" y="308"/>
                  </a:lnTo>
                  <a:lnTo>
                    <a:pt x="761" y="305"/>
                  </a:lnTo>
                  <a:lnTo>
                    <a:pt x="768" y="302"/>
                  </a:lnTo>
                  <a:lnTo>
                    <a:pt x="772" y="299"/>
                  </a:lnTo>
                  <a:lnTo>
                    <a:pt x="778" y="296"/>
                  </a:lnTo>
                  <a:lnTo>
                    <a:pt x="785" y="293"/>
                  </a:lnTo>
                  <a:lnTo>
                    <a:pt x="791" y="290"/>
                  </a:lnTo>
                  <a:lnTo>
                    <a:pt x="797" y="287"/>
                  </a:lnTo>
                  <a:lnTo>
                    <a:pt x="803" y="284"/>
                  </a:lnTo>
                  <a:lnTo>
                    <a:pt x="809" y="282"/>
                  </a:lnTo>
                  <a:lnTo>
                    <a:pt x="816" y="279"/>
                  </a:lnTo>
                  <a:lnTo>
                    <a:pt x="822" y="276"/>
                  </a:lnTo>
                  <a:lnTo>
                    <a:pt x="828" y="274"/>
                  </a:lnTo>
                  <a:lnTo>
                    <a:pt x="834" y="271"/>
                  </a:lnTo>
                  <a:lnTo>
                    <a:pt x="842" y="269"/>
                  </a:lnTo>
                  <a:lnTo>
                    <a:pt x="842" y="259"/>
                  </a:lnTo>
                  <a:lnTo>
                    <a:pt x="837" y="258"/>
                  </a:lnTo>
                  <a:lnTo>
                    <a:pt x="834" y="256"/>
                  </a:lnTo>
                  <a:lnTo>
                    <a:pt x="831" y="255"/>
                  </a:lnTo>
                  <a:lnTo>
                    <a:pt x="828" y="254"/>
                  </a:lnTo>
                  <a:lnTo>
                    <a:pt x="825" y="252"/>
                  </a:lnTo>
                  <a:lnTo>
                    <a:pt x="820" y="251"/>
                  </a:lnTo>
                  <a:lnTo>
                    <a:pt x="817" y="250"/>
                  </a:lnTo>
                  <a:lnTo>
                    <a:pt x="814" y="248"/>
                  </a:lnTo>
                  <a:lnTo>
                    <a:pt x="811" y="247"/>
                  </a:lnTo>
                  <a:lnTo>
                    <a:pt x="806" y="246"/>
                  </a:lnTo>
                  <a:lnTo>
                    <a:pt x="803" y="245"/>
                  </a:lnTo>
                  <a:lnTo>
                    <a:pt x="800" y="243"/>
                  </a:lnTo>
                  <a:lnTo>
                    <a:pt x="797" y="242"/>
                  </a:lnTo>
                  <a:lnTo>
                    <a:pt x="792" y="241"/>
                  </a:lnTo>
                  <a:lnTo>
                    <a:pt x="789" y="240"/>
                  </a:lnTo>
                  <a:lnTo>
                    <a:pt x="786" y="238"/>
                  </a:lnTo>
                  <a:lnTo>
                    <a:pt x="783" y="237"/>
                  </a:lnTo>
                  <a:lnTo>
                    <a:pt x="780" y="236"/>
                  </a:lnTo>
                  <a:lnTo>
                    <a:pt x="775" y="235"/>
                  </a:lnTo>
                  <a:lnTo>
                    <a:pt x="772" y="233"/>
                  </a:lnTo>
                  <a:lnTo>
                    <a:pt x="769" y="232"/>
                  </a:lnTo>
                  <a:lnTo>
                    <a:pt x="766" y="231"/>
                  </a:lnTo>
                  <a:lnTo>
                    <a:pt x="761" y="229"/>
                  </a:lnTo>
                  <a:lnTo>
                    <a:pt x="758" y="228"/>
                  </a:lnTo>
                  <a:lnTo>
                    <a:pt x="755" y="227"/>
                  </a:lnTo>
                  <a:lnTo>
                    <a:pt x="752" y="225"/>
                  </a:lnTo>
                  <a:lnTo>
                    <a:pt x="749" y="224"/>
                  </a:lnTo>
                  <a:lnTo>
                    <a:pt x="744" y="223"/>
                  </a:lnTo>
                  <a:lnTo>
                    <a:pt x="741" y="221"/>
                  </a:lnTo>
                  <a:lnTo>
                    <a:pt x="738" y="220"/>
                  </a:lnTo>
                  <a:lnTo>
                    <a:pt x="735" y="218"/>
                  </a:lnTo>
                  <a:lnTo>
                    <a:pt x="732" y="217"/>
                  </a:lnTo>
                  <a:lnTo>
                    <a:pt x="735" y="215"/>
                  </a:lnTo>
                  <a:lnTo>
                    <a:pt x="738" y="213"/>
                  </a:lnTo>
                  <a:lnTo>
                    <a:pt x="741" y="211"/>
                  </a:lnTo>
                  <a:lnTo>
                    <a:pt x="744" y="210"/>
                  </a:lnTo>
                  <a:lnTo>
                    <a:pt x="747" y="209"/>
                  </a:lnTo>
                  <a:lnTo>
                    <a:pt x="750" y="207"/>
                  </a:lnTo>
                  <a:lnTo>
                    <a:pt x="754" y="206"/>
                  </a:lnTo>
                  <a:lnTo>
                    <a:pt x="757" y="205"/>
                  </a:lnTo>
                  <a:lnTo>
                    <a:pt x="761" y="204"/>
                  </a:lnTo>
                  <a:lnTo>
                    <a:pt x="764" y="203"/>
                  </a:lnTo>
                  <a:lnTo>
                    <a:pt x="768" y="202"/>
                  </a:lnTo>
                  <a:lnTo>
                    <a:pt x="771" y="201"/>
                  </a:lnTo>
                  <a:lnTo>
                    <a:pt x="775" y="200"/>
                  </a:lnTo>
                  <a:lnTo>
                    <a:pt x="778" y="199"/>
                  </a:lnTo>
                  <a:lnTo>
                    <a:pt x="781" y="198"/>
                  </a:lnTo>
                  <a:lnTo>
                    <a:pt x="786" y="197"/>
                  </a:lnTo>
                  <a:lnTo>
                    <a:pt x="789" y="196"/>
                  </a:lnTo>
                  <a:lnTo>
                    <a:pt x="792" y="195"/>
                  </a:lnTo>
                  <a:lnTo>
                    <a:pt x="797" y="194"/>
                  </a:lnTo>
                  <a:lnTo>
                    <a:pt x="800" y="193"/>
                  </a:lnTo>
                  <a:lnTo>
                    <a:pt x="803" y="193"/>
                  </a:lnTo>
                  <a:lnTo>
                    <a:pt x="808" y="192"/>
                  </a:lnTo>
                  <a:lnTo>
                    <a:pt x="811" y="191"/>
                  </a:lnTo>
                  <a:lnTo>
                    <a:pt x="814" y="190"/>
                  </a:lnTo>
                  <a:lnTo>
                    <a:pt x="819" y="189"/>
                  </a:lnTo>
                  <a:lnTo>
                    <a:pt x="822" y="188"/>
                  </a:lnTo>
                  <a:lnTo>
                    <a:pt x="825" y="187"/>
                  </a:lnTo>
                  <a:lnTo>
                    <a:pt x="830" y="186"/>
                  </a:lnTo>
                  <a:lnTo>
                    <a:pt x="833" y="185"/>
                  </a:lnTo>
                  <a:lnTo>
                    <a:pt x="836" y="183"/>
                  </a:lnTo>
                  <a:lnTo>
                    <a:pt x="839" y="182"/>
                  </a:lnTo>
                  <a:lnTo>
                    <a:pt x="844" y="181"/>
                  </a:lnTo>
                  <a:lnTo>
                    <a:pt x="844" y="180"/>
                  </a:lnTo>
                  <a:lnTo>
                    <a:pt x="845" y="180"/>
                  </a:lnTo>
                  <a:lnTo>
                    <a:pt x="845" y="179"/>
                  </a:lnTo>
                  <a:lnTo>
                    <a:pt x="847" y="178"/>
                  </a:lnTo>
                  <a:lnTo>
                    <a:pt x="848" y="177"/>
                  </a:lnTo>
                  <a:lnTo>
                    <a:pt x="848" y="176"/>
                  </a:lnTo>
                  <a:lnTo>
                    <a:pt x="850" y="175"/>
                  </a:lnTo>
                  <a:lnTo>
                    <a:pt x="850" y="174"/>
                  </a:lnTo>
                  <a:lnTo>
                    <a:pt x="850" y="173"/>
                  </a:lnTo>
                  <a:lnTo>
                    <a:pt x="850" y="172"/>
                  </a:lnTo>
                  <a:lnTo>
                    <a:pt x="850" y="171"/>
                  </a:lnTo>
                  <a:lnTo>
                    <a:pt x="851" y="171"/>
                  </a:lnTo>
                  <a:lnTo>
                    <a:pt x="851" y="170"/>
                  </a:lnTo>
                  <a:lnTo>
                    <a:pt x="851" y="169"/>
                  </a:lnTo>
                  <a:lnTo>
                    <a:pt x="851" y="168"/>
                  </a:lnTo>
                  <a:lnTo>
                    <a:pt x="851" y="167"/>
                  </a:lnTo>
                  <a:lnTo>
                    <a:pt x="850" y="165"/>
                  </a:lnTo>
                  <a:lnTo>
                    <a:pt x="850" y="164"/>
                  </a:lnTo>
                  <a:lnTo>
                    <a:pt x="850" y="163"/>
                  </a:lnTo>
                  <a:lnTo>
                    <a:pt x="850" y="162"/>
                  </a:lnTo>
                  <a:lnTo>
                    <a:pt x="850" y="161"/>
                  </a:lnTo>
                  <a:lnTo>
                    <a:pt x="850" y="160"/>
                  </a:lnTo>
                  <a:lnTo>
                    <a:pt x="850" y="157"/>
                  </a:lnTo>
                  <a:lnTo>
                    <a:pt x="850" y="154"/>
                  </a:lnTo>
                  <a:lnTo>
                    <a:pt x="850" y="151"/>
                  </a:lnTo>
                  <a:lnTo>
                    <a:pt x="848" y="149"/>
                  </a:lnTo>
                  <a:lnTo>
                    <a:pt x="848" y="146"/>
                  </a:lnTo>
                  <a:lnTo>
                    <a:pt x="848" y="143"/>
                  </a:lnTo>
                  <a:lnTo>
                    <a:pt x="848" y="140"/>
                  </a:lnTo>
                  <a:lnTo>
                    <a:pt x="848" y="137"/>
                  </a:lnTo>
                  <a:lnTo>
                    <a:pt x="848" y="135"/>
                  </a:lnTo>
                  <a:lnTo>
                    <a:pt x="848" y="132"/>
                  </a:lnTo>
                  <a:lnTo>
                    <a:pt x="848" y="129"/>
                  </a:lnTo>
                  <a:lnTo>
                    <a:pt x="848" y="126"/>
                  </a:lnTo>
                  <a:lnTo>
                    <a:pt x="847" y="123"/>
                  </a:lnTo>
                  <a:lnTo>
                    <a:pt x="847" y="120"/>
                  </a:lnTo>
                  <a:lnTo>
                    <a:pt x="847" y="117"/>
                  </a:lnTo>
                  <a:lnTo>
                    <a:pt x="847" y="114"/>
                  </a:lnTo>
                  <a:lnTo>
                    <a:pt x="845" y="111"/>
                  </a:lnTo>
                  <a:lnTo>
                    <a:pt x="845" y="108"/>
                  </a:lnTo>
                  <a:lnTo>
                    <a:pt x="845" y="105"/>
                  </a:lnTo>
                  <a:lnTo>
                    <a:pt x="845" y="102"/>
                  </a:lnTo>
                  <a:lnTo>
                    <a:pt x="844" y="99"/>
                  </a:lnTo>
                  <a:lnTo>
                    <a:pt x="844" y="96"/>
                  </a:lnTo>
                  <a:lnTo>
                    <a:pt x="844" y="94"/>
                  </a:lnTo>
                  <a:lnTo>
                    <a:pt x="842" y="91"/>
                  </a:lnTo>
                  <a:lnTo>
                    <a:pt x="842" y="88"/>
                  </a:lnTo>
                  <a:lnTo>
                    <a:pt x="842" y="85"/>
                  </a:lnTo>
                  <a:lnTo>
                    <a:pt x="841" y="82"/>
                  </a:lnTo>
                  <a:lnTo>
                    <a:pt x="841" y="79"/>
                  </a:lnTo>
                  <a:lnTo>
                    <a:pt x="839" y="76"/>
                  </a:lnTo>
                  <a:lnTo>
                    <a:pt x="839" y="73"/>
                  </a:lnTo>
                  <a:lnTo>
                    <a:pt x="837" y="69"/>
                  </a:lnTo>
                  <a:lnTo>
                    <a:pt x="837" y="66"/>
                  </a:lnTo>
                  <a:lnTo>
                    <a:pt x="839" y="66"/>
                  </a:lnTo>
                  <a:lnTo>
                    <a:pt x="839" y="65"/>
                  </a:lnTo>
                  <a:lnTo>
                    <a:pt x="841" y="64"/>
                  </a:lnTo>
                  <a:lnTo>
                    <a:pt x="841" y="63"/>
                  </a:lnTo>
                  <a:lnTo>
                    <a:pt x="839" y="62"/>
                  </a:lnTo>
                  <a:lnTo>
                    <a:pt x="839" y="61"/>
                  </a:lnTo>
                  <a:lnTo>
                    <a:pt x="839" y="60"/>
                  </a:lnTo>
                  <a:lnTo>
                    <a:pt x="837" y="59"/>
                  </a:lnTo>
                  <a:lnTo>
                    <a:pt x="837" y="58"/>
                  </a:lnTo>
                  <a:lnTo>
                    <a:pt x="837" y="57"/>
                  </a:lnTo>
                  <a:lnTo>
                    <a:pt x="837" y="56"/>
                  </a:lnTo>
                  <a:lnTo>
                    <a:pt x="839" y="56"/>
                  </a:lnTo>
                  <a:lnTo>
                    <a:pt x="842" y="58"/>
                  </a:lnTo>
                  <a:lnTo>
                    <a:pt x="845" y="60"/>
                  </a:lnTo>
                  <a:lnTo>
                    <a:pt x="850" y="61"/>
                  </a:lnTo>
                  <a:lnTo>
                    <a:pt x="853" y="63"/>
                  </a:lnTo>
                  <a:lnTo>
                    <a:pt x="856" y="65"/>
                  </a:lnTo>
                  <a:lnTo>
                    <a:pt x="861" y="66"/>
                  </a:lnTo>
                  <a:lnTo>
                    <a:pt x="864" y="67"/>
                  </a:lnTo>
                  <a:lnTo>
                    <a:pt x="869" y="69"/>
                  </a:lnTo>
                  <a:lnTo>
                    <a:pt x="873" y="71"/>
                  </a:lnTo>
                  <a:lnTo>
                    <a:pt x="876" y="72"/>
                  </a:lnTo>
                  <a:lnTo>
                    <a:pt x="881" y="74"/>
                  </a:lnTo>
                  <a:lnTo>
                    <a:pt x="884" y="75"/>
                  </a:lnTo>
                  <a:lnTo>
                    <a:pt x="889" y="76"/>
                  </a:lnTo>
                  <a:lnTo>
                    <a:pt x="893" y="77"/>
                  </a:lnTo>
                  <a:lnTo>
                    <a:pt x="897" y="78"/>
                  </a:lnTo>
                  <a:lnTo>
                    <a:pt x="901" y="79"/>
                  </a:lnTo>
                  <a:lnTo>
                    <a:pt x="906" y="81"/>
                  </a:lnTo>
                  <a:lnTo>
                    <a:pt x="909" y="82"/>
                  </a:lnTo>
                  <a:lnTo>
                    <a:pt x="914" y="83"/>
                  </a:lnTo>
                  <a:lnTo>
                    <a:pt x="918" y="84"/>
                  </a:lnTo>
                  <a:lnTo>
                    <a:pt x="923" y="85"/>
                  </a:lnTo>
                  <a:lnTo>
                    <a:pt x="926" y="86"/>
                  </a:lnTo>
                  <a:lnTo>
                    <a:pt x="931" y="87"/>
                  </a:lnTo>
                  <a:lnTo>
                    <a:pt x="935" y="88"/>
                  </a:lnTo>
                  <a:lnTo>
                    <a:pt x="940" y="89"/>
                  </a:lnTo>
                  <a:lnTo>
                    <a:pt x="945" y="90"/>
                  </a:lnTo>
                  <a:lnTo>
                    <a:pt x="948" y="91"/>
                  </a:lnTo>
                  <a:lnTo>
                    <a:pt x="953" y="92"/>
                  </a:lnTo>
                  <a:lnTo>
                    <a:pt x="957" y="93"/>
                  </a:lnTo>
                  <a:lnTo>
                    <a:pt x="962" y="94"/>
                  </a:lnTo>
                  <a:lnTo>
                    <a:pt x="966" y="95"/>
                  </a:lnTo>
                  <a:lnTo>
                    <a:pt x="970" y="96"/>
                  </a:lnTo>
                  <a:lnTo>
                    <a:pt x="973" y="97"/>
                  </a:lnTo>
                  <a:lnTo>
                    <a:pt x="974" y="98"/>
                  </a:lnTo>
                  <a:lnTo>
                    <a:pt x="976" y="100"/>
                  </a:lnTo>
                  <a:lnTo>
                    <a:pt x="979" y="101"/>
                  </a:lnTo>
                  <a:lnTo>
                    <a:pt x="980" y="102"/>
                  </a:lnTo>
                  <a:lnTo>
                    <a:pt x="984" y="103"/>
                  </a:lnTo>
                  <a:lnTo>
                    <a:pt x="985" y="104"/>
                  </a:lnTo>
                  <a:lnTo>
                    <a:pt x="987" y="105"/>
                  </a:lnTo>
                  <a:lnTo>
                    <a:pt x="990" y="106"/>
                  </a:lnTo>
                  <a:lnTo>
                    <a:pt x="991" y="107"/>
                  </a:lnTo>
                  <a:lnTo>
                    <a:pt x="994" y="108"/>
                  </a:lnTo>
                  <a:lnTo>
                    <a:pt x="996" y="109"/>
                  </a:lnTo>
                  <a:lnTo>
                    <a:pt x="999" y="110"/>
                  </a:lnTo>
                  <a:lnTo>
                    <a:pt x="1001" y="111"/>
                  </a:lnTo>
                  <a:lnTo>
                    <a:pt x="1004" y="112"/>
                  </a:lnTo>
                  <a:lnTo>
                    <a:pt x="1005" y="113"/>
                  </a:lnTo>
                  <a:lnTo>
                    <a:pt x="1008" y="114"/>
                  </a:lnTo>
                  <a:lnTo>
                    <a:pt x="1010" y="115"/>
                  </a:lnTo>
                  <a:lnTo>
                    <a:pt x="1013" y="116"/>
                  </a:lnTo>
                  <a:lnTo>
                    <a:pt x="1015" y="117"/>
                  </a:lnTo>
                  <a:lnTo>
                    <a:pt x="1016" y="119"/>
                  </a:lnTo>
                  <a:lnTo>
                    <a:pt x="1019" y="120"/>
                  </a:lnTo>
                  <a:lnTo>
                    <a:pt x="1021" y="121"/>
                  </a:lnTo>
                  <a:lnTo>
                    <a:pt x="1024" y="122"/>
                  </a:lnTo>
                  <a:lnTo>
                    <a:pt x="1026" y="123"/>
                  </a:lnTo>
                  <a:lnTo>
                    <a:pt x="1027" y="124"/>
                  </a:lnTo>
                  <a:lnTo>
                    <a:pt x="1030" y="125"/>
                  </a:lnTo>
                  <a:lnTo>
                    <a:pt x="1032" y="126"/>
                  </a:lnTo>
                  <a:lnTo>
                    <a:pt x="1033" y="127"/>
                  </a:lnTo>
                  <a:lnTo>
                    <a:pt x="1036" y="129"/>
                  </a:lnTo>
                  <a:lnTo>
                    <a:pt x="1038" y="130"/>
                  </a:lnTo>
                  <a:lnTo>
                    <a:pt x="1040" y="131"/>
                  </a:lnTo>
                  <a:lnTo>
                    <a:pt x="1044" y="136"/>
                  </a:lnTo>
                  <a:lnTo>
                    <a:pt x="1050" y="142"/>
                  </a:lnTo>
                  <a:lnTo>
                    <a:pt x="1055" y="147"/>
                  </a:lnTo>
                  <a:lnTo>
                    <a:pt x="1060" y="153"/>
                  </a:lnTo>
                  <a:lnTo>
                    <a:pt x="1063" y="159"/>
                  </a:lnTo>
                  <a:lnTo>
                    <a:pt x="1068" y="165"/>
                  </a:lnTo>
                  <a:lnTo>
                    <a:pt x="1072" y="171"/>
                  </a:lnTo>
                  <a:lnTo>
                    <a:pt x="1075" y="177"/>
                  </a:lnTo>
                  <a:lnTo>
                    <a:pt x="1078" y="183"/>
                  </a:lnTo>
                  <a:lnTo>
                    <a:pt x="1082" y="189"/>
                  </a:lnTo>
                  <a:lnTo>
                    <a:pt x="1086" y="195"/>
                  </a:lnTo>
                  <a:lnTo>
                    <a:pt x="1089" y="201"/>
                  </a:lnTo>
                  <a:lnTo>
                    <a:pt x="1092" y="207"/>
                  </a:lnTo>
                  <a:lnTo>
                    <a:pt x="1094" y="213"/>
                  </a:lnTo>
                  <a:lnTo>
                    <a:pt x="1097" y="221"/>
                  </a:lnTo>
                  <a:lnTo>
                    <a:pt x="1100" y="227"/>
                  </a:lnTo>
                  <a:lnTo>
                    <a:pt x="1103" y="233"/>
                  </a:lnTo>
                  <a:lnTo>
                    <a:pt x="1105" y="239"/>
                  </a:lnTo>
                  <a:lnTo>
                    <a:pt x="1108" y="245"/>
                  </a:lnTo>
                  <a:lnTo>
                    <a:pt x="1111" y="251"/>
                  </a:lnTo>
                  <a:lnTo>
                    <a:pt x="1113" y="258"/>
                  </a:lnTo>
                  <a:lnTo>
                    <a:pt x="1116" y="265"/>
                  </a:lnTo>
                  <a:lnTo>
                    <a:pt x="1117" y="271"/>
                  </a:lnTo>
                  <a:lnTo>
                    <a:pt x="1120" y="277"/>
                  </a:lnTo>
                  <a:lnTo>
                    <a:pt x="1124" y="284"/>
                  </a:lnTo>
                  <a:lnTo>
                    <a:pt x="1125" y="290"/>
                  </a:lnTo>
                  <a:lnTo>
                    <a:pt x="1128" y="296"/>
                  </a:lnTo>
                  <a:lnTo>
                    <a:pt x="1131" y="302"/>
                  </a:lnTo>
                  <a:lnTo>
                    <a:pt x="1134" y="308"/>
                  </a:lnTo>
                  <a:lnTo>
                    <a:pt x="1138" y="315"/>
                  </a:lnTo>
                  <a:lnTo>
                    <a:pt x="1141" y="321"/>
                  </a:lnTo>
                  <a:lnTo>
                    <a:pt x="1144" y="327"/>
                  </a:lnTo>
                  <a:lnTo>
                    <a:pt x="1144" y="331"/>
                  </a:lnTo>
                  <a:lnTo>
                    <a:pt x="1145" y="334"/>
                  </a:lnTo>
                  <a:lnTo>
                    <a:pt x="1147" y="337"/>
                  </a:lnTo>
                  <a:lnTo>
                    <a:pt x="1147" y="341"/>
                  </a:lnTo>
                  <a:lnTo>
                    <a:pt x="1148" y="344"/>
                  </a:lnTo>
                  <a:lnTo>
                    <a:pt x="1148" y="347"/>
                  </a:lnTo>
                  <a:lnTo>
                    <a:pt x="1150" y="351"/>
                  </a:lnTo>
                  <a:lnTo>
                    <a:pt x="1150" y="354"/>
                  </a:lnTo>
                  <a:lnTo>
                    <a:pt x="1151" y="357"/>
                  </a:lnTo>
                  <a:lnTo>
                    <a:pt x="1151" y="362"/>
                  </a:lnTo>
                  <a:lnTo>
                    <a:pt x="1153" y="365"/>
                  </a:lnTo>
                  <a:lnTo>
                    <a:pt x="1153" y="368"/>
                  </a:lnTo>
                  <a:lnTo>
                    <a:pt x="1155" y="372"/>
                  </a:lnTo>
                  <a:lnTo>
                    <a:pt x="1155" y="375"/>
                  </a:lnTo>
                  <a:lnTo>
                    <a:pt x="1156" y="378"/>
                  </a:lnTo>
                  <a:lnTo>
                    <a:pt x="1156" y="382"/>
                  </a:lnTo>
                  <a:lnTo>
                    <a:pt x="1158" y="385"/>
                  </a:lnTo>
                  <a:lnTo>
                    <a:pt x="1158" y="388"/>
                  </a:lnTo>
                  <a:lnTo>
                    <a:pt x="1159" y="392"/>
                  </a:lnTo>
                  <a:lnTo>
                    <a:pt x="1159" y="395"/>
                  </a:lnTo>
                  <a:lnTo>
                    <a:pt x="1159" y="398"/>
                  </a:lnTo>
                  <a:lnTo>
                    <a:pt x="1161" y="401"/>
                  </a:lnTo>
                  <a:lnTo>
                    <a:pt x="1161" y="405"/>
                  </a:lnTo>
                  <a:lnTo>
                    <a:pt x="1162" y="409"/>
                  </a:lnTo>
                  <a:lnTo>
                    <a:pt x="1162" y="412"/>
                  </a:lnTo>
                  <a:lnTo>
                    <a:pt x="1164" y="416"/>
                  </a:lnTo>
                  <a:lnTo>
                    <a:pt x="1165" y="419"/>
                  </a:lnTo>
                  <a:lnTo>
                    <a:pt x="1165" y="422"/>
                  </a:lnTo>
                  <a:lnTo>
                    <a:pt x="1167" y="425"/>
                  </a:lnTo>
                  <a:lnTo>
                    <a:pt x="1167" y="429"/>
                  </a:lnTo>
                  <a:lnTo>
                    <a:pt x="1169" y="432"/>
                  </a:lnTo>
                  <a:lnTo>
                    <a:pt x="1170" y="435"/>
                  </a:lnTo>
                  <a:lnTo>
                    <a:pt x="1170" y="436"/>
                  </a:lnTo>
                  <a:lnTo>
                    <a:pt x="1170" y="437"/>
                  </a:lnTo>
                  <a:lnTo>
                    <a:pt x="1172" y="437"/>
                  </a:lnTo>
                  <a:lnTo>
                    <a:pt x="1172" y="438"/>
                  </a:lnTo>
                  <a:lnTo>
                    <a:pt x="1172" y="439"/>
                  </a:lnTo>
                  <a:lnTo>
                    <a:pt x="1173" y="440"/>
                  </a:lnTo>
                  <a:lnTo>
                    <a:pt x="1173" y="441"/>
                  </a:lnTo>
                  <a:lnTo>
                    <a:pt x="1173" y="442"/>
                  </a:lnTo>
                  <a:lnTo>
                    <a:pt x="1173" y="443"/>
                  </a:lnTo>
                  <a:lnTo>
                    <a:pt x="1175" y="444"/>
                  </a:lnTo>
                  <a:lnTo>
                    <a:pt x="1175" y="445"/>
                  </a:lnTo>
                  <a:lnTo>
                    <a:pt x="1175" y="446"/>
                  </a:lnTo>
                  <a:lnTo>
                    <a:pt x="1175" y="447"/>
                  </a:lnTo>
                  <a:lnTo>
                    <a:pt x="1175" y="448"/>
                  </a:lnTo>
                  <a:lnTo>
                    <a:pt x="1175" y="449"/>
                  </a:lnTo>
                  <a:lnTo>
                    <a:pt x="1175" y="450"/>
                  </a:lnTo>
                  <a:lnTo>
                    <a:pt x="1175" y="451"/>
                  </a:lnTo>
                  <a:lnTo>
                    <a:pt x="1175" y="452"/>
                  </a:lnTo>
                  <a:lnTo>
                    <a:pt x="1176" y="453"/>
                  </a:lnTo>
                  <a:lnTo>
                    <a:pt x="1176" y="454"/>
                  </a:lnTo>
                  <a:lnTo>
                    <a:pt x="1176" y="456"/>
                  </a:lnTo>
                  <a:lnTo>
                    <a:pt x="1176" y="457"/>
                  </a:lnTo>
                  <a:lnTo>
                    <a:pt x="1176" y="458"/>
                  </a:lnTo>
                  <a:lnTo>
                    <a:pt x="1176" y="459"/>
                  </a:lnTo>
                  <a:lnTo>
                    <a:pt x="1178" y="460"/>
                  </a:lnTo>
                  <a:lnTo>
                    <a:pt x="1178" y="461"/>
                  </a:lnTo>
                  <a:lnTo>
                    <a:pt x="1178" y="462"/>
                  </a:lnTo>
                  <a:lnTo>
                    <a:pt x="1179" y="463"/>
                  </a:lnTo>
                  <a:lnTo>
                    <a:pt x="1181" y="467"/>
                  </a:lnTo>
                  <a:lnTo>
                    <a:pt x="1183" y="471"/>
                  </a:lnTo>
                  <a:lnTo>
                    <a:pt x="1183" y="474"/>
                  </a:lnTo>
                  <a:lnTo>
                    <a:pt x="1184" y="478"/>
                  </a:lnTo>
                  <a:lnTo>
                    <a:pt x="1186" y="481"/>
                  </a:lnTo>
                  <a:lnTo>
                    <a:pt x="1187" y="485"/>
                  </a:lnTo>
                  <a:lnTo>
                    <a:pt x="1189" y="489"/>
                  </a:lnTo>
                  <a:lnTo>
                    <a:pt x="1189" y="492"/>
                  </a:lnTo>
                  <a:lnTo>
                    <a:pt x="1190" y="496"/>
                  </a:lnTo>
                  <a:lnTo>
                    <a:pt x="1192" y="500"/>
                  </a:lnTo>
                  <a:lnTo>
                    <a:pt x="1193" y="504"/>
                  </a:lnTo>
                  <a:lnTo>
                    <a:pt x="1193" y="508"/>
                  </a:lnTo>
                  <a:lnTo>
                    <a:pt x="1195" y="512"/>
                  </a:lnTo>
                  <a:lnTo>
                    <a:pt x="1197" y="515"/>
                  </a:lnTo>
                  <a:lnTo>
                    <a:pt x="1198" y="519"/>
                  </a:lnTo>
                  <a:lnTo>
                    <a:pt x="1198" y="522"/>
                  </a:lnTo>
                  <a:lnTo>
                    <a:pt x="1200" y="526"/>
                  </a:lnTo>
                  <a:lnTo>
                    <a:pt x="1201" y="530"/>
                  </a:lnTo>
                  <a:lnTo>
                    <a:pt x="1201" y="533"/>
                  </a:lnTo>
                  <a:lnTo>
                    <a:pt x="1203" y="537"/>
                  </a:lnTo>
                  <a:lnTo>
                    <a:pt x="1204" y="541"/>
                  </a:lnTo>
                  <a:lnTo>
                    <a:pt x="1204" y="545"/>
                  </a:lnTo>
                  <a:lnTo>
                    <a:pt x="1206" y="548"/>
                  </a:lnTo>
                  <a:lnTo>
                    <a:pt x="1206" y="553"/>
                  </a:lnTo>
                  <a:lnTo>
                    <a:pt x="1207" y="557"/>
                  </a:lnTo>
                  <a:lnTo>
                    <a:pt x="1207" y="560"/>
                  </a:lnTo>
                  <a:lnTo>
                    <a:pt x="1209" y="564"/>
                  </a:lnTo>
                  <a:lnTo>
                    <a:pt x="1209" y="568"/>
                  </a:lnTo>
                  <a:lnTo>
                    <a:pt x="1211" y="571"/>
                  </a:lnTo>
                  <a:lnTo>
                    <a:pt x="1211" y="575"/>
                  </a:lnTo>
                  <a:lnTo>
                    <a:pt x="1211" y="579"/>
                  </a:lnTo>
                  <a:lnTo>
                    <a:pt x="1212" y="582"/>
                  </a:lnTo>
                  <a:lnTo>
                    <a:pt x="1214" y="585"/>
                  </a:lnTo>
                  <a:lnTo>
                    <a:pt x="1215" y="587"/>
                  </a:lnTo>
                  <a:lnTo>
                    <a:pt x="1217" y="589"/>
                  </a:lnTo>
                  <a:lnTo>
                    <a:pt x="1217" y="591"/>
                  </a:lnTo>
                  <a:lnTo>
                    <a:pt x="1218" y="593"/>
                  </a:lnTo>
                  <a:lnTo>
                    <a:pt x="1218" y="595"/>
                  </a:lnTo>
                  <a:lnTo>
                    <a:pt x="1220" y="597"/>
                  </a:lnTo>
                  <a:lnTo>
                    <a:pt x="1220" y="599"/>
                  </a:lnTo>
                  <a:lnTo>
                    <a:pt x="1220" y="602"/>
                  </a:lnTo>
                  <a:lnTo>
                    <a:pt x="1220" y="603"/>
                  </a:lnTo>
                  <a:lnTo>
                    <a:pt x="1220" y="605"/>
                  </a:lnTo>
                  <a:lnTo>
                    <a:pt x="1220" y="607"/>
                  </a:lnTo>
                  <a:lnTo>
                    <a:pt x="1218" y="609"/>
                  </a:lnTo>
                  <a:lnTo>
                    <a:pt x="1218" y="611"/>
                  </a:lnTo>
                  <a:lnTo>
                    <a:pt x="1217" y="613"/>
                  </a:lnTo>
                  <a:lnTo>
                    <a:pt x="1217" y="615"/>
                  </a:lnTo>
                  <a:lnTo>
                    <a:pt x="1215" y="616"/>
                  </a:lnTo>
                  <a:lnTo>
                    <a:pt x="1215" y="618"/>
                  </a:lnTo>
                  <a:lnTo>
                    <a:pt x="1214" y="620"/>
                  </a:lnTo>
                  <a:lnTo>
                    <a:pt x="1212" y="622"/>
                  </a:lnTo>
                  <a:lnTo>
                    <a:pt x="1211" y="623"/>
                  </a:lnTo>
                  <a:lnTo>
                    <a:pt x="1209" y="625"/>
                  </a:lnTo>
                  <a:lnTo>
                    <a:pt x="1207" y="627"/>
                  </a:lnTo>
                  <a:lnTo>
                    <a:pt x="1206" y="629"/>
                  </a:lnTo>
                  <a:lnTo>
                    <a:pt x="1204" y="630"/>
                  </a:lnTo>
                  <a:lnTo>
                    <a:pt x="1203" y="632"/>
                  </a:lnTo>
                  <a:lnTo>
                    <a:pt x="1201" y="634"/>
                  </a:lnTo>
                  <a:lnTo>
                    <a:pt x="1200" y="636"/>
                  </a:lnTo>
                  <a:lnTo>
                    <a:pt x="1197" y="637"/>
                  </a:lnTo>
                  <a:lnTo>
                    <a:pt x="1195" y="639"/>
                  </a:lnTo>
                  <a:lnTo>
                    <a:pt x="1193" y="641"/>
                  </a:lnTo>
                  <a:lnTo>
                    <a:pt x="1192" y="642"/>
                  </a:lnTo>
                  <a:lnTo>
                    <a:pt x="1189" y="642"/>
                  </a:lnTo>
                  <a:lnTo>
                    <a:pt x="1186" y="645"/>
                  </a:lnTo>
                  <a:lnTo>
                    <a:pt x="1183" y="647"/>
                  </a:lnTo>
                  <a:lnTo>
                    <a:pt x="1179" y="650"/>
                  </a:lnTo>
                  <a:lnTo>
                    <a:pt x="1176" y="653"/>
                  </a:lnTo>
                  <a:lnTo>
                    <a:pt x="1172" y="655"/>
                  </a:lnTo>
                  <a:lnTo>
                    <a:pt x="1169" y="658"/>
                  </a:lnTo>
                  <a:lnTo>
                    <a:pt x="1165" y="660"/>
                  </a:lnTo>
                  <a:lnTo>
                    <a:pt x="1162" y="662"/>
                  </a:lnTo>
                  <a:lnTo>
                    <a:pt x="1158" y="665"/>
                  </a:lnTo>
                  <a:lnTo>
                    <a:pt x="1155" y="667"/>
                  </a:lnTo>
                  <a:lnTo>
                    <a:pt x="1151" y="669"/>
                  </a:lnTo>
                  <a:lnTo>
                    <a:pt x="1147" y="672"/>
                  </a:lnTo>
                  <a:lnTo>
                    <a:pt x="1144" y="674"/>
                  </a:lnTo>
                  <a:lnTo>
                    <a:pt x="1139" y="676"/>
                  </a:lnTo>
                  <a:lnTo>
                    <a:pt x="1136" y="678"/>
                  </a:lnTo>
                  <a:lnTo>
                    <a:pt x="1131" y="681"/>
                  </a:lnTo>
                  <a:lnTo>
                    <a:pt x="1127" y="683"/>
                  </a:lnTo>
                  <a:lnTo>
                    <a:pt x="1124" y="685"/>
                  </a:lnTo>
                  <a:lnTo>
                    <a:pt x="1119" y="687"/>
                  </a:lnTo>
                  <a:lnTo>
                    <a:pt x="1114" y="689"/>
                  </a:lnTo>
                  <a:lnTo>
                    <a:pt x="1110" y="692"/>
                  </a:lnTo>
                  <a:lnTo>
                    <a:pt x="1106" y="694"/>
                  </a:lnTo>
                  <a:lnTo>
                    <a:pt x="1102" y="697"/>
                  </a:lnTo>
                  <a:lnTo>
                    <a:pt x="1097" y="699"/>
                  </a:lnTo>
                  <a:lnTo>
                    <a:pt x="1092" y="701"/>
                  </a:lnTo>
                  <a:lnTo>
                    <a:pt x="1088" y="703"/>
                  </a:lnTo>
                  <a:lnTo>
                    <a:pt x="1083" y="705"/>
                  </a:lnTo>
                  <a:lnTo>
                    <a:pt x="1078" y="707"/>
                  </a:lnTo>
                  <a:lnTo>
                    <a:pt x="1074" y="709"/>
                  </a:lnTo>
                  <a:lnTo>
                    <a:pt x="1069" y="711"/>
                  </a:lnTo>
                  <a:lnTo>
                    <a:pt x="1064" y="712"/>
                  </a:lnTo>
                  <a:lnTo>
                    <a:pt x="1060" y="714"/>
                  </a:lnTo>
                  <a:lnTo>
                    <a:pt x="1058" y="715"/>
                  </a:lnTo>
                  <a:lnTo>
                    <a:pt x="1055" y="716"/>
                  </a:lnTo>
                  <a:lnTo>
                    <a:pt x="1054" y="717"/>
                  </a:lnTo>
                  <a:lnTo>
                    <a:pt x="1050" y="718"/>
                  </a:lnTo>
                  <a:lnTo>
                    <a:pt x="1049" y="719"/>
                  </a:lnTo>
                  <a:lnTo>
                    <a:pt x="1047" y="720"/>
                  </a:lnTo>
                  <a:lnTo>
                    <a:pt x="1044" y="721"/>
                  </a:lnTo>
                  <a:lnTo>
                    <a:pt x="1043" y="722"/>
                  </a:lnTo>
                  <a:lnTo>
                    <a:pt x="1040" y="723"/>
                  </a:lnTo>
                  <a:lnTo>
                    <a:pt x="1038" y="724"/>
                  </a:lnTo>
                  <a:lnTo>
                    <a:pt x="1036" y="726"/>
                  </a:lnTo>
                  <a:lnTo>
                    <a:pt x="1033" y="727"/>
                  </a:lnTo>
                  <a:lnTo>
                    <a:pt x="1032" y="728"/>
                  </a:lnTo>
                  <a:lnTo>
                    <a:pt x="1029" y="729"/>
                  </a:lnTo>
                  <a:lnTo>
                    <a:pt x="1027" y="730"/>
                  </a:lnTo>
                  <a:lnTo>
                    <a:pt x="1026" y="732"/>
                  </a:lnTo>
                  <a:lnTo>
                    <a:pt x="1022" y="733"/>
                  </a:lnTo>
                  <a:lnTo>
                    <a:pt x="1021" y="734"/>
                  </a:lnTo>
                  <a:lnTo>
                    <a:pt x="1018" y="735"/>
                  </a:lnTo>
                  <a:lnTo>
                    <a:pt x="1016" y="736"/>
                  </a:lnTo>
                  <a:lnTo>
                    <a:pt x="1013" y="737"/>
                  </a:lnTo>
                  <a:lnTo>
                    <a:pt x="1012" y="738"/>
                  </a:lnTo>
                  <a:lnTo>
                    <a:pt x="1008" y="739"/>
                  </a:lnTo>
                  <a:lnTo>
                    <a:pt x="1007" y="740"/>
                  </a:lnTo>
                  <a:lnTo>
                    <a:pt x="1004" y="741"/>
                  </a:lnTo>
                  <a:lnTo>
                    <a:pt x="1002" y="741"/>
                  </a:lnTo>
                  <a:lnTo>
                    <a:pt x="999" y="742"/>
                  </a:lnTo>
                  <a:lnTo>
                    <a:pt x="996" y="742"/>
                  </a:lnTo>
                  <a:lnTo>
                    <a:pt x="993" y="743"/>
                  </a:lnTo>
                  <a:lnTo>
                    <a:pt x="991" y="743"/>
                  </a:lnTo>
                  <a:lnTo>
                    <a:pt x="988" y="743"/>
                  </a:lnTo>
                  <a:lnTo>
                    <a:pt x="985" y="743"/>
                  </a:lnTo>
                  <a:lnTo>
                    <a:pt x="984" y="740"/>
                  </a:lnTo>
                  <a:lnTo>
                    <a:pt x="984" y="737"/>
                  </a:lnTo>
                  <a:lnTo>
                    <a:pt x="982" y="733"/>
                  </a:lnTo>
                  <a:lnTo>
                    <a:pt x="982" y="730"/>
                  </a:lnTo>
                  <a:lnTo>
                    <a:pt x="980" y="726"/>
                  </a:lnTo>
                  <a:lnTo>
                    <a:pt x="980" y="723"/>
                  </a:lnTo>
                  <a:lnTo>
                    <a:pt x="980" y="719"/>
                  </a:lnTo>
                  <a:lnTo>
                    <a:pt x="979" y="716"/>
                  </a:lnTo>
                  <a:lnTo>
                    <a:pt x="979" y="712"/>
                  </a:lnTo>
                  <a:lnTo>
                    <a:pt x="979" y="708"/>
                  </a:lnTo>
                  <a:lnTo>
                    <a:pt x="979" y="705"/>
                  </a:lnTo>
                  <a:lnTo>
                    <a:pt x="977" y="701"/>
                  </a:lnTo>
                  <a:lnTo>
                    <a:pt x="977" y="697"/>
                  </a:lnTo>
                  <a:lnTo>
                    <a:pt x="977" y="692"/>
                  </a:lnTo>
                  <a:lnTo>
                    <a:pt x="977" y="689"/>
                  </a:lnTo>
                  <a:lnTo>
                    <a:pt x="977" y="685"/>
                  </a:lnTo>
                  <a:lnTo>
                    <a:pt x="976" y="681"/>
                  </a:lnTo>
                  <a:lnTo>
                    <a:pt x="976" y="677"/>
                  </a:lnTo>
                  <a:lnTo>
                    <a:pt x="976" y="674"/>
                  </a:lnTo>
                  <a:lnTo>
                    <a:pt x="976" y="670"/>
                  </a:lnTo>
                  <a:lnTo>
                    <a:pt x="976" y="666"/>
                  </a:lnTo>
                  <a:lnTo>
                    <a:pt x="976" y="662"/>
                  </a:lnTo>
                  <a:lnTo>
                    <a:pt x="974" y="658"/>
                  </a:lnTo>
                  <a:lnTo>
                    <a:pt x="974" y="655"/>
                  </a:lnTo>
                  <a:lnTo>
                    <a:pt x="974" y="651"/>
                  </a:lnTo>
                  <a:lnTo>
                    <a:pt x="974" y="646"/>
                  </a:lnTo>
                  <a:lnTo>
                    <a:pt x="974" y="643"/>
                  </a:lnTo>
                  <a:lnTo>
                    <a:pt x="974" y="639"/>
                  </a:lnTo>
                  <a:lnTo>
                    <a:pt x="974" y="635"/>
                  </a:lnTo>
                  <a:lnTo>
                    <a:pt x="973" y="632"/>
                  </a:lnTo>
                  <a:lnTo>
                    <a:pt x="973" y="628"/>
                  </a:lnTo>
                  <a:lnTo>
                    <a:pt x="973" y="624"/>
                  </a:lnTo>
                  <a:lnTo>
                    <a:pt x="973" y="623"/>
                  </a:lnTo>
                  <a:lnTo>
                    <a:pt x="973" y="621"/>
                  </a:lnTo>
                  <a:lnTo>
                    <a:pt x="973" y="619"/>
                  </a:lnTo>
                  <a:lnTo>
                    <a:pt x="973" y="617"/>
                  </a:lnTo>
                  <a:lnTo>
                    <a:pt x="973" y="615"/>
                  </a:lnTo>
                  <a:lnTo>
                    <a:pt x="973" y="613"/>
                  </a:lnTo>
                  <a:lnTo>
                    <a:pt x="973" y="611"/>
                  </a:lnTo>
                  <a:lnTo>
                    <a:pt x="973" y="609"/>
                  </a:lnTo>
                  <a:lnTo>
                    <a:pt x="973" y="607"/>
                  </a:lnTo>
                  <a:lnTo>
                    <a:pt x="973" y="605"/>
                  </a:lnTo>
                  <a:lnTo>
                    <a:pt x="973" y="603"/>
                  </a:lnTo>
                  <a:lnTo>
                    <a:pt x="973" y="601"/>
                  </a:lnTo>
                  <a:lnTo>
                    <a:pt x="973" y="598"/>
                  </a:lnTo>
                  <a:lnTo>
                    <a:pt x="973" y="596"/>
                  </a:lnTo>
                  <a:lnTo>
                    <a:pt x="973" y="594"/>
                  </a:lnTo>
                  <a:lnTo>
                    <a:pt x="973" y="592"/>
                  </a:lnTo>
                  <a:lnTo>
                    <a:pt x="973" y="590"/>
                  </a:lnTo>
                  <a:lnTo>
                    <a:pt x="973" y="588"/>
                  </a:lnTo>
                  <a:lnTo>
                    <a:pt x="973" y="586"/>
                  </a:lnTo>
                  <a:lnTo>
                    <a:pt x="974" y="584"/>
                  </a:lnTo>
                  <a:lnTo>
                    <a:pt x="974" y="582"/>
                  </a:lnTo>
                  <a:lnTo>
                    <a:pt x="974" y="580"/>
                  </a:lnTo>
                  <a:lnTo>
                    <a:pt x="974" y="578"/>
                  </a:lnTo>
                  <a:lnTo>
                    <a:pt x="974" y="576"/>
                  </a:lnTo>
                  <a:lnTo>
                    <a:pt x="974" y="574"/>
                  </a:lnTo>
                  <a:lnTo>
                    <a:pt x="974" y="572"/>
                  </a:lnTo>
                  <a:lnTo>
                    <a:pt x="976" y="570"/>
                  </a:lnTo>
                  <a:lnTo>
                    <a:pt x="976" y="569"/>
                  </a:lnTo>
                  <a:lnTo>
                    <a:pt x="976" y="567"/>
                  </a:lnTo>
                  <a:lnTo>
                    <a:pt x="976" y="565"/>
                  </a:lnTo>
                  <a:lnTo>
                    <a:pt x="976" y="563"/>
                  </a:lnTo>
                  <a:lnTo>
                    <a:pt x="977" y="561"/>
                  </a:lnTo>
                  <a:lnTo>
                    <a:pt x="976" y="561"/>
                  </a:lnTo>
                  <a:lnTo>
                    <a:pt x="976" y="560"/>
                  </a:lnTo>
                  <a:lnTo>
                    <a:pt x="974" y="559"/>
                  </a:lnTo>
                  <a:lnTo>
                    <a:pt x="974" y="558"/>
                  </a:lnTo>
                  <a:lnTo>
                    <a:pt x="973" y="557"/>
                  </a:lnTo>
                  <a:lnTo>
                    <a:pt x="973" y="556"/>
                  </a:lnTo>
                  <a:lnTo>
                    <a:pt x="974" y="555"/>
                  </a:lnTo>
                  <a:lnTo>
                    <a:pt x="974" y="554"/>
                  </a:lnTo>
                  <a:lnTo>
                    <a:pt x="974" y="553"/>
                  </a:lnTo>
                  <a:lnTo>
                    <a:pt x="974" y="551"/>
                  </a:lnTo>
                  <a:lnTo>
                    <a:pt x="976" y="551"/>
                  </a:lnTo>
                  <a:lnTo>
                    <a:pt x="976" y="550"/>
                  </a:lnTo>
                  <a:lnTo>
                    <a:pt x="976" y="549"/>
                  </a:lnTo>
                  <a:lnTo>
                    <a:pt x="977" y="549"/>
                  </a:lnTo>
                  <a:lnTo>
                    <a:pt x="977" y="548"/>
                  </a:lnTo>
                  <a:lnTo>
                    <a:pt x="977" y="547"/>
                  </a:lnTo>
                  <a:lnTo>
                    <a:pt x="977" y="546"/>
                  </a:lnTo>
                  <a:lnTo>
                    <a:pt x="977" y="545"/>
                  </a:lnTo>
                  <a:lnTo>
                    <a:pt x="977" y="544"/>
                  </a:lnTo>
                  <a:lnTo>
                    <a:pt x="977" y="543"/>
                  </a:lnTo>
                  <a:lnTo>
                    <a:pt x="977" y="542"/>
                  </a:lnTo>
                  <a:lnTo>
                    <a:pt x="977" y="540"/>
                  </a:lnTo>
                  <a:lnTo>
                    <a:pt x="977" y="538"/>
                  </a:lnTo>
                  <a:lnTo>
                    <a:pt x="977" y="536"/>
                  </a:lnTo>
                  <a:lnTo>
                    <a:pt x="977" y="534"/>
                  </a:lnTo>
                  <a:lnTo>
                    <a:pt x="977" y="532"/>
                  </a:lnTo>
                  <a:lnTo>
                    <a:pt x="977" y="530"/>
                  </a:lnTo>
                  <a:lnTo>
                    <a:pt x="977" y="528"/>
                  </a:lnTo>
                  <a:lnTo>
                    <a:pt x="977" y="526"/>
                  </a:lnTo>
                  <a:lnTo>
                    <a:pt x="977" y="525"/>
                  </a:lnTo>
                  <a:lnTo>
                    <a:pt x="977" y="523"/>
                  </a:lnTo>
                  <a:lnTo>
                    <a:pt x="977" y="521"/>
                  </a:lnTo>
                  <a:lnTo>
                    <a:pt x="977" y="519"/>
                  </a:lnTo>
                  <a:lnTo>
                    <a:pt x="977" y="517"/>
                  </a:lnTo>
                  <a:lnTo>
                    <a:pt x="977" y="515"/>
                  </a:lnTo>
                  <a:lnTo>
                    <a:pt x="977" y="513"/>
                  </a:lnTo>
                  <a:lnTo>
                    <a:pt x="977" y="512"/>
                  </a:lnTo>
                  <a:lnTo>
                    <a:pt x="977" y="510"/>
                  </a:lnTo>
                  <a:lnTo>
                    <a:pt x="977" y="508"/>
                  </a:lnTo>
                  <a:lnTo>
                    <a:pt x="977" y="506"/>
                  </a:lnTo>
                  <a:lnTo>
                    <a:pt x="977" y="504"/>
                  </a:lnTo>
                  <a:lnTo>
                    <a:pt x="979" y="501"/>
                  </a:lnTo>
                  <a:lnTo>
                    <a:pt x="979" y="500"/>
                  </a:lnTo>
                  <a:lnTo>
                    <a:pt x="979" y="498"/>
                  </a:lnTo>
                  <a:lnTo>
                    <a:pt x="979" y="496"/>
                  </a:lnTo>
                  <a:lnTo>
                    <a:pt x="979" y="494"/>
                  </a:lnTo>
                  <a:lnTo>
                    <a:pt x="980" y="492"/>
                  </a:lnTo>
                  <a:lnTo>
                    <a:pt x="980" y="490"/>
                  </a:lnTo>
                  <a:lnTo>
                    <a:pt x="980" y="489"/>
                  </a:lnTo>
                  <a:lnTo>
                    <a:pt x="980" y="487"/>
                  </a:lnTo>
                  <a:lnTo>
                    <a:pt x="982" y="485"/>
                  </a:lnTo>
                  <a:lnTo>
                    <a:pt x="982" y="483"/>
                  </a:lnTo>
                  <a:lnTo>
                    <a:pt x="984" y="481"/>
                  </a:lnTo>
                  <a:lnTo>
                    <a:pt x="984" y="479"/>
                  </a:lnTo>
                  <a:lnTo>
                    <a:pt x="984" y="477"/>
                  </a:lnTo>
                  <a:lnTo>
                    <a:pt x="984" y="475"/>
                  </a:lnTo>
                  <a:lnTo>
                    <a:pt x="984" y="473"/>
                  </a:lnTo>
                  <a:lnTo>
                    <a:pt x="984" y="470"/>
                  </a:lnTo>
                  <a:lnTo>
                    <a:pt x="985" y="468"/>
                  </a:lnTo>
                  <a:lnTo>
                    <a:pt x="985" y="466"/>
                  </a:lnTo>
                  <a:lnTo>
                    <a:pt x="985" y="464"/>
                  </a:lnTo>
                  <a:lnTo>
                    <a:pt x="985" y="462"/>
                  </a:lnTo>
                  <a:lnTo>
                    <a:pt x="985" y="460"/>
                  </a:lnTo>
                  <a:lnTo>
                    <a:pt x="987" y="458"/>
                  </a:lnTo>
                  <a:lnTo>
                    <a:pt x="987" y="454"/>
                  </a:lnTo>
                  <a:lnTo>
                    <a:pt x="987" y="452"/>
                  </a:lnTo>
                  <a:lnTo>
                    <a:pt x="988" y="450"/>
                  </a:lnTo>
                  <a:lnTo>
                    <a:pt x="988" y="448"/>
                  </a:lnTo>
                  <a:lnTo>
                    <a:pt x="988" y="446"/>
                  </a:lnTo>
                  <a:lnTo>
                    <a:pt x="988" y="444"/>
                  </a:lnTo>
                  <a:lnTo>
                    <a:pt x="990" y="441"/>
                  </a:lnTo>
                  <a:lnTo>
                    <a:pt x="990" y="439"/>
                  </a:lnTo>
                  <a:lnTo>
                    <a:pt x="990" y="437"/>
                  </a:lnTo>
                  <a:lnTo>
                    <a:pt x="991" y="435"/>
                  </a:lnTo>
                  <a:lnTo>
                    <a:pt x="991" y="433"/>
                  </a:lnTo>
                  <a:lnTo>
                    <a:pt x="991" y="430"/>
                  </a:lnTo>
                  <a:lnTo>
                    <a:pt x="993" y="428"/>
                  </a:lnTo>
                  <a:lnTo>
                    <a:pt x="993" y="426"/>
                  </a:lnTo>
                  <a:lnTo>
                    <a:pt x="993" y="424"/>
                  </a:lnTo>
                  <a:lnTo>
                    <a:pt x="993" y="422"/>
                  </a:lnTo>
                  <a:lnTo>
                    <a:pt x="994" y="419"/>
                  </a:lnTo>
                  <a:lnTo>
                    <a:pt x="994" y="417"/>
                  </a:lnTo>
                  <a:lnTo>
                    <a:pt x="994" y="415"/>
                  </a:lnTo>
                  <a:lnTo>
                    <a:pt x="996" y="412"/>
                  </a:lnTo>
                  <a:lnTo>
                    <a:pt x="996" y="410"/>
                  </a:lnTo>
                  <a:lnTo>
                    <a:pt x="996" y="409"/>
                  </a:lnTo>
                  <a:lnTo>
                    <a:pt x="994" y="409"/>
                  </a:lnTo>
                  <a:lnTo>
                    <a:pt x="994" y="408"/>
                  </a:lnTo>
                  <a:lnTo>
                    <a:pt x="994" y="406"/>
                  </a:lnTo>
                  <a:lnTo>
                    <a:pt x="994" y="405"/>
                  </a:lnTo>
                  <a:lnTo>
                    <a:pt x="993" y="405"/>
                  </a:lnTo>
                  <a:lnTo>
                    <a:pt x="993" y="404"/>
                  </a:lnTo>
                  <a:lnTo>
                    <a:pt x="993" y="403"/>
                  </a:lnTo>
                  <a:lnTo>
                    <a:pt x="991" y="402"/>
                  </a:lnTo>
                  <a:lnTo>
                    <a:pt x="990" y="402"/>
                  </a:lnTo>
                  <a:lnTo>
                    <a:pt x="990" y="401"/>
                  </a:lnTo>
                  <a:lnTo>
                    <a:pt x="988" y="401"/>
                  </a:lnTo>
                  <a:lnTo>
                    <a:pt x="987" y="401"/>
                  </a:lnTo>
                  <a:lnTo>
                    <a:pt x="985" y="401"/>
                  </a:lnTo>
                  <a:lnTo>
                    <a:pt x="985" y="402"/>
                  </a:lnTo>
                  <a:lnTo>
                    <a:pt x="984" y="402"/>
                  </a:lnTo>
                  <a:lnTo>
                    <a:pt x="982" y="403"/>
                  </a:lnTo>
                  <a:lnTo>
                    <a:pt x="980" y="404"/>
                  </a:lnTo>
                  <a:lnTo>
                    <a:pt x="979" y="405"/>
                  </a:lnTo>
                  <a:lnTo>
                    <a:pt x="979" y="406"/>
                  </a:lnTo>
                  <a:lnTo>
                    <a:pt x="977" y="408"/>
                  </a:lnTo>
                  <a:lnTo>
                    <a:pt x="977" y="409"/>
                  </a:lnTo>
                  <a:lnTo>
                    <a:pt x="977" y="410"/>
                  </a:lnTo>
                  <a:lnTo>
                    <a:pt x="976" y="411"/>
                  </a:lnTo>
                  <a:lnTo>
                    <a:pt x="976" y="412"/>
                  </a:lnTo>
                  <a:lnTo>
                    <a:pt x="976" y="413"/>
                  </a:lnTo>
                  <a:lnTo>
                    <a:pt x="974" y="414"/>
                  </a:lnTo>
                  <a:lnTo>
                    <a:pt x="974" y="415"/>
                  </a:lnTo>
                  <a:lnTo>
                    <a:pt x="974" y="416"/>
                  </a:lnTo>
                  <a:lnTo>
                    <a:pt x="974" y="417"/>
                  </a:lnTo>
                  <a:lnTo>
                    <a:pt x="974" y="418"/>
                  </a:lnTo>
                  <a:lnTo>
                    <a:pt x="974" y="419"/>
                  </a:lnTo>
                  <a:lnTo>
                    <a:pt x="974" y="420"/>
                  </a:lnTo>
                  <a:lnTo>
                    <a:pt x="974" y="421"/>
                  </a:lnTo>
                  <a:lnTo>
                    <a:pt x="974" y="422"/>
                  </a:lnTo>
                  <a:lnTo>
                    <a:pt x="974" y="423"/>
                  </a:lnTo>
                  <a:lnTo>
                    <a:pt x="974" y="424"/>
                  </a:lnTo>
                  <a:lnTo>
                    <a:pt x="973" y="425"/>
                  </a:lnTo>
                  <a:lnTo>
                    <a:pt x="973" y="427"/>
                  </a:lnTo>
                  <a:lnTo>
                    <a:pt x="973" y="428"/>
                  </a:lnTo>
                  <a:lnTo>
                    <a:pt x="973" y="429"/>
                  </a:lnTo>
                  <a:lnTo>
                    <a:pt x="973" y="430"/>
                  </a:lnTo>
                  <a:lnTo>
                    <a:pt x="973" y="431"/>
                  </a:lnTo>
                  <a:lnTo>
                    <a:pt x="973" y="432"/>
                  </a:lnTo>
                  <a:lnTo>
                    <a:pt x="971" y="433"/>
                  </a:lnTo>
                  <a:lnTo>
                    <a:pt x="971" y="434"/>
                  </a:lnTo>
                  <a:lnTo>
                    <a:pt x="971" y="435"/>
                  </a:lnTo>
                  <a:lnTo>
                    <a:pt x="970" y="436"/>
                  </a:lnTo>
                  <a:lnTo>
                    <a:pt x="970" y="439"/>
                  </a:lnTo>
                  <a:lnTo>
                    <a:pt x="970" y="442"/>
                  </a:lnTo>
                  <a:lnTo>
                    <a:pt x="970" y="446"/>
                  </a:lnTo>
                  <a:lnTo>
                    <a:pt x="968" y="449"/>
                  </a:lnTo>
                  <a:lnTo>
                    <a:pt x="968" y="452"/>
                  </a:lnTo>
                  <a:lnTo>
                    <a:pt x="968" y="456"/>
                  </a:lnTo>
                  <a:lnTo>
                    <a:pt x="966" y="460"/>
                  </a:lnTo>
                  <a:lnTo>
                    <a:pt x="966" y="463"/>
                  </a:lnTo>
                  <a:lnTo>
                    <a:pt x="965" y="466"/>
                  </a:lnTo>
                  <a:lnTo>
                    <a:pt x="965" y="470"/>
                  </a:lnTo>
                  <a:lnTo>
                    <a:pt x="963" y="473"/>
                  </a:lnTo>
                  <a:lnTo>
                    <a:pt x="963" y="476"/>
                  </a:lnTo>
                  <a:lnTo>
                    <a:pt x="963" y="480"/>
                  </a:lnTo>
                  <a:lnTo>
                    <a:pt x="962" y="483"/>
                  </a:lnTo>
                  <a:lnTo>
                    <a:pt x="962" y="486"/>
                  </a:lnTo>
                  <a:lnTo>
                    <a:pt x="960" y="490"/>
                  </a:lnTo>
                  <a:lnTo>
                    <a:pt x="960" y="493"/>
                  </a:lnTo>
                  <a:lnTo>
                    <a:pt x="959" y="497"/>
                  </a:lnTo>
                  <a:lnTo>
                    <a:pt x="959" y="500"/>
                  </a:lnTo>
                  <a:lnTo>
                    <a:pt x="959" y="504"/>
                  </a:lnTo>
                  <a:lnTo>
                    <a:pt x="957" y="508"/>
                  </a:lnTo>
                  <a:lnTo>
                    <a:pt x="957" y="511"/>
                  </a:lnTo>
                  <a:lnTo>
                    <a:pt x="957" y="514"/>
                  </a:lnTo>
                  <a:lnTo>
                    <a:pt x="956" y="518"/>
                  </a:lnTo>
                  <a:lnTo>
                    <a:pt x="956" y="521"/>
                  </a:lnTo>
                  <a:lnTo>
                    <a:pt x="956" y="524"/>
                  </a:lnTo>
                  <a:lnTo>
                    <a:pt x="956" y="528"/>
                  </a:lnTo>
                  <a:lnTo>
                    <a:pt x="956" y="531"/>
                  </a:lnTo>
                  <a:lnTo>
                    <a:pt x="956" y="534"/>
                  </a:lnTo>
                  <a:lnTo>
                    <a:pt x="956" y="538"/>
                  </a:lnTo>
                  <a:lnTo>
                    <a:pt x="956" y="541"/>
                  </a:lnTo>
                  <a:lnTo>
                    <a:pt x="956" y="544"/>
                  </a:lnTo>
                  <a:lnTo>
                    <a:pt x="954" y="547"/>
                  </a:lnTo>
                  <a:lnTo>
                    <a:pt x="954" y="549"/>
                  </a:lnTo>
                  <a:lnTo>
                    <a:pt x="954" y="553"/>
                  </a:lnTo>
                  <a:lnTo>
                    <a:pt x="954" y="555"/>
                  </a:lnTo>
                  <a:lnTo>
                    <a:pt x="953" y="558"/>
                  </a:lnTo>
                  <a:lnTo>
                    <a:pt x="953" y="561"/>
                  </a:lnTo>
                  <a:lnTo>
                    <a:pt x="953" y="563"/>
                  </a:lnTo>
                  <a:lnTo>
                    <a:pt x="953" y="566"/>
                  </a:lnTo>
                  <a:lnTo>
                    <a:pt x="953" y="568"/>
                  </a:lnTo>
                  <a:lnTo>
                    <a:pt x="953" y="571"/>
                  </a:lnTo>
                  <a:lnTo>
                    <a:pt x="953" y="573"/>
                  </a:lnTo>
                  <a:lnTo>
                    <a:pt x="953" y="576"/>
                  </a:lnTo>
                  <a:lnTo>
                    <a:pt x="953" y="578"/>
                  </a:lnTo>
                  <a:lnTo>
                    <a:pt x="953" y="581"/>
                  </a:lnTo>
                  <a:lnTo>
                    <a:pt x="953" y="583"/>
                  </a:lnTo>
                  <a:lnTo>
                    <a:pt x="953" y="586"/>
                  </a:lnTo>
                  <a:lnTo>
                    <a:pt x="953" y="588"/>
                  </a:lnTo>
                  <a:lnTo>
                    <a:pt x="953" y="591"/>
                  </a:lnTo>
                  <a:lnTo>
                    <a:pt x="953" y="593"/>
                  </a:lnTo>
                  <a:lnTo>
                    <a:pt x="953" y="596"/>
                  </a:lnTo>
                  <a:lnTo>
                    <a:pt x="953" y="598"/>
                  </a:lnTo>
                  <a:lnTo>
                    <a:pt x="953" y="602"/>
                  </a:lnTo>
                  <a:lnTo>
                    <a:pt x="953" y="604"/>
                  </a:lnTo>
                  <a:lnTo>
                    <a:pt x="953" y="607"/>
                  </a:lnTo>
                  <a:lnTo>
                    <a:pt x="953" y="609"/>
                  </a:lnTo>
                  <a:lnTo>
                    <a:pt x="953" y="612"/>
                  </a:lnTo>
                  <a:lnTo>
                    <a:pt x="951" y="614"/>
                  </a:lnTo>
                  <a:lnTo>
                    <a:pt x="951" y="617"/>
                  </a:lnTo>
                  <a:lnTo>
                    <a:pt x="951" y="620"/>
                  </a:lnTo>
                  <a:lnTo>
                    <a:pt x="951" y="622"/>
                  </a:lnTo>
                  <a:lnTo>
                    <a:pt x="951" y="625"/>
                  </a:lnTo>
                  <a:lnTo>
                    <a:pt x="951" y="627"/>
                  </a:lnTo>
                  <a:lnTo>
                    <a:pt x="951" y="639"/>
                  </a:lnTo>
                  <a:lnTo>
                    <a:pt x="951" y="651"/>
                  </a:lnTo>
                  <a:lnTo>
                    <a:pt x="953" y="662"/>
                  </a:lnTo>
                  <a:lnTo>
                    <a:pt x="953" y="674"/>
                  </a:lnTo>
                  <a:lnTo>
                    <a:pt x="954" y="685"/>
                  </a:lnTo>
                  <a:lnTo>
                    <a:pt x="956" y="697"/>
                  </a:lnTo>
                  <a:lnTo>
                    <a:pt x="957" y="709"/>
                  </a:lnTo>
                  <a:lnTo>
                    <a:pt x="959" y="720"/>
                  </a:lnTo>
                  <a:lnTo>
                    <a:pt x="960" y="731"/>
                  </a:lnTo>
                  <a:lnTo>
                    <a:pt x="962" y="743"/>
                  </a:lnTo>
                  <a:lnTo>
                    <a:pt x="963" y="755"/>
                  </a:lnTo>
                  <a:lnTo>
                    <a:pt x="965" y="767"/>
                  </a:lnTo>
                  <a:lnTo>
                    <a:pt x="966" y="778"/>
                  </a:lnTo>
                  <a:lnTo>
                    <a:pt x="970" y="790"/>
                  </a:lnTo>
                  <a:lnTo>
                    <a:pt x="971" y="802"/>
                  </a:lnTo>
                  <a:lnTo>
                    <a:pt x="974" y="814"/>
                  </a:lnTo>
                  <a:lnTo>
                    <a:pt x="976" y="825"/>
                  </a:lnTo>
                  <a:lnTo>
                    <a:pt x="979" y="837"/>
                  </a:lnTo>
                  <a:lnTo>
                    <a:pt x="982" y="849"/>
                  </a:lnTo>
                  <a:lnTo>
                    <a:pt x="984" y="861"/>
                  </a:lnTo>
                  <a:lnTo>
                    <a:pt x="987" y="872"/>
                  </a:lnTo>
                  <a:lnTo>
                    <a:pt x="990" y="884"/>
                  </a:lnTo>
                  <a:lnTo>
                    <a:pt x="991" y="897"/>
                  </a:lnTo>
                  <a:lnTo>
                    <a:pt x="994" y="908"/>
                  </a:lnTo>
                  <a:lnTo>
                    <a:pt x="998" y="920"/>
                  </a:lnTo>
                  <a:lnTo>
                    <a:pt x="1001" y="931"/>
                  </a:lnTo>
                  <a:lnTo>
                    <a:pt x="1004" y="944"/>
                  </a:lnTo>
                  <a:lnTo>
                    <a:pt x="1005" y="955"/>
                  </a:lnTo>
                  <a:lnTo>
                    <a:pt x="1008" y="967"/>
                  </a:lnTo>
                  <a:lnTo>
                    <a:pt x="1012" y="978"/>
                  </a:lnTo>
                  <a:lnTo>
                    <a:pt x="1015" y="991"/>
                  </a:lnTo>
                  <a:lnTo>
                    <a:pt x="1016" y="1002"/>
                  </a:lnTo>
                  <a:lnTo>
                    <a:pt x="1018" y="1003"/>
                  </a:lnTo>
                  <a:lnTo>
                    <a:pt x="1018" y="1004"/>
                  </a:lnTo>
                  <a:lnTo>
                    <a:pt x="1018" y="1005"/>
                  </a:lnTo>
                  <a:lnTo>
                    <a:pt x="1018" y="1006"/>
                  </a:lnTo>
                  <a:lnTo>
                    <a:pt x="1018" y="1007"/>
                  </a:lnTo>
                  <a:lnTo>
                    <a:pt x="1018" y="1008"/>
                  </a:lnTo>
                  <a:lnTo>
                    <a:pt x="1018" y="1009"/>
                  </a:lnTo>
                  <a:lnTo>
                    <a:pt x="1018" y="1010"/>
                  </a:lnTo>
                  <a:lnTo>
                    <a:pt x="1018" y="1011"/>
                  </a:lnTo>
                  <a:lnTo>
                    <a:pt x="1016" y="1012"/>
                  </a:lnTo>
                  <a:lnTo>
                    <a:pt x="1016" y="1013"/>
                  </a:lnTo>
                  <a:lnTo>
                    <a:pt x="1016" y="1014"/>
                  </a:lnTo>
                  <a:lnTo>
                    <a:pt x="1015" y="1014"/>
                  </a:lnTo>
                  <a:lnTo>
                    <a:pt x="1015" y="1015"/>
                  </a:lnTo>
                  <a:lnTo>
                    <a:pt x="1015" y="1016"/>
                  </a:lnTo>
                  <a:lnTo>
                    <a:pt x="1013" y="1016"/>
                  </a:lnTo>
                  <a:lnTo>
                    <a:pt x="1013" y="1017"/>
                  </a:lnTo>
                  <a:lnTo>
                    <a:pt x="1012" y="1018"/>
                  </a:lnTo>
                  <a:lnTo>
                    <a:pt x="1012" y="1019"/>
                  </a:lnTo>
                  <a:lnTo>
                    <a:pt x="1010" y="1019"/>
                  </a:lnTo>
                  <a:lnTo>
                    <a:pt x="1010" y="1020"/>
                  </a:lnTo>
                  <a:lnTo>
                    <a:pt x="1005" y="1022"/>
                  </a:lnTo>
                  <a:lnTo>
                    <a:pt x="1002" y="1023"/>
                  </a:lnTo>
                  <a:lnTo>
                    <a:pt x="998" y="1024"/>
                  </a:lnTo>
                  <a:lnTo>
                    <a:pt x="994" y="1026"/>
                  </a:lnTo>
                  <a:lnTo>
                    <a:pt x="990" y="1027"/>
                  </a:lnTo>
                  <a:lnTo>
                    <a:pt x="987" y="1028"/>
                  </a:lnTo>
                  <a:lnTo>
                    <a:pt x="982" y="1029"/>
                  </a:lnTo>
                  <a:lnTo>
                    <a:pt x="979" y="1030"/>
                  </a:lnTo>
                  <a:lnTo>
                    <a:pt x="974" y="1031"/>
                  </a:lnTo>
                  <a:lnTo>
                    <a:pt x="970" y="1032"/>
                  </a:lnTo>
                  <a:lnTo>
                    <a:pt x="966" y="1033"/>
                  </a:lnTo>
                  <a:lnTo>
                    <a:pt x="962" y="1033"/>
                  </a:lnTo>
                  <a:lnTo>
                    <a:pt x="957" y="1035"/>
                  </a:lnTo>
                  <a:lnTo>
                    <a:pt x="953" y="1036"/>
                  </a:lnTo>
                  <a:lnTo>
                    <a:pt x="949" y="1037"/>
                  </a:lnTo>
                  <a:lnTo>
                    <a:pt x="945" y="1037"/>
                  </a:lnTo>
                  <a:lnTo>
                    <a:pt x="940" y="1038"/>
                  </a:lnTo>
                  <a:lnTo>
                    <a:pt x="935" y="1038"/>
                  </a:lnTo>
                  <a:lnTo>
                    <a:pt x="931" y="1039"/>
                  </a:lnTo>
                  <a:lnTo>
                    <a:pt x="926" y="1040"/>
                  </a:lnTo>
                  <a:lnTo>
                    <a:pt x="923" y="1040"/>
                  </a:lnTo>
                  <a:lnTo>
                    <a:pt x="918" y="1041"/>
                  </a:lnTo>
                  <a:lnTo>
                    <a:pt x="914" y="1041"/>
                  </a:lnTo>
                  <a:lnTo>
                    <a:pt x="909" y="1042"/>
                  </a:lnTo>
                  <a:lnTo>
                    <a:pt x="904" y="1042"/>
                  </a:lnTo>
                  <a:lnTo>
                    <a:pt x="900" y="1043"/>
                  </a:lnTo>
                  <a:lnTo>
                    <a:pt x="895" y="1043"/>
                  </a:lnTo>
                  <a:lnTo>
                    <a:pt x="892" y="1044"/>
                  </a:lnTo>
                  <a:lnTo>
                    <a:pt x="887" y="1045"/>
                  </a:lnTo>
                  <a:lnTo>
                    <a:pt x="883" y="1045"/>
                  </a:lnTo>
                  <a:lnTo>
                    <a:pt x="878" y="1046"/>
                  </a:lnTo>
                  <a:lnTo>
                    <a:pt x="873" y="1046"/>
                  </a:lnTo>
                  <a:lnTo>
                    <a:pt x="870" y="1047"/>
                  </a:lnTo>
                  <a:lnTo>
                    <a:pt x="867" y="1048"/>
                  </a:lnTo>
                  <a:lnTo>
                    <a:pt x="864" y="1048"/>
                  </a:lnTo>
                  <a:lnTo>
                    <a:pt x="861" y="1049"/>
                  </a:lnTo>
                  <a:lnTo>
                    <a:pt x="858" y="1049"/>
                  </a:lnTo>
                  <a:lnTo>
                    <a:pt x="855" y="1050"/>
                  </a:lnTo>
                  <a:lnTo>
                    <a:pt x="851" y="1050"/>
                  </a:lnTo>
                  <a:lnTo>
                    <a:pt x="848" y="1051"/>
                  </a:lnTo>
                  <a:lnTo>
                    <a:pt x="845" y="1051"/>
                  </a:lnTo>
                  <a:lnTo>
                    <a:pt x="842" y="1051"/>
                  </a:lnTo>
                  <a:lnTo>
                    <a:pt x="839" y="1052"/>
                  </a:lnTo>
                  <a:lnTo>
                    <a:pt x="836" y="1052"/>
                  </a:lnTo>
                  <a:lnTo>
                    <a:pt x="833" y="1053"/>
                  </a:lnTo>
                  <a:lnTo>
                    <a:pt x="830" y="1053"/>
                  </a:lnTo>
                  <a:lnTo>
                    <a:pt x="827" y="1053"/>
                  </a:lnTo>
                  <a:lnTo>
                    <a:pt x="822" y="1054"/>
                  </a:lnTo>
                  <a:lnTo>
                    <a:pt x="819" y="1054"/>
                  </a:lnTo>
                  <a:lnTo>
                    <a:pt x="816" y="1054"/>
                  </a:lnTo>
                  <a:lnTo>
                    <a:pt x="813" y="1055"/>
                  </a:lnTo>
                  <a:lnTo>
                    <a:pt x="809" y="1055"/>
                  </a:lnTo>
                  <a:lnTo>
                    <a:pt x="806" y="1055"/>
                  </a:lnTo>
                  <a:lnTo>
                    <a:pt x="803" y="1056"/>
                  </a:lnTo>
                  <a:lnTo>
                    <a:pt x="800" y="1056"/>
                  </a:lnTo>
                  <a:lnTo>
                    <a:pt x="797" y="1057"/>
                  </a:lnTo>
                  <a:lnTo>
                    <a:pt x="794" y="1057"/>
                  </a:lnTo>
                  <a:lnTo>
                    <a:pt x="791" y="1057"/>
                  </a:lnTo>
                  <a:lnTo>
                    <a:pt x="788" y="1058"/>
                  </a:lnTo>
                  <a:lnTo>
                    <a:pt x="785" y="1058"/>
                  </a:lnTo>
                  <a:lnTo>
                    <a:pt x="781" y="1059"/>
                  </a:lnTo>
                  <a:lnTo>
                    <a:pt x="778" y="1059"/>
                  </a:lnTo>
                  <a:lnTo>
                    <a:pt x="775" y="1060"/>
                  </a:lnTo>
                  <a:lnTo>
                    <a:pt x="772" y="1061"/>
                  </a:lnTo>
                  <a:lnTo>
                    <a:pt x="760" y="1062"/>
                  </a:lnTo>
                  <a:lnTo>
                    <a:pt x="747" y="1063"/>
                  </a:lnTo>
                  <a:lnTo>
                    <a:pt x="735" y="1064"/>
                  </a:lnTo>
                  <a:lnTo>
                    <a:pt x="721" y="1065"/>
                  </a:lnTo>
                  <a:lnTo>
                    <a:pt x="708" y="1066"/>
                  </a:lnTo>
                  <a:lnTo>
                    <a:pt x="696" y="1067"/>
                  </a:lnTo>
                  <a:lnTo>
                    <a:pt x="682" y="1068"/>
                  </a:lnTo>
                  <a:lnTo>
                    <a:pt x="668" y="1069"/>
                  </a:lnTo>
                  <a:lnTo>
                    <a:pt x="656" y="1070"/>
                  </a:lnTo>
                  <a:lnTo>
                    <a:pt x="642" y="1070"/>
                  </a:lnTo>
                  <a:lnTo>
                    <a:pt x="628" y="1071"/>
                  </a:lnTo>
                  <a:lnTo>
                    <a:pt x="614" y="1072"/>
                  </a:lnTo>
                  <a:lnTo>
                    <a:pt x="600" y="1072"/>
                  </a:lnTo>
                  <a:lnTo>
                    <a:pt x="586" y="1072"/>
                  </a:lnTo>
                  <a:lnTo>
                    <a:pt x="572" y="1073"/>
                  </a:lnTo>
                  <a:lnTo>
                    <a:pt x="558" y="1073"/>
                  </a:lnTo>
                  <a:lnTo>
                    <a:pt x="544" y="1073"/>
                  </a:lnTo>
                  <a:lnTo>
                    <a:pt x="530" y="1073"/>
                  </a:lnTo>
                  <a:lnTo>
                    <a:pt x="516" y="1073"/>
                  </a:lnTo>
                  <a:lnTo>
                    <a:pt x="502" y="1073"/>
                  </a:lnTo>
                  <a:lnTo>
                    <a:pt x="488" y="1073"/>
                  </a:lnTo>
                  <a:lnTo>
                    <a:pt x="474" y="1073"/>
                  </a:lnTo>
                  <a:lnTo>
                    <a:pt x="460" y="1073"/>
                  </a:lnTo>
                  <a:lnTo>
                    <a:pt x="446" y="1073"/>
                  </a:lnTo>
                  <a:lnTo>
                    <a:pt x="432" y="1073"/>
                  </a:lnTo>
                  <a:lnTo>
                    <a:pt x="418" y="1072"/>
                  </a:lnTo>
                  <a:lnTo>
                    <a:pt x="405" y="1072"/>
                  </a:lnTo>
                  <a:lnTo>
                    <a:pt x="391" y="1072"/>
                  </a:lnTo>
                  <a:lnTo>
                    <a:pt x="377" y="1071"/>
                  </a:lnTo>
                  <a:lnTo>
                    <a:pt x="365" y="1070"/>
                  </a:lnTo>
                  <a:lnTo>
                    <a:pt x="351" y="1070"/>
                  </a:lnTo>
                  <a:lnTo>
                    <a:pt x="338" y="1069"/>
                  </a:lnTo>
                  <a:lnTo>
                    <a:pt x="337" y="1068"/>
                  </a:lnTo>
                  <a:lnTo>
                    <a:pt x="337" y="1067"/>
                  </a:lnTo>
                  <a:lnTo>
                    <a:pt x="335" y="1066"/>
                  </a:lnTo>
                  <a:lnTo>
                    <a:pt x="335" y="1065"/>
                  </a:lnTo>
                  <a:lnTo>
                    <a:pt x="335" y="1064"/>
                  </a:lnTo>
                  <a:lnTo>
                    <a:pt x="335" y="1063"/>
                  </a:lnTo>
                  <a:lnTo>
                    <a:pt x="335" y="1062"/>
                  </a:lnTo>
                  <a:lnTo>
                    <a:pt x="335" y="1061"/>
                  </a:lnTo>
                  <a:lnTo>
                    <a:pt x="335" y="1060"/>
                  </a:lnTo>
                  <a:lnTo>
                    <a:pt x="335" y="1059"/>
                  </a:lnTo>
                  <a:lnTo>
                    <a:pt x="335" y="1058"/>
                  </a:lnTo>
                  <a:lnTo>
                    <a:pt x="335" y="1057"/>
                  </a:lnTo>
                  <a:lnTo>
                    <a:pt x="335" y="1056"/>
                  </a:lnTo>
                  <a:lnTo>
                    <a:pt x="335" y="1055"/>
                  </a:lnTo>
                  <a:lnTo>
                    <a:pt x="335" y="1054"/>
                  </a:lnTo>
                  <a:lnTo>
                    <a:pt x="335" y="1052"/>
                  </a:lnTo>
                  <a:lnTo>
                    <a:pt x="335" y="1051"/>
                  </a:lnTo>
                  <a:lnTo>
                    <a:pt x="335" y="1050"/>
                  </a:lnTo>
                  <a:lnTo>
                    <a:pt x="335" y="1049"/>
                  </a:lnTo>
                  <a:lnTo>
                    <a:pt x="335" y="1048"/>
                  </a:lnTo>
                  <a:lnTo>
                    <a:pt x="335" y="1047"/>
                  </a:lnTo>
                  <a:lnTo>
                    <a:pt x="335" y="1046"/>
                  </a:lnTo>
                  <a:lnTo>
                    <a:pt x="335" y="1045"/>
                  </a:lnTo>
                  <a:lnTo>
                    <a:pt x="334" y="1044"/>
                  </a:lnTo>
                  <a:lnTo>
                    <a:pt x="334" y="1043"/>
                  </a:lnTo>
                  <a:lnTo>
                    <a:pt x="334" y="1042"/>
                  </a:lnTo>
                  <a:lnTo>
                    <a:pt x="334" y="1041"/>
                  </a:lnTo>
                  <a:lnTo>
                    <a:pt x="332" y="1040"/>
                  </a:lnTo>
                  <a:lnTo>
                    <a:pt x="332" y="1039"/>
                  </a:lnTo>
                  <a:lnTo>
                    <a:pt x="331" y="1038"/>
                  </a:lnTo>
                  <a:lnTo>
                    <a:pt x="331" y="1037"/>
                  </a:lnTo>
                  <a:lnTo>
                    <a:pt x="329" y="1036"/>
                  </a:lnTo>
                  <a:lnTo>
                    <a:pt x="331" y="1035"/>
                  </a:lnTo>
                  <a:lnTo>
                    <a:pt x="329" y="1035"/>
                  </a:lnTo>
                  <a:lnTo>
                    <a:pt x="329" y="1033"/>
                  </a:lnTo>
                  <a:lnTo>
                    <a:pt x="328" y="1033"/>
                  </a:lnTo>
                  <a:lnTo>
                    <a:pt x="328" y="1032"/>
                  </a:lnTo>
                  <a:lnTo>
                    <a:pt x="326" y="1032"/>
                  </a:lnTo>
                  <a:lnTo>
                    <a:pt x="324" y="1032"/>
                  </a:lnTo>
                  <a:lnTo>
                    <a:pt x="323" y="1031"/>
                  </a:lnTo>
                  <a:lnTo>
                    <a:pt x="321" y="1031"/>
                  </a:lnTo>
                  <a:lnTo>
                    <a:pt x="320" y="1031"/>
                  </a:lnTo>
                  <a:lnTo>
                    <a:pt x="318" y="1031"/>
                  </a:lnTo>
                  <a:lnTo>
                    <a:pt x="318" y="1032"/>
                  </a:lnTo>
                  <a:lnTo>
                    <a:pt x="312" y="1036"/>
                  </a:lnTo>
                  <a:lnTo>
                    <a:pt x="318" y="1067"/>
                  </a:lnTo>
                  <a:lnTo>
                    <a:pt x="315" y="1068"/>
                  </a:lnTo>
                  <a:lnTo>
                    <a:pt x="312" y="1068"/>
                  </a:lnTo>
                  <a:lnTo>
                    <a:pt x="309" y="1068"/>
                  </a:lnTo>
                  <a:lnTo>
                    <a:pt x="306" y="1068"/>
                  </a:lnTo>
                  <a:lnTo>
                    <a:pt x="303" y="1068"/>
                  </a:lnTo>
                  <a:lnTo>
                    <a:pt x="300" y="1068"/>
                  </a:lnTo>
                  <a:lnTo>
                    <a:pt x="296" y="1067"/>
                  </a:lnTo>
                  <a:lnTo>
                    <a:pt x="293" y="1067"/>
                  </a:lnTo>
                  <a:lnTo>
                    <a:pt x="290" y="1067"/>
                  </a:lnTo>
                  <a:lnTo>
                    <a:pt x="287" y="1067"/>
                  </a:lnTo>
                  <a:lnTo>
                    <a:pt x="284" y="1066"/>
                  </a:lnTo>
                  <a:lnTo>
                    <a:pt x="281" y="1066"/>
                  </a:lnTo>
                  <a:lnTo>
                    <a:pt x="278" y="1065"/>
                  </a:lnTo>
                  <a:lnTo>
                    <a:pt x="275" y="1065"/>
                  </a:lnTo>
                  <a:lnTo>
                    <a:pt x="272" y="1065"/>
                  </a:lnTo>
                  <a:lnTo>
                    <a:pt x="268" y="1064"/>
                  </a:lnTo>
                  <a:lnTo>
                    <a:pt x="265" y="1064"/>
                  </a:lnTo>
                  <a:lnTo>
                    <a:pt x="262" y="1063"/>
                  </a:lnTo>
                  <a:lnTo>
                    <a:pt x="259" y="1063"/>
                  </a:lnTo>
                  <a:lnTo>
                    <a:pt x="256" y="1062"/>
                  </a:lnTo>
                  <a:lnTo>
                    <a:pt x="253" y="1062"/>
                  </a:lnTo>
                  <a:lnTo>
                    <a:pt x="250" y="1061"/>
                  </a:lnTo>
                  <a:lnTo>
                    <a:pt x="247" y="1061"/>
                  </a:lnTo>
                  <a:lnTo>
                    <a:pt x="244" y="1060"/>
                  </a:lnTo>
                  <a:lnTo>
                    <a:pt x="240" y="1060"/>
                  </a:lnTo>
                  <a:lnTo>
                    <a:pt x="237" y="1060"/>
                  </a:lnTo>
                  <a:lnTo>
                    <a:pt x="234" y="1059"/>
                  </a:lnTo>
                  <a:lnTo>
                    <a:pt x="231" y="1059"/>
                  </a:lnTo>
                  <a:lnTo>
                    <a:pt x="228" y="1058"/>
                  </a:lnTo>
                  <a:lnTo>
                    <a:pt x="225" y="1058"/>
                  </a:lnTo>
                  <a:lnTo>
                    <a:pt x="222" y="1058"/>
                  </a:lnTo>
                  <a:lnTo>
                    <a:pt x="219" y="1058"/>
                  </a:lnTo>
                  <a:lnTo>
                    <a:pt x="217" y="1057"/>
                  </a:lnTo>
                  <a:lnTo>
                    <a:pt x="216" y="1057"/>
                  </a:lnTo>
                  <a:lnTo>
                    <a:pt x="214" y="1056"/>
                  </a:lnTo>
                  <a:lnTo>
                    <a:pt x="211" y="1056"/>
                  </a:lnTo>
                  <a:lnTo>
                    <a:pt x="209" y="1056"/>
                  </a:lnTo>
                  <a:lnTo>
                    <a:pt x="208" y="1056"/>
                  </a:lnTo>
                  <a:lnTo>
                    <a:pt x="206" y="1055"/>
                  </a:lnTo>
                  <a:lnTo>
                    <a:pt x="205" y="1055"/>
                  </a:lnTo>
                  <a:lnTo>
                    <a:pt x="203" y="1055"/>
                  </a:lnTo>
                  <a:lnTo>
                    <a:pt x="202" y="1055"/>
                  </a:lnTo>
                  <a:lnTo>
                    <a:pt x="200" y="1054"/>
                  </a:lnTo>
                  <a:lnTo>
                    <a:pt x="197" y="1054"/>
                  </a:lnTo>
                  <a:lnTo>
                    <a:pt x="195" y="1054"/>
                  </a:lnTo>
                  <a:lnTo>
                    <a:pt x="194" y="1054"/>
                  </a:lnTo>
                  <a:lnTo>
                    <a:pt x="192" y="1053"/>
                  </a:lnTo>
                  <a:lnTo>
                    <a:pt x="191" y="1053"/>
                  </a:lnTo>
                  <a:lnTo>
                    <a:pt x="189" y="1053"/>
                  </a:lnTo>
                  <a:lnTo>
                    <a:pt x="188" y="1053"/>
                  </a:lnTo>
                  <a:lnTo>
                    <a:pt x="186" y="1052"/>
                  </a:lnTo>
                  <a:lnTo>
                    <a:pt x="185" y="1052"/>
                  </a:lnTo>
                  <a:lnTo>
                    <a:pt x="183" y="1052"/>
                  </a:lnTo>
                  <a:lnTo>
                    <a:pt x="181" y="1051"/>
                  </a:lnTo>
                  <a:lnTo>
                    <a:pt x="180" y="1051"/>
                  </a:lnTo>
                  <a:lnTo>
                    <a:pt x="178" y="1050"/>
                  </a:lnTo>
                  <a:lnTo>
                    <a:pt x="177" y="1050"/>
                  </a:lnTo>
                  <a:lnTo>
                    <a:pt x="175" y="1049"/>
                  </a:lnTo>
                  <a:lnTo>
                    <a:pt x="174" y="1049"/>
                  </a:lnTo>
                  <a:lnTo>
                    <a:pt x="172" y="1048"/>
                  </a:lnTo>
                  <a:lnTo>
                    <a:pt x="171" y="1048"/>
                  </a:lnTo>
                  <a:lnTo>
                    <a:pt x="171" y="1047"/>
                  </a:lnTo>
                  <a:lnTo>
                    <a:pt x="169" y="1046"/>
                  </a:lnTo>
                  <a:lnTo>
                    <a:pt x="167" y="1046"/>
                  </a:lnTo>
                  <a:lnTo>
                    <a:pt x="166" y="1046"/>
                  </a:lnTo>
                  <a:lnTo>
                    <a:pt x="164" y="1046"/>
                  </a:lnTo>
                  <a:lnTo>
                    <a:pt x="164" y="1045"/>
                  </a:lnTo>
                  <a:lnTo>
                    <a:pt x="164" y="1044"/>
                  </a:lnTo>
                  <a:lnTo>
                    <a:pt x="164" y="1043"/>
                  </a:lnTo>
                  <a:lnTo>
                    <a:pt x="164" y="1042"/>
                  </a:lnTo>
                  <a:lnTo>
                    <a:pt x="164" y="1041"/>
                  </a:lnTo>
                  <a:lnTo>
                    <a:pt x="164" y="1040"/>
                  </a:lnTo>
                  <a:lnTo>
                    <a:pt x="164" y="1039"/>
                  </a:lnTo>
                  <a:lnTo>
                    <a:pt x="164" y="1038"/>
                  </a:lnTo>
                  <a:lnTo>
                    <a:pt x="164" y="1037"/>
                  </a:lnTo>
                  <a:lnTo>
                    <a:pt x="164" y="1036"/>
                  </a:lnTo>
                  <a:lnTo>
                    <a:pt x="166" y="1035"/>
                  </a:lnTo>
                  <a:lnTo>
                    <a:pt x="166" y="1033"/>
                  </a:lnTo>
                  <a:lnTo>
                    <a:pt x="166" y="1032"/>
                  </a:lnTo>
                  <a:lnTo>
                    <a:pt x="166" y="1031"/>
                  </a:lnTo>
                  <a:lnTo>
                    <a:pt x="166" y="1030"/>
                  </a:lnTo>
                  <a:lnTo>
                    <a:pt x="164" y="1030"/>
                  </a:lnTo>
                  <a:lnTo>
                    <a:pt x="164" y="1029"/>
                  </a:lnTo>
                  <a:lnTo>
                    <a:pt x="164" y="1028"/>
                  </a:lnTo>
                  <a:lnTo>
                    <a:pt x="163" y="1027"/>
                  </a:lnTo>
                  <a:lnTo>
                    <a:pt x="161" y="1026"/>
                  </a:lnTo>
                  <a:lnTo>
                    <a:pt x="160" y="1026"/>
                  </a:lnTo>
                  <a:lnTo>
                    <a:pt x="160" y="1025"/>
                  </a:lnTo>
                  <a:lnTo>
                    <a:pt x="157" y="1018"/>
                  </a:lnTo>
                  <a:lnTo>
                    <a:pt x="155" y="1010"/>
                  </a:lnTo>
                  <a:lnTo>
                    <a:pt x="153" y="1003"/>
                  </a:lnTo>
                  <a:lnTo>
                    <a:pt x="152" y="996"/>
                  </a:lnTo>
                  <a:lnTo>
                    <a:pt x="152" y="988"/>
                  </a:lnTo>
                  <a:lnTo>
                    <a:pt x="150" y="980"/>
                  </a:lnTo>
                  <a:lnTo>
                    <a:pt x="149" y="972"/>
                  </a:lnTo>
                  <a:lnTo>
                    <a:pt x="149" y="965"/>
                  </a:lnTo>
                  <a:lnTo>
                    <a:pt x="147" y="958"/>
                  </a:lnTo>
                  <a:lnTo>
                    <a:pt x="147" y="950"/>
                  </a:lnTo>
                  <a:lnTo>
                    <a:pt x="147" y="943"/>
                  </a:lnTo>
                  <a:lnTo>
                    <a:pt x="146" y="935"/>
                  </a:lnTo>
                  <a:lnTo>
                    <a:pt x="146" y="927"/>
                  </a:lnTo>
                  <a:lnTo>
                    <a:pt x="146" y="920"/>
                  </a:lnTo>
                  <a:lnTo>
                    <a:pt x="146" y="912"/>
                  </a:lnTo>
                  <a:lnTo>
                    <a:pt x="146" y="905"/>
                  </a:lnTo>
                  <a:lnTo>
                    <a:pt x="146" y="898"/>
                  </a:lnTo>
                  <a:lnTo>
                    <a:pt x="146" y="890"/>
                  </a:lnTo>
                  <a:lnTo>
                    <a:pt x="146" y="882"/>
                  </a:lnTo>
                  <a:lnTo>
                    <a:pt x="146" y="875"/>
                  </a:lnTo>
                  <a:lnTo>
                    <a:pt x="146" y="867"/>
                  </a:lnTo>
                  <a:lnTo>
                    <a:pt x="146" y="860"/>
                  </a:lnTo>
                  <a:lnTo>
                    <a:pt x="146" y="853"/>
                  </a:lnTo>
                  <a:lnTo>
                    <a:pt x="146" y="845"/>
                  </a:lnTo>
                  <a:lnTo>
                    <a:pt x="146" y="837"/>
                  </a:lnTo>
                  <a:lnTo>
                    <a:pt x="146" y="830"/>
                  </a:lnTo>
                  <a:lnTo>
                    <a:pt x="146" y="822"/>
                  </a:lnTo>
                  <a:lnTo>
                    <a:pt x="146" y="815"/>
                  </a:lnTo>
                  <a:lnTo>
                    <a:pt x="144" y="807"/>
                  </a:lnTo>
                  <a:lnTo>
                    <a:pt x="144" y="800"/>
                  </a:lnTo>
                  <a:lnTo>
                    <a:pt x="144" y="792"/>
                  </a:lnTo>
                  <a:lnTo>
                    <a:pt x="144" y="784"/>
                  </a:lnTo>
                  <a:lnTo>
                    <a:pt x="144" y="781"/>
                  </a:lnTo>
                  <a:lnTo>
                    <a:pt x="144" y="777"/>
                  </a:lnTo>
                  <a:lnTo>
                    <a:pt x="144" y="773"/>
                  </a:lnTo>
                  <a:lnTo>
                    <a:pt x="143" y="770"/>
                  </a:lnTo>
                  <a:lnTo>
                    <a:pt x="143" y="766"/>
                  </a:lnTo>
                  <a:lnTo>
                    <a:pt x="143" y="763"/>
                  </a:lnTo>
                  <a:lnTo>
                    <a:pt x="143" y="759"/>
                  </a:lnTo>
                  <a:lnTo>
                    <a:pt x="143" y="756"/>
                  </a:lnTo>
                  <a:lnTo>
                    <a:pt x="143" y="752"/>
                  </a:lnTo>
                  <a:lnTo>
                    <a:pt x="143" y="749"/>
                  </a:lnTo>
                  <a:lnTo>
                    <a:pt x="143" y="745"/>
                  </a:lnTo>
                  <a:lnTo>
                    <a:pt x="143" y="741"/>
                  </a:lnTo>
                  <a:lnTo>
                    <a:pt x="143" y="737"/>
                  </a:lnTo>
                  <a:lnTo>
                    <a:pt x="141" y="734"/>
                  </a:lnTo>
                  <a:lnTo>
                    <a:pt x="141" y="730"/>
                  </a:lnTo>
                  <a:lnTo>
                    <a:pt x="141" y="727"/>
                  </a:lnTo>
                  <a:lnTo>
                    <a:pt x="141" y="724"/>
                  </a:lnTo>
                  <a:lnTo>
                    <a:pt x="141" y="720"/>
                  </a:lnTo>
                  <a:lnTo>
                    <a:pt x="141" y="717"/>
                  </a:lnTo>
                  <a:lnTo>
                    <a:pt x="141" y="713"/>
                  </a:lnTo>
                  <a:lnTo>
                    <a:pt x="141" y="710"/>
                  </a:lnTo>
                  <a:lnTo>
                    <a:pt x="141" y="706"/>
                  </a:lnTo>
                  <a:lnTo>
                    <a:pt x="141" y="703"/>
                  </a:lnTo>
                  <a:lnTo>
                    <a:pt x="141" y="699"/>
                  </a:lnTo>
                  <a:lnTo>
                    <a:pt x="141" y="695"/>
                  </a:lnTo>
                  <a:lnTo>
                    <a:pt x="141" y="691"/>
                  </a:lnTo>
                  <a:lnTo>
                    <a:pt x="141" y="688"/>
                  </a:lnTo>
                  <a:lnTo>
                    <a:pt x="141" y="684"/>
                  </a:lnTo>
                  <a:lnTo>
                    <a:pt x="141" y="680"/>
                  </a:lnTo>
                  <a:lnTo>
                    <a:pt x="141" y="677"/>
                  </a:lnTo>
                  <a:lnTo>
                    <a:pt x="141" y="673"/>
                  </a:lnTo>
                  <a:lnTo>
                    <a:pt x="141" y="669"/>
                  </a:lnTo>
                  <a:lnTo>
                    <a:pt x="141" y="668"/>
                  </a:lnTo>
                  <a:lnTo>
                    <a:pt x="141" y="667"/>
                  </a:lnTo>
                  <a:lnTo>
                    <a:pt x="141" y="666"/>
                  </a:lnTo>
                  <a:lnTo>
                    <a:pt x="141" y="665"/>
                  </a:lnTo>
                  <a:lnTo>
                    <a:pt x="141" y="664"/>
                  </a:lnTo>
                  <a:lnTo>
                    <a:pt x="143" y="663"/>
                  </a:lnTo>
                  <a:lnTo>
                    <a:pt x="143" y="662"/>
                  </a:lnTo>
                  <a:lnTo>
                    <a:pt x="143" y="661"/>
                  </a:lnTo>
                  <a:lnTo>
                    <a:pt x="143" y="660"/>
                  </a:lnTo>
                  <a:lnTo>
                    <a:pt x="143" y="659"/>
                  </a:lnTo>
                  <a:lnTo>
                    <a:pt x="143" y="658"/>
                  </a:lnTo>
                  <a:lnTo>
                    <a:pt x="143" y="657"/>
                  </a:lnTo>
                  <a:lnTo>
                    <a:pt x="143" y="656"/>
                  </a:lnTo>
                  <a:lnTo>
                    <a:pt x="143" y="655"/>
                  </a:lnTo>
                  <a:lnTo>
                    <a:pt x="143" y="654"/>
                  </a:lnTo>
                  <a:lnTo>
                    <a:pt x="143" y="653"/>
                  </a:lnTo>
                  <a:lnTo>
                    <a:pt x="143" y="652"/>
                  </a:lnTo>
                  <a:lnTo>
                    <a:pt x="143" y="651"/>
                  </a:lnTo>
                  <a:lnTo>
                    <a:pt x="141" y="650"/>
                  </a:lnTo>
                  <a:lnTo>
                    <a:pt x="141" y="649"/>
                  </a:lnTo>
                  <a:lnTo>
                    <a:pt x="141" y="647"/>
                  </a:lnTo>
                  <a:lnTo>
                    <a:pt x="141" y="646"/>
                  </a:lnTo>
                  <a:lnTo>
                    <a:pt x="141" y="645"/>
                  </a:lnTo>
                  <a:lnTo>
                    <a:pt x="141" y="644"/>
                  </a:lnTo>
                  <a:lnTo>
                    <a:pt x="141" y="643"/>
                  </a:lnTo>
                  <a:lnTo>
                    <a:pt x="141" y="642"/>
                  </a:lnTo>
                  <a:lnTo>
                    <a:pt x="139" y="641"/>
                  </a:lnTo>
                  <a:lnTo>
                    <a:pt x="139" y="640"/>
                  </a:lnTo>
                  <a:lnTo>
                    <a:pt x="139" y="639"/>
                  </a:lnTo>
                  <a:lnTo>
                    <a:pt x="139" y="638"/>
                  </a:lnTo>
                  <a:lnTo>
                    <a:pt x="139" y="631"/>
                  </a:lnTo>
                  <a:lnTo>
                    <a:pt x="138" y="624"/>
                  </a:lnTo>
                  <a:lnTo>
                    <a:pt x="138" y="616"/>
                  </a:lnTo>
                  <a:lnTo>
                    <a:pt x="138" y="609"/>
                  </a:lnTo>
                  <a:lnTo>
                    <a:pt x="138" y="602"/>
                  </a:lnTo>
                  <a:lnTo>
                    <a:pt x="138" y="593"/>
                  </a:lnTo>
                  <a:lnTo>
                    <a:pt x="138" y="586"/>
                  </a:lnTo>
                  <a:lnTo>
                    <a:pt x="138" y="579"/>
                  </a:lnTo>
                  <a:lnTo>
                    <a:pt x="139" y="572"/>
                  </a:lnTo>
                  <a:lnTo>
                    <a:pt x="139" y="565"/>
                  </a:lnTo>
                  <a:lnTo>
                    <a:pt x="139" y="558"/>
                  </a:lnTo>
                  <a:lnTo>
                    <a:pt x="139" y="549"/>
                  </a:lnTo>
                  <a:lnTo>
                    <a:pt x="139" y="542"/>
                  </a:lnTo>
                  <a:lnTo>
                    <a:pt x="141" y="535"/>
                  </a:lnTo>
                  <a:lnTo>
                    <a:pt x="141" y="528"/>
                  </a:lnTo>
                  <a:lnTo>
                    <a:pt x="141" y="521"/>
                  </a:lnTo>
                  <a:lnTo>
                    <a:pt x="141" y="514"/>
                  </a:lnTo>
                  <a:lnTo>
                    <a:pt x="143" y="507"/>
                  </a:lnTo>
                  <a:lnTo>
                    <a:pt x="143" y="498"/>
                  </a:lnTo>
                  <a:lnTo>
                    <a:pt x="143" y="491"/>
                  </a:lnTo>
                  <a:lnTo>
                    <a:pt x="143" y="484"/>
                  </a:lnTo>
                  <a:lnTo>
                    <a:pt x="143" y="477"/>
                  </a:lnTo>
                  <a:lnTo>
                    <a:pt x="144" y="470"/>
                  </a:lnTo>
                  <a:lnTo>
                    <a:pt x="144" y="462"/>
                  </a:lnTo>
                  <a:lnTo>
                    <a:pt x="144" y="454"/>
                  </a:lnTo>
                  <a:lnTo>
                    <a:pt x="144" y="447"/>
                  </a:lnTo>
                  <a:lnTo>
                    <a:pt x="144" y="439"/>
                  </a:lnTo>
                  <a:lnTo>
                    <a:pt x="144" y="432"/>
                  </a:lnTo>
                  <a:lnTo>
                    <a:pt x="144" y="424"/>
                  </a:lnTo>
                  <a:lnTo>
                    <a:pt x="144" y="417"/>
                  </a:lnTo>
                  <a:lnTo>
                    <a:pt x="144" y="409"/>
                  </a:lnTo>
                  <a:lnTo>
                    <a:pt x="144" y="400"/>
                  </a:lnTo>
                  <a:lnTo>
                    <a:pt x="143" y="400"/>
                  </a:lnTo>
                  <a:lnTo>
                    <a:pt x="143" y="399"/>
                  </a:lnTo>
                  <a:lnTo>
                    <a:pt x="141" y="399"/>
                  </a:lnTo>
                  <a:lnTo>
                    <a:pt x="141" y="398"/>
                  </a:lnTo>
                  <a:lnTo>
                    <a:pt x="139" y="398"/>
                  </a:lnTo>
                  <a:lnTo>
                    <a:pt x="139" y="399"/>
                  </a:lnTo>
                  <a:lnTo>
                    <a:pt x="138" y="399"/>
                  </a:lnTo>
                  <a:lnTo>
                    <a:pt x="136" y="399"/>
                  </a:lnTo>
                  <a:lnTo>
                    <a:pt x="135" y="400"/>
                  </a:lnTo>
                  <a:lnTo>
                    <a:pt x="133" y="400"/>
                  </a:lnTo>
                  <a:lnTo>
                    <a:pt x="133" y="401"/>
                  </a:lnTo>
                  <a:lnTo>
                    <a:pt x="132" y="401"/>
                  </a:lnTo>
                  <a:lnTo>
                    <a:pt x="130" y="405"/>
                  </a:lnTo>
                  <a:lnTo>
                    <a:pt x="130" y="410"/>
                  </a:lnTo>
                  <a:lnTo>
                    <a:pt x="130" y="414"/>
                  </a:lnTo>
                  <a:lnTo>
                    <a:pt x="129" y="418"/>
                  </a:lnTo>
                  <a:lnTo>
                    <a:pt x="129" y="421"/>
                  </a:lnTo>
                  <a:lnTo>
                    <a:pt x="129" y="425"/>
                  </a:lnTo>
                  <a:lnTo>
                    <a:pt x="129" y="429"/>
                  </a:lnTo>
                  <a:lnTo>
                    <a:pt x="129" y="433"/>
                  </a:lnTo>
                  <a:lnTo>
                    <a:pt x="129" y="437"/>
                  </a:lnTo>
                  <a:lnTo>
                    <a:pt x="129" y="441"/>
                  </a:lnTo>
                  <a:lnTo>
                    <a:pt x="129" y="445"/>
                  </a:lnTo>
                  <a:lnTo>
                    <a:pt x="129" y="449"/>
                  </a:lnTo>
                  <a:lnTo>
                    <a:pt x="129" y="453"/>
                  </a:lnTo>
                  <a:lnTo>
                    <a:pt x="129" y="458"/>
                  </a:lnTo>
                  <a:lnTo>
                    <a:pt x="129" y="462"/>
                  </a:lnTo>
                  <a:lnTo>
                    <a:pt x="129" y="466"/>
                  </a:lnTo>
                  <a:lnTo>
                    <a:pt x="129" y="469"/>
                  </a:lnTo>
                  <a:lnTo>
                    <a:pt x="129" y="473"/>
                  </a:lnTo>
                  <a:lnTo>
                    <a:pt x="129" y="477"/>
                  </a:lnTo>
                  <a:lnTo>
                    <a:pt x="129" y="481"/>
                  </a:lnTo>
                  <a:lnTo>
                    <a:pt x="129" y="485"/>
                  </a:lnTo>
                  <a:lnTo>
                    <a:pt x="129" y="489"/>
                  </a:lnTo>
                  <a:lnTo>
                    <a:pt x="129" y="493"/>
                  </a:lnTo>
                  <a:lnTo>
                    <a:pt x="129" y="497"/>
                  </a:lnTo>
                  <a:lnTo>
                    <a:pt x="129" y="501"/>
                  </a:lnTo>
                  <a:lnTo>
                    <a:pt x="129" y="506"/>
                  </a:lnTo>
                  <a:lnTo>
                    <a:pt x="129" y="509"/>
                  </a:lnTo>
                  <a:lnTo>
                    <a:pt x="129" y="513"/>
                  </a:lnTo>
                  <a:lnTo>
                    <a:pt x="129" y="517"/>
                  </a:lnTo>
                  <a:lnTo>
                    <a:pt x="127" y="521"/>
                  </a:lnTo>
                  <a:lnTo>
                    <a:pt x="127" y="524"/>
                  </a:lnTo>
                  <a:lnTo>
                    <a:pt x="127" y="528"/>
                  </a:lnTo>
                  <a:lnTo>
                    <a:pt x="124" y="531"/>
                  </a:lnTo>
                  <a:lnTo>
                    <a:pt x="125" y="588"/>
                  </a:lnTo>
                  <a:lnTo>
                    <a:pt x="125" y="589"/>
                  </a:lnTo>
                  <a:lnTo>
                    <a:pt x="124" y="589"/>
                  </a:lnTo>
                  <a:lnTo>
                    <a:pt x="124" y="590"/>
                  </a:lnTo>
                  <a:lnTo>
                    <a:pt x="122" y="590"/>
                  </a:lnTo>
                  <a:lnTo>
                    <a:pt x="122" y="591"/>
                  </a:lnTo>
                  <a:lnTo>
                    <a:pt x="122" y="592"/>
                  </a:lnTo>
                  <a:lnTo>
                    <a:pt x="122" y="593"/>
                  </a:lnTo>
                  <a:lnTo>
                    <a:pt x="122" y="594"/>
                  </a:lnTo>
                  <a:lnTo>
                    <a:pt x="122" y="595"/>
                  </a:lnTo>
                  <a:lnTo>
                    <a:pt x="122" y="596"/>
                  </a:lnTo>
                  <a:lnTo>
                    <a:pt x="124" y="597"/>
                  </a:lnTo>
                  <a:lnTo>
                    <a:pt x="124" y="598"/>
                  </a:lnTo>
                  <a:lnTo>
                    <a:pt x="124" y="599"/>
                  </a:lnTo>
                  <a:lnTo>
                    <a:pt x="124" y="601"/>
                  </a:lnTo>
                  <a:lnTo>
                    <a:pt x="124" y="602"/>
                  </a:lnTo>
                  <a:lnTo>
                    <a:pt x="124" y="603"/>
                  </a:lnTo>
                  <a:lnTo>
                    <a:pt x="122" y="604"/>
                  </a:lnTo>
                  <a:lnTo>
                    <a:pt x="122" y="605"/>
                  </a:lnTo>
                  <a:lnTo>
                    <a:pt x="122" y="606"/>
                  </a:lnTo>
                  <a:lnTo>
                    <a:pt x="122" y="607"/>
                  </a:lnTo>
                  <a:lnTo>
                    <a:pt x="122" y="608"/>
                  </a:lnTo>
                  <a:lnTo>
                    <a:pt x="122" y="610"/>
                  </a:lnTo>
                  <a:lnTo>
                    <a:pt x="122" y="611"/>
                  </a:lnTo>
                  <a:lnTo>
                    <a:pt x="122" y="613"/>
                  </a:lnTo>
                  <a:lnTo>
                    <a:pt x="122" y="614"/>
                  </a:lnTo>
                  <a:lnTo>
                    <a:pt x="122" y="615"/>
                  </a:lnTo>
                  <a:lnTo>
                    <a:pt x="122" y="617"/>
                  </a:lnTo>
                  <a:lnTo>
                    <a:pt x="122" y="618"/>
                  </a:lnTo>
                  <a:lnTo>
                    <a:pt x="122" y="620"/>
                  </a:lnTo>
                  <a:lnTo>
                    <a:pt x="122" y="621"/>
                  </a:lnTo>
                  <a:lnTo>
                    <a:pt x="122" y="623"/>
                  </a:lnTo>
                  <a:lnTo>
                    <a:pt x="122" y="624"/>
                  </a:lnTo>
                  <a:lnTo>
                    <a:pt x="122" y="626"/>
                  </a:lnTo>
                  <a:lnTo>
                    <a:pt x="122" y="627"/>
                  </a:lnTo>
                  <a:lnTo>
                    <a:pt x="122" y="629"/>
                  </a:lnTo>
                  <a:lnTo>
                    <a:pt x="122" y="630"/>
                  </a:lnTo>
                  <a:lnTo>
                    <a:pt x="124" y="632"/>
                  </a:lnTo>
                  <a:lnTo>
                    <a:pt x="124" y="633"/>
                  </a:lnTo>
                  <a:lnTo>
                    <a:pt x="124" y="635"/>
                  </a:lnTo>
                  <a:lnTo>
                    <a:pt x="124" y="637"/>
                  </a:lnTo>
                  <a:lnTo>
                    <a:pt x="124" y="638"/>
                  </a:lnTo>
                  <a:lnTo>
                    <a:pt x="124" y="640"/>
                  </a:lnTo>
                  <a:lnTo>
                    <a:pt x="124" y="641"/>
                  </a:lnTo>
                  <a:lnTo>
                    <a:pt x="125" y="643"/>
                  </a:lnTo>
                  <a:lnTo>
                    <a:pt x="125" y="644"/>
                  </a:lnTo>
                  <a:lnTo>
                    <a:pt x="125" y="646"/>
                  </a:lnTo>
                  <a:lnTo>
                    <a:pt x="125" y="647"/>
                  </a:lnTo>
                  <a:lnTo>
                    <a:pt x="125" y="649"/>
                  </a:lnTo>
                  <a:lnTo>
                    <a:pt x="127" y="651"/>
                  </a:lnTo>
                  <a:lnTo>
                    <a:pt x="127" y="652"/>
                  </a:lnTo>
                  <a:lnTo>
                    <a:pt x="127" y="654"/>
                  </a:lnTo>
                  <a:lnTo>
                    <a:pt x="125" y="655"/>
                  </a:lnTo>
                  <a:lnTo>
                    <a:pt x="125" y="657"/>
                  </a:lnTo>
                  <a:lnTo>
                    <a:pt x="125" y="658"/>
                  </a:lnTo>
                  <a:lnTo>
                    <a:pt x="125" y="660"/>
                  </a:lnTo>
                  <a:lnTo>
                    <a:pt x="124" y="661"/>
                  </a:lnTo>
                  <a:lnTo>
                    <a:pt x="124" y="663"/>
                  </a:lnTo>
                  <a:lnTo>
                    <a:pt x="124" y="665"/>
                  </a:lnTo>
                  <a:lnTo>
                    <a:pt x="124" y="666"/>
                  </a:lnTo>
                  <a:lnTo>
                    <a:pt x="124" y="668"/>
                  </a:lnTo>
                  <a:lnTo>
                    <a:pt x="124" y="670"/>
                  </a:lnTo>
                  <a:lnTo>
                    <a:pt x="124" y="672"/>
                  </a:lnTo>
                  <a:lnTo>
                    <a:pt x="124" y="673"/>
                  </a:lnTo>
                  <a:lnTo>
                    <a:pt x="124" y="675"/>
                  </a:lnTo>
                  <a:lnTo>
                    <a:pt x="124" y="677"/>
                  </a:lnTo>
                  <a:lnTo>
                    <a:pt x="124" y="679"/>
                  </a:lnTo>
                  <a:lnTo>
                    <a:pt x="124" y="680"/>
                  </a:lnTo>
                  <a:lnTo>
                    <a:pt x="124" y="682"/>
                  </a:lnTo>
                  <a:lnTo>
                    <a:pt x="124" y="684"/>
                  </a:lnTo>
                  <a:lnTo>
                    <a:pt x="124" y="686"/>
                  </a:lnTo>
                  <a:lnTo>
                    <a:pt x="124" y="688"/>
                  </a:lnTo>
                  <a:lnTo>
                    <a:pt x="124" y="689"/>
                  </a:lnTo>
                  <a:lnTo>
                    <a:pt x="124" y="691"/>
                  </a:lnTo>
                  <a:lnTo>
                    <a:pt x="124" y="693"/>
                  </a:lnTo>
                  <a:lnTo>
                    <a:pt x="124" y="695"/>
                  </a:lnTo>
                  <a:lnTo>
                    <a:pt x="122" y="697"/>
                  </a:lnTo>
                  <a:lnTo>
                    <a:pt x="122" y="699"/>
                  </a:lnTo>
                  <a:lnTo>
                    <a:pt x="122" y="701"/>
                  </a:lnTo>
                  <a:lnTo>
                    <a:pt x="122" y="703"/>
                  </a:lnTo>
                  <a:lnTo>
                    <a:pt x="121" y="704"/>
                  </a:lnTo>
                  <a:lnTo>
                    <a:pt x="121" y="706"/>
                  </a:lnTo>
                  <a:lnTo>
                    <a:pt x="121" y="707"/>
                  </a:lnTo>
                  <a:lnTo>
                    <a:pt x="119" y="706"/>
                  </a:lnTo>
                  <a:lnTo>
                    <a:pt x="116" y="705"/>
                  </a:lnTo>
                  <a:lnTo>
                    <a:pt x="115" y="703"/>
                  </a:lnTo>
                  <a:lnTo>
                    <a:pt x="113" y="702"/>
                  </a:lnTo>
                  <a:lnTo>
                    <a:pt x="111" y="700"/>
                  </a:lnTo>
                  <a:lnTo>
                    <a:pt x="108" y="699"/>
                  </a:lnTo>
                  <a:lnTo>
                    <a:pt x="107" y="697"/>
                  </a:lnTo>
                  <a:lnTo>
                    <a:pt x="105" y="695"/>
                  </a:lnTo>
                  <a:lnTo>
                    <a:pt x="104" y="693"/>
                  </a:lnTo>
                  <a:lnTo>
                    <a:pt x="101" y="692"/>
                  </a:lnTo>
                  <a:lnTo>
                    <a:pt x="99" y="691"/>
                  </a:lnTo>
                  <a:lnTo>
                    <a:pt x="97" y="689"/>
                  </a:lnTo>
                  <a:lnTo>
                    <a:pt x="96" y="688"/>
                  </a:lnTo>
                  <a:lnTo>
                    <a:pt x="93" y="686"/>
                  </a:lnTo>
                  <a:lnTo>
                    <a:pt x="91" y="685"/>
                  </a:lnTo>
                  <a:lnTo>
                    <a:pt x="90" y="683"/>
                  </a:lnTo>
                  <a:lnTo>
                    <a:pt x="87" y="682"/>
                  </a:lnTo>
                  <a:lnTo>
                    <a:pt x="85" y="681"/>
                  </a:lnTo>
                  <a:lnTo>
                    <a:pt x="83" y="679"/>
                  </a:lnTo>
                  <a:lnTo>
                    <a:pt x="80" y="678"/>
                  </a:lnTo>
                  <a:lnTo>
                    <a:pt x="79" y="676"/>
                  </a:lnTo>
                  <a:lnTo>
                    <a:pt x="77" y="675"/>
                  </a:lnTo>
                  <a:lnTo>
                    <a:pt x="74" y="674"/>
                  </a:lnTo>
                  <a:lnTo>
                    <a:pt x="73" y="672"/>
                  </a:lnTo>
                  <a:lnTo>
                    <a:pt x="71" y="671"/>
                  </a:lnTo>
                  <a:lnTo>
                    <a:pt x="68" y="670"/>
                  </a:lnTo>
                  <a:lnTo>
                    <a:pt x="66" y="669"/>
                  </a:lnTo>
                  <a:lnTo>
                    <a:pt x="65" y="667"/>
                  </a:lnTo>
                  <a:lnTo>
                    <a:pt x="62" y="666"/>
                  </a:lnTo>
                  <a:lnTo>
                    <a:pt x="60" y="665"/>
                  </a:lnTo>
                  <a:lnTo>
                    <a:pt x="57" y="664"/>
                  </a:lnTo>
                  <a:lnTo>
                    <a:pt x="55" y="663"/>
                  </a:lnTo>
                  <a:lnTo>
                    <a:pt x="55" y="662"/>
                  </a:lnTo>
                  <a:lnTo>
                    <a:pt x="54" y="661"/>
                  </a:lnTo>
                  <a:lnTo>
                    <a:pt x="54" y="660"/>
                  </a:lnTo>
                  <a:lnTo>
                    <a:pt x="52" y="659"/>
                  </a:lnTo>
                  <a:lnTo>
                    <a:pt x="52" y="658"/>
                  </a:lnTo>
                  <a:lnTo>
                    <a:pt x="51" y="657"/>
                  </a:lnTo>
                  <a:lnTo>
                    <a:pt x="49" y="656"/>
                  </a:lnTo>
                  <a:lnTo>
                    <a:pt x="49" y="655"/>
                  </a:lnTo>
                  <a:lnTo>
                    <a:pt x="48" y="654"/>
                  </a:lnTo>
                  <a:lnTo>
                    <a:pt x="46" y="653"/>
                  </a:lnTo>
                  <a:lnTo>
                    <a:pt x="46" y="652"/>
                  </a:lnTo>
                  <a:lnTo>
                    <a:pt x="45" y="651"/>
                  </a:lnTo>
                  <a:lnTo>
                    <a:pt x="43" y="650"/>
                  </a:lnTo>
                  <a:lnTo>
                    <a:pt x="43" y="649"/>
                  </a:lnTo>
                  <a:lnTo>
                    <a:pt x="41" y="647"/>
                  </a:lnTo>
                  <a:lnTo>
                    <a:pt x="40" y="646"/>
                  </a:lnTo>
                  <a:lnTo>
                    <a:pt x="40" y="645"/>
                  </a:lnTo>
                  <a:lnTo>
                    <a:pt x="38" y="644"/>
                  </a:lnTo>
                  <a:lnTo>
                    <a:pt x="37" y="643"/>
                  </a:lnTo>
                  <a:lnTo>
                    <a:pt x="35" y="642"/>
                  </a:lnTo>
                  <a:lnTo>
                    <a:pt x="35" y="641"/>
                  </a:lnTo>
                  <a:lnTo>
                    <a:pt x="34" y="641"/>
                  </a:lnTo>
                  <a:lnTo>
                    <a:pt x="32" y="640"/>
                  </a:lnTo>
                  <a:lnTo>
                    <a:pt x="32" y="639"/>
                  </a:lnTo>
                  <a:lnTo>
                    <a:pt x="31" y="638"/>
                  </a:lnTo>
                  <a:lnTo>
                    <a:pt x="29" y="637"/>
                  </a:lnTo>
                  <a:lnTo>
                    <a:pt x="29" y="636"/>
                  </a:lnTo>
                  <a:lnTo>
                    <a:pt x="28" y="635"/>
                  </a:lnTo>
                  <a:lnTo>
                    <a:pt x="28" y="634"/>
                  </a:lnTo>
                  <a:lnTo>
                    <a:pt x="26" y="633"/>
                  </a:lnTo>
                  <a:lnTo>
                    <a:pt x="24" y="632"/>
                  </a:lnTo>
                  <a:lnTo>
                    <a:pt x="20" y="628"/>
                  </a:lnTo>
                  <a:lnTo>
                    <a:pt x="17" y="624"/>
                  </a:lnTo>
                  <a:lnTo>
                    <a:pt x="12" y="619"/>
                  </a:lnTo>
                  <a:lnTo>
                    <a:pt x="9" y="615"/>
                  </a:lnTo>
                  <a:lnTo>
                    <a:pt x="7" y="611"/>
                  </a:lnTo>
                  <a:lnTo>
                    <a:pt x="4" y="607"/>
                  </a:lnTo>
                  <a:lnTo>
                    <a:pt x="3" y="602"/>
                  </a:lnTo>
                  <a:lnTo>
                    <a:pt x="1" y="597"/>
                  </a:lnTo>
                  <a:lnTo>
                    <a:pt x="1" y="593"/>
                  </a:lnTo>
                  <a:lnTo>
                    <a:pt x="0" y="588"/>
                  </a:lnTo>
                  <a:lnTo>
                    <a:pt x="0" y="584"/>
                  </a:lnTo>
                  <a:lnTo>
                    <a:pt x="0" y="579"/>
                  </a:lnTo>
                  <a:lnTo>
                    <a:pt x="0" y="575"/>
                  </a:lnTo>
                  <a:lnTo>
                    <a:pt x="0" y="570"/>
                  </a:lnTo>
                  <a:lnTo>
                    <a:pt x="0" y="565"/>
                  </a:lnTo>
                  <a:lnTo>
                    <a:pt x="0" y="561"/>
                  </a:lnTo>
                  <a:lnTo>
                    <a:pt x="1" y="556"/>
                  </a:lnTo>
                  <a:lnTo>
                    <a:pt x="1" y="550"/>
                  </a:lnTo>
                  <a:lnTo>
                    <a:pt x="3" y="545"/>
                  </a:lnTo>
                  <a:lnTo>
                    <a:pt x="3" y="541"/>
                  </a:lnTo>
                  <a:lnTo>
                    <a:pt x="4" y="536"/>
                  </a:lnTo>
                  <a:lnTo>
                    <a:pt x="4" y="531"/>
                  </a:lnTo>
                  <a:lnTo>
                    <a:pt x="6" y="526"/>
                  </a:lnTo>
                  <a:lnTo>
                    <a:pt x="6" y="522"/>
                  </a:lnTo>
                  <a:lnTo>
                    <a:pt x="7" y="517"/>
                  </a:lnTo>
                  <a:lnTo>
                    <a:pt x="7" y="512"/>
                  </a:lnTo>
                  <a:lnTo>
                    <a:pt x="7" y="508"/>
                  </a:lnTo>
                  <a:lnTo>
                    <a:pt x="9" y="502"/>
                  </a:lnTo>
                  <a:lnTo>
                    <a:pt x="9" y="497"/>
                  </a:lnTo>
                  <a:lnTo>
                    <a:pt x="7" y="492"/>
                  </a:lnTo>
                  <a:lnTo>
                    <a:pt x="7" y="488"/>
                  </a:lnTo>
                  <a:lnTo>
                    <a:pt x="7" y="483"/>
                  </a:lnTo>
                  <a:lnTo>
                    <a:pt x="9" y="481"/>
                  </a:lnTo>
                  <a:lnTo>
                    <a:pt x="9" y="480"/>
                  </a:lnTo>
                  <a:lnTo>
                    <a:pt x="10" y="478"/>
                  </a:lnTo>
                  <a:lnTo>
                    <a:pt x="12" y="476"/>
                  </a:lnTo>
                  <a:lnTo>
                    <a:pt x="12" y="474"/>
                  </a:lnTo>
                  <a:lnTo>
                    <a:pt x="14" y="472"/>
                  </a:lnTo>
                  <a:lnTo>
                    <a:pt x="15" y="471"/>
                  </a:lnTo>
                  <a:lnTo>
                    <a:pt x="15" y="469"/>
                  </a:lnTo>
                  <a:lnTo>
                    <a:pt x="17" y="467"/>
                  </a:lnTo>
                  <a:lnTo>
                    <a:pt x="17" y="465"/>
                  </a:lnTo>
                  <a:lnTo>
                    <a:pt x="18" y="463"/>
                  </a:lnTo>
                  <a:lnTo>
                    <a:pt x="18" y="461"/>
                  </a:lnTo>
                  <a:lnTo>
                    <a:pt x="18" y="459"/>
                  </a:lnTo>
                  <a:lnTo>
                    <a:pt x="20" y="457"/>
                  </a:lnTo>
                  <a:lnTo>
                    <a:pt x="20" y="454"/>
                  </a:lnTo>
                  <a:lnTo>
                    <a:pt x="21" y="452"/>
                  </a:lnTo>
                  <a:lnTo>
                    <a:pt x="21" y="450"/>
                  </a:lnTo>
                  <a:lnTo>
                    <a:pt x="21" y="448"/>
                  </a:lnTo>
                  <a:lnTo>
                    <a:pt x="23" y="447"/>
                  </a:lnTo>
                  <a:lnTo>
                    <a:pt x="23" y="445"/>
                  </a:lnTo>
                  <a:lnTo>
                    <a:pt x="24" y="443"/>
                  </a:lnTo>
                  <a:lnTo>
                    <a:pt x="24" y="441"/>
                  </a:lnTo>
                  <a:lnTo>
                    <a:pt x="26" y="439"/>
                  </a:lnTo>
                  <a:lnTo>
                    <a:pt x="26" y="437"/>
                  </a:lnTo>
                  <a:lnTo>
                    <a:pt x="28" y="435"/>
                  </a:lnTo>
                  <a:lnTo>
                    <a:pt x="28" y="433"/>
                  </a:lnTo>
                  <a:lnTo>
                    <a:pt x="29" y="431"/>
                  </a:lnTo>
                  <a:lnTo>
                    <a:pt x="29" y="429"/>
                  </a:lnTo>
                  <a:lnTo>
                    <a:pt x="31" y="428"/>
                  </a:lnTo>
                  <a:lnTo>
                    <a:pt x="31" y="426"/>
                  </a:lnTo>
                  <a:lnTo>
                    <a:pt x="32" y="424"/>
                  </a:lnTo>
                  <a:lnTo>
                    <a:pt x="34" y="422"/>
                  </a:lnTo>
                  <a:lnTo>
                    <a:pt x="34" y="420"/>
                  </a:lnTo>
                  <a:lnTo>
                    <a:pt x="35" y="418"/>
                  </a:lnTo>
                  <a:lnTo>
                    <a:pt x="35" y="416"/>
                  </a:lnTo>
                  <a:lnTo>
                    <a:pt x="35" y="414"/>
                  </a:lnTo>
                  <a:lnTo>
                    <a:pt x="37" y="412"/>
                  </a:lnTo>
                  <a:lnTo>
                    <a:pt x="37" y="410"/>
                  </a:lnTo>
                  <a:lnTo>
                    <a:pt x="37" y="408"/>
                  </a:lnTo>
                  <a:lnTo>
                    <a:pt x="38" y="404"/>
                  </a:lnTo>
                  <a:lnTo>
                    <a:pt x="38" y="402"/>
                  </a:lnTo>
                  <a:lnTo>
                    <a:pt x="38" y="400"/>
                  </a:lnTo>
                  <a:lnTo>
                    <a:pt x="40" y="398"/>
                  </a:lnTo>
                  <a:lnTo>
                    <a:pt x="40" y="396"/>
                  </a:lnTo>
                  <a:lnTo>
                    <a:pt x="40" y="393"/>
                  </a:lnTo>
                  <a:lnTo>
                    <a:pt x="40" y="391"/>
                  </a:lnTo>
                  <a:lnTo>
                    <a:pt x="41" y="389"/>
                  </a:lnTo>
                  <a:lnTo>
                    <a:pt x="41" y="387"/>
                  </a:lnTo>
                  <a:lnTo>
                    <a:pt x="41" y="385"/>
                  </a:lnTo>
                  <a:lnTo>
                    <a:pt x="43" y="382"/>
                  </a:lnTo>
                  <a:lnTo>
                    <a:pt x="43" y="380"/>
                  </a:lnTo>
                  <a:lnTo>
                    <a:pt x="43" y="378"/>
                  </a:lnTo>
                  <a:lnTo>
                    <a:pt x="45" y="376"/>
                  </a:lnTo>
                  <a:lnTo>
                    <a:pt x="45" y="374"/>
                  </a:lnTo>
                  <a:lnTo>
                    <a:pt x="45" y="371"/>
                  </a:lnTo>
                  <a:lnTo>
                    <a:pt x="46" y="369"/>
                  </a:lnTo>
                  <a:lnTo>
                    <a:pt x="46" y="367"/>
                  </a:lnTo>
                  <a:lnTo>
                    <a:pt x="48" y="365"/>
                  </a:lnTo>
                  <a:lnTo>
                    <a:pt x="48" y="363"/>
                  </a:lnTo>
                  <a:lnTo>
                    <a:pt x="49" y="361"/>
                  </a:lnTo>
                  <a:lnTo>
                    <a:pt x="49" y="357"/>
                  </a:lnTo>
                  <a:lnTo>
                    <a:pt x="51" y="355"/>
                  </a:lnTo>
                  <a:lnTo>
                    <a:pt x="51" y="353"/>
                  </a:lnTo>
                  <a:lnTo>
                    <a:pt x="52" y="351"/>
                  </a:lnTo>
                  <a:lnTo>
                    <a:pt x="54" y="351"/>
                  </a:lnTo>
                  <a:lnTo>
                    <a:pt x="54" y="350"/>
                  </a:lnTo>
                  <a:lnTo>
                    <a:pt x="54" y="349"/>
                  </a:lnTo>
                  <a:lnTo>
                    <a:pt x="54" y="348"/>
                  </a:lnTo>
                  <a:lnTo>
                    <a:pt x="54" y="347"/>
                  </a:lnTo>
                  <a:lnTo>
                    <a:pt x="54" y="346"/>
                  </a:lnTo>
                  <a:lnTo>
                    <a:pt x="54" y="345"/>
                  </a:lnTo>
                  <a:lnTo>
                    <a:pt x="55" y="341"/>
                  </a:lnTo>
                  <a:lnTo>
                    <a:pt x="57" y="337"/>
                  </a:lnTo>
                  <a:lnTo>
                    <a:pt x="59" y="332"/>
                  </a:lnTo>
                  <a:lnTo>
                    <a:pt x="60" y="328"/>
                  </a:lnTo>
                  <a:lnTo>
                    <a:pt x="62" y="324"/>
                  </a:lnTo>
                  <a:lnTo>
                    <a:pt x="63" y="320"/>
                  </a:lnTo>
                  <a:lnTo>
                    <a:pt x="65" y="315"/>
                  </a:lnTo>
                  <a:lnTo>
                    <a:pt x="68" y="310"/>
                  </a:lnTo>
                  <a:lnTo>
                    <a:pt x="69" y="306"/>
                  </a:lnTo>
                  <a:lnTo>
                    <a:pt x="71" y="302"/>
                  </a:lnTo>
                  <a:lnTo>
                    <a:pt x="73" y="298"/>
                  </a:lnTo>
                  <a:lnTo>
                    <a:pt x="74" y="294"/>
                  </a:lnTo>
                  <a:lnTo>
                    <a:pt x="76" y="290"/>
                  </a:lnTo>
                  <a:lnTo>
                    <a:pt x="79" y="286"/>
                  </a:lnTo>
                  <a:lnTo>
                    <a:pt x="80" y="282"/>
                  </a:lnTo>
                  <a:lnTo>
                    <a:pt x="82" y="277"/>
                  </a:lnTo>
                  <a:lnTo>
                    <a:pt x="83" y="273"/>
                  </a:lnTo>
                  <a:lnTo>
                    <a:pt x="85" y="269"/>
                  </a:lnTo>
                  <a:lnTo>
                    <a:pt x="87" y="265"/>
                  </a:lnTo>
                  <a:lnTo>
                    <a:pt x="88" y="260"/>
                  </a:lnTo>
                  <a:lnTo>
                    <a:pt x="90" y="256"/>
                  </a:lnTo>
                  <a:lnTo>
                    <a:pt x="91" y="252"/>
                  </a:lnTo>
                  <a:lnTo>
                    <a:pt x="93" y="247"/>
                  </a:lnTo>
                  <a:lnTo>
                    <a:pt x="94" y="243"/>
                  </a:lnTo>
                  <a:lnTo>
                    <a:pt x="96" y="239"/>
                  </a:lnTo>
                  <a:lnTo>
                    <a:pt x="97" y="235"/>
                  </a:lnTo>
                  <a:lnTo>
                    <a:pt x="99" y="230"/>
                  </a:lnTo>
                  <a:lnTo>
                    <a:pt x="101" y="226"/>
                  </a:lnTo>
                  <a:lnTo>
                    <a:pt x="102" y="221"/>
                  </a:lnTo>
                  <a:lnTo>
                    <a:pt x="102" y="217"/>
                  </a:lnTo>
                  <a:lnTo>
                    <a:pt x="104" y="212"/>
                  </a:lnTo>
                  <a:lnTo>
                    <a:pt x="105" y="207"/>
                  </a:lnTo>
                  <a:lnTo>
                    <a:pt x="105" y="205"/>
                  </a:lnTo>
                  <a:lnTo>
                    <a:pt x="107" y="204"/>
                  </a:lnTo>
                  <a:lnTo>
                    <a:pt x="107" y="202"/>
                  </a:lnTo>
                  <a:lnTo>
                    <a:pt x="108" y="201"/>
                  </a:lnTo>
                  <a:lnTo>
                    <a:pt x="110" y="199"/>
                  </a:lnTo>
                  <a:lnTo>
                    <a:pt x="110" y="198"/>
                  </a:lnTo>
                  <a:lnTo>
                    <a:pt x="111" y="196"/>
                  </a:lnTo>
                  <a:lnTo>
                    <a:pt x="111" y="194"/>
                  </a:lnTo>
                  <a:lnTo>
                    <a:pt x="113" y="193"/>
                  </a:lnTo>
                  <a:lnTo>
                    <a:pt x="113" y="191"/>
                  </a:lnTo>
                  <a:lnTo>
                    <a:pt x="115" y="190"/>
                  </a:lnTo>
                  <a:lnTo>
                    <a:pt x="115" y="188"/>
                  </a:lnTo>
                  <a:lnTo>
                    <a:pt x="116" y="187"/>
                  </a:lnTo>
                  <a:lnTo>
                    <a:pt x="118" y="185"/>
                  </a:lnTo>
                  <a:lnTo>
                    <a:pt x="118" y="184"/>
                  </a:lnTo>
                  <a:lnTo>
                    <a:pt x="119" y="182"/>
                  </a:lnTo>
                  <a:lnTo>
                    <a:pt x="119" y="181"/>
                  </a:lnTo>
                  <a:lnTo>
                    <a:pt x="121" y="179"/>
                  </a:lnTo>
                  <a:lnTo>
                    <a:pt x="122" y="178"/>
                  </a:lnTo>
                  <a:lnTo>
                    <a:pt x="124" y="176"/>
                  </a:lnTo>
                  <a:lnTo>
                    <a:pt x="124" y="175"/>
                  </a:lnTo>
                  <a:lnTo>
                    <a:pt x="125" y="173"/>
                  </a:lnTo>
                  <a:lnTo>
                    <a:pt x="127" y="172"/>
                  </a:lnTo>
                  <a:lnTo>
                    <a:pt x="129" y="171"/>
                  </a:lnTo>
                  <a:lnTo>
                    <a:pt x="130" y="169"/>
                  </a:lnTo>
                  <a:lnTo>
                    <a:pt x="132" y="168"/>
                  </a:lnTo>
                  <a:lnTo>
                    <a:pt x="135" y="167"/>
                  </a:lnTo>
                  <a:lnTo>
                    <a:pt x="136" y="164"/>
                  </a:lnTo>
                  <a:lnTo>
                    <a:pt x="138" y="163"/>
                  </a:lnTo>
                  <a:lnTo>
                    <a:pt x="141" y="162"/>
                  </a:lnTo>
                  <a:lnTo>
                    <a:pt x="143" y="161"/>
                  </a:lnTo>
                  <a:lnTo>
                    <a:pt x="146" y="160"/>
                  </a:lnTo>
                  <a:lnTo>
                    <a:pt x="147" y="159"/>
                  </a:lnTo>
                  <a:lnTo>
                    <a:pt x="150" y="158"/>
                  </a:lnTo>
                  <a:lnTo>
                    <a:pt x="152" y="157"/>
                  </a:lnTo>
                  <a:lnTo>
                    <a:pt x="153" y="156"/>
                  </a:lnTo>
                  <a:lnTo>
                    <a:pt x="157" y="155"/>
                  </a:lnTo>
                  <a:lnTo>
                    <a:pt x="158" y="153"/>
                  </a:lnTo>
                  <a:lnTo>
                    <a:pt x="160" y="152"/>
                  </a:lnTo>
                  <a:lnTo>
                    <a:pt x="161" y="151"/>
                  </a:lnTo>
                  <a:lnTo>
                    <a:pt x="164" y="150"/>
                  </a:lnTo>
                  <a:lnTo>
                    <a:pt x="166" y="149"/>
                  </a:lnTo>
                  <a:lnTo>
                    <a:pt x="169" y="147"/>
                  </a:lnTo>
                  <a:lnTo>
                    <a:pt x="171" y="146"/>
                  </a:lnTo>
                  <a:lnTo>
                    <a:pt x="172" y="145"/>
                  </a:lnTo>
                  <a:lnTo>
                    <a:pt x="175" y="144"/>
                  </a:lnTo>
                  <a:lnTo>
                    <a:pt x="177" y="142"/>
                  </a:lnTo>
                  <a:lnTo>
                    <a:pt x="178" y="141"/>
                  </a:lnTo>
                  <a:lnTo>
                    <a:pt x="181" y="140"/>
                  </a:lnTo>
                  <a:lnTo>
                    <a:pt x="183" y="139"/>
                  </a:lnTo>
                  <a:lnTo>
                    <a:pt x="186" y="138"/>
                  </a:lnTo>
                  <a:lnTo>
                    <a:pt x="188" y="136"/>
                  </a:lnTo>
                  <a:lnTo>
                    <a:pt x="191" y="135"/>
                  </a:lnTo>
                  <a:lnTo>
                    <a:pt x="192" y="134"/>
                  </a:lnTo>
                  <a:lnTo>
                    <a:pt x="195" y="133"/>
                  </a:lnTo>
                  <a:lnTo>
                    <a:pt x="197" y="132"/>
                  </a:lnTo>
                  <a:lnTo>
                    <a:pt x="200" y="131"/>
                  </a:lnTo>
                  <a:lnTo>
                    <a:pt x="203" y="131"/>
                  </a:lnTo>
                  <a:lnTo>
                    <a:pt x="205" y="130"/>
                  </a:lnTo>
                  <a:lnTo>
                    <a:pt x="208" y="129"/>
                  </a:lnTo>
                  <a:lnTo>
                    <a:pt x="211" y="128"/>
                  </a:lnTo>
                  <a:lnTo>
                    <a:pt x="213" y="128"/>
                  </a:lnTo>
                  <a:lnTo>
                    <a:pt x="216" y="127"/>
                  </a:lnTo>
                  <a:lnTo>
                    <a:pt x="219" y="127"/>
                  </a:lnTo>
                  <a:lnTo>
                    <a:pt x="220" y="126"/>
                  </a:lnTo>
                  <a:lnTo>
                    <a:pt x="222" y="124"/>
                  </a:lnTo>
                  <a:lnTo>
                    <a:pt x="223" y="123"/>
                  </a:lnTo>
                  <a:lnTo>
                    <a:pt x="226" y="122"/>
                  </a:lnTo>
                  <a:lnTo>
                    <a:pt x="228" y="120"/>
                  </a:lnTo>
                  <a:lnTo>
                    <a:pt x="230" y="119"/>
                  </a:lnTo>
                  <a:lnTo>
                    <a:pt x="231" y="117"/>
                  </a:lnTo>
                  <a:lnTo>
                    <a:pt x="234" y="116"/>
                  </a:lnTo>
                  <a:lnTo>
                    <a:pt x="236" y="114"/>
                  </a:lnTo>
                  <a:lnTo>
                    <a:pt x="237" y="113"/>
                  </a:lnTo>
                  <a:lnTo>
                    <a:pt x="240" y="112"/>
                  </a:lnTo>
                  <a:lnTo>
                    <a:pt x="242" y="111"/>
                  </a:lnTo>
                  <a:lnTo>
                    <a:pt x="245" y="110"/>
                  </a:lnTo>
                  <a:lnTo>
                    <a:pt x="247" y="109"/>
                  </a:lnTo>
                  <a:lnTo>
                    <a:pt x="250" y="108"/>
                  </a:lnTo>
                  <a:lnTo>
                    <a:pt x="251" y="107"/>
                  </a:lnTo>
                  <a:lnTo>
                    <a:pt x="254" y="106"/>
                  </a:lnTo>
                  <a:lnTo>
                    <a:pt x="256" y="105"/>
                  </a:lnTo>
                  <a:lnTo>
                    <a:pt x="259" y="104"/>
                  </a:lnTo>
                  <a:lnTo>
                    <a:pt x="261" y="103"/>
                  </a:lnTo>
                  <a:lnTo>
                    <a:pt x="264" y="102"/>
                  </a:lnTo>
                  <a:lnTo>
                    <a:pt x="265" y="101"/>
                  </a:lnTo>
                  <a:lnTo>
                    <a:pt x="268" y="101"/>
                  </a:lnTo>
                  <a:lnTo>
                    <a:pt x="270" y="100"/>
                  </a:lnTo>
                  <a:lnTo>
                    <a:pt x="273" y="99"/>
                  </a:lnTo>
                  <a:lnTo>
                    <a:pt x="275" y="99"/>
                  </a:lnTo>
                  <a:lnTo>
                    <a:pt x="278" y="98"/>
                  </a:lnTo>
                  <a:lnTo>
                    <a:pt x="279" y="97"/>
                  </a:lnTo>
                  <a:lnTo>
                    <a:pt x="282" y="97"/>
                  </a:lnTo>
                  <a:lnTo>
                    <a:pt x="284" y="96"/>
                  </a:lnTo>
                  <a:lnTo>
                    <a:pt x="287" y="96"/>
                  </a:lnTo>
                  <a:lnTo>
                    <a:pt x="289" y="95"/>
                  </a:lnTo>
                  <a:lnTo>
                    <a:pt x="287" y="96"/>
                  </a:lnTo>
                  <a:lnTo>
                    <a:pt x="286" y="97"/>
                  </a:lnTo>
                  <a:lnTo>
                    <a:pt x="284" y="98"/>
                  </a:lnTo>
                  <a:lnTo>
                    <a:pt x="282" y="99"/>
                  </a:lnTo>
                  <a:lnTo>
                    <a:pt x="282" y="100"/>
                  </a:lnTo>
                  <a:lnTo>
                    <a:pt x="281" y="101"/>
                  </a:lnTo>
                  <a:lnTo>
                    <a:pt x="279" y="102"/>
                  </a:lnTo>
                  <a:lnTo>
                    <a:pt x="279" y="103"/>
                  </a:lnTo>
                  <a:lnTo>
                    <a:pt x="278" y="104"/>
                  </a:lnTo>
                  <a:lnTo>
                    <a:pt x="278" y="105"/>
                  </a:lnTo>
                  <a:lnTo>
                    <a:pt x="276" y="106"/>
                  </a:lnTo>
                  <a:lnTo>
                    <a:pt x="276" y="107"/>
                  </a:lnTo>
                  <a:lnTo>
                    <a:pt x="275" y="108"/>
                  </a:lnTo>
                  <a:lnTo>
                    <a:pt x="275" y="109"/>
                  </a:lnTo>
                  <a:lnTo>
                    <a:pt x="273" y="110"/>
                  </a:lnTo>
                  <a:lnTo>
                    <a:pt x="273" y="111"/>
                  </a:lnTo>
                  <a:lnTo>
                    <a:pt x="272" y="112"/>
                  </a:lnTo>
                  <a:lnTo>
                    <a:pt x="272" y="113"/>
                  </a:lnTo>
                  <a:lnTo>
                    <a:pt x="270" y="114"/>
                  </a:lnTo>
                  <a:lnTo>
                    <a:pt x="268" y="115"/>
                  </a:lnTo>
                  <a:lnTo>
                    <a:pt x="268" y="116"/>
                  </a:lnTo>
                  <a:lnTo>
                    <a:pt x="267" y="117"/>
                  </a:lnTo>
                  <a:lnTo>
                    <a:pt x="267" y="119"/>
                  </a:lnTo>
                  <a:lnTo>
                    <a:pt x="265" y="120"/>
                  </a:lnTo>
                  <a:lnTo>
                    <a:pt x="264" y="121"/>
                  </a:lnTo>
                  <a:lnTo>
                    <a:pt x="262" y="122"/>
                  </a:lnTo>
                  <a:lnTo>
                    <a:pt x="262" y="123"/>
                  </a:lnTo>
                  <a:lnTo>
                    <a:pt x="261" y="124"/>
                  </a:lnTo>
                  <a:lnTo>
                    <a:pt x="259" y="125"/>
                  </a:lnTo>
                  <a:lnTo>
                    <a:pt x="258" y="125"/>
                  </a:lnTo>
                  <a:lnTo>
                    <a:pt x="256" y="126"/>
                  </a:lnTo>
                  <a:lnTo>
                    <a:pt x="256" y="127"/>
                  </a:lnTo>
                  <a:lnTo>
                    <a:pt x="254" y="127"/>
                  </a:lnTo>
                  <a:lnTo>
                    <a:pt x="254" y="128"/>
                  </a:lnTo>
                  <a:lnTo>
                    <a:pt x="254" y="129"/>
                  </a:lnTo>
                  <a:lnTo>
                    <a:pt x="253" y="129"/>
                  </a:lnTo>
                  <a:lnTo>
                    <a:pt x="253" y="130"/>
                  </a:lnTo>
                  <a:lnTo>
                    <a:pt x="253" y="131"/>
                  </a:lnTo>
                  <a:lnTo>
                    <a:pt x="251" y="131"/>
                  </a:lnTo>
                  <a:lnTo>
                    <a:pt x="251" y="132"/>
                  </a:lnTo>
                  <a:lnTo>
                    <a:pt x="251" y="133"/>
                  </a:lnTo>
                  <a:lnTo>
                    <a:pt x="250" y="134"/>
                  </a:lnTo>
                  <a:lnTo>
                    <a:pt x="250" y="135"/>
                  </a:lnTo>
                  <a:lnTo>
                    <a:pt x="248" y="136"/>
                  </a:lnTo>
                  <a:lnTo>
                    <a:pt x="248" y="137"/>
                  </a:lnTo>
                  <a:lnTo>
                    <a:pt x="247" y="138"/>
                  </a:lnTo>
                  <a:lnTo>
                    <a:pt x="247" y="139"/>
                  </a:lnTo>
                  <a:lnTo>
                    <a:pt x="247" y="140"/>
                  </a:lnTo>
                  <a:lnTo>
                    <a:pt x="245" y="140"/>
                  </a:lnTo>
                  <a:lnTo>
                    <a:pt x="245" y="141"/>
                  </a:lnTo>
                  <a:lnTo>
                    <a:pt x="245" y="142"/>
                  </a:lnTo>
                  <a:lnTo>
                    <a:pt x="245" y="143"/>
                  </a:lnTo>
                  <a:lnTo>
                    <a:pt x="242" y="145"/>
                  </a:lnTo>
                  <a:lnTo>
                    <a:pt x="240" y="146"/>
                  </a:lnTo>
                  <a:lnTo>
                    <a:pt x="239" y="147"/>
                  </a:lnTo>
                  <a:lnTo>
                    <a:pt x="237" y="149"/>
                  </a:lnTo>
                  <a:lnTo>
                    <a:pt x="236" y="150"/>
                  </a:lnTo>
                  <a:lnTo>
                    <a:pt x="234" y="151"/>
                  </a:lnTo>
                  <a:lnTo>
                    <a:pt x="233" y="153"/>
                  </a:lnTo>
                  <a:lnTo>
                    <a:pt x="231" y="154"/>
                  </a:lnTo>
                  <a:lnTo>
                    <a:pt x="230" y="155"/>
                  </a:lnTo>
                  <a:lnTo>
                    <a:pt x="228" y="157"/>
                  </a:lnTo>
                  <a:lnTo>
                    <a:pt x="226" y="158"/>
                  </a:lnTo>
                  <a:lnTo>
                    <a:pt x="226" y="160"/>
                  </a:lnTo>
                  <a:lnTo>
                    <a:pt x="225" y="161"/>
                  </a:lnTo>
                  <a:lnTo>
                    <a:pt x="223" y="162"/>
                  </a:lnTo>
                  <a:lnTo>
                    <a:pt x="222" y="164"/>
                  </a:lnTo>
                  <a:lnTo>
                    <a:pt x="222" y="165"/>
                  </a:lnTo>
                  <a:lnTo>
                    <a:pt x="220" y="168"/>
                  </a:lnTo>
                  <a:lnTo>
                    <a:pt x="219" y="169"/>
                  </a:lnTo>
                  <a:lnTo>
                    <a:pt x="219" y="171"/>
                  </a:lnTo>
                  <a:lnTo>
                    <a:pt x="217" y="172"/>
                  </a:lnTo>
                  <a:lnTo>
                    <a:pt x="216" y="174"/>
                  </a:lnTo>
                  <a:lnTo>
                    <a:pt x="214" y="175"/>
                  </a:lnTo>
                  <a:lnTo>
                    <a:pt x="214" y="176"/>
                  </a:lnTo>
                  <a:lnTo>
                    <a:pt x="213" y="178"/>
                  </a:lnTo>
                  <a:lnTo>
                    <a:pt x="211" y="179"/>
                  </a:lnTo>
                  <a:lnTo>
                    <a:pt x="211" y="181"/>
                  </a:lnTo>
                  <a:lnTo>
                    <a:pt x="209" y="182"/>
                  </a:lnTo>
                  <a:lnTo>
                    <a:pt x="208" y="184"/>
                  </a:lnTo>
                  <a:lnTo>
                    <a:pt x="206" y="185"/>
                  </a:lnTo>
                  <a:lnTo>
                    <a:pt x="206" y="187"/>
                  </a:lnTo>
                  <a:lnTo>
                    <a:pt x="205" y="188"/>
                  </a:lnTo>
                  <a:lnTo>
                    <a:pt x="203" y="190"/>
                  </a:lnTo>
                  <a:lnTo>
                    <a:pt x="203" y="191"/>
                  </a:lnTo>
                  <a:lnTo>
                    <a:pt x="203" y="193"/>
                  </a:lnTo>
                  <a:lnTo>
                    <a:pt x="203" y="194"/>
                  </a:lnTo>
                  <a:lnTo>
                    <a:pt x="203" y="195"/>
                  </a:lnTo>
                  <a:lnTo>
                    <a:pt x="203" y="196"/>
                  </a:lnTo>
                  <a:lnTo>
                    <a:pt x="205" y="197"/>
                  </a:lnTo>
                  <a:lnTo>
                    <a:pt x="205" y="199"/>
                  </a:lnTo>
                  <a:lnTo>
                    <a:pt x="205" y="200"/>
                  </a:lnTo>
                  <a:lnTo>
                    <a:pt x="206" y="201"/>
                  </a:lnTo>
                  <a:lnTo>
                    <a:pt x="208" y="202"/>
                  </a:lnTo>
                  <a:lnTo>
                    <a:pt x="208" y="203"/>
                  </a:lnTo>
                  <a:lnTo>
                    <a:pt x="209" y="204"/>
                  </a:lnTo>
                  <a:lnTo>
                    <a:pt x="211" y="205"/>
                  </a:lnTo>
                  <a:lnTo>
                    <a:pt x="211" y="206"/>
                  </a:lnTo>
                  <a:lnTo>
                    <a:pt x="213" y="207"/>
                  </a:lnTo>
                  <a:lnTo>
                    <a:pt x="214" y="208"/>
                  </a:lnTo>
                  <a:lnTo>
                    <a:pt x="216" y="209"/>
                  </a:lnTo>
                  <a:lnTo>
                    <a:pt x="217" y="209"/>
                  </a:lnTo>
                  <a:lnTo>
                    <a:pt x="219" y="210"/>
                  </a:lnTo>
                  <a:lnTo>
                    <a:pt x="220" y="211"/>
                  </a:lnTo>
                  <a:lnTo>
                    <a:pt x="222" y="212"/>
                  </a:lnTo>
                  <a:lnTo>
                    <a:pt x="223" y="213"/>
                  </a:lnTo>
                  <a:lnTo>
                    <a:pt x="225" y="215"/>
                  </a:lnTo>
                  <a:lnTo>
                    <a:pt x="226" y="216"/>
                  </a:lnTo>
                  <a:lnTo>
                    <a:pt x="228" y="217"/>
                  </a:lnTo>
                  <a:lnTo>
                    <a:pt x="230" y="218"/>
                  </a:lnTo>
                  <a:lnTo>
                    <a:pt x="231" y="219"/>
                  </a:lnTo>
                  <a:lnTo>
                    <a:pt x="233" y="219"/>
                  </a:lnTo>
                  <a:lnTo>
                    <a:pt x="233" y="220"/>
                  </a:lnTo>
                  <a:lnTo>
                    <a:pt x="234" y="221"/>
                  </a:lnTo>
                  <a:lnTo>
                    <a:pt x="236" y="222"/>
                  </a:lnTo>
                  <a:lnTo>
                    <a:pt x="237" y="223"/>
                  </a:lnTo>
                  <a:lnTo>
                    <a:pt x="236" y="223"/>
                  </a:lnTo>
                  <a:lnTo>
                    <a:pt x="236" y="224"/>
                  </a:lnTo>
                  <a:lnTo>
                    <a:pt x="234" y="224"/>
                  </a:lnTo>
                  <a:lnTo>
                    <a:pt x="233" y="225"/>
                  </a:lnTo>
                  <a:lnTo>
                    <a:pt x="231" y="225"/>
                  </a:lnTo>
                  <a:lnTo>
                    <a:pt x="230" y="226"/>
                  </a:lnTo>
                  <a:lnTo>
                    <a:pt x="228" y="226"/>
                  </a:lnTo>
                  <a:lnTo>
                    <a:pt x="226" y="226"/>
                  </a:lnTo>
                  <a:lnTo>
                    <a:pt x="226" y="227"/>
                  </a:lnTo>
                  <a:lnTo>
                    <a:pt x="225" y="227"/>
                  </a:lnTo>
                  <a:lnTo>
                    <a:pt x="223" y="227"/>
                  </a:lnTo>
                  <a:lnTo>
                    <a:pt x="222" y="228"/>
                  </a:lnTo>
                  <a:lnTo>
                    <a:pt x="220" y="228"/>
                  </a:lnTo>
                  <a:lnTo>
                    <a:pt x="219" y="228"/>
                  </a:lnTo>
                  <a:lnTo>
                    <a:pt x="217" y="228"/>
                  </a:lnTo>
                  <a:lnTo>
                    <a:pt x="217" y="229"/>
                  </a:lnTo>
                  <a:lnTo>
                    <a:pt x="216" y="229"/>
                  </a:lnTo>
                  <a:lnTo>
                    <a:pt x="214" y="229"/>
                  </a:lnTo>
                  <a:lnTo>
                    <a:pt x="213" y="229"/>
                  </a:lnTo>
                  <a:lnTo>
                    <a:pt x="211" y="229"/>
                  </a:lnTo>
                  <a:lnTo>
                    <a:pt x="211" y="230"/>
                  </a:lnTo>
                  <a:lnTo>
                    <a:pt x="209" y="230"/>
                  </a:lnTo>
                  <a:lnTo>
                    <a:pt x="208" y="230"/>
                  </a:lnTo>
                  <a:lnTo>
                    <a:pt x="206" y="230"/>
                  </a:lnTo>
                  <a:lnTo>
                    <a:pt x="205" y="230"/>
                  </a:lnTo>
                  <a:lnTo>
                    <a:pt x="205" y="231"/>
                  </a:lnTo>
                  <a:lnTo>
                    <a:pt x="205" y="232"/>
                  </a:lnTo>
                  <a:lnTo>
                    <a:pt x="205" y="233"/>
                  </a:lnTo>
                  <a:lnTo>
                    <a:pt x="203" y="233"/>
                  </a:lnTo>
                  <a:lnTo>
                    <a:pt x="202" y="233"/>
                  </a:lnTo>
                  <a:lnTo>
                    <a:pt x="200" y="233"/>
                  </a:lnTo>
                  <a:lnTo>
                    <a:pt x="199" y="233"/>
                  </a:lnTo>
                  <a:lnTo>
                    <a:pt x="197" y="233"/>
                  </a:lnTo>
                  <a:lnTo>
                    <a:pt x="195" y="233"/>
                  </a:lnTo>
                  <a:lnTo>
                    <a:pt x="194" y="234"/>
                  </a:lnTo>
                  <a:lnTo>
                    <a:pt x="192" y="234"/>
                  </a:lnTo>
                  <a:lnTo>
                    <a:pt x="191" y="234"/>
                  </a:lnTo>
                  <a:lnTo>
                    <a:pt x="189" y="235"/>
                  </a:lnTo>
                  <a:lnTo>
                    <a:pt x="188" y="235"/>
                  </a:lnTo>
                  <a:lnTo>
                    <a:pt x="186" y="235"/>
                  </a:lnTo>
                  <a:lnTo>
                    <a:pt x="186" y="236"/>
                  </a:lnTo>
                  <a:lnTo>
                    <a:pt x="185" y="236"/>
                  </a:lnTo>
                  <a:lnTo>
                    <a:pt x="183" y="236"/>
                  </a:lnTo>
                  <a:lnTo>
                    <a:pt x="183" y="237"/>
                  </a:lnTo>
                  <a:lnTo>
                    <a:pt x="181" y="237"/>
                  </a:lnTo>
                  <a:lnTo>
                    <a:pt x="181" y="238"/>
                  </a:lnTo>
                  <a:lnTo>
                    <a:pt x="180" y="238"/>
                  </a:lnTo>
                  <a:lnTo>
                    <a:pt x="178" y="238"/>
                  </a:lnTo>
                  <a:lnTo>
                    <a:pt x="178" y="239"/>
                  </a:lnTo>
                  <a:lnTo>
                    <a:pt x="177" y="239"/>
                  </a:lnTo>
                  <a:lnTo>
                    <a:pt x="175" y="240"/>
                  </a:lnTo>
                  <a:lnTo>
                    <a:pt x="174" y="240"/>
                  </a:lnTo>
                  <a:lnTo>
                    <a:pt x="174" y="241"/>
                  </a:lnTo>
                  <a:lnTo>
                    <a:pt x="172" y="241"/>
                  </a:lnTo>
                  <a:lnTo>
                    <a:pt x="171" y="242"/>
                  </a:lnTo>
                  <a:lnTo>
                    <a:pt x="172" y="245"/>
                  </a:lnTo>
                  <a:lnTo>
                    <a:pt x="174" y="247"/>
                  </a:lnTo>
                  <a:lnTo>
                    <a:pt x="175" y="250"/>
                  </a:lnTo>
                  <a:lnTo>
                    <a:pt x="177" y="253"/>
                  </a:lnTo>
                  <a:lnTo>
                    <a:pt x="178" y="256"/>
                  </a:lnTo>
                  <a:lnTo>
                    <a:pt x="180" y="259"/>
                  </a:lnTo>
                  <a:lnTo>
                    <a:pt x="181" y="262"/>
                  </a:lnTo>
                  <a:lnTo>
                    <a:pt x="183" y="266"/>
                  </a:lnTo>
                  <a:lnTo>
                    <a:pt x="185" y="269"/>
                  </a:lnTo>
                  <a:lnTo>
                    <a:pt x="186" y="272"/>
                  </a:lnTo>
                  <a:lnTo>
                    <a:pt x="188" y="275"/>
                  </a:lnTo>
                  <a:lnTo>
                    <a:pt x="189" y="278"/>
                  </a:lnTo>
                  <a:lnTo>
                    <a:pt x="191" y="281"/>
                  </a:lnTo>
                  <a:lnTo>
                    <a:pt x="192" y="284"/>
                  </a:lnTo>
                  <a:lnTo>
                    <a:pt x="194" y="287"/>
                  </a:lnTo>
                  <a:lnTo>
                    <a:pt x="197" y="290"/>
                  </a:lnTo>
                  <a:lnTo>
                    <a:pt x="199" y="293"/>
                  </a:lnTo>
                  <a:lnTo>
                    <a:pt x="200" y="296"/>
                  </a:lnTo>
                  <a:lnTo>
                    <a:pt x="202" y="299"/>
                  </a:lnTo>
                  <a:lnTo>
                    <a:pt x="203" y="302"/>
                  </a:lnTo>
                  <a:lnTo>
                    <a:pt x="205" y="306"/>
                  </a:lnTo>
                  <a:lnTo>
                    <a:pt x="206" y="309"/>
                  </a:lnTo>
                  <a:lnTo>
                    <a:pt x="208" y="313"/>
                  </a:lnTo>
                  <a:lnTo>
                    <a:pt x="209" y="316"/>
                  </a:lnTo>
                  <a:lnTo>
                    <a:pt x="211" y="319"/>
                  </a:lnTo>
                  <a:lnTo>
                    <a:pt x="213" y="322"/>
                  </a:lnTo>
                  <a:lnTo>
                    <a:pt x="214" y="325"/>
                  </a:lnTo>
                  <a:lnTo>
                    <a:pt x="216" y="328"/>
                  </a:lnTo>
                  <a:lnTo>
                    <a:pt x="217" y="331"/>
                  </a:lnTo>
                  <a:lnTo>
                    <a:pt x="217" y="334"/>
                  </a:lnTo>
                  <a:lnTo>
                    <a:pt x="219" y="337"/>
                  </a:lnTo>
                  <a:lnTo>
                    <a:pt x="220" y="340"/>
                  </a:lnTo>
                  <a:lnTo>
                    <a:pt x="222" y="342"/>
                  </a:lnTo>
                  <a:lnTo>
                    <a:pt x="222" y="343"/>
                  </a:lnTo>
                  <a:lnTo>
                    <a:pt x="223" y="344"/>
                  </a:lnTo>
                  <a:lnTo>
                    <a:pt x="225" y="345"/>
                  </a:lnTo>
                  <a:lnTo>
                    <a:pt x="225" y="346"/>
                  </a:lnTo>
                  <a:lnTo>
                    <a:pt x="226" y="348"/>
                  </a:lnTo>
                  <a:lnTo>
                    <a:pt x="226" y="349"/>
                  </a:lnTo>
                  <a:lnTo>
                    <a:pt x="228" y="350"/>
                  </a:lnTo>
                  <a:lnTo>
                    <a:pt x="230" y="351"/>
                  </a:lnTo>
                  <a:lnTo>
                    <a:pt x="230" y="352"/>
                  </a:lnTo>
                  <a:lnTo>
                    <a:pt x="231" y="354"/>
                  </a:lnTo>
                  <a:lnTo>
                    <a:pt x="233" y="355"/>
                  </a:lnTo>
                  <a:lnTo>
                    <a:pt x="233" y="356"/>
                  </a:lnTo>
                  <a:lnTo>
                    <a:pt x="234" y="357"/>
                  </a:lnTo>
                  <a:lnTo>
                    <a:pt x="234" y="360"/>
                  </a:lnTo>
                  <a:lnTo>
                    <a:pt x="236" y="361"/>
                  </a:lnTo>
                  <a:lnTo>
                    <a:pt x="237" y="362"/>
                  </a:lnTo>
                  <a:lnTo>
                    <a:pt x="237" y="363"/>
                  </a:lnTo>
                  <a:lnTo>
                    <a:pt x="239" y="365"/>
                  </a:lnTo>
                  <a:lnTo>
                    <a:pt x="239" y="366"/>
                  </a:lnTo>
                  <a:lnTo>
                    <a:pt x="240" y="367"/>
                  </a:lnTo>
                  <a:lnTo>
                    <a:pt x="240" y="368"/>
                  </a:lnTo>
                  <a:lnTo>
                    <a:pt x="242" y="370"/>
                  </a:lnTo>
                  <a:lnTo>
                    <a:pt x="242" y="371"/>
                  </a:lnTo>
                  <a:lnTo>
                    <a:pt x="244" y="372"/>
                  </a:lnTo>
                  <a:lnTo>
                    <a:pt x="244" y="373"/>
                  </a:lnTo>
                  <a:lnTo>
                    <a:pt x="245" y="375"/>
                  </a:lnTo>
                  <a:lnTo>
                    <a:pt x="245" y="376"/>
                  </a:lnTo>
                  <a:lnTo>
                    <a:pt x="247" y="377"/>
                  </a:lnTo>
                  <a:lnTo>
                    <a:pt x="247" y="379"/>
                  </a:lnTo>
                  <a:lnTo>
                    <a:pt x="247" y="380"/>
                  </a:lnTo>
                  <a:lnTo>
                    <a:pt x="248" y="381"/>
                  </a:lnTo>
                  <a:lnTo>
                    <a:pt x="250" y="382"/>
                  </a:lnTo>
                  <a:lnTo>
                    <a:pt x="251" y="384"/>
                  </a:lnTo>
                  <a:lnTo>
                    <a:pt x="253" y="385"/>
                  </a:lnTo>
                  <a:lnTo>
                    <a:pt x="253" y="386"/>
                  </a:lnTo>
                  <a:lnTo>
                    <a:pt x="254" y="387"/>
                  </a:lnTo>
                  <a:lnTo>
                    <a:pt x="256" y="389"/>
                  </a:lnTo>
                  <a:lnTo>
                    <a:pt x="258" y="390"/>
                  </a:lnTo>
                  <a:lnTo>
                    <a:pt x="259" y="391"/>
                  </a:lnTo>
                  <a:lnTo>
                    <a:pt x="261" y="393"/>
                  </a:lnTo>
                  <a:lnTo>
                    <a:pt x="261" y="394"/>
                  </a:lnTo>
                  <a:lnTo>
                    <a:pt x="262" y="396"/>
                  </a:lnTo>
                  <a:lnTo>
                    <a:pt x="264" y="397"/>
                  </a:lnTo>
                  <a:lnTo>
                    <a:pt x="265" y="398"/>
                  </a:lnTo>
                  <a:lnTo>
                    <a:pt x="265" y="400"/>
                  </a:lnTo>
                  <a:lnTo>
                    <a:pt x="267" y="401"/>
                  </a:lnTo>
                  <a:lnTo>
                    <a:pt x="268" y="403"/>
                  </a:lnTo>
                  <a:lnTo>
                    <a:pt x="268" y="404"/>
                  </a:lnTo>
                  <a:lnTo>
                    <a:pt x="270" y="406"/>
                  </a:lnTo>
                  <a:lnTo>
                    <a:pt x="272" y="408"/>
                  </a:lnTo>
                  <a:lnTo>
                    <a:pt x="273" y="409"/>
                  </a:lnTo>
                  <a:lnTo>
                    <a:pt x="275" y="411"/>
                  </a:lnTo>
                  <a:lnTo>
                    <a:pt x="275" y="412"/>
                  </a:lnTo>
                  <a:lnTo>
                    <a:pt x="276" y="413"/>
                  </a:lnTo>
                  <a:lnTo>
                    <a:pt x="278" y="415"/>
                  </a:lnTo>
                  <a:lnTo>
                    <a:pt x="279" y="416"/>
                  </a:lnTo>
                  <a:lnTo>
                    <a:pt x="281" y="417"/>
                  </a:lnTo>
                  <a:lnTo>
                    <a:pt x="282" y="418"/>
                  </a:lnTo>
                  <a:lnTo>
                    <a:pt x="284" y="419"/>
                  </a:lnTo>
                  <a:lnTo>
                    <a:pt x="286" y="420"/>
                  </a:lnTo>
                  <a:lnTo>
                    <a:pt x="287" y="421"/>
                  </a:lnTo>
                  <a:lnTo>
                    <a:pt x="289" y="422"/>
                  </a:lnTo>
                  <a:lnTo>
                    <a:pt x="292" y="423"/>
                  </a:lnTo>
                  <a:lnTo>
                    <a:pt x="301" y="417"/>
                  </a:lnTo>
                  <a:lnTo>
                    <a:pt x="300" y="416"/>
                  </a:lnTo>
                  <a:lnTo>
                    <a:pt x="298" y="414"/>
                  </a:lnTo>
                  <a:lnTo>
                    <a:pt x="296" y="412"/>
                  </a:lnTo>
                  <a:lnTo>
                    <a:pt x="296" y="410"/>
                  </a:lnTo>
                  <a:lnTo>
                    <a:pt x="295" y="409"/>
                  </a:lnTo>
                  <a:lnTo>
                    <a:pt x="293" y="406"/>
                  </a:lnTo>
                  <a:lnTo>
                    <a:pt x="292" y="404"/>
                  </a:lnTo>
                  <a:lnTo>
                    <a:pt x="290" y="402"/>
                  </a:lnTo>
                  <a:lnTo>
                    <a:pt x="289" y="401"/>
                  </a:lnTo>
                  <a:lnTo>
                    <a:pt x="287" y="399"/>
                  </a:lnTo>
                  <a:lnTo>
                    <a:pt x="286" y="397"/>
                  </a:lnTo>
                  <a:lnTo>
                    <a:pt x="284" y="395"/>
                  </a:lnTo>
                  <a:lnTo>
                    <a:pt x="282" y="394"/>
                  </a:lnTo>
                  <a:lnTo>
                    <a:pt x="281" y="392"/>
                  </a:lnTo>
                  <a:lnTo>
                    <a:pt x="279" y="390"/>
                  </a:lnTo>
                  <a:lnTo>
                    <a:pt x="278" y="389"/>
                  </a:lnTo>
                  <a:lnTo>
                    <a:pt x="276" y="387"/>
                  </a:lnTo>
                  <a:lnTo>
                    <a:pt x="275" y="385"/>
                  </a:lnTo>
                  <a:lnTo>
                    <a:pt x="273" y="383"/>
                  </a:lnTo>
                  <a:lnTo>
                    <a:pt x="272" y="382"/>
                  </a:lnTo>
                  <a:lnTo>
                    <a:pt x="270" y="380"/>
                  </a:lnTo>
                  <a:lnTo>
                    <a:pt x="268" y="378"/>
                  </a:lnTo>
                  <a:lnTo>
                    <a:pt x="267" y="376"/>
                  </a:lnTo>
                  <a:lnTo>
                    <a:pt x="265" y="375"/>
                  </a:lnTo>
                  <a:lnTo>
                    <a:pt x="265" y="373"/>
                  </a:lnTo>
                  <a:lnTo>
                    <a:pt x="264" y="371"/>
                  </a:lnTo>
                  <a:lnTo>
                    <a:pt x="262" y="369"/>
                  </a:lnTo>
                  <a:lnTo>
                    <a:pt x="261" y="367"/>
                  </a:lnTo>
                  <a:lnTo>
                    <a:pt x="261" y="366"/>
                  </a:lnTo>
                  <a:lnTo>
                    <a:pt x="259" y="364"/>
                  </a:lnTo>
                  <a:lnTo>
                    <a:pt x="258" y="362"/>
                  </a:lnTo>
                  <a:lnTo>
                    <a:pt x="258" y="360"/>
                  </a:lnTo>
                  <a:lnTo>
                    <a:pt x="256" y="358"/>
                  </a:lnTo>
                  <a:lnTo>
                    <a:pt x="256" y="357"/>
                  </a:lnTo>
                  <a:lnTo>
                    <a:pt x="254" y="356"/>
                  </a:lnTo>
                  <a:lnTo>
                    <a:pt x="253" y="355"/>
                  </a:lnTo>
                  <a:lnTo>
                    <a:pt x="253" y="354"/>
                  </a:lnTo>
                  <a:lnTo>
                    <a:pt x="251" y="353"/>
                  </a:lnTo>
                  <a:lnTo>
                    <a:pt x="251" y="352"/>
                  </a:lnTo>
                  <a:lnTo>
                    <a:pt x="250" y="351"/>
                  </a:lnTo>
                  <a:lnTo>
                    <a:pt x="250" y="350"/>
                  </a:lnTo>
                  <a:lnTo>
                    <a:pt x="248" y="349"/>
                  </a:lnTo>
                  <a:lnTo>
                    <a:pt x="248" y="348"/>
                  </a:lnTo>
                  <a:lnTo>
                    <a:pt x="247" y="347"/>
                  </a:lnTo>
                  <a:lnTo>
                    <a:pt x="247" y="346"/>
                  </a:lnTo>
                  <a:lnTo>
                    <a:pt x="245" y="345"/>
                  </a:lnTo>
                  <a:lnTo>
                    <a:pt x="245" y="344"/>
                  </a:lnTo>
                  <a:lnTo>
                    <a:pt x="245" y="343"/>
                  </a:lnTo>
                  <a:lnTo>
                    <a:pt x="244" y="341"/>
                  </a:lnTo>
                  <a:lnTo>
                    <a:pt x="244" y="340"/>
                  </a:lnTo>
                  <a:lnTo>
                    <a:pt x="244" y="339"/>
                  </a:lnTo>
                  <a:lnTo>
                    <a:pt x="242" y="338"/>
                  </a:lnTo>
                  <a:lnTo>
                    <a:pt x="242" y="337"/>
                  </a:lnTo>
                  <a:lnTo>
                    <a:pt x="242" y="336"/>
                  </a:lnTo>
                  <a:lnTo>
                    <a:pt x="240" y="335"/>
                  </a:lnTo>
                  <a:lnTo>
                    <a:pt x="240" y="334"/>
                  </a:lnTo>
                  <a:lnTo>
                    <a:pt x="240" y="333"/>
                  </a:lnTo>
                  <a:lnTo>
                    <a:pt x="239" y="332"/>
                  </a:lnTo>
                  <a:lnTo>
                    <a:pt x="239" y="331"/>
                  </a:lnTo>
                  <a:lnTo>
                    <a:pt x="237" y="330"/>
                  </a:lnTo>
                  <a:lnTo>
                    <a:pt x="237" y="328"/>
                  </a:lnTo>
                  <a:lnTo>
                    <a:pt x="237" y="327"/>
                  </a:lnTo>
                  <a:lnTo>
                    <a:pt x="236" y="326"/>
                  </a:lnTo>
                  <a:lnTo>
                    <a:pt x="236" y="325"/>
                  </a:lnTo>
                  <a:lnTo>
                    <a:pt x="234" y="323"/>
                  </a:lnTo>
                  <a:lnTo>
                    <a:pt x="234" y="320"/>
                  </a:lnTo>
                  <a:lnTo>
                    <a:pt x="233" y="318"/>
                  </a:lnTo>
                  <a:lnTo>
                    <a:pt x="233" y="316"/>
                  </a:lnTo>
                  <a:lnTo>
                    <a:pt x="231" y="313"/>
                  </a:lnTo>
                  <a:lnTo>
                    <a:pt x="230" y="310"/>
                  </a:lnTo>
                  <a:lnTo>
                    <a:pt x="228" y="308"/>
                  </a:lnTo>
                  <a:lnTo>
                    <a:pt x="228" y="305"/>
                  </a:lnTo>
                  <a:lnTo>
                    <a:pt x="226" y="303"/>
                  </a:lnTo>
                  <a:lnTo>
                    <a:pt x="225" y="301"/>
                  </a:lnTo>
                  <a:lnTo>
                    <a:pt x="223" y="298"/>
                  </a:lnTo>
                  <a:lnTo>
                    <a:pt x="223" y="296"/>
                  </a:lnTo>
                  <a:lnTo>
                    <a:pt x="222" y="294"/>
                  </a:lnTo>
                  <a:lnTo>
                    <a:pt x="220" y="292"/>
                  </a:lnTo>
                  <a:lnTo>
                    <a:pt x="219" y="289"/>
                  </a:lnTo>
                  <a:lnTo>
                    <a:pt x="217" y="287"/>
                  </a:lnTo>
                  <a:lnTo>
                    <a:pt x="216" y="285"/>
                  </a:lnTo>
                  <a:lnTo>
                    <a:pt x="216" y="282"/>
                  </a:lnTo>
                  <a:lnTo>
                    <a:pt x="214" y="280"/>
                  </a:lnTo>
                  <a:lnTo>
                    <a:pt x="213" y="278"/>
                  </a:lnTo>
                  <a:lnTo>
                    <a:pt x="211" y="276"/>
                  </a:lnTo>
                  <a:lnTo>
                    <a:pt x="209" y="273"/>
                  </a:lnTo>
                  <a:lnTo>
                    <a:pt x="208" y="271"/>
                  </a:lnTo>
                  <a:lnTo>
                    <a:pt x="206" y="269"/>
                  </a:lnTo>
                  <a:lnTo>
                    <a:pt x="206" y="266"/>
                  </a:lnTo>
                  <a:lnTo>
                    <a:pt x="205" y="264"/>
                  </a:lnTo>
                  <a:lnTo>
                    <a:pt x="203" y="261"/>
                  </a:lnTo>
                  <a:lnTo>
                    <a:pt x="202" y="259"/>
                  </a:lnTo>
                  <a:lnTo>
                    <a:pt x="202" y="256"/>
                  </a:lnTo>
                  <a:lnTo>
                    <a:pt x="200" y="254"/>
                  </a:lnTo>
                  <a:lnTo>
                    <a:pt x="199" y="252"/>
                  </a:lnTo>
                  <a:lnTo>
                    <a:pt x="199" y="249"/>
                  </a:lnTo>
                  <a:lnTo>
                    <a:pt x="200" y="248"/>
                  </a:lnTo>
                  <a:lnTo>
                    <a:pt x="202" y="247"/>
                  </a:lnTo>
                  <a:lnTo>
                    <a:pt x="203" y="246"/>
                  </a:lnTo>
                  <a:lnTo>
                    <a:pt x="206" y="245"/>
                  </a:lnTo>
                  <a:lnTo>
                    <a:pt x="208" y="244"/>
                  </a:lnTo>
                  <a:lnTo>
                    <a:pt x="211" y="243"/>
                  </a:lnTo>
                  <a:lnTo>
                    <a:pt x="213" y="243"/>
                  </a:lnTo>
                  <a:lnTo>
                    <a:pt x="216" y="242"/>
                  </a:lnTo>
                  <a:lnTo>
                    <a:pt x="217" y="242"/>
                  </a:lnTo>
                  <a:lnTo>
                    <a:pt x="220" y="241"/>
                  </a:lnTo>
                  <a:lnTo>
                    <a:pt x="222" y="241"/>
                  </a:lnTo>
                  <a:lnTo>
                    <a:pt x="225" y="241"/>
                  </a:lnTo>
                  <a:lnTo>
                    <a:pt x="226" y="240"/>
                  </a:lnTo>
                  <a:lnTo>
                    <a:pt x="230" y="240"/>
                  </a:lnTo>
                  <a:lnTo>
                    <a:pt x="231" y="240"/>
                  </a:lnTo>
                  <a:lnTo>
                    <a:pt x="234" y="240"/>
                  </a:lnTo>
                  <a:lnTo>
                    <a:pt x="236" y="239"/>
                  </a:lnTo>
                  <a:lnTo>
                    <a:pt x="239" y="239"/>
                  </a:lnTo>
                  <a:lnTo>
                    <a:pt x="240" y="239"/>
                  </a:lnTo>
                  <a:lnTo>
                    <a:pt x="244" y="239"/>
                  </a:lnTo>
                  <a:lnTo>
                    <a:pt x="247" y="238"/>
                  </a:lnTo>
                  <a:lnTo>
                    <a:pt x="248" y="238"/>
                  </a:lnTo>
                  <a:lnTo>
                    <a:pt x="251" y="237"/>
                  </a:lnTo>
                  <a:lnTo>
                    <a:pt x="253" y="237"/>
                  </a:lnTo>
                  <a:lnTo>
                    <a:pt x="256" y="236"/>
                  </a:lnTo>
                  <a:lnTo>
                    <a:pt x="258" y="236"/>
                  </a:lnTo>
                  <a:lnTo>
                    <a:pt x="261" y="235"/>
                  </a:lnTo>
                  <a:lnTo>
                    <a:pt x="262" y="234"/>
                  </a:lnTo>
                  <a:lnTo>
                    <a:pt x="264" y="233"/>
                  </a:lnTo>
                  <a:lnTo>
                    <a:pt x="267" y="232"/>
                  </a:lnTo>
                  <a:lnTo>
                    <a:pt x="268" y="230"/>
                  </a:lnTo>
                  <a:lnTo>
                    <a:pt x="272" y="229"/>
                  </a:lnTo>
                  <a:lnTo>
                    <a:pt x="270" y="229"/>
                  </a:lnTo>
                  <a:lnTo>
                    <a:pt x="270" y="228"/>
                  </a:lnTo>
                  <a:lnTo>
                    <a:pt x="270" y="227"/>
                  </a:lnTo>
                  <a:lnTo>
                    <a:pt x="270" y="226"/>
                  </a:lnTo>
                  <a:lnTo>
                    <a:pt x="270" y="225"/>
                  </a:lnTo>
                  <a:lnTo>
                    <a:pt x="272" y="225"/>
                  </a:lnTo>
                  <a:lnTo>
                    <a:pt x="273" y="225"/>
                  </a:lnTo>
                  <a:lnTo>
                    <a:pt x="273" y="224"/>
                  </a:lnTo>
                  <a:lnTo>
                    <a:pt x="275" y="224"/>
                  </a:lnTo>
                  <a:lnTo>
                    <a:pt x="273" y="223"/>
                  </a:lnTo>
                  <a:lnTo>
                    <a:pt x="270" y="222"/>
                  </a:lnTo>
                  <a:lnTo>
                    <a:pt x="268" y="221"/>
                  </a:lnTo>
                  <a:lnTo>
                    <a:pt x="267" y="221"/>
                  </a:lnTo>
                  <a:lnTo>
                    <a:pt x="265" y="220"/>
                  </a:lnTo>
                  <a:lnTo>
                    <a:pt x="264" y="219"/>
                  </a:lnTo>
                  <a:lnTo>
                    <a:pt x="262" y="218"/>
                  </a:lnTo>
                  <a:lnTo>
                    <a:pt x="261" y="217"/>
                  </a:lnTo>
                  <a:lnTo>
                    <a:pt x="259" y="216"/>
                  </a:lnTo>
                  <a:lnTo>
                    <a:pt x="258" y="216"/>
                  </a:lnTo>
                  <a:lnTo>
                    <a:pt x="256" y="215"/>
                  </a:lnTo>
                  <a:lnTo>
                    <a:pt x="254" y="213"/>
                  </a:lnTo>
                  <a:lnTo>
                    <a:pt x="254" y="212"/>
                  </a:lnTo>
                  <a:lnTo>
                    <a:pt x="253" y="211"/>
                  </a:lnTo>
                  <a:lnTo>
                    <a:pt x="251" y="210"/>
                  </a:lnTo>
                  <a:lnTo>
                    <a:pt x="250" y="210"/>
                  </a:lnTo>
                  <a:lnTo>
                    <a:pt x="248" y="209"/>
                  </a:lnTo>
                  <a:lnTo>
                    <a:pt x="247" y="208"/>
                  </a:lnTo>
                  <a:lnTo>
                    <a:pt x="245" y="207"/>
                  </a:lnTo>
                  <a:lnTo>
                    <a:pt x="245" y="206"/>
                  </a:lnTo>
                  <a:lnTo>
                    <a:pt x="244" y="205"/>
                  </a:lnTo>
                  <a:lnTo>
                    <a:pt x="242" y="204"/>
                  </a:lnTo>
                  <a:lnTo>
                    <a:pt x="240" y="203"/>
                  </a:lnTo>
                  <a:lnTo>
                    <a:pt x="239" y="202"/>
                  </a:lnTo>
                  <a:lnTo>
                    <a:pt x="237" y="201"/>
                  </a:lnTo>
                  <a:lnTo>
                    <a:pt x="236" y="200"/>
                  </a:lnTo>
                  <a:lnTo>
                    <a:pt x="236" y="199"/>
                  </a:lnTo>
                  <a:lnTo>
                    <a:pt x="234" y="198"/>
                  </a:lnTo>
                  <a:lnTo>
                    <a:pt x="233" y="197"/>
                  </a:lnTo>
                  <a:lnTo>
                    <a:pt x="231" y="196"/>
                  </a:lnTo>
                  <a:lnTo>
                    <a:pt x="230" y="195"/>
                  </a:lnTo>
                  <a:lnTo>
                    <a:pt x="228" y="194"/>
                  </a:lnTo>
                  <a:lnTo>
                    <a:pt x="228" y="193"/>
                  </a:lnTo>
                  <a:lnTo>
                    <a:pt x="230" y="191"/>
                  </a:lnTo>
                  <a:lnTo>
                    <a:pt x="230" y="189"/>
                  </a:lnTo>
                  <a:lnTo>
                    <a:pt x="231" y="188"/>
                  </a:lnTo>
                  <a:lnTo>
                    <a:pt x="233" y="186"/>
                  </a:lnTo>
                  <a:lnTo>
                    <a:pt x="233" y="185"/>
                  </a:lnTo>
                  <a:lnTo>
                    <a:pt x="234" y="183"/>
                  </a:lnTo>
                  <a:lnTo>
                    <a:pt x="236" y="181"/>
                  </a:lnTo>
                  <a:lnTo>
                    <a:pt x="237" y="180"/>
                  </a:lnTo>
                  <a:lnTo>
                    <a:pt x="237" y="178"/>
                  </a:lnTo>
                  <a:lnTo>
                    <a:pt x="239" y="176"/>
                  </a:lnTo>
                  <a:lnTo>
                    <a:pt x="240" y="175"/>
                  </a:lnTo>
                  <a:lnTo>
                    <a:pt x="242" y="173"/>
                  </a:lnTo>
                  <a:lnTo>
                    <a:pt x="244" y="171"/>
                  </a:lnTo>
                  <a:lnTo>
                    <a:pt x="244" y="170"/>
                  </a:lnTo>
                  <a:lnTo>
                    <a:pt x="245" y="168"/>
                  </a:lnTo>
                  <a:lnTo>
                    <a:pt x="247" y="165"/>
                  </a:lnTo>
                  <a:lnTo>
                    <a:pt x="248" y="164"/>
                  </a:lnTo>
                  <a:lnTo>
                    <a:pt x="250" y="162"/>
                  </a:lnTo>
                  <a:lnTo>
                    <a:pt x="251" y="160"/>
                  </a:lnTo>
                  <a:lnTo>
                    <a:pt x="253" y="159"/>
                  </a:lnTo>
                  <a:lnTo>
                    <a:pt x="253" y="157"/>
                  </a:lnTo>
                  <a:lnTo>
                    <a:pt x="254" y="155"/>
                  </a:lnTo>
                  <a:lnTo>
                    <a:pt x="256" y="153"/>
                  </a:lnTo>
                  <a:lnTo>
                    <a:pt x="258" y="152"/>
                  </a:lnTo>
                  <a:lnTo>
                    <a:pt x="259" y="150"/>
                  </a:lnTo>
                  <a:lnTo>
                    <a:pt x="261" y="148"/>
                  </a:lnTo>
                  <a:lnTo>
                    <a:pt x="262" y="147"/>
                  </a:lnTo>
                  <a:lnTo>
                    <a:pt x="264" y="145"/>
                  </a:lnTo>
                  <a:lnTo>
                    <a:pt x="264" y="143"/>
                  </a:lnTo>
                  <a:lnTo>
                    <a:pt x="265" y="142"/>
                  </a:lnTo>
                  <a:lnTo>
                    <a:pt x="267" y="140"/>
                  </a:lnTo>
                  <a:lnTo>
                    <a:pt x="270" y="137"/>
                  </a:lnTo>
                  <a:lnTo>
                    <a:pt x="273" y="135"/>
                  </a:lnTo>
                  <a:lnTo>
                    <a:pt x="276" y="132"/>
                  </a:lnTo>
                  <a:lnTo>
                    <a:pt x="279" y="129"/>
                  </a:lnTo>
                  <a:lnTo>
                    <a:pt x="282" y="126"/>
                  </a:lnTo>
                  <a:lnTo>
                    <a:pt x="284" y="124"/>
                  </a:lnTo>
                  <a:lnTo>
                    <a:pt x="287" y="121"/>
                  </a:lnTo>
                  <a:lnTo>
                    <a:pt x="290" y="117"/>
                  </a:lnTo>
                  <a:lnTo>
                    <a:pt x="293" y="114"/>
                  </a:lnTo>
                  <a:lnTo>
                    <a:pt x="296" y="111"/>
                  </a:lnTo>
                  <a:lnTo>
                    <a:pt x="300" y="108"/>
                  </a:lnTo>
                  <a:lnTo>
                    <a:pt x="301" y="105"/>
                  </a:lnTo>
                  <a:lnTo>
                    <a:pt x="304" y="102"/>
                  </a:lnTo>
                  <a:lnTo>
                    <a:pt x="307" y="99"/>
                  </a:lnTo>
                  <a:lnTo>
                    <a:pt x="310" y="97"/>
                  </a:lnTo>
                  <a:lnTo>
                    <a:pt x="314" y="94"/>
                  </a:lnTo>
                  <a:lnTo>
                    <a:pt x="317" y="91"/>
                  </a:lnTo>
                  <a:lnTo>
                    <a:pt x="320" y="88"/>
                  </a:lnTo>
                  <a:lnTo>
                    <a:pt x="323" y="86"/>
                  </a:lnTo>
                  <a:lnTo>
                    <a:pt x="326" y="83"/>
                  </a:lnTo>
                  <a:lnTo>
                    <a:pt x="329" y="80"/>
                  </a:lnTo>
                  <a:lnTo>
                    <a:pt x="332" y="78"/>
                  </a:lnTo>
                  <a:lnTo>
                    <a:pt x="335" y="75"/>
                  </a:lnTo>
                  <a:lnTo>
                    <a:pt x="338" y="73"/>
                  </a:lnTo>
                  <a:lnTo>
                    <a:pt x="343" y="71"/>
                  </a:lnTo>
                  <a:lnTo>
                    <a:pt x="346" y="67"/>
                  </a:lnTo>
                  <a:lnTo>
                    <a:pt x="351" y="65"/>
                  </a:lnTo>
                  <a:lnTo>
                    <a:pt x="354" y="63"/>
                  </a:lnTo>
                  <a:lnTo>
                    <a:pt x="359" y="61"/>
                  </a:lnTo>
                  <a:lnTo>
                    <a:pt x="363" y="59"/>
                  </a:lnTo>
                  <a:lnTo>
                    <a:pt x="368" y="58"/>
                  </a:lnTo>
                  <a:lnTo>
                    <a:pt x="371" y="56"/>
                  </a:lnTo>
                  <a:lnTo>
                    <a:pt x="373" y="56"/>
                  </a:lnTo>
                  <a:lnTo>
                    <a:pt x="373" y="55"/>
                  </a:lnTo>
                  <a:lnTo>
                    <a:pt x="373" y="54"/>
                  </a:lnTo>
                  <a:lnTo>
                    <a:pt x="374" y="54"/>
                  </a:lnTo>
                  <a:lnTo>
                    <a:pt x="374" y="53"/>
                  </a:lnTo>
                  <a:lnTo>
                    <a:pt x="374" y="52"/>
                  </a:lnTo>
                  <a:lnTo>
                    <a:pt x="374" y="51"/>
                  </a:lnTo>
                  <a:lnTo>
                    <a:pt x="374" y="50"/>
                  </a:lnTo>
                  <a:lnTo>
                    <a:pt x="374" y="49"/>
                  </a:lnTo>
                  <a:lnTo>
                    <a:pt x="374" y="48"/>
                  </a:lnTo>
                  <a:lnTo>
                    <a:pt x="376" y="48"/>
                  </a:lnTo>
                  <a:lnTo>
                    <a:pt x="387" y="49"/>
                  </a:lnTo>
                  <a:lnTo>
                    <a:pt x="387" y="50"/>
                  </a:lnTo>
                  <a:lnTo>
                    <a:pt x="385" y="51"/>
                  </a:lnTo>
                  <a:lnTo>
                    <a:pt x="385" y="52"/>
                  </a:lnTo>
                  <a:lnTo>
                    <a:pt x="385" y="53"/>
                  </a:lnTo>
                  <a:lnTo>
                    <a:pt x="384" y="54"/>
                  </a:lnTo>
                  <a:lnTo>
                    <a:pt x="384" y="55"/>
                  </a:lnTo>
                  <a:lnTo>
                    <a:pt x="382" y="56"/>
                  </a:lnTo>
                  <a:lnTo>
                    <a:pt x="382" y="57"/>
                  </a:lnTo>
                  <a:lnTo>
                    <a:pt x="380" y="57"/>
                  </a:lnTo>
                  <a:lnTo>
                    <a:pt x="380" y="58"/>
                  </a:lnTo>
                  <a:lnTo>
                    <a:pt x="379" y="59"/>
                  </a:lnTo>
                  <a:lnTo>
                    <a:pt x="379" y="60"/>
                  </a:lnTo>
                  <a:lnTo>
                    <a:pt x="377" y="61"/>
                  </a:lnTo>
                  <a:lnTo>
                    <a:pt x="376" y="62"/>
                  </a:lnTo>
                  <a:lnTo>
                    <a:pt x="376" y="63"/>
                  </a:lnTo>
                  <a:lnTo>
                    <a:pt x="374" y="64"/>
                  </a:lnTo>
                  <a:lnTo>
                    <a:pt x="374" y="65"/>
                  </a:lnTo>
                  <a:lnTo>
                    <a:pt x="373" y="66"/>
                  </a:lnTo>
                  <a:lnTo>
                    <a:pt x="373" y="67"/>
                  </a:lnTo>
                  <a:lnTo>
                    <a:pt x="371" y="68"/>
                  </a:lnTo>
                  <a:lnTo>
                    <a:pt x="371" y="69"/>
                  </a:lnTo>
                  <a:lnTo>
                    <a:pt x="371" y="71"/>
                  </a:lnTo>
                  <a:lnTo>
                    <a:pt x="371" y="72"/>
                  </a:lnTo>
                  <a:lnTo>
                    <a:pt x="371" y="73"/>
                  </a:lnTo>
                  <a:lnTo>
                    <a:pt x="371" y="74"/>
                  </a:lnTo>
                  <a:lnTo>
                    <a:pt x="370" y="75"/>
                  </a:lnTo>
                  <a:lnTo>
                    <a:pt x="368" y="76"/>
                  </a:lnTo>
                  <a:lnTo>
                    <a:pt x="366" y="77"/>
                  </a:lnTo>
                  <a:lnTo>
                    <a:pt x="366" y="78"/>
                  </a:lnTo>
                  <a:lnTo>
                    <a:pt x="365" y="79"/>
                  </a:lnTo>
                  <a:lnTo>
                    <a:pt x="365" y="80"/>
                  </a:lnTo>
                  <a:lnTo>
                    <a:pt x="363" y="82"/>
                  </a:lnTo>
                  <a:lnTo>
                    <a:pt x="363" y="83"/>
                  </a:lnTo>
                  <a:lnTo>
                    <a:pt x="363" y="84"/>
                  </a:lnTo>
                  <a:lnTo>
                    <a:pt x="362" y="85"/>
                  </a:lnTo>
                  <a:lnTo>
                    <a:pt x="362" y="86"/>
                  </a:lnTo>
                  <a:lnTo>
                    <a:pt x="362" y="88"/>
                  </a:lnTo>
                  <a:lnTo>
                    <a:pt x="360" y="89"/>
                  </a:lnTo>
                  <a:lnTo>
                    <a:pt x="360" y="90"/>
                  </a:lnTo>
                  <a:lnTo>
                    <a:pt x="360" y="91"/>
                  </a:lnTo>
                  <a:lnTo>
                    <a:pt x="359" y="93"/>
                  </a:lnTo>
                  <a:lnTo>
                    <a:pt x="359" y="94"/>
                  </a:lnTo>
                  <a:lnTo>
                    <a:pt x="359" y="95"/>
                  </a:lnTo>
                  <a:lnTo>
                    <a:pt x="359" y="96"/>
                  </a:lnTo>
                  <a:lnTo>
                    <a:pt x="357" y="97"/>
                  </a:lnTo>
                  <a:lnTo>
                    <a:pt x="357" y="99"/>
                  </a:lnTo>
                  <a:lnTo>
                    <a:pt x="357" y="100"/>
                  </a:lnTo>
                  <a:lnTo>
                    <a:pt x="356" y="101"/>
                  </a:lnTo>
                  <a:lnTo>
                    <a:pt x="356" y="102"/>
                  </a:lnTo>
                  <a:lnTo>
                    <a:pt x="354" y="103"/>
                  </a:lnTo>
                  <a:lnTo>
                    <a:pt x="354" y="105"/>
                  </a:lnTo>
                  <a:lnTo>
                    <a:pt x="352" y="106"/>
                  </a:lnTo>
                  <a:lnTo>
                    <a:pt x="352" y="107"/>
                  </a:lnTo>
                  <a:lnTo>
                    <a:pt x="351" y="108"/>
                  </a:lnTo>
                  <a:lnTo>
                    <a:pt x="349" y="109"/>
                  </a:lnTo>
                  <a:lnTo>
                    <a:pt x="349" y="110"/>
                  </a:lnTo>
                  <a:lnTo>
                    <a:pt x="348" y="111"/>
                  </a:lnTo>
                  <a:lnTo>
                    <a:pt x="348" y="112"/>
                  </a:lnTo>
                  <a:lnTo>
                    <a:pt x="348" y="114"/>
                  </a:lnTo>
                  <a:lnTo>
                    <a:pt x="348" y="115"/>
                  </a:lnTo>
                  <a:lnTo>
                    <a:pt x="348" y="116"/>
                  </a:lnTo>
                  <a:lnTo>
                    <a:pt x="346" y="119"/>
                  </a:lnTo>
                  <a:lnTo>
                    <a:pt x="346" y="120"/>
                  </a:lnTo>
                  <a:lnTo>
                    <a:pt x="346" y="122"/>
                  </a:lnTo>
                  <a:lnTo>
                    <a:pt x="346" y="123"/>
                  </a:lnTo>
                  <a:lnTo>
                    <a:pt x="345" y="124"/>
                  </a:lnTo>
                  <a:lnTo>
                    <a:pt x="345" y="126"/>
                  </a:lnTo>
                  <a:lnTo>
                    <a:pt x="345" y="127"/>
                  </a:lnTo>
                  <a:lnTo>
                    <a:pt x="343" y="129"/>
                  </a:lnTo>
                  <a:lnTo>
                    <a:pt x="343" y="130"/>
                  </a:lnTo>
                  <a:lnTo>
                    <a:pt x="343" y="132"/>
                  </a:lnTo>
                  <a:lnTo>
                    <a:pt x="342" y="133"/>
                  </a:lnTo>
                  <a:lnTo>
                    <a:pt x="342" y="134"/>
                  </a:lnTo>
                  <a:lnTo>
                    <a:pt x="340" y="136"/>
                  </a:lnTo>
                  <a:lnTo>
                    <a:pt x="340" y="137"/>
                  </a:lnTo>
                  <a:lnTo>
                    <a:pt x="340" y="139"/>
                  </a:lnTo>
                  <a:lnTo>
                    <a:pt x="338" y="140"/>
                  </a:lnTo>
                  <a:lnTo>
                    <a:pt x="338" y="142"/>
                  </a:lnTo>
                  <a:lnTo>
                    <a:pt x="337" y="143"/>
                  </a:lnTo>
                  <a:lnTo>
                    <a:pt x="337" y="145"/>
                  </a:lnTo>
                  <a:lnTo>
                    <a:pt x="337" y="146"/>
                  </a:lnTo>
                  <a:lnTo>
                    <a:pt x="335" y="148"/>
                  </a:lnTo>
                  <a:lnTo>
                    <a:pt x="335" y="149"/>
                  </a:lnTo>
                  <a:lnTo>
                    <a:pt x="334" y="151"/>
                  </a:lnTo>
                  <a:lnTo>
                    <a:pt x="334" y="152"/>
                  </a:lnTo>
                  <a:lnTo>
                    <a:pt x="334" y="154"/>
                  </a:lnTo>
                  <a:lnTo>
                    <a:pt x="332" y="155"/>
                  </a:lnTo>
                  <a:lnTo>
                    <a:pt x="332" y="157"/>
                  </a:lnTo>
                  <a:lnTo>
                    <a:pt x="332" y="158"/>
                  </a:lnTo>
                  <a:lnTo>
                    <a:pt x="332" y="159"/>
                  </a:lnTo>
                  <a:lnTo>
                    <a:pt x="334" y="160"/>
                  </a:lnTo>
                  <a:lnTo>
                    <a:pt x="334" y="161"/>
                  </a:lnTo>
                  <a:lnTo>
                    <a:pt x="334" y="162"/>
                  </a:lnTo>
                  <a:lnTo>
                    <a:pt x="334" y="163"/>
                  </a:lnTo>
                  <a:lnTo>
                    <a:pt x="332" y="164"/>
                  </a:lnTo>
                  <a:lnTo>
                    <a:pt x="332" y="165"/>
                  </a:lnTo>
                  <a:lnTo>
                    <a:pt x="332" y="167"/>
                  </a:lnTo>
                  <a:lnTo>
                    <a:pt x="331" y="167"/>
                  </a:lnTo>
                  <a:lnTo>
                    <a:pt x="331" y="168"/>
                  </a:lnTo>
                  <a:lnTo>
                    <a:pt x="329" y="169"/>
                  </a:lnTo>
                  <a:lnTo>
                    <a:pt x="329" y="170"/>
                  </a:lnTo>
                  <a:lnTo>
                    <a:pt x="328" y="171"/>
                  </a:lnTo>
                  <a:lnTo>
                    <a:pt x="328" y="172"/>
                  </a:lnTo>
                  <a:lnTo>
                    <a:pt x="326" y="173"/>
                  </a:lnTo>
                  <a:lnTo>
                    <a:pt x="326" y="174"/>
                  </a:lnTo>
                  <a:lnTo>
                    <a:pt x="326" y="175"/>
                  </a:lnTo>
                  <a:lnTo>
                    <a:pt x="324" y="176"/>
                  </a:lnTo>
                  <a:lnTo>
                    <a:pt x="324" y="178"/>
                  </a:lnTo>
                  <a:lnTo>
                    <a:pt x="323" y="179"/>
                  </a:lnTo>
                  <a:lnTo>
                    <a:pt x="323" y="180"/>
                  </a:lnTo>
                  <a:lnTo>
                    <a:pt x="323" y="182"/>
                  </a:lnTo>
                  <a:lnTo>
                    <a:pt x="321" y="183"/>
                  </a:lnTo>
                  <a:lnTo>
                    <a:pt x="321" y="184"/>
                  </a:lnTo>
                  <a:lnTo>
                    <a:pt x="321" y="185"/>
                  </a:lnTo>
                  <a:lnTo>
                    <a:pt x="321" y="187"/>
                  </a:lnTo>
                  <a:lnTo>
                    <a:pt x="321" y="188"/>
                  </a:lnTo>
                  <a:lnTo>
                    <a:pt x="321" y="189"/>
                  </a:lnTo>
                  <a:lnTo>
                    <a:pt x="321" y="190"/>
                  </a:lnTo>
                  <a:lnTo>
                    <a:pt x="321" y="192"/>
                  </a:lnTo>
                  <a:lnTo>
                    <a:pt x="321" y="193"/>
                  </a:lnTo>
                  <a:lnTo>
                    <a:pt x="321" y="194"/>
                  </a:lnTo>
                  <a:lnTo>
                    <a:pt x="321" y="195"/>
                  </a:lnTo>
                  <a:lnTo>
                    <a:pt x="321" y="196"/>
                  </a:lnTo>
                  <a:lnTo>
                    <a:pt x="320" y="198"/>
                  </a:lnTo>
                  <a:lnTo>
                    <a:pt x="320" y="199"/>
                  </a:lnTo>
                  <a:lnTo>
                    <a:pt x="320" y="200"/>
                  </a:lnTo>
                  <a:lnTo>
                    <a:pt x="320" y="201"/>
                  </a:lnTo>
                  <a:lnTo>
                    <a:pt x="320" y="202"/>
                  </a:lnTo>
                  <a:lnTo>
                    <a:pt x="320" y="204"/>
                  </a:lnTo>
                  <a:lnTo>
                    <a:pt x="320" y="205"/>
                  </a:lnTo>
                  <a:lnTo>
                    <a:pt x="318" y="206"/>
                  </a:lnTo>
                  <a:lnTo>
                    <a:pt x="318" y="207"/>
                  </a:lnTo>
                  <a:lnTo>
                    <a:pt x="318" y="208"/>
                  </a:lnTo>
                  <a:lnTo>
                    <a:pt x="317" y="209"/>
                  </a:lnTo>
                  <a:lnTo>
                    <a:pt x="317" y="211"/>
                  </a:lnTo>
                  <a:lnTo>
                    <a:pt x="315" y="212"/>
                  </a:lnTo>
                  <a:lnTo>
                    <a:pt x="315" y="213"/>
                  </a:lnTo>
                  <a:lnTo>
                    <a:pt x="314" y="215"/>
                  </a:lnTo>
                  <a:lnTo>
                    <a:pt x="312" y="218"/>
                  </a:lnTo>
                  <a:lnTo>
                    <a:pt x="310" y="221"/>
                  </a:lnTo>
                  <a:lnTo>
                    <a:pt x="310" y="223"/>
                  </a:lnTo>
                  <a:lnTo>
                    <a:pt x="309" y="226"/>
                  </a:lnTo>
                  <a:lnTo>
                    <a:pt x="309" y="229"/>
                  </a:lnTo>
                  <a:lnTo>
                    <a:pt x="307" y="232"/>
                  </a:lnTo>
                  <a:lnTo>
                    <a:pt x="307" y="234"/>
                  </a:lnTo>
                  <a:lnTo>
                    <a:pt x="306" y="237"/>
                  </a:lnTo>
                  <a:lnTo>
                    <a:pt x="306" y="240"/>
                  </a:lnTo>
                  <a:lnTo>
                    <a:pt x="306" y="243"/>
                  </a:lnTo>
                  <a:lnTo>
                    <a:pt x="304" y="246"/>
                  </a:lnTo>
                  <a:lnTo>
                    <a:pt x="304" y="249"/>
                  </a:lnTo>
                  <a:lnTo>
                    <a:pt x="304" y="251"/>
                  </a:lnTo>
                  <a:lnTo>
                    <a:pt x="304" y="254"/>
                  </a:lnTo>
                  <a:lnTo>
                    <a:pt x="304" y="257"/>
                  </a:lnTo>
                  <a:lnTo>
                    <a:pt x="304" y="260"/>
                  </a:lnTo>
                  <a:lnTo>
                    <a:pt x="303" y="264"/>
                  </a:lnTo>
                  <a:lnTo>
                    <a:pt x="303" y="267"/>
                  </a:lnTo>
                  <a:lnTo>
                    <a:pt x="303" y="270"/>
                  </a:lnTo>
                  <a:lnTo>
                    <a:pt x="303" y="272"/>
                  </a:lnTo>
                  <a:lnTo>
                    <a:pt x="303" y="275"/>
                  </a:lnTo>
                  <a:lnTo>
                    <a:pt x="303" y="278"/>
                  </a:lnTo>
                  <a:lnTo>
                    <a:pt x="303" y="281"/>
                  </a:lnTo>
                  <a:lnTo>
                    <a:pt x="303" y="284"/>
                  </a:lnTo>
                  <a:lnTo>
                    <a:pt x="301" y="287"/>
                  </a:lnTo>
                  <a:lnTo>
                    <a:pt x="301" y="290"/>
                  </a:lnTo>
                  <a:lnTo>
                    <a:pt x="301" y="293"/>
                  </a:lnTo>
                  <a:lnTo>
                    <a:pt x="301" y="296"/>
                  </a:lnTo>
                  <a:lnTo>
                    <a:pt x="301" y="298"/>
                  </a:lnTo>
                  <a:lnTo>
                    <a:pt x="300" y="301"/>
                  </a:lnTo>
                  <a:lnTo>
                    <a:pt x="300" y="304"/>
                  </a:lnTo>
                  <a:lnTo>
                    <a:pt x="300" y="307"/>
                  </a:lnTo>
                  <a:lnTo>
                    <a:pt x="300" y="308"/>
                  </a:lnTo>
                  <a:lnTo>
                    <a:pt x="300" y="309"/>
                  </a:lnTo>
                  <a:lnTo>
                    <a:pt x="301" y="310"/>
                  </a:lnTo>
                  <a:lnTo>
                    <a:pt x="301" y="312"/>
                  </a:lnTo>
                  <a:lnTo>
                    <a:pt x="301" y="313"/>
                  </a:lnTo>
                  <a:lnTo>
                    <a:pt x="301" y="314"/>
                  </a:lnTo>
                  <a:lnTo>
                    <a:pt x="301" y="315"/>
                  </a:lnTo>
                  <a:lnTo>
                    <a:pt x="303" y="316"/>
                  </a:lnTo>
                  <a:lnTo>
                    <a:pt x="303" y="317"/>
                  </a:lnTo>
                  <a:lnTo>
                    <a:pt x="303" y="318"/>
                  </a:lnTo>
                  <a:lnTo>
                    <a:pt x="303" y="319"/>
                  </a:lnTo>
                  <a:lnTo>
                    <a:pt x="303" y="320"/>
                  </a:lnTo>
                  <a:lnTo>
                    <a:pt x="303" y="321"/>
                  </a:lnTo>
                  <a:lnTo>
                    <a:pt x="301" y="322"/>
                  </a:lnTo>
                  <a:lnTo>
                    <a:pt x="301" y="323"/>
                  </a:lnTo>
                  <a:lnTo>
                    <a:pt x="301" y="324"/>
                  </a:lnTo>
                  <a:lnTo>
                    <a:pt x="301" y="325"/>
                  </a:lnTo>
                  <a:lnTo>
                    <a:pt x="301" y="326"/>
                  </a:lnTo>
                  <a:lnTo>
                    <a:pt x="301" y="327"/>
                  </a:lnTo>
                  <a:lnTo>
                    <a:pt x="301" y="328"/>
                  </a:lnTo>
                  <a:lnTo>
                    <a:pt x="301" y="329"/>
                  </a:lnTo>
                  <a:lnTo>
                    <a:pt x="300" y="330"/>
                  </a:lnTo>
                  <a:lnTo>
                    <a:pt x="300" y="331"/>
                  </a:lnTo>
                  <a:lnTo>
                    <a:pt x="300" y="333"/>
                  </a:lnTo>
                  <a:lnTo>
                    <a:pt x="300" y="334"/>
                  </a:lnTo>
                  <a:lnTo>
                    <a:pt x="300" y="335"/>
                  </a:lnTo>
                  <a:lnTo>
                    <a:pt x="300" y="336"/>
                  </a:lnTo>
                  <a:lnTo>
                    <a:pt x="300" y="337"/>
                  </a:lnTo>
                  <a:lnTo>
                    <a:pt x="300" y="338"/>
                  </a:lnTo>
                  <a:lnTo>
                    <a:pt x="300" y="339"/>
                  </a:lnTo>
                  <a:lnTo>
                    <a:pt x="300" y="340"/>
                  </a:lnTo>
                  <a:lnTo>
                    <a:pt x="300" y="341"/>
                  </a:lnTo>
                  <a:lnTo>
                    <a:pt x="301" y="342"/>
                  </a:lnTo>
                  <a:lnTo>
                    <a:pt x="301" y="343"/>
                  </a:lnTo>
                  <a:lnTo>
                    <a:pt x="301" y="344"/>
                  </a:lnTo>
                  <a:lnTo>
                    <a:pt x="303" y="345"/>
                  </a:lnTo>
                  <a:lnTo>
                    <a:pt x="303" y="346"/>
                  </a:lnTo>
                  <a:lnTo>
                    <a:pt x="303" y="347"/>
                  </a:lnTo>
                  <a:lnTo>
                    <a:pt x="303" y="348"/>
                  </a:lnTo>
                  <a:lnTo>
                    <a:pt x="303" y="349"/>
                  </a:lnTo>
                  <a:lnTo>
                    <a:pt x="303" y="350"/>
                  </a:lnTo>
                  <a:lnTo>
                    <a:pt x="303" y="351"/>
                  </a:lnTo>
                  <a:lnTo>
                    <a:pt x="303" y="352"/>
                  </a:lnTo>
                  <a:lnTo>
                    <a:pt x="303" y="353"/>
                  </a:lnTo>
                  <a:lnTo>
                    <a:pt x="303" y="354"/>
                  </a:lnTo>
                  <a:lnTo>
                    <a:pt x="303" y="355"/>
                  </a:lnTo>
                  <a:lnTo>
                    <a:pt x="303" y="356"/>
                  </a:lnTo>
                  <a:lnTo>
                    <a:pt x="303" y="357"/>
                  </a:lnTo>
                  <a:lnTo>
                    <a:pt x="303" y="358"/>
                  </a:lnTo>
                  <a:lnTo>
                    <a:pt x="307" y="358"/>
                  </a:lnTo>
                  <a:lnTo>
                    <a:pt x="306" y="361"/>
                  </a:lnTo>
                  <a:lnTo>
                    <a:pt x="304" y="364"/>
                  </a:lnTo>
                  <a:lnTo>
                    <a:pt x="304" y="366"/>
                  </a:lnTo>
                  <a:lnTo>
                    <a:pt x="304" y="368"/>
                  </a:lnTo>
                  <a:lnTo>
                    <a:pt x="303" y="370"/>
                  </a:lnTo>
                  <a:lnTo>
                    <a:pt x="303" y="372"/>
                  </a:lnTo>
                  <a:lnTo>
                    <a:pt x="303" y="374"/>
                  </a:lnTo>
                  <a:lnTo>
                    <a:pt x="303" y="376"/>
                  </a:lnTo>
                  <a:lnTo>
                    <a:pt x="303" y="378"/>
                  </a:lnTo>
                  <a:lnTo>
                    <a:pt x="304" y="380"/>
                  </a:lnTo>
                  <a:lnTo>
                    <a:pt x="304" y="382"/>
                  </a:lnTo>
                  <a:lnTo>
                    <a:pt x="304" y="384"/>
                  </a:lnTo>
                  <a:lnTo>
                    <a:pt x="306" y="386"/>
                  </a:lnTo>
                  <a:lnTo>
                    <a:pt x="306" y="388"/>
                  </a:lnTo>
                  <a:lnTo>
                    <a:pt x="306" y="390"/>
                  </a:lnTo>
                  <a:lnTo>
                    <a:pt x="307" y="392"/>
                  </a:lnTo>
                  <a:lnTo>
                    <a:pt x="307" y="394"/>
                  </a:lnTo>
                  <a:lnTo>
                    <a:pt x="309" y="396"/>
                  </a:lnTo>
                  <a:lnTo>
                    <a:pt x="309" y="398"/>
                  </a:lnTo>
                  <a:lnTo>
                    <a:pt x="310" y="400"/>
                  </a:lnTo>
                  <a:lnTo>
                    <a:pt x="310" y="402"/>
                  </a:lnTo>
                  <a:lnTo>
                    <a:pt x="312" y="404"/>
                  </a:lnTo>
                  <a:lnTo>
                    <a:pt x="312" y="406"/>
                  </a:lnTo>
                  <a:lnTo>
                    <a:pt x="312" y="409"/>
                  </a:lnTo>
                  <a:lnTo>
                    <a:pt x="314" y="411"/>
                  </a:lnTo>
                  <a:lnTo>
                    <a:pt x="314" y="413"/>
                  </a:lnTo>
                  <a:lnTo>
                    <a:pt x="314" y="415"/>
                  </a:lnTo>
                  <a:lnTo>
                    <a:pt x="314" y="416"/>
                  </a:lnTo>
                  <a:lnTo>
                    <a:pt x="314" y="418"/>
                  </a:lnTo>
                  <a:lnTo>
                    <a:pt x="314" y="420"/>
                  </a:lnTo>
                  <a:lnTo>
                    <a:pt x="314" y="422"/>
                  </a:lnTo>
                  <a:lnTo>
                    <a:pt x="314" y="424"/>
                  </a:lnTo>
                  <a:lnTo>
                    <a:pt x="314" y="425"/>
                  </a:lnTo>
                  <a:lnTo>
                    <a:pt x="315" y="426"/>
                  </a:lnTo>
                  <a:lnTo>
                    <a:pt x="315" y="427"/>
                  </a:lnTo>
                  <a:lnTo>
                    <a:pt x="315" y="428"/>
                  </a:lnTo>
                  <a:lnTo>
                    <a:pt x="317" y="429"/>
                  </a:lnTo>
                  <a:lnTo>
                    <a:pt x="317" y="430"/>
                  </a:lnTo>
                  <a:lnTo>
                    <a:pt x="317" y="431"/>
                  </a:lnTo>
                  <a:lnTo>
                    <a:pt x="317" y="432"/>
                  </a:lnTo>
                  <a:lnTo>
                    <a:pt x="317" y="433"/>
                  </a:lnTo>
                  <a:lnTo>
                    <a:pt x="318" y="434"/>
                  </a:lnTo>
                  <a:lnTo>
                    <a:pt x="318" y="435"/>
                  </a:lnTo>
                  <a:lnTo>
                    <a:pt x="318" y="437"/>
                  </a:lnTo>
                  <a:lnTo>
                    <a:pt x="318" y="438"/>
                  </a:lnTo>
                  <a:lnTo>
                    <a:pt x="318" y="439"/>
                  </a:lnTo>
                  <a:lnTo>
                    <a:pt x="318" y="440"/>
                  </a:lnTo>
                  <a:lnTo>
                    <a:pt x="318" y="441"/>
                  </a:lnTo>
                  <a:lnTo>
                    <a:pt x="318" y="442"/>
                  </a:lnTo>
                  <a:lnTo>
                    <a:pt x="318" y="444"/>
                  </a:lnTo>
                  <a:lnTo>
                    <a:pt x="320" y="445"/>
                  </a:lnTo>
                  <a:lnTo>
                    <a:pt x="320" y="446"/>
                  </a:lnTo>
                  <a:lnTo>
                    <a:pt x="320" y="447"/>
                  </a:lnTo>
                  <a:lnTo>
                    <a:pt x="320" y="448"/>
                  </a:lnTo>
                  <a:lnTo>
                    <a:pt x="320" y="449"/>
                  </a:lnTo>
                  <a:lnTo>
                    <a:pt x="320" y="451"/>
                  </a:lnTo>
                  <a:lnTo>
                    <a:pt x="320" y="452"/>
                  </a:lnTo>
                  <a:lnTo>
                    <a:pt x="320" y="453"/>
                  </a:lnTo>
                  <a:lnTo>
                    <a:pt x="321" y="454"/>
                  </a:lnTo>
                  <a:lnTo>
                    <a:pt x="321" y="456"/>
                  </a:lnTo>
                  <a:lnTo>
                    <a:pt x="321" y="457"/>
                  </a:lnTo>
                  <a:lnTo>
                    <a:pt x="321" y="458"/>
                  </a:lnTo>
                  <a:lnTo>
                    <a:pt x="321" y="459"/>
                  </a:lnTo>
                  <a:lnTo>
                    <a:pt x="323" y="460"/>
                  </a:lnTo>
                  <a:lnTo>
                    <a:pt x="321" y="461"/>
                  </a:lnTo>
                  <a:lnTo>
                    <a:pt x="321" y="462"/>
                  </a:lnTo>
                  <a:lnTo>
                    <a:pt x="320" y="462"/>
                  </a:lnTo>
                  <a:lnTo>
                    <a:pt x="318" y="463"/>
                  </a:lnTo>
                  <a:lnTo>
                    <a:pt x="318" y="464"/>
                  </a:lnTo>
                  <a:lnTo>
                    <a:pt x="317" y="465"/>
                  </a:lnTo>
                  <a:lnTo>
                    <a:pt x="317" y="466"/>
                  </a:lnTo>
                  <a:lnTo>
                    <a:pt x="315" y="466"/>
                  </a:lnTo>
                  <a:lnTo>
                    <a:pt x="315" y="467"/>
                  </a:lnTo>
                  <a:lnTo>
                    <a:pt x="314" y="468"/>
                  </a:lnTo>
                  <a:lnTo>
                    <a:pt x="314" y="469"/>
                  </a:lnTo>
                  <a:lnTo>
                    <a:pt x="312" y="470"/>
                  </a:lnTo>
                  <a:lnTo>
                    <a:pt x="310" y="471"/>
                  </a:lnTo>
                  <a:lnTo>
                    <a:pt x="310" y="472"/>
                  </a:lnTo>
                  <a:lnTo>
                    <a:pt x="309" y="473"/>
                  </a:lnTo>
                  <a:lnTo>
                    <a:pt x="309" y="474"/>
                  </a:lnTo>
                  <a:lnTo>
                    <a:pt x="307" y="474"/>
                  </a:lnTo>
                  <a:lnTo>
                    <a:pt x="307" y="475"/>
                  </a:lnTo>
                  <a:lnTo>
                    <a:pt x="306" y="476"/>
                  </a:lnTo>
                  <a:lnTo>
                    <a:pt x="304" y="476"/>
                  </a:lnTo>
                  <a:lnTo>
                    <a:pt x="304" y="477"/>
                  </a:lnTo>
                  <a:lnTo>
                    <a:pt x="303" y="478"/>
                  </a:lnTo>
                  <a:lnTo>
                    <a:pt x="301" y="478"/>
                  </a:lnTo>
                  <a:lnTo>
                    <a:pt x="300" y="479"/>
                  </a:lnTo>
                  <a:lnTo>
                    <a:pt x="298" y="480"/>
                  </a:lnTo>
                  <a:lnTo>
                    <a:pt x="296" y="480"/>
                  </a:lnTo>
                  <a:lnTo>
                    <a:pt x="295" y="480"/>
                  </a:lnTo>
                  <a:lnTo>
                    <a:pt x="293" y="480"/>
                  </a:lnTo>
                  <a:lnTo>
                    <a:pt x="292" y="481"/>
                  </a:lnTo>
                  <a:lnTo>
                    <a:pt x="289" y="482"/>
                  </a:lnTo>
                  <a:lnTo>
                    <a:pt x="287" y="484"/>
                  </a:lnTo>
                  <a:lnTo>
                    <a:pt x="284" y="486"/>
                  </a:lnTo>
                  <a:lnTo>
                    <a:pt x="282" y="488"/>
                  </a:lnTo>
                  <a:lnTo>
                    <a:pt x="281" y="490"/>
                  </a:lnTo>
                  <a:lnTo>
                    <a:pt x="281" y="492"/>
                  </a:lnTo>
                  <a:lnTo>
                    <a:pt x="279" y="494"/>
                  </a:lnTo>
                  <a:lnTo>
                    <a:pt x="278" y="496"/>
                  </a:lnTo>
                  <a:lnTo>
                    <a:pt x="278" y="498"/>
                  </a:lnTo>
                  <a:lnTo>
                    <a:pt x="276" y="501"/>
                  </a:lnTo>
                  <a:lnTo>
                    <a:pt x="276" y="504"/>
                  </a:lnTo>
                  <a:lnTo>
                    <a:pt x="276" y="506"/>
                  </a:lnTo>
                  <a:lnTo>
                    <a:pt x="275" y="509"/>
                  </a:lnTo>
                  <a:lnTo>
                    <a:pt x="275" y="511"/>
                  </a:lnTo>
                  <a:lnTo>
                    <a:pt x="275" y="514"/>
                  </a:lnTo>
                  <a:lnTo>
                    <a:pt x="275" y="516"/>
                  </a:lnTo>
                  <a:lnTo>
                    <a:pt x="275" y="519"/>
                  </a:lnTo>
                  <a:lnTo>
                    <a:pt x="275" y="521"/>
                  </a:lnTo>
                  <a:lnTo>
                    <a:pt x="275" y="524"/>
                  </a:lnTo>
                  <a:lnTo>
                    <a:pt x="276" y="526"/>
                  </a:lnTo>
                  <a:lnTo>
                    <a:pt x="276" y="529"/>
                  </a:lnTo>
                  <a:lnTo>
                    <a:pt x="276" y="532"/>
                  </a:lnTo>
                  <a:lnTo>
                    <a:pt x="276" y="534"/>
                  </a:lnTo>
                  <a:lnTo>
                    <a:pt x="276" y="537"/>
                  </a:lnTo>
                  <a:lnTo>
                    <a:pt x="278" y="539"/>
                  </a:lnTo>
                  <a:lnTo>
                    <a:pt x="278" y="542"/>
                  </a:lnTo>
                  <a:lnTo>
                    <a:pt x="278" y="544"/>
                  </a:lnTo>
                  <a:lnTo>
                    <a:pt x="278" y="547"/>
                  </a:lnTo>
                  <a:lnTo>
                    <a:pt x="278" y="549"/>
                  </a:lnTo>
                  <a:lnTo>
                    <a:pt x="279" y="553"/>
                  </a:lnTo>
                  <a:lnTo>
                    <a:pt x="279" y="555"/>
                  </a:lnTo>
                  <a:lnTo>
                    <a:pt x="279" y="558"/>
                  </a:lnTo>
                  <a:lnTo>
                    <a:pt x="279" y="559"/>
                  </a:lnTo>
                  <a:lnTo>
                    <a:pt x="279" y="560"/>
                  </a:lnTo>
                  <a:lnTo>
                    <a:pt x="279" y="561"/>
                  </a:lnTo>
                  <a:lnTo>
                    <a:pt x="281" y="562"/>
                  </a:lnTo>
                  <a:lnTo>
                    <a:pt x="281" y="563"/>
                  </a:lnTo>
                  <a:lnTo>
                    <a:pt x="281" y="564"/>
                  </a:lnTo>
                  <a:lnTo>
                    <a:pt x="282" y="564"/>
                  </a:lnTo>
                  <a:lnTo>
                    <a:pt x="282" y="565"/>
                  </a:lnTo>
                  <a:lnTo>
                    <a:pt x="282" y="566"/>
                  </a:lnTo>
                  <a:lnTo>
                    <a:pt x="284" y="566"/>
                  </a:lnTo>
                  <a:lnTo>
                    <a:pt x="284" y="567"/>
                  </a:lnTo>
                  <a:lnTo>
                    <a:pt x="286" y="568"/>
                  </a:lnTo>
                  <a:lnTo>
                    <a:pt x="286" y="569"/>
                  </a:lnTo>
                  <a:lnTo>
                    <a:pt x="287" y="569"/>
                  </a:lnTo>
                  <a:lnTo>
                    <a:pt x="287" y="570"/>
                  </a:lnTo>
                  <a:lnTo>
                    <a:pt x="289" y="570"/>
                  </a:lnTo>
                  <a:lnTo>
                    <a:pt x="300" y="562"/>
                  </a:lnTo>
                  <a:lnTo>
                    <a:pt x="300" y="560"/>
                  </a:lnTo>
                  <a:lnTo>
                    <a:pt x="298" y="558"/>
                  </a:lnTo>
                  <a:lnTo>
                    <a:pt x="298" y="556"/>
                  </a:lnTo>
                  <a:lnTo>
                    <a:pt x="298" y="554"/>
                  </a:lnTo>
                  <a:lnTo>
                    <a:pt x="298" y="551"/>
                  </a:lnTo>
                  <a:lnTo>
                    <a:pt x="298" y="548"/>
                  </a:lnTo>
                  <a:lnTo>
                    <a:pt x="298" y="546"/>
                  </a:lnTo>
                  <a:lnTo>
                    <a:pt x="298" y="544"/>
                  </a:lnTo>
                  <a:lnTo>
                    <a:pt x="298" y="542"/>
                  </a:lnTo>
                  <a:lnTo>
                    <a:pt x="298" y="540"/>
                  </a:lnTo>
                  <a:lnTo>
                    <a:pt x="298" y="538"/>
                  </a:lnTo>
                  <a:lnTo>
                    <a:pt x="298" y="535"/>
                  </a:lnTo>
                  <a:lnTo>
                    <a:pt x="298" y="533"/>
                  </a:lnTo>
                  <a:lnTo>
                    <a:pt x="298" y="531"/>
                  </a:lnTo>
                  <a:lnTo>
                    <a:pt x="298" y="529"/>
                  </a:lnTo>
                  <a:lnTo>
                    <a:pt x="298" y="527"/>
                  </a:lnTo>
                  <a:lnTo>
                    <a:pt x="298" y="524"/>
                  </a:lnTo>
                  <a:lnTo>
                    <a:pt x="298" y="522"/>
                  </a:lnTo>
                  <a:lnTo>
                    <a:pt x="298" y="520"/>
                  </a:lnTo>
                  <a:lnTo>
                    <a:pt x="298" y="518"/>
                  </a:lnTo>
                  <a:lnTo>
                    <a:pt x="298" y="516"/>
                  </a:lnTo>
                  <a:lnTo>
                    <a:pt x="298" y="513"/>
                  </a:lnTo>
                  <a:lnTo>
                    <a:pt x="298" y="511"/>
                  </a:lnTo>
                  <a:lnTo>
                    <a:pt x="300" y="509"/>
                  </a:lnTo>
                  <a:lnTo>
                    <a:pt x="300" y="507"/>
                  </a:lnTo>
                  <a:lnTo>
                    <a:pt x="300" y="505"/>
                  </a:lnTo>
                  <a:lnTo>
                    <a:pt x="301" y="501"/>
                  </a:lnTo>
                  <a:lnTo>
                    <a:pt x="301" y="499"/>
                  </a:lnTo>
                  <a:lnTo>
                    <a:pt x="301" y="497"/>
                  </a:lnTo>
                  <a:lnTo>
                    <a:pt x="303" y="495"/>
                  </a:lnTo>
                  <a:lnTo>
                    <a:pt x="303" y="493"/>
                  </a:lnTo>
                  <a:lnTo>
                    <a:pt x="304" y="490"/>
                  </a:lnTo>
                  <a:lnTo>
                    <a:pt x="309" y="488"/>
                  </a:lnTo>
                  <a:lnTo>
                    <a:pt x="314" y="485"/>
                  </a:lnTo>
                  <a:lnTo>
                    <a:pt x="318" y="483"/>
                  </a:lnTo>
                  <a:lnTo>
                    <a:pt x="323" y="480"/>
                  </a:lnTo>
                  <a:lnTo>
                    <a:pt x="328" y="477"/>
                  </a:lnTo>
                  <a:lnTo>
                    <a:pt x="332" y="474"/>
                  </a:lnTo>
                  <a:lnTo>
                    <a:pt x="337" y="471"/>
                  </a:lnTo>
                  <a:lnTo>
                    <a:pt x="342" y="468"/>
                  </a:lnTo>
                  <a:lnTo>
                    <a:pt x="346" y="465"/>
                  </a:lnTo>
                  <a:lnTo>
                    <a:pt x="351" y="462"/>
                  </a:lnTo>
                  <a:lnTo>
                    <a:pt x="356" y="459"/>
                  </a:lnTo>
                  <a:lnTo>
                    <a:pt x="360" y="456"/>
                  </a:lnTo>
                  <a:lnTo>
                    <a:pt x="363" y="451"/>
                  </a:lnTo>
                  <a:lnTo>
                    <a:pt x="368" y="448"/>
                  </a:lnTo>
                  <a:lnTo>
                    <a:pt x="373" y="445"/>
                  </a:lnTo>
                  <a:lnTo>
                    <a:pt x="376" y="442"/>
                  </a:lnTo>
                  <a:lnTo>
                    <a:pt x="380" y="438"/>
                  </a:lnTo>
                  <a:lnTo>
                    <a:pt x="385" y="435"/>
                  </a:lnTo>
                  <a:lnTo>
                    <a:pt x="388" y="432"/>
                  </a:lnTo>
                  <a:lnTo>
                    <a:pt x="393" y="429"/>
                  </a:lnTo>
                  <a:lnTo>
                    <a:pt x="398" y="425"/>
                  </a:lnTo>
                  <a:lnTo>
                    <a:pt x="401" y="422"/>
                  </a:lnTo>
                  <a:lnTo>
                    <a:pt x="405" y="419"/>
                  </a:lnTo>
                  <a:lnTo>
                    <a:pt x="408" y="415"/>
                  </a:lnTo>
                  <a:lnTo>
                    <a:pt x="413" y="412"/>
                  </a:lnTo>
                  <a:lnTo>
                    <a:pt x="416" y="409"/>
                  </a:lnTo>
                  <a:lnTo>
                    <a:pt x="421" y="405"/>
                  </a:lnTo>
                  <a:lnTo>
                    <a:pt x="425" y="402"/>
                  </a:lnTo>
                  <a:lnTo>
                    <a:pt x="429" y="399"/>
                  </a:lnTo>
                  <a:lnTo>
                    <a:pt x="433" y="396"/>
                  </a:lnTo>
                  <a:lnTo>
                    <a:pt x="436" y="393"/>
                  </a:lnTo>
                  <a:lnTo>
                    <a:pt x="441" y="390"/>
                  </a:lnTo>
                  <a:lnTo>
                    <a:pt x="449" y="384"/>
                  </a:lnTo>
                  <a:lnTo>
                    <a:pt x="457" y="378"/>
                  </a:lnTo>
                  <a:lnTo>
                    <a:pt x="466" y="372"/>
                  </a:lnTo>
                  <a:lnTo>
                    <a:pt x="474" y="365"/>
                  </a:lnTo>
                  <a:lnTo>
                    <a:pt x="481" y="358"/>
                  </a:lnTo>
                  <a:lnTo>
                    <a:pt x="489" y="352"/>
                  </a:lnTo>
                  <a:lnTo>
                    <a:pt x="497" y="345"/>
                  </a:lnTo>
                  <a:lnTo>
                    <a:pt x="505" y="339"/>
                  </a:lnTo>
                  <a:lnTo>
                    <a:pt x="513" y="332"/>
                  </a:lnTo>
                  <a:lnTo>
                    <a:pt x="519" y="326"/>
                  </a:lnTo>
                  <a:lnTo>
                    <a:pt x="527" y="319"/>
                  </a:lnTo>
                  <a:lnTo>
                    <a:pt x="534" y="313"/>
                  </a:lnTo>
                  <a:lnTo>
                    <a:pt x="541" y="305"/>
                  </a:lnTo>
                  <a:lnTo>
                    <a:pt x="548" y="298"/>
                  </a:lnTo>
                  <a:lnTo>
                    <a:pt x="555" y="292"/>
                  </a:lnTo>
                  <a:lnTo>
                    <a:pt x="561" y="285"/>
                  </a:lnTo>
                  <a:lnTo>
                    <a:pt x="569" y="278"/>
                  </a:lnTo>
                  <a:lnTo>
                    <a:pt x="575" y="271"/>
                  </a:lnTo>
                  <a:lnTo>
                    <a:pt x="583" y="264"/>
                  </a:lnTo>
                  <a:lnTo>
                    <a:pt x="589" y="257"/>
                  </a:lnTo>
                  <a:lnTo>
                    <a:pt x="595" y="250"/>
                  </a:lnTo>
                  <a:lnTo>
                    <a:pt x="601" y="243"/>
                  </a:lnTo>
                  <a:lnTo>
                    <a:pt x="607" y="236"/>
                  </a:lnTo>
                  <a:lnTo>
                    <a:pt x="615" y="229"/>
                  </a:lnTo>
                  <a:lnTo>
                    <a:pt x="621" y="222"/>
                  </a:lnTo>
                  <a:lnTo>
                    <a:pt x="628" y="215"/>
                  </a:lnTo>
                  <a:lnTo>
                    <a:pt x="634" y="207"/>
                  </a:lnTo>
                  <a:lnTo>
                    <a:pt x="640" y="200"/>
                  </a:lnTo>
                  <a:lnTo>
                    <a:pt x="646" y="193"/>
                  </a:lnTo>
                  <a:lnTo>
                    <a:pt x="654" y="186"/>
                  </a:lnTo>
                  <a:lnTo>
                    <a:pt x="660" y="179"/>
                  </a:lnTo>
                  <a:lnTo>
                    <a:pt x="666" y="172"/>
                  </a:lnTo>
                  <a:lnTo>
                    <a:pt x="671" y="169"/>
                  </a:lnTo>
                  <a:lnTo>
                    <a:pt x="676" y="165"/>
                  </a:lnTo>
                  <a:lnTo>
                    <a:pt x="679" y="161"/>
                  </a:lnTo>
                  <a:lnTo>
                    <a:pt x="684" y="158"/>
                  </a:lnTo>
                  <a:lnTo>
                    <a:pt x="687" y="154"/>
                  </a:lnTo>
                  <a:lnTo>
                    <a:pt x="691" y="151"/>
                  </a:lnTo>
                  <a:lnTo>
                    <a:pt x="694" y="147"/>
                  </a:lnTo>
                  <a:lnTo>
                    <a:pt x="698" y="143"/>
                  </a:lnTo>
                  <a:lnTo>
                    <a:pt x="701" y="139"/>
                  </a:lnTo>
                  <a:lnTo>
                    <a:pt x="705" y="135"/>
                  </a:lnTo>
                  <a:lnTo>
                    <a:pt x="708" y="132"/>
                  </a:lnTo>
                  <a:lnTo>
                    <a:pt x="710" y="128"/>
                  </a:lnTo>
                  <a:lnTo>
                    <a:pt x="713" y="124"/>
                  </a:lnTo>
                  <a:lnTo>
                    <a:pt x="716" y="120"/>
                  </a:lnTo>
                  <a:lnTo>
                    <a:pt x="719" y="115"/>
                  </a:lnTo>
                  <a:lnTo>
                    <a:pt x="722" y="111"/>
                  </a:lnTo>
                  <a:lnTo>
                    <a:pt x="724" y="107"/>
                  </a:lnTo>
                  <a:lnTo>
                    <a:pt x="727" y="102"/>
                  </a:lnTo>
                  <a:lnTo>
                    <a:pt x="730" y="98"/>
                  </a:lnTo>
                  <a:lnTo>
                    <a:pt x="732" y="94"/>
                  </a:lnTo>
                  <a:lnTo>
                    <a:pt x="735" y="90"/>
                  </a:lnTo>
                  <a:lnTo>
                    <a:pt x="738" y="86"/>
                  </a:lnTo>
                  <a:lnTo>
                    <a:pt x="740" y="82"/>
                  </a:lnTo>
                  <a:lnTo>
                    <a:pt x="743" y="78"/>
                  </a:lnTo>
                  <a:lnTo>
                    <a:pt x="746" y="74"/>
                  </a:lnTo>
                  <a:lnTo>
                    <a:pt x="747" y="69"/>
                  </a:lnTo>
                  <a:lnTo>
                    <a:pt x="750" y="65"/>
                  </a:lnTo>
                  <a:lnTo>
                    <a:pt x="754" y="61"/>
                  </a:lnTo>
                  <a:lnTo>
                    <a:pt x="757" y="57"/>
                  </a:lnTo>
                  <a:lnTo>
                    <a:pt x="760" y="53"/>
                  </a:lnTo>
                  <a:lnTo>
                    <a:pt x="761" y="49"/>
                  </a:lnTo>
                  <a:lnTo>
                    <a:pt x="764" y="45"/>
                  </a:lnTo>
                  <a:lnTo>
                    <a:pt x="766" y="44"/>
                  </a:lnTo>
                  <a:lnTo>
                    <a:pt x="766" y="42"/>
                  </a:lnTo>
                  <a:lnTo>
                    <a:pt x="766" y="41"/>
                  </a:lnTo>
                  <a:lnTo>
                    <a:pt x="766" y="40"/>
                  </a:lnTo>
                  <a:lnTo>
                    <a:pt x="768" y="39"/>
                  </a:lnTo>
                  <a:lnTo>
                    <a:pt x="768" y="37"/>
                  </a:lnTo>
                  <a:lnTo>
                    <a:pt x="768" y="36"/>
                  </a:lnTo>
                  <a:lnTo>
                    <a:pt x="769" y="34"/>
                  </a:lnTo>
                  <a:lnTo>
                    <a:pt x="769" y="33"/>
                  </a:lnTo>
                  <a:lnTo>
                    <a:pt x="769" y="32"/>
                  </a:lnTo>
                  <a:lnTo>
                    <a:pt x="771" y="30"/>
                  </a:lnTo>
                  <a:lnTo>
                    <a:pt x="771" y="29"/>
                  </a:lnTo>
                  <a:lnTo>
                    <a:pt x="771" y="27"/>
                  </a:lnTo>
                  <a:lnTo>
                    <a:pt x="772" y="26"/>
                  </a:lnTo>
                  <a:lnTo>
                    <a:pt x="772" y="24"/>
                  </a:lnTo>
                  <a:lnTo>
                    <a:pt x="772" y="23"/>
                  </a:lnTo>
                  <a:lnTo>
                    <a:pt x="774" y="21"/>
                  </a:lnTo>
                  <a:lnTo>
                    <a:pt x="774" y="19"/>
                  </a:lnTo>
                  <a:lnTo>
                    <a:pt x="774" y="18"/>
                  </a:lnTo>
                  <a:lnTo>
                    <a:pt x="775" y="16"/>
                  </a:lnTo>
                  <a:lnTo>
                    <a:pt x="775" y="15"/>
                  </a:lnTo>
                  <a:lnTo>
                    <a:pt x="777" y="13"/>
                  </a:lnTo>
                  <a:lnTo>
                    <a:pt x="777" y="12"/>
                  </a:lnTo>
                  <a:lnTo>
                    <a:pt x="778" y="10"/>
                  </a:lnTo>
                  <a:lnTo>
                    <a:pt x="778" y="9"/>
                  </a:lnTo>
                  <a:lnTo>
                    <a:pt x="780" y="8"/>
                  </a:lnTo>
                  <a:lnTo>
                    <a:pt x="780" y="6"/>
                  </a:lnTo>
                  <a:lnTo>
                    <a:pt x="780" y="5"/>
                  </a:lnTo>
                  <a:lnTo>
                    <a:pt x="781" y="4"/>
                  </a:lnTo>
                  <a:lnTo>
                    <a:pt x="781" y="2"/>
                  </a:lnTo>
                  <a:lnTo>
                    <a:pt x="783" y="1"/>
                  </a:lnTo>
                  <a:lnTo>
                    <a:pt x="783" y="0"/>
                  </a:lnTo>
                  <a:lnTo>
                    <a:pt x="788" y="4"/>
                  </a:lnTo>
                  <a:lnTo>
                    <a:pt x="792" y="7"/>
                  </a:lnTo>
                  <a:lnTo>
                    <a:pt x="795" y="11"/>
                  </a:lnTo>
                  <a:lnTo>
                    <a:pt x="800" y="14"/>
                  </a:lnTo>
                  <a:lnTo>
                    <a:pt x="802" y="18"/>
                  </a:lnTo>
                  <a:lnTo>
                    <a:pt x="805" y="23"/>
                  </a:lnTo>
                  <a:lnTo>
                    <a:pt x="808" y="27"/>
                  </a:lnTo>
                  <a:lnTo>
                    <a:pt x="809" y="31"/>
                  </a:lnTo>
                  <a:lnTo>
                    <a:pt x="811" y="35"/>
                  </a:lnTo>
                  <a:lnTo>
                    <a:pt x="813" y="39"/>
                  </a:lnTo>
                  <a:lnTo>
                    <a:pt x="814" y="43"/>
                  </a:lnTo>
                  <a:lnTo>
                    <a:pt x="816" y="47"/>
                  </a:lnTo>
                  <a:lnTo>
                    <a:pt x="816" y="51"/>
                  </a:lnTo>
                  <a:lnTo>
                    <a:pt x="817" y="55"/>
                  </a:lnTo>
                  <a:lnTo>
                    <a:pt x="817" y="59"/>
                  </a:lnTo>
                  <a:lnTo>
                    <a:pt x="819" y="63"/>
                  </a:lnTo>
                  <a:lnTo>
                    <a:pt x="819" y="68"/>
                  </a:lnTo>
                  <a:lnTo>
                    <a:pt x="819" y="73"/>
                  </a:lnTo>
                  <a:lnTo>
                    <a:pt x="819" y="77"/>
                  </a:lnTo>
                  <a:lnTo>
                    <a:pt x="819" y="81"/>
                  </a:lnTo>
                  <a:lnTo>
                    <a:pt x="820" y="86"/>
                  </a:lnTo>
                  <a:lnTo>
                    <a:pt x="820" y="90"/>
                  </a:lnTo>
                  <a:lnTo>
                    <a:pt x="820" y="94"/>
                  </a:lnTo>
                  <a:lnTo>
                    <a:pt x="820" y="99"/>
                  </a:lnTo>
                  <a:lnTo>
                    <a:pt x="822" y="103"/>
                  </a:lnTo>
                  <a:lnTo>
                    <a:pt x="822" y="107"/>
                  </a:lnTo>
                  <a:lnTo>
                    <a:pt x="823" y="112"/>
                  </a:lnTo>
                  <a:lnTo>
                    <a:pt x="823" y="116"/>
                  </a:lnTo>
                  <a:lnTo>
                    <a:pt x="825" y="121"/>
                  </a:lnTo>
                  <a:lnTo>
                    <a:pt x="827" y="125"/>
                  </a:lnTo>
                  <a:lnTo>
                    <a:pt x="828" y="130"/>
                  </a:lnTo>
                  <a:lnTo>
                    <a:pt x="830" y="134"/>
                  </a:lnTo>
                  <a:close/>
                </a:path>
              </a:pathLst>
            </a:custGeom>
            <a:solidFill>
              <a:srgbClr val="7087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57" name="Freeform 79"/>
            <p:cNvSpPr>
              <a:spLocks/>
            </p:cNvSpPr>
            <p:nvPr/>
          </p:nvSpPr>
          <p:spPr bwMode="auto">
            <a:xfrm>
              <a:off x="6487" y="2230"/>
              <a:ext cx="37" cy="67"/>
            </a:xfrm>
            <a:custGeom>
              <a:avLst/>
              <a:gdLst>
                <a:gd name="T0" fmla="*/ 1 w 73"/>
                <a:gd name="T1" fmla="*/ 21 h 67"/>
                <a:gd name="T2" fmla="*/ 1 w 73"/>
                <a:gd name="T3" fmla="*/ 24 h 67"/>
                <a:gd name="T4" fmla="*/ 1 w 73"/>
                <a:gd name="T5" fmla="*/ 27 h 67"/>
                <a:gd name="T6" fmla="*/ 1 w 73"/>
                <a:gd name="T7" fmla="*/ 29 h 67"/>
                <a:gd name="T8" fmla="*/ 1 w 73"/>
                <a:gd name="T9" fmla="*/ 32 h 67"/>
                <a:gd name="T10" fmla="*/ 1 w 73"/>
                <a:gd name="T11" fmla="*/ 35 h 67"/>
                <a:gd name="T12" fmla="*/ 1 w 73"/>
                <a:gd name="T13" fmla="*/ 38 h 67"/>
                <a:gd name="T14" fmla="*/ 1 w 73"/>
                <a:gd name="T15" fmla="*/ 41 h 67"/>
                <a:gd name="T16" fmla="*/ 1 w 73"/>
                <a:gd name="T17" fmla="*/ 44 h 67"/>
                <a:gd name="T18" fmla="*/ 1 w 73"/>
                <a:gd name="T19" fmla="*/ 47 h 67"/>
                <a:gd name="T20" fmla="*/ 1 w 73"/>
                <a:gd name="T21" fmla="*/ 50 h 67"/>
                <a:gd name="T22" fmla="*/ 1 w 73"/>
                <a:gd name="T23" fmla="*/ 53 h 67"/>
                <a:gd name="T24" fmla="*/ 1 w 73"/>
                <a:gd name="T25" fmla="*/ 56 h 67"/>
                <a:gd name="T26" fmla="*/ 1 w 73"/>
                <a:gd name="T27" fmla="*/ 59 h 67"/>
                <a:gd name="T28" fmla="*/ 1 w 73"/>
                <a:gd name="T29" fmla="*/ 63 h 67"/>
                <a:gd name="T30" fmla="*/ 1 w 73"/>
                <a:gd name="T31" fmla="*/ 66 h 67"/>
                <a:gd name="T32" fmla="*/ 0 w 73"/>
                <a:gd name="T33" fmla="*/ 66 h 67"/>
                <a:gd name="T34" fmla="*/ 1 w 73"/>
                <a:gd name="T35" fmla="*/ 65 h 67"/>
                <a:gd name="T36" fmla="*/ 1 w 73"/>
                <a:gd name="T37" fmla="*/ 63 h 67"/>
                <a:gd name="T38" fmla="*/ 1 w 73"/>
                <a:gd name="T39" fmla="*/ 61 h 67"/>
                <a:gd name="T40" fmla="*/ 1 w 73"/>
                <a:gd name="T41" fmla="*/ 59 h 67"/>
                <a:gd name="T42" fmla="*/ 1 w 73"/>
                <a:gd name="T43" fmla="*/ 58 h 67"/>
                <a:gd name="T44" fmla="*/ 1 w 73"/>
                <a:gd name="T45" fmla="*/ 56 h 67"/>
                <a:gd name="T46" fmla="*/ 1 w 73"/>
                <a:gd name="T47" fmla="*/ 55 h 67"/>
                <a:gd name="T48" fmla="*/ 1 w 73"/>
                <a:gd name="T49" fmla="*/ 54 h 67"/>
                <a:gd name="T50" fmla="*/ 1 w 73"/>
                <a:gd name="T51" fmla="*/ 53 h 67"/>
                <a:gd name="T52" fmla="*/ 1 w 73"/>
                <a:gd name="T53" fmla="*/ 50 h 67"/>
                <a:gd name="T54" fmla="*/ 1 w 73"/>
                <a:gd name="T55" fmla="*/ 47 h 67"/>
                <a:gd name="T56" fmla="*/ 1 w 73"/>
                <a:gd name="T57" fmla="*/ 43 h 67"/>
                <a:gd name="T58" fmla="*/ 1 w 73"/>
                <a:gd name="T59" fmla="*/ 39 h 67"/>
                <a:gd name="T60" fmla="*/ 1 w 73"/>
                <a:gd name="T61" fmla="*/ 36 h 67"/>
                <a:gd name="T62" fmla="*/ 1 w 73"/>
                <a:gd name="T63" fmla="*/ 33 h 67"/>
                <a:gd name="T64" fmla="*/ 1 w 73"/>
                <a:gd name="T65" fmla="*/ 30 h 67"/>
                <a:gd name="T66" fmla="*/ 1 w 73"/>
                <a:gd name="T67" fmla="*/ 27 h 67"/>
                <a:gd name="T68" fmla="*/ 1 w 73"/>
                <a:gd name="T69" fmla="*/ 23 h 67"/>
                <a:gd name="T70" fmla="*/ 1 w 73"/>
                <a:gd name="T71" fmla="*/ 20 h 67"/>
                <a:gd name="T72" fmla="*/ 1 w 73"/>
                <a:gd name="T73" fmla="*/ 17 h 67"/>
                <a:gd name="T74" fmla="*/ 1 w 73"/>
                <a:gd name="T75" fmla="*/ 14 h 67"/>
                <a:gd name="T76" fmla="*/ 1 w 73"/>
                <a:gd name="T77" fmla="*/ 10 h 67"/>
                <a:gd name="T78" fmla="*/ 1 w 73"/>
                <a:gd name="T79" fmla="*/ 7 h 67"/>
                <a:gd name="T80" fmla="*/ 1 w 73"/>
                <a:gd name="T81" fmla="*/ 3 h 67"/>
                <a:gd name="T82" fmla="*/ 1 w 73"/>
                <a:gd name="T83" fmla="*/ 0 h 67"/>
                <a:gd name="T84" fmla="*/ 1 w 73"/>
                <a:gd name="T85" fmla="*/ 2 h 67"/>
                <a:gd name="T86" fmla="*/ 1 w 73"/>
                <a:gd name="T87" fmla="*/ 4 h 67"/>
                <a:gd name="T88" fmla="*/ 1 w 73"/>
                <a:gd name="T89" fmla="*/ 5 h 67"/>
                <a:gd name="T90" fmla="*/ 1 w 73"/>
                <a:gd name="T91" fmla="*/ 7 h 67"/>
                <a:gd name="T92" fmla="*/ 1 w 73"/>
                <a:gd name="T93" fmla="*/ 9 h 67"/>
                <a:gd name="T94" fmla="*/ 1 w 73"/>
                <a:gd name="T95" fmla="*/ 10 h 67"/>
                <a:gd name="T96" fmla="*/ 1 w 73"/>
                <a:gd name="T97" fmla="*/ 12 h 67"/>
                <a:gd name="T98" fmla="*/ 1 w 73"/>
                <a:gd name="T99" fmla="*/ 13 h 67"/>
                <a:gd name="T100" fmla="*/ 1 w 73"/>
                <a:gd name="T101" fmla="*/ 14 h 67"/>
                <a:gd name="T102" fmla="*/ 1 w 73"/>
                <a:gd name="T103" fmla="*/ 15 h 67"/>
                <a:gd name="T104" fmla="*/ 1 w 73"/>
                <a:gd name="T105" fmla="*/ 16 h 67"/>
                <a:gd name="T106" fmla="*/ 1 w 73"/>
                <a:gd name="T107" fmla="*/ 17 h 67"/>
                <a:gd name="T108" fmla="*/ 1 w 73"/>
                <a:gd name="T109" fmla="*/ 18 h 67"/>
                <a:gd name="T110" fmla="*/ 1 w 73"/>
                <a:gd name="T111" fmla="*/ 19 h 67"/>
                <a:gd name="T112" fmla="*/ 1 w 73"/>
                <a:gd name="T113" fmla="*/ 20 h 6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3"/>
                <a:gd name="T172" fmla="*/ 0 h 67"/>
                <a:gd name="T173" fmla="*/ 73 w 73"/>
                <a:gd name="T174" fmla="*/ 67 h 6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3" h="67">
                  <a:moveTo>
                    <a:pt x="73" y="20"/>
                  </a:moveTo>
                  <a:lnTo>
                    <a:pt x="69" y="21"/>
                  </a:lnTo>
                  <a:lnTo>
                    <a:pt x="68" y="23"/>
                  </a:lnTo>
                  <a:lnTo>
                    <a:pt x="65" y="24"/>
                  </a:lnTo>
                  <a:lnTo>
                    <a:pt x="63" y="25"/>
                  </a:lnTo>
                  <a:lnTo>
                    <a:pt x="60" y="27"/>
                  </a:lnTo>
                  <a:lnTo>
                    <a:pt x="57" y="28"/>
                  </a:lnTo>
                  <a:lnTo>
                    <a:pt x="55" y="29"/>
                  </a:lnTo>
                  <a:lnTo>
                    <a:pt x="52" y="31"/>
                  </a:lnTo>
                  <a:lnTo>
                    <a:pt x="51" y="32"/>
                  </a:lnTo>
                  <a:lnTo>
                    <a:pt x="48" y="34"/>
                  </a:lnTo>
                  <a:lnTo>
                    <a:pt x="46" y="35"/>
                  </a:lnTo>
                  <a:lnTo>
                    <a:pt x="43" y="36"/>
                  </a:lnTo>
                  <a:lnTo>
                    <a:pt x="42" y="38"/>
                  </a:lnTo>
                  <a:lnTo>
                    <a:pt x="38" y="39"/>
                  </a:lnTo>
                  <a:lnTo>
                    <a:pt x="35" y="41"/>
                  </a:lnTo>
                  <a:lnTo>
                    <a:pt x="34" y="43"/>
                  </a:lnTo>
                  <a:lnTo>
                    <a:pt x="31" y="44"/>
                  </a:lnTo>
                  <a:lnTo>
                    <a:pt x="29" y="46"/>
                  </a:lnTo>
                  <a:lnTo>
                    <a:pt x="26" y="47"/>
                  </a:lnTo>
                  <a:lnTo>
                    <a:pt x="24" y="49"/>
                  </a:lnTo>
                  <a:lnTo>
                    <a:pt x="21" y="50"/>
                  </a:lnTo>
                  <a:lnTo>
                    <a:pt x="20" y="52"/>
                  </a:lnTo>
                  <a:lnTo>
                    <a:pt x="18" y="53"/>
                  </a:lnTo>
                  <a:lnTo>
                    <a:pt x="15" y="55"/>
                  </a:lnTo>
                  <a:lnTo>
                    <a:pt x="14" y="56"/>
                  </a:lnTo>
                  <a:lnTo>
                    <a:pt x="10" y="58"/>
                  </a:lnTo>
                  <a:lnTo>
                    <a:pt x="9" y="59"/>
                  </a:lnTo>
                  <a:lnTo>
                    <a:pt x="7" y="61"/>
                  </a:lnTo>
                  <a:lnTo>
                    <a:pt x="6" y="63"/>
                  </a:lnTo>
                  <a:lnTo>
                    <a:pt x="3" y="64"/>
                  </a:lnTo>
                  <a:lnTo>
                    <a:pt x="1" y="66"/>
                  </a:lnTo>
                  <a:lnTo>
                    <a:pt x="0" y="67"/>
                  </a:lnTo>
                  <a:lnTo>
                    <a:pt x="0" y="66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1" y="64"/>
                  </a:lnTo>
                  <a:lnTo>
                    <a:pt x="1" y="63"/>
                  </a:lnTo>
                  <a:lnTo>
                    <a:pt x="1" y="62"/>
                  </a:lnTo>
                  <a:lnTo>
                    <a:pt x="1" y="61"/>
                  </a:lnTo>
                  <a:lnTo>
                    <a:pt x="1" y="60"/>
                  </a:lnTo>
                  <a:lnTo>
                    <a:pt x="1" y="59"/>
                  </a:lnTo>
                  <a:lnTo>
                    <a:pt x="1" y="58"/>
                  </a:lnTo>
                  <a:lnTo>
                    <a:pt x="3" y="58"/>
                  </a:lnTo>
                  <a:lnTo>
                    <a:pt x="3" y="57"/>
                  </a:lnTo>
                  <a:lnTo>
                    <a:pt x="3" y="56"/>
                  </a:lnTo>
                  <a:lnTo>
                    <a:pt x="3" y="55"/>
                  </a:lnTo>
                  <a:lnTo>
                    <a:pt x="4" y="55"/>
                  </a:lnTo>
                  <a:lnTo>
                    <a:pt x="4" y="54"/>
                  </a:lnTo>
                  <a:lnTo>
                    <a:pt x="6" y="54"/>
                  </a:lnTo>
                  <a:lnTo>
                    <a:pt x="6" y="53"/>
                  </a:lnTo>
                  <a:lnTo>
                    <a:pt x="7" y="53"/>
                  </a:lnTo>
                  <a:lnTo>
                    <a:pt x="7" y="51"/>
                  </a:lnTo>
                  <a:lnTo>
                    <a:pt x="7" y="50"/>
                  </a:lnTo>
                  <a:lnTo>
                    <a:pt x="9" y="48"/>
                  </a:lnTo>
                  <a:lnTo>
                    <a:pt x="9" y="47"/>
                  </a:lnTo>
                  <a:lnTo>
                    <a:pt x="10" y="45"/>
                  </a:lnTo>
                  <a:lnTo>
                    <a:pt x="10" y="43"/>
                  </a:lnTo>
                  <a:lnTo>
                    <a:pt x="10" y="41"/>
                  </a:lnTo>
                  <a:lnTo>
                    <a:pt x="12" y="39"/>
                  </a:lnTo>
                  <a:lnTo>
                    <a:pt x="14" y="38"/>
                  </a:lnTo>
                  <a:lnTo>
                    <a:pt x="14" y="36"/>
                  </a:lnTo>
                  <a:lnTo>
                    <a:pt x="15" y="35"/>
                  </a:lnTo>
                  <a:lnTo>
                    <a:pt x="15" y="33"/>
                  </a:lnTo>
                  <a:lnTo>
                    <a:pt x="17" y="31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20" y="27"/>
                  </a:lnTo>
                  <a:lnTo>
                    <a:pt x="21" y="25"/>
                  </a:lnTo>
                  <a:lnTo>
                    <a:pt x="21" y="23"/>
                  </a:lnTo>
                  <a:lnTo>
                    <a:pt x="23" y="22"/>
                  </a:lnTo>
                  <a:lnTo>
                    <a:pt x="24" y="20"/>
                  </a:lnTo>
                  <a:lnTo>
                    <a:pt x="24" y="18"/>
                  </a:lnTo>
                  <a:lnTo>
                    <a:pt x="26" y="17"/>
                  </a:lnTo>
                  <a:lnTo>
                    <a:pt x="28" y="15"/>
                  </a:lnTo>
                  <a:lnTo>
                    <a:pt x="28" y="14"/>
                  </a:lnTo>
                  <a:lnTo>
                    <a:pt x="29" y="12"/>
                  </a:lnTo>
                  <a:lnTo>
                    <a:pt x="29" y="10"/>
                  </a:lnTo>
                  <a:lnTo>
                    <a:pt x="31" y="8"/>
                  </a:lnTo>
                  <a:lnTo>
                    <a:pt x="31" y="7"/>
                  </a:lnTo>
                  <a:lnTo>
                    <a:pt x="32" y="5"/>
                  </a:lnTo>
                  <a:lnTo>
                    <a:pt x="32" y="3"/>
                  </a:lnTo>
                  <a:lnTo>
                    <a:pt x="34" y="2"/>
                  </a:lnTo>
                  <a:lnTo>
                    <a:pt x="34" y="0"/>
                  </a:lnTo>
                  <a:lnTo>
                    <a:pt x="34" y="1"/>
                  </a:lnTo>
                  <a:lnTo>
                    <a:pt x="34" y="2"/>
                  </a:lnTo>
                  <a:lnTo>
                    <a:pt x="35" y="3"/>
                  </a:lnTo>
                  <a:lnTo>
                    <a:pt x="35" y="4"/>
                  </a:lnTo>
                  <a:lnTo>
                    <a:pt x="35" y="5"/>
                  </a:lnTo>
                  <a:lnTo>
                    <a:pt x="37" y="5"/>
                  </a:lnTo>
                  <a:lnTo>
                    <a:pt x="37" y="6"/>
                  </a:lnTo>
                  <a:lnTo>
                    <a:pt x="38" y="7"/>
                  </a:lnTo>
                  <a:lnTo>
                    <a:pt x="40" y="8"/>
                  </a:lnTo>
                  <a:lnTo>
                    <a:pt x="42" y="9"/>
                  </a:lnTo>
                  <a:lnTo>
                    <a:pt x="43" y="10"/>
                  </a:lnTo>
                  <a:lnTo>
                    <a:pt x="45" y="10"/>
                  </a:lnTo>
                  <a:lnTo>
                    <a:pt x="46" y="11"/>
                  </a:lnTo>
                  <a:lnTo>
                    <a:pt x="46" y="12"/>
                  </a:lnTo>
                  <a:lnTo>
                    <a:pt x="48" y="12"/>
                  </a:lnTo>
                  <a:lnTo>
                    <a:pt x="49" y="13"/>
                  </a:lnTo>
                  <a:lnTo>
                    <a:pt x="51" y="13"/>
                  </a:lnTo>
                  <a:lnTo>
                    <a:pt x="52" y="14"/>
                  </a:lnTo>
                  <a:lnTo>
                    <a:pt x="54" y="14"/>
                  </a:lnTo>
                  <a:lnTo>
                    <a:pt x="55" y="15"/>
                  </a:lnTo>
                  <a:lnTo>
                    <a:pt x="57" y="15"/>
                  </a:lnTo>
                  <a:lnTo>
                    <a:pt x="59" y="16"/>
                  </a:lnTo>
                  <a:lnTo>
                    <a:pt x="60" y="16"/>
                  </a:lnTo>
                  <a:lnTo>
                    <a:pt x="62" y="17"/>
                  </a:lnTo>
                  <a:lnTo>
                    <a:pt x="63" y="17"/>
                  </a:lnTo>
                  <a:lnTo>
                    <a:pt x="65" y="18"/>
                  </a:lnTo>
                  <a:lnTo>
                    <a:pt x="66" y="18"/>
                  </a:lnTo>
                  <a:lnTo>
                    <a:pt x="68" y="19"/>
                  </a:lnTo>
                  <a:lnTo>
                    <a:pt x="69" y="19"/>
                  </a:lnTo>
                  <a:lnTo>
                    <a:pt x="71" y="20"/>
                  </a:lnTo>
                  <a:lnTo>
                    <a:pt x="73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58" name="Freeform 80"/>
            <p:cNvSpPr>
              <a:spLocks/>
            </p:cNvSpPr>
            <p:nvPr/>
          </p:nvSpPr>
          <p:spPr bwMode="auto">
            <a:xfrm>
              <a:off x="6504" y="2266"/>
              <a:ext cx="46" cy="76"/>
            </a:xfrm>
            <a:custGeom>
              <a:avLst/>
              <a:gdLst>
                <a:gd name="T0" fmla="*/ 1 w 91"/>
                <a:gd name="T1" fmla="*/ 34 h 76"/>
                <a:gd name="T2" fmla="*/ 1 w 91"/>
                <a:gd name="T3" fmla="*/ 38 h 76"/>
                <a:gd name="T4" fmla="*/ 1 w 91"/>
                <a:gd name="T5" fmla="*/ 41 h 76"/>
                <a:gd name="T6" fmla="*/ 1 w 91"/>
                <a:gd name="T7" fmla="*/ 45 h 76"/>
                <a:gd name="T8" fmla="*/ 1 w 91"/>
                <a:gd name="T9" fmla="*/ 48 h 76"/>
                <a:gd name="T10" fmla="*/ 1 w 91"/>
                <a:gd name="T11" fmla="*/ 51 h 76"/>
                <a:gd name="T12" fmla="*/ 1 w 91"/>
                <a:gd name="T13" fmla="*/ 56 h 76"/>
                <a:gd name="T14" fmla="*/ 1 w 91"/>
                <a:gd name="T15" fmla="*/ 59 h 76"/>
                <a:gd name="T16" fmla="*/ 1 w 91"/>
                <a:gd name="T17" fmla="*/ 63 h 76"/>
                <a:gd name="T18" fmla="*/ 1 w 91"/>
                <a:gd name="T19" fmla="*/ 66 h 76"/>
                <a:gd name="T20" fmla="*/ 1 w 91"/>
                <a:gd name="T21" fmla="*/ 70 h 76"/>
                <a:gd name="T22" fmla="*/ 1 w 91"/>
                <a:gd name="T23" fmla="*/ 73 h 76"/>
                <a:gd name="T24" fmla="*/ 1 w 91"/>
                <a:gd name="T25" fmla="*/ 75 h 76"/>
                <a:gd name="T26" fmla="*/ 1 w 91"/>
                <a:gd name="T27" fmla="*/ 75 h 76"/>
                <a:gd name="T28" fmla="*/ 1 w 91"/>
                <a:gd name="T29" fmla="*/ 75 h 76"/>
                <a:gd name="T30" fmla="*/ 1 w 91"/>
                <a:gd name="T31" fmla="*/ 74 h 76"/>
                <a:gd name="T32" fmla="*/ 1 w 91"/>
                <a:gd name="T33" fmla="*/ 73 h 76"/>
                <a:gd name="T34" fmla="*/ 1 w 91"/>
                <a:gd name="T35" fmla="*/ 74 h 76"/>
                <a:gd name="T36" fmla="*/ 1 w 91"/>
                <a:gd name="T37" fmla="*/ 70 h 76"/>
                <a:gd name="T38" fmla="*/ 1 w 91"/>
                <a:gd name="T39" fmla="*/ 66 h 76"/>
                <a:gd name="T40" fmla="*/ 1 w 91"/>
                <a:gd name="T41" fmla="*/ 62 h 76"/>
                <a:gd name="T42" fmla="*/ 1 w 91"/>
                <a:gd name="T43" fmla="*/ 57 h 76"/>
                <a:gd name="T44" fmla="*/ 0 w 91"/>
                <a:gd name="T45" fmla="*/ 52 h 76"/>
                <a:gd name="T46" fmla="*/ 1 w 91"/>
                <a:gd name="T47" fmla="*/ 47 h 76"/>
                <a:gd name="T48" fmla="*/ 1 w 91"/>
                <a:gd name="T49" fmla="*/ 42 h 76"/>
                <a:gd name="T50" fmla="*/ 1 w 91"/>
                <a:gd name="T51" fmla="*/ 38 h 76"/>
                <a:gd name="T52" fmla="*/ 1 w 91"/>
                <a:gd name="T53" fmla="*/ 34 h 76"/>
                <a:gd name="T54" fmla="*/ 1 w 91"/>
                <a:gd name="T55" fmla="*/ 29 h 76"/>
                <a:gd name="T56" fmla="*/ 1 w 91"/>
                <a:gd name="T57" fmla="*/ 25 h 76"/>
                <a:gd name="T58" fmla="*/ 1 w 91"/>
                <a:gd name="T59" fmla="*/ 22 h 76"/>
                <a:gd name="T60" fmla="*/ 1 w 91"/>
                <a:gd name="T61" fmla="*/ 20 h 76"/>
                <a:gd name="T62" fmla="*/ 1 w 91"/>
                <a:gd name="T63" fmla="*/ 17 h 76"/>
                <a:gd name="T64" fmla="*/ 1 w 91"/>
                <a:gd name="T65" fmla="*/ 14 h 76"/>
                <a:gd name="T66" fmla="*/ 1 w 91"/>
                <a:gd name="T67" fmla="*/ 11 h 76"/>
                <a:gd name="T68" fmla="*/ 1 w 91"/>
                <a:gd name="T69" fmla="*/ 9 h 76"/>
                <a:gd name="T70" fmla="*/ 1 w 91"/>
                <a:gd name="T71" fmla="*/ 7 h 76"/>
                <a:gd name="T72" fmla="*/ 1 w 91"/>
                <a:gd name="T73" fmla="*/ 4 h 76"/>
                <a:gd name="T74" fmla="*/ 1 w 91"/>
                <a:gd name="T75" fmla="*/ 2 h 76"/>
                <a:gd name="T76" fmla="*/ 1 w 91"/>
                <a:gd name="T77" fmla="*/ 1 h 76"/>
                <a:gd name="T78" fmla="*/ 1 w 91"/>
                <a:gd name="T79" fmla="*/ 0 h 76"/>
                <a:gd name="T80" fmla="*/ 1 w 91"/>
                <a:gd name="T81" fmla="*/ 2 h 76"/>
                <a:gd name="T82" fmla="*/ 1 w 91"/>
                <a:gd name="T83" fmla="*/ 5 h 76"/>
                <a:gd name="T84" fmla="*/ 1 w 91"/>
                <a:gd name="T85" fmla="*/ 9 h 76"/>
                <a:gd name="T86" fmla="*/ 1 w 91"/>
                <a:gd name="T87" fmla="*/ 12 h 76"/>
                <a:gd name="T88" fmla="*/ 1 w 91"/>
                <a:gd name="T89" fmla="*/ 15 h 76"/>
                <a:gd name="T90" fmla="*/ 1 w 91"/>
                <a:gd name="T91" fmla="*/ 18 h 76"/>
                <a:gd name="T92" fmla="*/ 1 w 91"/>
                <a:gd name="T93" fmla="*/ 21 h 76"/>
                <a:gd name="T94" fmla="*/ 1 w 91"/>
                <a:gd name="T95" fmla="*/ 24 h 76"/>
                <a:gd name="T96" fmla="*/ 1 w 91"/>
                <a:gd name="T97" fmla="*/ 27 h 76"/>
                <a:gd name="T98" fmla="*/ 1 w 91"/>
                <a:gd name="T99" fmla="*/ 30 h 7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1"/>
                <a:gd name="T151" fmla="*/ 0 h 76"/>
                <a:gd name="T152" fmla="*/ 91 w 91"/>
                <a:gd name="T153" fmla="*/ 76 h 7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1" h="76">
                  <a:moveTo>
                    <a:pt x="90" y="31"/>
                  </a:moveTo>
                  <a:lnTo>
                    <a:pt x="90" y="33"/>
                  </a:lnTo>
                  <a:lnTo>
                    <a:pt x="91" y="34"/>
                  </a:lnTo>
                  <a:lnTo>
                    <a:pt x="91" y="35"/>
                  </a:lnTo>
                  <a:lnTo>
                    <a:pt x="91" y="36"/>
                  </a:lnTo>
                  <a:lnTo>
                    <a:pt x="91" y="38"/>
                  </a:lnTo>
                  <a:lnTo>
                    <a:pt x="91" y="39"/>
                  </a:lnTo>
                  <a:lnTo>
                    <a:pt x="90" y="40"/>
                  </a:lnTo>
                  <a:lnTo>
                    <a:pt x="90" y="41"/>
                  </a:lnTo>
                  <a:lnTo>
                    <a:pt x="88" y="42"/>
                  </a:lnTo>
                  <a:lnTo>
                    <a:pt x="88" y="43"/>
                  </a:lnTo>
                  <a:lnTo>
                    <a:pt x="87" y="45"/>
                  </a:lnTo>
                  <a:lnTo>
                    <a:pt x="85" y="46"/>
                  </a:lnTo>
                  <a:lnTo>
                    <a:pt x="85" y="47"/>
                  </a:lnTo>
                  <a:lnTo>
                    <a:pt x="84" y="48"/>
                  </a:lnTo>
                  <a:lnTo>
                    <a:pt x="82" y="49"/>
                  </a:lnTo>
                  <a:lnTo>
                    <a:pt x="81" y="50"/>
                  </a:lnTo>
                  <a:lnTo>
                    <a:pt x="79" y="51"/>
                  </a:lnTo>
                  <a:lnTo>
                    <a:pt x="77" y="52"/>
                  </a:lnTo>
                  <a:lnTo>
                    <a:pt x="76" y="55"/>
                  </a:lnTo>
                  <a:lnTo>
                    <a:pt x="74" y="56"/>
                  </a:lnTo>
                  <a:lnTo>
                    <a:pt x="73" y="57"/>
                  </a:lnTo>
                  <a:lnTo>
                    <a:pt x="71" y="58"/>
                  </a:lnTo>
                  <a:lnTo>
                    <a:pt x="70" y="59"/>
                  </a:lnTo>
                  <a:lnTo>
                    <a:pt x="68" y="60"/>
                  </a:lnTo>
                  <a:lnTo>
                    <a:pt x="67" y="61"/>
                  </a:lnTo>
                  <a:lnTo>
                    <a:pt x="65" y="63"/>
                  </a:lnTo>
                  <a:lnTo>
                    <a:pt x="63" y="64"/>
                  </a:lnTo>
                  <a:lnTo>
                    <a:pt x="62" y="65"/>
                  </a:lnTo>
                  <a:lnTo>
                    <a:pt x="60" y="66"/>
                  </a:lnTo>
                  <a:lnTo>
                    <a:pt x="60" y="68"/>
                  </a:lnTo>
                  <a:lnTo>
                    <a:pt x="59" y="69"/>
                  </a:lnTo>
                  <a:lnTo>
                    <a:pt x="59" y="70"/>
                  </a:lnTo>
                  <a:lnTo>
                    <a:pt x="57" y="71"/>
                  </a:lnTo>
                  <a:lnTo>
                    <a:pt x="57" y="72"/>
                  </a:lnTo>
                  <a:lnTo>
                    <a:pt x="56" y="73"/>
                  </a:lnTo>
                  <a:lnTo>
                    <a:pt x="54" y="74"/>
                  </a:lnTo>
                  <a:lnTo>
                    <a:pt x="53" y="75"/>
                  </a:lnTo>
                  <a:lnTo>
                    <a:pt x="51" y="75"/>
                  </a:lnTo>
                  <a:lnTo>
                    <a:pt x="49" y="76"/>
                  </a:lnTo>
                  <a:lnTo>
                    <a:pt x="48" y="76"/>
                  </a:lnTo>
                  <a:lnTo>
                    <a:pt x="46" y="75"/>
                  </a:lnTo>
                  <a:lnTo>
                    <a:pt x="45" y="75"/>
                  </a:lnTo>
                  <a:lnTo>
                    <a:pt x="43" y="75"/>
                  </a:lnTo>
                  <a:lnTo>
                    <a:pt x="42" y="75"/>
                  </a:lnTo>
                  <a:lnTo>
                    <a:pt x="40" y="74"/>
                  </a:lnTo>
                  <a:lnTo>
                    <a:pt x="39" y="74"/>
                  </a:lnTo>
                  <a:lnTo>
                    <a:pt x="37" y="74"/>
                  </a:lnTo>
                  <a:lnTo>
                    <a:pt x="35" y="74"/>
                  </a:lnTo>
                  <a:lnTo>
                    <a:pt x="34" y="74"/>
                  </a:lnTo>
                  <a:lnTo>
                    <a:pt x="34" y="73"/>
                  </a:lnTo>
                  <a:lnTo>
                    <a:pt x="32" y="73"/>
                  </a:lnTo>
                  <a:lnTo>
                    <a:pt x="31" y="73"/>
                  </a:lnTo>
                  <a:lnTo>
                    <a:pt x="31" y="74"/>
                  </a:lnTo>
                  <a:lnTo>
                    <a:pt x="29" y="74"/>
                  </a:lnTo>
                  <a:lnTo>
                    <a:pt x="28" y="74"/>
                  </a:lnTo>
                  <a:lnTo>
                    <a:pt x="4" y="70"/>
                  </a:lnTo>
                  <a:lnTo>
                    <a:pt x="4" y="69"/>
                  </a:lnTo>
                  <a:lnTo>
                    <a:pt x="3" y="67"/>
                  </a:lnTo>
                  <a:lnTo>
                    <a:pt x="3" y="66"/>
                  </a:lnTo>
                  <a:lnTo>
                    <a:pt x="3" y="65"/>
                  </a:lnTo>
                  <a:lnTo>
                    <a:pt x="1" y="63"/>
                  </a:lnTo>
                  <a:lnTo>
                    <a:pt x="1" y="62"/>
                  </a:lnTo>
                  <a:lnTo>
                    <a:pt x="1" y="60"/>
                  </a:lnTo>
                  <a:lnTo>
                    <a:pt x="1" y="59"/>
                  </a:lnTo>
                  <a:lnTo>
                    <a:pt x="1" y="57"/>
                  </a:lnTo>
                  <a:lnTo>
                    <a:pt x="0" y="56"/>
                  </a:lnTo>
                  <a:lnTo>
                    <a:pt x="0" y="53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1" y="47"/>
                  </a:lnTo>
                  <a:lnTo>
                    <a:pt x="1" y="46"/>
                  </a:lnTo>
                  <a:lnTo>
                    <a:pt x="1" y="44"/>
                  </a:lnTo>
                  <a:lnTo>
                    <a:pt x="1" y="42"/>
                  </a:lnTo>
                  <a:lnTo>
                    <a:pt x="1" y="41"/>
                  </a:lnTo>
                  <a:lnTo>
                    <a:pt x="1" y="39"/>
                  </a:lnTo>
                  <a:lnTo>
                    <a:pt x="1" y="38"/>
                  </a:lnTo>
                  <a:lnTo>
                    <a:pt x="3" y="36"/>
                  </a:lnTo>
                  <a:lnTo>
                    <a:pt x="3" y="35"/>
                  </a:lnTo>
                  <a:lnTo>
                    <a:pt x="3" y="34"/>
                  </a:lnTo>
                  <a:lnTo>
                    <a:pt x="3" y="32"/>
                  </a:lnTo>
                  <a:lnTo>
                    <a:pt x="3" y="31"/>
                  </a:lnTo>
                  <a:lnTo>
                    <a:pt x="3" y="29"/>
                  </a:lnTo>
                  <a:lnTo>
                    <a:pt x="3" y="28"/>
                  </a:lnTo>
                  <a:lnTo>
                    <a:pt x="3" y="27"/>
                  </a:lnTo>
                  <a:lnTo>
                    <a:pt x="4" y="25"/>
                  </a:lnTo>
                  <a:lnTo>
                    <a:pt x="4" y="24"/>
                  </a:lnTo>
                  <a:lnTo>
                    <a:pt x="4" y="23"/>
                  </a:lnTo>
                  <a:lnTo>
                    <a:pt x="6" y="22"/>
                  </a:lnTo>
                  <a:lnTo>
                    <a:pt x="8" y="21"/>
                  </a:lnTo>
                  <a:lnTo>
                    <a:pt x="9" y="20"/>
                  </a:lnTo>
                  <a:lnTo>
                    <a:pt x="11" y="20"/>
                  </a:lnTo>
                  <a:lnTo>
                    <a:pt x="12" y="19"/>
                  </a:lnTo>
                  <a:lnTo>
                    <a:pt x="14" y="18"/>
                  </a:lnTo>
                  <a:lnTo>
                    <a:pt x="14" y="17"/>
                  </a:lnTo>
                  <a:lnTo>
                    <a:pt x="15" y="16"/>
                  </a:lnTo>
                  <a:lnTo>
                    <a:pt x="17" y="15"/>
                  </a:lnTo>
                  <a:lnTo>
                    <a:pt x="18" y="14"/>
                  </a:lnTo>
                  <a:lnTo>
                    <a:pt x="20" y="13"/>
                  </a:lnTo>
                  <a:lnTo>
                    <a:pt x="21" y="12"/>
                  </a:lnTo>
                  <a:lnTo>
                    <a:pt x="23" y="11"/>
                  </a:lnTo>
                  <a:lnTo>
                    <a:pt x="25" y="11"/>
                  </a:lnTo>
                  <a:lnTo>
                    <a:pt x="26" y="10"/>
                  </a:lnTo>
                  <a:lnTo>
                    <a:pt x="28" y="9"/>
                  </a:lnTo>
                  <a:lnTo>
                    <a:pt x="29" y="8"/>
                  </a:lnTo>
                  <a:lnTo>
                    <a:pt x="31" y="7"/>
                  </a:lnTo>
                  <a:lnTo>
                    <a:pt x="32" y="7"/>
                  </a:lnTo>
                  <a:lnTo>
                    <a:pt x="34" y="5"/>
                  </a:lnTo>
                  <a:lnTo>
                    <a:pt x="35" y="4"/>
                  </a:lnTo>
                  <a:lnTo>
                    <a:pt x="39" y="4"/>
                  </a:lnTo>
                  <a:lnTo>
                    <a:pt x="40" y="3"/>
                  </a:lnTo>
                  <a:lnTo>
                    <a:pt x="42" y="2"/>
                  </a:lnTo>
                  <a:lnTo>
                    <a:pt x="43" y="2"/>
                  </a:lnTo>
                  <a:lnTo>
                    <a:pt x="45" y="2"/>
                  </a:lnTo>
                  <a:lnTo>
                    <a:pt x="46" y="1"/>
                  </a:lnTo>
                  <a:lnTo>
                    <a:pt x="48" y="1"/>
                  </a:lnTo>
                  <a:lnTo>
                    <a:pt x="51" y="1"/>
                  </a:lnTo>
                  <a:lnTo>
                    <a:pt x="53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7" y="1"/>
                  </a:lnTo>
                  <a:lnTo>
                    <a:pt x="59" y="2"/>
                  </a:lnTo>
                  <a:lnTo>
                    <a:pt x="60" y="3"/>
                  </a:lnTo>
                  <a:lnTo>
                    <a:pt x="60" y="4"/>
                  </a:lnTo>
                  <a:lnTo>
                    <a:pt x="62" y="5"/>
                  </a:lnTo>
                  <a:lnTo>
                    <a:pt x="63" y="7"/>
                  </a:lnTo>
                  <a:lnTo>
                    <a:pt x="65" y="8"/>
                  </a:lnTo>
                  <a:lnTo>
                    <a:pt x="65" y="9"/>
                  </a:lnTo>
                  <a:lnTo>
                    <a:pt x="67" y="10"/>
                  </a:lnTo>
                  <a:lnTo>
                    <a:pt x="68" y="11"/>
                  </a:lnTo>
                  <a:lnTo>
                    <a:pt x="68" y="12"/>
                  </a:lnTo>
                  <a:lnTo>
                    <a:pt x="70" y="13"/>
                  </a:lnTo>
                  <a:lnTo>
                    <a:pt x="70" y="14"/>
                  </a:lnTo>
                  <a:lnTo>
                    <a:pt x="71" y="15"/>
                  </a:lnTo>
                  <a:lnTo>
                    <a:pt x="73" y="16"/>
                  </a:lnTo>
                  <a:lnTo>
                    <a:pt x="73" y="17"/>
                  </a:lnTo>
                  <a:lnTo>
                    <a:pt x="74" y="18"/>
                  </a:lnTo>
                  <a:lnTo>
                    <a:pt x="76" y="19"/>
                  </a:lnTo>
                  <a:lnTo>
                    <a:pt x="76" y="20"/>
                  </a:lnTo>
                  <a:lnTo>
                    <a:pt x="77" y="21"/>
                  </a:lnTo>
                  <a:lnTo>
                    <a:pt x="77" y="22"/>
                  </a:lnTo>
                  <a:lnTo>
                    <a:pt x="79" y="23"/>
                  </a:lnTo>
                  <a:lnTo>
                    <a:pt x="81" y="24"/>
                  </a:lnTo>
                  <a:lnTo>
                    <a:pt x="81" y="25"/>
                  </a:lnTo>
                  <a:lnTo>
                    <a:pt x="82" y="26"/>
                  </a:lnTo>
                  <a:lnTo>
                    <a:pt x="84" y="27"/>
                  </a:lnTo>
                  <a:lnTo>
                    <a:pt x="85" y="28"/>
                  </a:lnTo>
                  <a:lnTo>
                    <a:pt x="85" y="29"/>
                  </a:lnTo>
                  <a:lnTo>
                    <a:pt x="87" y="30"/>
                  </a:lnTo>
                  <a:lnTo>
                    <a:pt x="88" y="30"/>
                  </a:lnTo>
                  <a:lnTo>
                    <a:pt x="90" y="31"/>
                  </a:lnTo>
                  <a:close/>
                </a:path>
              </a:pathLst>
            </a:custGeom>
            <a:solidFill>
              <a:srgbClr val="0026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59" name="Freeform 82"/>
            <p:cNvSpPr>
              <a:spLocks/>
            </p:cNvSpPr>
            <p:nvPr/>
          </p:nvSpPr>
          <p:spPr bwMode="auto">
            <a:xfrm>
              <a:off x="6540" y="2299"/>
              <a:ext cx="103" cy="180"/>
            </a:xfrm>
            <a:custGeom>
              <a:avLst/>
              <a:gdLst>
                <a:gd name="T0" fmla="*/ 2 w 205"/>
                <a:gd name="T1" fmla="*/ 34 h 180"/>
                <a:gd name="T2" fmla="*/ 2 w 205"/>
                <a:gd name="T3" fmla="*/ 42 h 180"/>
                <a:gd name="T4" fmla="*/ 2 w 205"/>
                <a:gd name="T5" fmla="*/ 49 h 180"/>
                <a:gd name="T6" fmla="*/ 2 w 205"/>
                <a:gd name="T7" fmla="*/ 57 h 180"/>
                <a:gd name="T8" fmla="*/ 2 w 205"/>
                <a:gd name="T9" fmla="*/ 65 h 180"/>
                <a:gd name="T10" fmla="*/ 2 w 205"/>
                <a:gd name="T11" fmla="*/ 73 h 180"/>
                <a:gd name="T12" fmla="*/ 2 w 205"/>
                <a:gd name="T13" fmla="*/ 81 h 180"/>
                <a:gd name="T14" fmla="*/ 1 w 205"/>
                <a:gd name="T15" fmla="*/ 92 h 180"/>
                <a:gd name="T16" fmla="*/ 1 w 205"/>
                <a:gd name="T17" fmla="*/ 103 h 180"/>
                <a:gd name="T18" fmla="*/ 1 w 205"/>
                <a:gd name="T19" fmla="*/ 114 h 180"/>
                <a:gd name="T20" fmla="*/ 1 w 205"/>
                <a:gd name="T21" fmla="*/ 126 h 180"/>
                <a:gd name="T22" fmla="*/ 1 w 205"/>
                <a:gd name="T23" fmla="*/ 137 h 180"/>
                <a:gd name="T24" fmla="*/ 1 w 205"/>
                <a:gd name="T25" fmla="*/ 147 h 180"/>
                <a:gd name="T26" fmla="*/ 1 w 205"/>
                <a:gd name="T27" fmla="*/ 152 h 180"/>
                <a:gd name="T28" fmla="*/ 1 w 205"/>
                <a:gd name="T29" fmla="*/ 157 h 180"/>
                <a:gd name="T30" fmla="*/ 1 w 205"/>
                <a:gd name="T31" fmla="*/ 161 h 180"/>
                <a:gd name="T32" fmla="*/ 1 w 205"/>
                <a:gd name="T33" fmla="*/ 167 h 180"/>
                <a:gd name="T34" fmla="*/ 1 w 205"/>
                <a:gd name="T35" fmla="*/ 172 h 180"/>
                <a:gd name="T36" fmla="*/ 1 w 205"/>
                <a:gd name="T37" fmla="*/ 177 h 180"/>
                <a:gd name="T38" fmla="*/ 1 w 205"/>
                <a:gd name="T39" fmla="*/ 167 h 180"/>
                <a:gd name="T40" fmla="*/ 1 w 205"/>
                <a:gd name="T41" fmla="*/ 146 h 180"/>
                <a:gd name="T42" fmla="*/ 1 w 205"/>
                <a:gd name="T43" fmla="*/ 126 h 180"/>
                <a:gd name="T44" fmla="*/ 1 w 205"/>
                <a:gd name="T45" fmla="*/ 106 h 180"/>
                <a:gd name="T46" fmla="*/ 1 w 205"/>
                <a:gd name="T47" fmla="*/ 86 h 180"/>
                <a:gd name="T48" fmla="*/ 1 w 205"/>
                <a:gd name="T49" fmla="*/ 65 h 180"/>
                <a:gd name="T50" fmla="*/ 1 w 205"/>
                <a:gd name="T51" fmla="*/ 48 h 180"/>
                <a:gd name="T52" fmla="*/ 1 w 205"/>
                <a:gd name="T53" fmla="*/ 43 h 180"/>
                <a:gd name="T54" fmla="*/ 1 w 205"/>
                <a:gd name="T55" fmla="*/ 38 h 180"/>
                <a:gd name="T56" fmla="*/ 1 w 205"/>
                <a:gd name="T57" fmla="*/ 33 h 180"/>
                <a:gd name="T58" fmla="*/ 1 w 205"/>
                <a:gd name="T59" fmla="*/ 29 h 180"/>
                <a:gd name="T60" fmla="*/ 1 w 205"/>
                <a:gd name="T61" fmla="*/ 24 h 180"/>
                <a:gd name="T62" fmla="*/ 1 w 205"/>
                <a:gd name="T63" fmla="*/ 19 h 180"/>
                <a:gd name="T64" fmla="*/ 1 w 205"/>
                <a:gd name="T65" fmla="*/ 26 h 180"/>
                <a:gd name="T66" fmla="*/ 1 w 205"/>
                <a:gd name="T67" fmla="*/ 32 h 180"/>
                <a:gd name="T68" fmla="*/ 1 w 205"/>
                <a:gd name="T69" fmla="*/ 38 h 180"/>
                <a:gd name="T70" fmla="*/ 1 w 205"/>
                <a:gd name="T71" fmla="*/ 44 h 180"/>
                <a:gd name="T72" fmla="*/ 1 w 205"/>
                <a:gd name="T73" fmla="*/ 50 h 180"/>
                <a:gd name="T74" fmla="*/ 1 w 205"/>
                <a:gd name="T75" fmla="*/ 57 h 180"/>
                <a:gd name="T76" fmla="*/ 1 w 205"/>
                <a:gd name="T77" fmla="*/ 63 h 180"/>
                <a:gd name="T78" fmla="*/ 1 w 205"/>
                <a:gd name="T79" fmla="*/ 63 h 180"/>
                <a:gd name="T80" fmla="*/ 1 w 205"/>
                <a:gd name="T81" fmla="*/ 59 h 180"/>
                <a:gd name="T82" fmla="*/ 1 w 205"/>
                <a:gd name="T83" fmla="*/ 53 h 180"/>
                <a:gd name="T84" fmla="*/ 1 w 205"/>
                <a:gd name="T85" fmla="*/ 46 h 180"/>
                <a:gd name="T86" fmla="*/ 2 w 205"/>
                <a:gd name="T87" fmla="*/ 39 h 180"/>
                <a:gd name="T88" fmla="*/ 2 w 205"/>
                <a:gd name="T89" fmla="*/ 35 h 180"/>
                <a:gd name="T90" fmla="*/ 2 w 205"/>
                <a:gd name="T91" fmla="*/ 29 h 180"/>
                <a:gd name="T92" fmla="*/ 2 w 205"/>
                <a:gd name="T93" fmla="*/ 24 h 180"/>
                <a:gd name="T94" fmla="*/ 2 w 205"/>
                <a:gd name="T95" fmla="*/ 17 h 180"/>
                <a:gd name="T96" fmla="*/ 2 w 205"/>
                <a:gd name="T97" fmla="*/ 12 h 180"/>
                <a:gd name="T98" fmla="*/ 2 w 205"/>
                <a:gd name="T99" fmla="*/ 6 h 180"/>
                <a:gd name="T100" fmla="*/ 2 w 205"/>
                <a:gd name="T101" fmla="*/ 1 h 180"/>
                <a:gd name="T102" fmla="*/ 2 w 205"/>
                <a:gd name="T103" fmla="*/ 4 h 180"/>
                <a:gd name="T104" fmla="*/ 2 w 205"/>
                <a:gd name="T105" fmla="*/ 8 h 180"/>
                <a:gd name="T106" fmla="*/ 2 w 205"/>
                <a:gd name="T107" fmla="*/ 13 h 180"/>
                <a:gd name="T108" fmla="*/ 2 w 205"/>
                <a:gd name="T109" fmla="*/ 18 h 180"/>
                <a:gd name="T110" fmla="*/ 2 w 205"/>
                <a:gd name="T111" fmla="*/ 24 h 180"/>
                <a:gd name="T112" fmla="*/ 2 w 205"/>
                <a:gd name="T113" fmla="*/ 29 h 18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05"/>
                <a:gd name="T172" fmla="*/ 0 h 180"/>
                <a:gd name="T173" fmla="*/ 205 w 205"/>
                <a:gd name="T174" fmla="*/ 180 h 18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05" h="180">
                  <a:moveTo>
                    <a:pt x="182" y="29"/>
                  </a:moveTo>
                  <a:lnTo>
                    <a:pt x="181" y="30"/>
                  </a:lnTo>
                  <a:lnTo>
                    <a:pt x="179" y="32"/>
                  </a:lnTo>
                  <a:lnTo>
                    <a:pt x="176" y="33"/>
                  </a:lnTo>
                  <a:lnTo>
                    <a:pt x="174" y="34"/>
                  </a:lnTo>
                  <a:lnTo>
                    <a:pt x="173" y="36"/>
                  </a:lnTo>
                  <a:lnTo>
                    <a:pt x="173" y="37"/>
                  </a:lnTo>
                  <a:lnTo>
                    <a:pt x="171" y="39"/>
                  </a:lnTo>
                  <a:lnTo>
                    <a:pt x="170" y="40"/>
                  </a:lnTo>
                  <a:lnTo>
                    <a:pt x="168" y="42"/>
                  </a:lnTo>
                  <a:lnTo>
                    <a:pt x="167" y="43"/>
                  </a:lnTo>
                  <a:lnTo>
                    <a:pt x="165" y="45"/>
                  </a:lnTo>
                  <a:lnTo>
                    <a:pt x="165" y="46"/>
                  </a:lnTo>
                  <a:lnTo>
                    <a:pt x="163" y="48"/>
                  </a:lnTo>
                  <a:lnTo>
                    <a:pt x="162" y="49"/>
                  </a:lnTo>
                  <a:lnTo>
                    <a:pt x="162" y="51"/>
                  </a:lnTo>
                  <a:lnTo>
                    <a:pt x="160" y="53"/>
                  </a:lnTo>
                  <a:lnTo>
                    <a:pt x="159" y="54"/>
                  </a:lnTo>
                  <a:lnTo>
                    <a:pt x="157" y="56"/>
                  </a:lnTo>
                  <a:lnTo>
                    <a:pt x="157" y="57"/>
                  </a:lnTo>
                  <a:lnTo>
                    <a:pt x="156" y="59"/>
                  </a:lnTo>
                  <a:lnTo>
                    <a:pt x="154" y="61"/>
                  </a:lnTo>
                  <a:lnTo>
                    <a:pt x="153" y="62"/>
                  </a:lnTo>
                  <a:lnTo>
                    <a:pt x="151" y="64"/>
                  </a:lnTo>
                  <a:lnTo>
                    <a:pt x="149" y="65"/>
                  </a:lnTo>
                  <a:lnTo>
                    <a:pt x="148" y="67"/>
                  </a:lnTo>
                  <a:lnTo>
                    <a:pt x="146" y="68"/>
                  </a:lnTo>
                  <a:lnTo>
                    <a:pt x="145" y="70"/>
                  </a:lnTo>
                  <a:lnTo>
                    <a:pt x="143" y="72"/>
                  </a:lnTo>
                  <a:lnTo>
                    <a:pt x="142" y="73"/>
                  </a:lnTo>
                  <a:lnTo>
                    <a:pt x="140" y="74"/>
                  </a:lnTo>
                  <a:lnTo>
                    <a:pt x="139" y="76"/>
                  </a:lnTo>
                  <a:lnTo>
                    <a:pt x="135" y="77"/>
                  </a:lnTo>
                  <a:lnTo>
                    <a:pt x="134" y="79"/>
                  </a:lnTo>
                  <a:lnTo>
                    <a:pt x="131" y="81"/>
                  </a:lnTo>
                  <a:lnTo>
                    <a:pt x="129" y="83"/>
                  </a:lnTo>
                  <a:lnTo>
                    <a:pt x="126" y="85"/>
                  </a:lnTo>
                  <a:lnTo>
                    <a:pt x="125" y="87"/>
                  </a:lnTo>
                  <a:lnTo>
                    <a:pt x="123" y="89"/>
                  </a:lnTo>
                  <a:lnTo>
                    <a:pt x="120" y="92"/>
                  </a:lnTo>
                  <a:lnTo>
                    <a:pt x="118" y="94"/>
                  </a:lnTo>
                  <a:lnTo>
                    <a:pt x="117" y="96"/>
                  </a:lnTo>
                  <a:lnTo>
                    <a:pt x="114" y="98"/>
                  </a:lnTo>
                  <a:lnTo>
                    <a:pt x="112" y="100"/>
                  </a:lnTo>
                  <a:lnTo>
                    <a:pt x="111" y="103"/>
                  </a:lnTo>
                  <a:lnTo>
                    <a:pt x="109" y="105"/>
                  </a:lnTo>
                  <a:lnTo>
                    <a:pt x="108" y="107"/>
                  </a:lnTo>
                  <a:lnTo>
                    <a:pt x="104" y="110"/>
                  </a:lnTo>
                  <a:lnTo>
                    <a:pt x="103" y="112"/>
                  </a:lnTo>
                  <a:lnTo>
                    <a:pt x="101" y="114"/>
                  </a:lnTo>
                  <a:lnTo>
                    <a:pt x="100" y="116"/>
                  </a:lnTo>
                  <a:lnTo>
                    <a:pt x="98" y="120"/>
                  </a:lnTo>
                  <a:lnTo>
                    <a:pt x="95" y="122"/>
                  </a:lnTo>
                  <a:lnTo>
                    <a:pt x="94" y="124"/>
                  </a:lnTo>
                  <a:lnTo>
                    <a:pt x="92" y="126"/>
                  </a:lnTo>
                  <a:lnTo>
                    <a:pt x="89" y="129"/>
                  </a:lnTo>
                  <a:lnTo>
                    <a:pt x="87" y="131"/>
                  </a:lnTo>
                  <a:lnTo>
                    <a:pt x="84" y="133"/>
                  </a:lnTo>
                  <a:lnTo>
                    <a:pt x="83" y="135"/>
                  </a:lnTo>
                  <a:lnTo>
                    <a:pt x="80" y="137"/>
                  </a:lnTo>
                  <a:lnTo>
                    <a:pt x="78" y="139"/>
                  </a:lnTo>
                  <a:lnTo>
                    <a:pt x="75" y="141"/>
                  </a:lnTo>
                  <a:lnTo>
                    <a:pt x="72" y="143"/>
                  </a:lnTo>
                  <a:lnTo>
                    <a:pt x="69" y="145"/>
                  </a:lnTo>
                  <a:lnTo>
                    <a:pt x="66" y="147"/>
                  </a:lnTo>
                  <a:lnTo>
                    <a:pt x="66" y="148"/>
                  </a:lnTo>
                  <a:lnTo>
                    <a:pt x="66" y="149"/>
                  </a:lnTo>
                  <a:lnTo>
                    <a:pt x="64" y="150"/>
                  </a:lnTo>
                  <a:lnTo>
                    <a:pt x="64" y="151"/>
                  </a:lnTo>
                  <a:lnTo>
                    <a:pt x="62" y="152"/>
                  </a:lnTo>
                  <a:lnTo>
                    <a:pt x="62" y="153"/>
                  </a:lnTo>
                  <a:lnTo>
                    <a:pt x="61" y="154"/>
                  </a:lnTo>
                  <a:lnTo>
                    <a:pt x="59" y="155"/>
                  </a:lnTo>
                  <a:lnTo>
                    <a:pt x="58" y="156"/>
                  </a:lnTo>
                  <a:lnTo>
                    <a:pt x="58" y="157"/>
                  </a:lnTo>
                  <a:lnTo>
                    <a:pt x="56" y="158"/>
                  </a:lnTo>
                  <a:lnTo>
                    <a:pt x="55" y="159"/>
                  </a:lnTo>
                  <a:lnTo>
                    <a:pt x="55" y="160"/>
                  </a:lnTo>
                  <a:lnTo>
                    <a:pt x="53" y="161"/>
                  </a:lnTo>
                  <a:lnTo>
                    <a:pt x="52" y="161"/>
                  </a:lnTo>
                  <a:lnTo>
                    <a:pt x="52" y="162"/>
                  </a:lnTo>
                  <a:lnTo>
                    <a:pt x="50" y="163"/>
                  </a:lnTo>
                  <a:lnTo>
                    <a:pt x="48" y="164"/>
                  </a:lnTo>
                  <a:lnTo>
                    <a:pt x="48" y="165"/>
                  </a:lnTo>
                  <a:lnTo>
                    <a:pt x="47" y="167"/>
                  </a:lnTo>
                  <a:lnTo>
                    <a:pt x="45" y="168"/>
                  </a:lnTo>
                  <a:lnTo>
                    <a:pt x="45" y="169"/>
                  </a:lnTo>
                  <a:lnTo>
                    <a:pt x="44" y="170"/>
                  </a:lnTo>
                  <a:lnTo>
                    <a:pt x="42" y="171"/>
                  </a:lnTo>
                  <a:lnTo>
                    <a:pt x="41" y="172"/>
                  </a:lnTo>
                  <a:lnTo>
                    <a:pt x="41" y="173"/>
                  </a:lnTo>
                  <a:lnTo>
                    <a:pt x="39" y="174"/>
                  </a:lnTo>
                  <a:lnTo>
                    <a:pt x="39" y="175"/>
                  </a:lnTo>
                  <a:lnTo>
                    <a:pt x="38" y="176"/>
                  </a:lnTo>
                  <a:lnTo>
                    <a:pt x="38" y="177"/>
                  </a:lnTo>
                  <a:lnTo>
                    <a:pt x="31" y="180"/>
                  </a:lnTo>
                  <a:lnTo>
                    <a:pt x="31" y="179"/>
                  </a:lnTo>
                  <a:lnTo>
                    <a:pt x="30" y="175"/>
                  </a:lnTo>
                  <a:lnTo>
                    <a:pt x="30" y="171"/>
                  </a:lnTo>
                  <a:lnTo>
                    <a:pt x="30" y="167"/>
                  </a:lnTo>
                  <a:lnTo>
                    <a:pt x="30" y="162"/>
                  </a:lnTo>
                  <a:lnTo>
                    <a:pt x="28" y="158"/>
                  </a:lnTo>
                  <a:lnTo>
                    <a:pt x="28" y="154"/>
                  </a:lnTo>
                  <a:lnTo>
                    <a:pt x="27" y="150"/>
                  </a:lnTo>
                  <a:lnTo>
                    <a:pt x="27" y="146"/>
                  </a:lnTo>
                  <a:lnTo>
                    <a:pt x="25" y="142"/>
                  </a:lnTo>
                  <a:lnTo>
                    <a:pt x="25" y="138"/>
                  </a:lnTo>
                  <a:lnTo>
                    <a:pt x="24" y="134"/>
                  </a:lnTo>
                  <a:lnTo>
                    <a:pt x="24" y="130"/>
                  </a:lnTo>
                  <a:lnTo>
                    <a:pt x="22" y="126"/>
                  </a:lnTo>
                  <a:lnTo>
                    <a:pt x="20" y="122"/>
                  </a:lnTo>
                  <a:lnTo>
                    <a:pt x="20" y="119"/>
                  </a:lnTo>
                  <a:lnTo>
                    <a:pt x="19" y="114"/>
                  </a:lnTo>
                  <a:lnTo>
                    <a:pt x="17" y="110"/>
                  </a:lnTo>
                  <a:lnTo>
                    <a:pt x="17" y="106"/>
                  </a:lnTo>
                  <a:lnTo>
                    <a:pt x="16" y="102"/>
                  </a:lnTo>
                  <a:lnTo>
                    <a:pt x="14" y="98"/>
                  </a:lnTo>
                  <a:lnTo>
                    <a:pt x="13" y="94"/>
                  </a:lnTo>
                  <a:lnTo>
                    <a:pt x="13" y="90"/>
                  </a:lnTo>
                  <a:lnTo>
                    <a:pt x="11" y="86"/>
                  </a:lnTo>
                  <a:lnTo>
                    <a:pt x="10" y="82"/>
                  </a:lnTo>
                  <a:lnTo>
                    <a:pt x="8" y="78"/>
                  </a:lnTo>
                  <a:lnTo>
                    <a:pt x="8" y="74"/>
                  </a:lnTo>
                  <a:lnTo>
                    <a:pt x="6" y="70"/>
                  </a:lnTo>
                  <a:lnTo>
                    <a:pt x="5" y="65"/>
                  </a:lnTo>
                  <a:lnTo>
                    <a:pt x="3" y="61"/>
                  </a:lnTo>
                  <a:lnTo>
                    <a:pt x="3" y="57"/>
                  </a:lnTo>
                  <a:lnTo>
                    <a:pt x="2" y="53"/>
                  </a:lnTo>
                  <a:lnTo>
                    <a:pt x="0" y="49"/>
                  </a:lnTo>
                  <a:lnTo>
                    <a:pt x="2" y="48"/>
                  </a:lnTo>
                  <a:lnTo>
                    <a:pt x="3" y="47"/>
                  </a:lnTo>
                  <a:lnTo>
                    <a:pt x="3" y="46"/>
                  </a:lnTo>
                  <a:lnTo>
                    <a:pt x="5" y="45"/>
                  </a:lnTo>
                  <a:lnTo>
                    <a:pt x="6" y="44"/>
                  </a:lnTo>
                  <a:lnTo>
                    <a:pt x="8" y="43"/>
                  </a:lnTo>
                  <a:lnTo>
                    <a:pt x="10" y="42"/>
                  </a:lnTo>
                  <a:lnTo>
                    <a:pt x="10" y="41"/>
                  </a:lnTo>
                  <a:lnTo>
                    <a:pt x="11" y="40"/>
                  </a:lnTo>
                  <a:lnTo>
                    <a:pt x="13" y="39"/>
                  </a:lnTo>
                  <a:lnTo>
                    <a:pt x="13" y="38"/>
                  </a:lnTo>
                  <a:lnTo>
                    <a:pt x="14" y="37"/>
                  </a:lnTo>
                  <a:lnTo>
                    <a:pt x="16" y="36"/>
                  </a:lnTo>
                  <a:lnTo>
                    <a:pt x="16" y="35"/>
                  </a:lnTo>
                  <a:lnTo>
                    <a:pt x="17" y="34"/>
                  </a:lnTo>
                  <a:lnTo>
                    <a:pt x="17" y="33"/>
                  </a:lnTo>
                  <a:lnTo>
                    <a:pt x="19" y="32"/>
                  </a:lnTo>
                  <a:lnTo>
                    <a:pt x="20" y="32"/>
                  </a:lnTo>
                  <a:lnTo>
                    <a:pt x="20" y="31"/>
                  </a:lnTo>
                  <a:lnTo>
                    <a:pt x="22" y="30"/>
                  </a:lnTo>
                  <a:lnTo>
                    <a:pt x="24" y="29"/>
                  </a:lnTo>
                  <a:lnTo>
                    <a:pt x="24" y="28"/>
                  </a:lnTo>
                  <a:lnTo>
                    <a:pt x="25" y="27"/>
                  </a:lnTo>
                  <a:lnTo>
                    <a:pt x="27" y="26"/>
                  </a:lnTo>
                  <a:lnTo>
                    <a:pt x="27" y="25"/>
                  </a:lnTo>
                  <a:lnTo>
                    <a:pt x="28" y="24"/>
                  </a:lnTo>
                  <a:lnTo>
                    <a:pt x="30" y="23"/>
                  </a:lnTo>
                  <a:lnTo>
                    <a:pt x="31" y="23"/>
                  </a:lnTo>
                  <a:lnTo>
                    <a:pt x="31" y="22"/>
                  </a:lnTo>
                  <a:lnTo>
                    <a:pt x="33" y="20"/>
                  </a:lnTo>
                  <a:lnTo>
                    <a:pt x="34" y="19"/>
                  </a:lnTo>
                  <a:lnTo>
                    <a:pt x="34" y="20"/>
                  </a:lnTo>
                  <a:lnTo>
                    <a:pt x="36" y="22"/>
                  </a:lnTo>
                  <a:lnTo>
                    <a:pt x="36" y="24"/>
                  </a:lnTo>
                  <a:lnTo>
                    <a:pt x="38" y="25"/>
                  </a:lnTo>
                  <a:lnTo>
                    <a:pt x="39" y="26"/>
                  </a:lnTo>
                  <a:lnTo>
                    <a:pt x="39" y="27"/>
                  </a:lnTo>
                  <a:lnTo>
                    <a:pt x="41" y="28"/>
                  </a:lnTo>
                  <a:lnTo>
                    <a:pt x="42" y="29"/>
                  </a:lnTo>
                  <a:lnTo>
                    <a:pt x="42" y="31"/>
                  </a:lnTo>
                  <a:lnTo>
                    <a:pt x="44" y="32"/>
                  </a:lnTo>
                  <a:lnTo>
                    <a:pt x="45" y="33"/>
                  </a:lnTo>
                  <a:lnTo>
                    <a:pt x="45" y="34"/>
                  </a:lnTo>
                  <a:lnTo>
                    <a:pt x="47" y="35"/>
                  </a:lnTo>
                  <a:lnTo>
                    <a:pt x="48" y="37"/>
                  </a:lnTo>
                  <a:lnTo>
                    <a:pt x="48" y="38"/>
                  </a:lnTo>
                  <a:lnTo>
                    <a:pt x="50" y="39"/>
                  </a:lnTo>
                  <a:lnTo>
                    <a:pt x="52" y="40"/>
                  </a:lnTo>
                  <a:lnTo>
                    <a:pt x="52" y="41"/>
                  </a:lnTo>
                  <a:lnTo>
                    <a:pt x="53" y="43"/>
                  </a:lnTo>
                  <a:lnTo>
                    <a:pt x="55" y="44"/>
                  </a:lnTo>
                  <a:lnTo>
                    <a:pt x="55" y="45"/>
                  </a:lnTo>
                  <a:lnTo>
                    <a:pt x="56" y="46"/>
                  </a:lnTo>
                  <a:lnTo>
                    <a:pt x="56" y="48"/>
                  </a:lnTo>
                  <a:lnTo>
                    <a:pt x="58" y="49"/>
                  </a:lnTo>
                  <a:lnTo>
                    <a:pt x="58" y="50"/>
                  </a:lnTo>
                  <a:lnTo>
                    <a:pt x="59" y="52"/>
                  </a:lnTo>
                  <a:lnTo>
                    <a:pt x="59" y="53"/>
                  </a:lnTo>
                  <a:lnTo>
                    <a:pt x="61" y="54"/>
                  </a:lnTo>
                  <a:lnTo>
                    <a:pt x="61" y="56"/>
                  </a:lnTo>
                  <a:lnTo>
                    <a:pt x="61" y="57"/>
                  </a:lnTo>
                  <a:lnTo>
                    <a:pt x="61" y="58"/>
                  </a:lnTo>
                  <a:lnTo>
                    <a:pt x="62" y="60"/>
                  </a:lnTo>
                  <a:lnTo>
                    <a:pt x="66" y="61"/>
                  </a:lnTo>
                  <a:lnTo>
                    <a:pt x="67" y="62"/>
                  </a:lnTo>
                  <a:lnTo>
                    <a:pt x="70" y="63"/>
                  </a:lnTo>
                  <a:lnTo>
                    <a:pt x="73" y="63"/>
                  </a:lnTo>
                  <a:lnTo>
                    <a:pt x="76" y="63"/>
                  </a:lnTo>
                  <a:lnTo>
                    <a:pt x="78" y="63"/>
                  </a:lnTo>
                  <a:lnTo>
                    <a:pt x="81" y="63"/>
                  </a:lnTo>
                  <a:lnTo>
                    <a:pt x="84" y="63"/>
                  </a:lnTo>
                  <a:lnTo>
                    <a:pt x="86" y="62"/>
                  </a:lnTo>
                  <a:lnTo>
                    <a:pt x="89" y="62"/>
                  </a:lnTo>
                  <a:lnTo>
                    <a:pt x="90" y="61"/>
                  </a:lnTo>
                  <a:lnTo>
                    <a:pt x="92" y="60"/>
                  </a:lnTo>
                  <a:lnTo>
                    <a:pt x="95" y="59"/>
                  </a:lnTo>
                  <a:lnTo>
                    <a:pt x="97" y="58"/>
                  </a:lnTo>
                  <a:lnTo>
                    <a:pt x="100" y="57"/>
                  </a:lnTo>
                  <a:lnTo>
                    <a:pt x="101" y="55"/>
                  </a:lnTo>
                  <a:lnTo>
                    <a:pt x="104" y="54"/>
                  </a:lnTo>
                  <a:lnTo>
                    <a:pt x="106" y="53"/>
                  </a:lnTo>
                  <a:lnTo>
                    <a:pt x="108" y="51"/>
                  </a:lnTo>
                  <a:lnTo>
                    <a:pt x="111" y="50"/>
                  </a:lnTo>
                  <a:lnTo>
                    <a:pt x="112" y="48"/>
                  </a:lnTo>
                  <a:lnTo>
                    <a:pt x="115" y="47"/>
                  </a:lnTo>
                  <a:lnTo>
                    <a:pt x="117" y="46"/>
                  </a:lnTo>
                  <a:lnTo>
                    <a:pt x="120" y="44"/>
                  </a:lnTo>
                  <a:lnTo>
                    <a:pt x="122" y="43"/>
                  </a:lnTo>
                  <a:lnTo>
                    <a:pt x="125" y="42"/>
                  </a:lnTo>
                  <a:lnTo>
                    <a:pt x="126" y="40"/>
                  </a:lnTo>
                  <a:lnTo>
                    <a:pt x="129" y="39"/>
                  </a:lnTo>
                  <a:lnTo>
                    <a:pt x="131" y="38"/>
                  </a:lnTo>
                  <a:lnTo>
                    <a:pt x="134" y="37"/>
                  </a:lnTo>
                  <a:lnTo>
                    <a:pt x="137" y="37"/>
                  </a:lnTo>
                  <a:lnTo>
                    <a:pt x="140" y="36"/>
                  </a:lnTo>
                  <a:lnTo>
                    <a:pt x="142" y="35"/>
                  </a:lnTo>
                  <a:lnTo>
                    <a:pt x="143" y="34"/>
                  </a:lnTo>
                  <a:lnTo>
                    <a:pt x="145" y="33"/>
                  </a:lnTo>
                  <a:lnTo>
                    <a:pt x="148" y="31"/>
                  </a:lnTo>
                  <a:lnTo>
                    <a:pt x="149" y="30"/>
                  </a:lnTo>
                  <a:lnTo>
                    <a:pt x="151" y="29"/>
                  </a:lnTo>
                  <a:lnTo>
                    <a:pt x="154" y="28"/>
                  </a:lnTo>
                  <a:lnTo>
                    <a:pt x="156" y="27"/>
                  </a:lnTo>
                  <a:lnTo>
                    <a:pt x="157" y="26"/>
                  </a:lnTo>
                  <a:lnTo>
                    <a:pt x="160" y="25"/>
                  </a:lnTo>
                  <a:lnTo>
                    <a:pt x="162" y="24"/>
                  </a:lnTo>
                  <a:lnTo>
                    <a:pt x="163" y="23"/>
                  </a:lnTo>
                  <a:lnTo>
                    <a:pt x="167" y="22"/>
                  </a:lnTo>
                  <a:lnTo>
                    <a:pt x="168" y="19"/>
                  </a:lnTo>
                  <a:lnTo>
                    <a:pt x="171" y="18"/>
                  </a:lnTo>
                  <a:lnTo>
                    <a:pt x="173" y="17"/>
                  </a:lnTo>
                  <a:lnTo>
                    <a:pt x="174" y="16"/>
                  </a:lnTo>
                  <a:lnTo>
                    <a:pt x="177" y="15"/>
                  </a:lnTo>
                  <a:lnTo>
                    <a:pt x="179" y="14"/>
                  </a:lnTo>
                  <a:lnTo>
                    <a:pt x="181" y="13"/>
                  </a:lnTo>
                  <a:lnTo>
                    <a:pt x="184" y="12"/>
                  </a:lnTo>
                  <a:lnTo>
                    <a:pt x="185" y="11"/>
                  </a:lnTo>
                  <a:lnTo>
                    <a:pt x="188" y="10"/>
                  </a:lnTo>
                  <a:lnTo>
                    <a:pt x="190" y="8"/>
                  </a:lnTo>
                  <a:lnTo>
                    <a:pt x="191" y="7"/>
                  </a:lnTo>
                  <a:lnTo>
                    <a:pt x="195" y="6"/>
                  </a:lnTo>
                  <a:lnTo>
                    <a:pt x="196" y="5"/>
                  </a:lnTo>
                  <a:lnTo>
                    <a:pt x="198" y="4"/>
                  </a:lnTo>
                  <a:lnTo>
                    <a:pt x="201" y="3"/>
                  </a:lnTo>
                  <a:lnTo>
                    <a:pt x="202" y="2"/>
                  </a:lnTo>
                  <a:lnTo>
                    <a:pt x="204" y="1"/>
                  </a:lnTo>
                  <a:lnTo>
                    <a:pt x="205" y="0"/>
                  </a:lnTo>
                  <a:lnTo>
                    <a:pt x="205" y="1"/>
                  </a:lnTo>
                  <a:lnTo>
                    <a:pt x="205" y="2"/>
                  </a:lnTo>
                  <a:lnTo>
                    <a:pt x="204" y="3"/>
                  </a:lnTo>
                  <a:lnTo>
                    <a:pt x="204" y="4"/>
                  </a:lnTo>
                  <a:lnTo>
                    <a:pt x="202" y="5"/>
                  </a:lnTo>
                  <a:lnTo>
                    <a:pt x="202" y="6"/>
                  </a:lnTo>
                  <a:lnTo>
                    <a:pt x="201" y="6"/>
                  </a:lnTo>
                  <a:lnTo>
                    <a:pt x="201" y="7"/>
                  </a:lnTo>
                  <a:lnTo>
                    <a:pt x="199" y="8"/>
                  </a:lnTo>
                  <a:lnTo>
                    <a:pt x="199" y="9"/>
                  </a:lnTo>
                  <a:lnTo>
                    <a:pt x="198" y="10"/>
                  </a:lnTo>
                  <a:lnTo>
                    <a:pt x="198" y="11"/>
                  </a:lnTo>
                  <a:lnTo>
                    <a:pt x="196" y="12"/>
                  </a:lnTo>
                  <a:lnTo>
                    <a:pt x="195" y="13"/>
                  </a:lnTo>
                  <a:lnTo>
                    <a:pt x="195" y="14"/>
                  </a:lnTo>
                  <a:lnTo>
                    <a:pt x="193" y="15"/>
                  </a:lnTo>
                  <a:lnTo>
                    <a:pt x="193" y="16"/>
                  </a:lnTo>
                  <a:lnTo>
                    <a:pt x="191" y="17"/>
                  </a:lnTo>
                  <a:lnTo>
                    <a:pt x="190" y="18"/>
                  </a:lnTo>
                  <a:lnTo>
                    <a:pt x="190" y="19"/>
                  </a:lnTo>
                  <a:lnTo>
                    <a:pt x="188" y="20"/>
                  </a:lnTo>
                  <a:lnTo>
                    <a:pt x="188" y="22"/>
                  </a:lnTo>
                  <a:lnTo>
                    <a:pt x="187" y="23"/>
                  </a:lnTo>
                  <a:lnTo>
                    <a:pt x="187" y="24"/>
                  </a:lnTo>
                  <a:lnTo>
                    <a:pt x="185" y="25"/>
                  </a:lnTo>
                  <a:lnTo>
                    <a:pt x="184" y="26"/>
                  </a:lnTo>
                  <a:lnTo>
                    <a:pt x="184" y="27"/>
                  </a:lnTo>
                  <a:lnTo>
                    <a:pt x="182" y="28"/>
                  </a:lnTo>
                  <a:lnTo>
                    <a:pt x="182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60" name="Freeform 83"/>
            <p:cNvSpPr>
              <a:spLocks/>
            </p:cNvSpPr>
            <p:nvPr/>
          </p:nvSpPr>
          <p:spPr bwMode="auto">
            <a:xfrm>
              <a:off x="6469" y="2308"/>
              <a:ext cx="31" cy="139"/>
            </a:xfrm>
            <a:custGeom>
              <a:avLst/>
              <a:gdLst>
                <a:gd name="T0" fmla="*/ 1 w 62"/>
                <a:gd name="T1" fmla="*/ 47 h 139"/>
                <a:gd name="T2" fmla="*/ 1 w 62"/>
                <a:gd name="T3" fmla="*/ 52 h 139"/>
                <a:gd name="T4" fmla="*/ 1 w 62"/>
                <a:gd name="T5" fmla="*/ 56 h 139"/>
                <a:gd name="T6" fmla="*/ 1 w 62"/>
                <a:gd name="T7" fmla="*/ 62 h 139"/>
                <a:gd name="T8" fmla="*/ 1 w 62"/>
                <a:gd name="T9" fmla="*/ 67 h 139"/>
                <a:gd name="T10" fmla="*/ 1 w 62"/>
                <a:gd name="T11" fmla="*/ 72 h 139"/>
                <a:gd name="T12" fmla="*/ 1 w 62"/>
                <a:gd name="T13" fmla="*/ 77 h 139"/>
                <a:gd name="T14" fmla="*/ 1 w 62"/>
                <a:gd name="T15" fmla="*/ 82 h 139"/>
                <a:gd name="T16" fmla="*/ 1 w 62"/>
                <a:gd name="T17" fmla="*/ 87 h 139"/>
                <a:gd name="T18" fmla="*/ 1 w 62"/>
                <a:gd name="T19" fmla="*/ 93 h 139"/>
                <a:gd name="T20" fmla="*/ 1 w 62"/>
                <a:gd name="T21" fmla="*/ 98 h 139"/>
                <a:gd name="T22" fmla="*/ 1 w 62"/>
                <a:gd name="T23" fmla="*/ 100 h 139"/>
                <a:gd name="T24" fmla="*/ 1 w 62"/>
                <a:gd name="T25" fmla="*/ 103 h 139"/>
                <a:gd name="T26" fmla="*/ 1 w 62"/>
                <a:gd name="T27" fmla="*/ 106 h 139"/>
                <a:gd name="T28" fmla="*/ 1 w 62"/>
                <a:gd name="T29" fmla="*/ 110 h 139"/>
                <a:gd name="T30" fmla="*/ 1 w 62"/>
                <a:gd name="T31" fmla="*/ 113 h 139"/>
                <a:gd name="T32" fmla="*/ 1 w 62"/>
                <a:gd name="T33" fmla="*/ 116 h 139"/>
                <a:gd name="T34" fmla="*/ 1 w 62"/>
                <a:gd name="T35" fmla="*/ 119 h 139"/>
                <a:gd name="T36" fmla="*/ 1 w 62"/>
                <a:gd name="T37" fmla="*/ 122 h 139"/>
                <a:gd name="T38" fmla="*/ 1 w 62"/>
                <a:gd name="T39" fmla="*/ 124 h 139"/>
                <a:gd name="T40" fmla="*/ 1 w 62"/>
                <a:gd name="T41" fmla="*/ 126 h 139"/>
                <a:gd name="T42" fmla="*/ 1 w 62"/>
                <a:gd name="T43" fmla="*/ 129 h 139"/>
                <a:gd name="T44" fmla="*/ 1 w 62"/>
                <a:gd name="T45" fmla="*/ 132 h 139"/>
                <a:gd name="T46" fmla="*/ 1 w 62"/>
                <a:gd name="T47" fmla="*/ 134 h 139"/>
                <a:gd name="T48" fmla="*/ 1 w 62"/>
                <a:gd name="T49" fmla="*/ 136 h 139"/>
                <a:gd name="T50" fmla="*/ 0 w 62"/>
                <a:gd name="T51" fmla="*/ 138 h 139"/>
                <a:gd name="T52" fmla="*/ 0 w 62"/>
                <a:gd name="T53" fmla="*/ 132 h 139"/>
                <a:gd name="T54" fmla="*/ 0 w 62"/>
                <a:gd name="T55" fmla="*/ 122 h 139"/>
                <a:gd name="T56" fmla="*/ 1 w 62"/>
                <a:gd name="T57" fmla="*/ 111 h 139"/>
                <a:gd name="T58" fmla="*/ 1 w 62"/>
                <a:gd name="T59" fmla="*/ 100 h 139"/>
                <a:gd name="T60" fmla="*/ 1 w 62"/>
                <a:gd name="T61" fmla="*/ 90 h 139"/>
                <a:gd name="T62" fmla="*/ 1 w 62"/>
                <a:gd name="T63" fmla="*/ 80 h 139"/>
                <a:gd name="T64" fmla="*/ 1 w 62"/>
                <a:gd name="T65" fmla="*/ 70 h 139"/>
                <a:gd name="T66" fmla="*/ 1 w 62"/>
                <a:gd name="T67" fmla="*/ 58 h 139"/>
                <a:gd name="T68" fmla="*/ 1 w 62"/>
                <a:gd name="T69" fmla="*/ 48 h 139"/>
                <a:gd name="T70" fmla="*/ 1 w 62"/>
                <a:gd name="T71" fmla="*/ 38 h 139"/>
                <a:gd name="T72" fmla="*/ 1 w 62"/>
                <a:gd name="T73" fmla="*/ 28 h 139"/>
                <a:gd name="T74" fmla="*/ 1 w 62"/>
                <a:gd name="T75" fmla="*/ 26 h 139"/>
                <a:gd name="T76" fmla="*/ 1 w 62"/>
                <a:gd name="T77" fmla="*/ 24 h 139"/>
                <a:gd name="T78" fmla="*/ 1 w 62"/>
                <a:gd name="T79" fmla="*/ 22 h 139"/>
                <a:gd name="T80" fmla="*/ 1 w 62"/>
                <a:gd name="T81" fmla="*/ 20 h 139"/>
                <a:gd name="T82" fmla="*/ 1 w 62"/>
                <a:gd name="T83" fmla="*/ 17 h 139"/>
                <a:gd name="T84" fmla="*/ 1 w 62"/>
                <a:gd name="T85" fmla="*/ 14 h 139"/>
                <a:gd name="T86" fmla="*/ 1 w 62"/>
                <a:gd name="T87" fmla="*/ 10 h 139"/>
                <a:gd name="T88" fmla="*/ 1 w 62"/>
                <a:gd name="T89" fmla="*/ 7 h 139"/>
                <a:gd name="T90" fmla="*/ 1 w 62"/>
                <a:gd name="T91" fmla="*/ 5 h 139"/>
                <a:gd name="T92" fmla="*/ 1 w 62"/>
                <a:gd name="T93" fmla="*/ 2 h 139"/>
                <a:gd name="T94" fmla="*/ 1 w 62"/>
                <a:gd name="T95" fmla="*/ 3 h 139"/>
                <a:gd name="T96" fmla="*/ 1 w 62"/>
                <a:gd name="T97" fmla="*/ 7 h 139"/>
                <a:gd name="T98" fmla="*/ 1 w 62"/>
                <a:gd name="T99" fmla="*/ 11 h 139"/>
                <a:gd name="T100" fmla="*/ 1 w 62"/>
                <a:gd name="T101" fmla="*/ 16 h 139"/>
                <a:gd name="T102" fmla="*/ 1 w 62"/>
                <a:gd name="T103" fmla="*/ 20 h 139"/>
                <a:gd name="T104" fmla="*/ 1 w 62"/>
                <a:gd name="T105" fmla="*/ 24 h 139"/>
                <a:gd name="T106" fmla="*/ 1 w 62"/>
                <a:gd name="T107" fmla="*/ 28 h 139"/>
                <a:gd name="T108" fmla="*/ 1 w 62"/>
                <a:gd name="T109" fmla="*/ 32 h 139"/>
                <a:gd name="T110" fmla="*/ 1 w 62"/>
                <a:gd name="T111" fmla="*/ 36 h 139"/>
                <a:gd name="T112" fmla="*/ 1 w 62"/>
                <a:gd name="T113" fmla="*/ 40 h 139"/>
                <a:gd name="T114" fmla="*/ 1 w 62"/>
                <a:gd name="T115" fmla="*/ 44 h 13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2"/>
                <a:gd name="T175" fmla="*/ 0 h 139"/>
                <a:gd name="T176" fmla="*/ 62 w 62"/>
                <a:gd name="T177" fmla="*/ 139 h 13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2" h="139">
                  <a:moveTo>
                    <a:pt x="62" y="44"/>
                  </a:moveTo>
                  <a:lnTo>
                    <a:pt x="60" y="46"/>
                  </a:lnTo>
                  <a:lnTo>
                    <a:pt x="59" y="47"/>
                  </a:lnTo>
                  <a:lnTo>
                    <a:pt x="57" y="49"/>
                  </a:lnTo>
                  <a:lnTo>
                    <a:pt x="56" y="50"/>
                  </a:lnTo>
                  <a:lnTo>
                    <a:pt x="54" y="52"/>
                  </a:lnTo>
                  <a:lnTo>
                    <a:pt x="53" y="53"/>
                  </a:lnTo>
                  <a:lnTo>
                    <a:pt x="51" y="55"/>
                  </a:lnTo>
                  <a:lnTo>
                    <a:pt x="50" y="56"/>
                  </a:lnTo>
                  <a:lnTo>
                    <a:pt x="48" y="58"/>
                  </a:lnTo>
                  <a:lnTo>
                    <a:pt x="48" y="61"/>
                  </a:lnTo>
                  <a:lnTo>
                    <a:pt x="46" y="62"/>
                  </a:lnTo>
                  <a:lnTo>
                    <a:pt x="45" y="64"/>
                  </a:lnTo>
                  <a:lnTo>
                    <a:pt x="43" y="66"/>
                  </a:lnTo>
                  <a:lnTo>
                    <a:pt x="42" y="67"/>
                  </a:lnTo>
                  <a:lnTo>
                    <a:pt x="42" y="69"/>
                  </a:lnTo>
                  <a:lnTo>
                    <a:pt x="40" y="71"/>
                  </a:lnTo>
                  <a:lnTo>
                    <a:pt x="39" y="72"/>
                  </a:lnTo>
                  <a:lnTo>
                    <a:pt x="37" y="74"/>
                  </a:lnTo>
                  <a:lnTo>
                    <a:pt x="37" y="76"/>
                  </a:lnTo>
                  <a:lnTo>
                    <a:pt x="36" y="77"/>
                  </a:lnTo>
                  <a:lnTo>
                    <a:pt x="34" y="79"/>
                  </a:lnTo>
                  <a:lnTo>
                    <a:pt x="34" y="81"/>
                  </a:lnTo>
                  <a:lnTo>
                    <a:pt x="32" y="82"/>
                  </a:lnTo>
                  <a:lnTo>
                    <a:pt x="32" y="84"/>
                  </a:lnTo>
                  <a:lnTo>
                    <a:pt x="31" y="86"/>
                  </a:lnTo>
                  <a:lnTo>
                    <a:pt x="31" y="87"/>
                  </a:lnTo>
                  <a:lnTo>
                    <a:pt x="29" y="89"/>
                  </a:lnTo>
                  <a:lnTo>
                    <a:pt x="29" y="91"/>
                  </a:lnTo>
                  <a:lnTo>
                    <a:pt x="28" y="93"/>
                  </a:lnTo>
                  <a:lnTo>
                    <a:pt x="28" y="94"/>
                  </a:lnTo>
                  <a:lnTo>
                    <a:pt x="26" y="96"/>
                  </a:lnTo>
                  <a:lnTo>
                    <a:pt x="26" y="98"/>
                  </a:lnTo>
                  <a:lnTo>
                    <a:pt x="25" y="98"/>
                  </a:lnTo>
                  <a:lnTo>
                    <a:pt x="23" y="99"/>
                  </a:lnTo>
                  <a:lnTo>
                    <a:pt x="23" y="100"/>
                  </a:lnTo>
                  <a:lnTo>
                    <a:pt x="22" y="101"/>
                  </a:lnTo>
                  <a:lnTo>
                    <a:pt x="20" y="102"/>
                  </a:lnTo>
                  <a:lnTo>
                    <a:pt x="20" y="103"/>
                  </a:lnTo>
                  <a:lnTo>
                    <a:pt x="18" y="104"/>
                  </a:lnTo>
                  <a:lnTo>
                    <a:pt x="18" y="105"/>
                  </a:lnTo>
                  <a:lnTo>
                    <a:pt x="18" y="106"/>
                  </a:lnTo>
                  <a:lnTo>
                    <a:pt x="18" y="107"/>
                  </a:lnTo>
                  <a:lnTo>
                    <a:pt x="18" y="108"/>
                  </a:lnTo>
                  <a:lnTo>
                    <a:pt x="17" y="110"/>
                  </a:lnTo>
                  <a:lnTo>
                    <a:pt x="17" y="111"/>
                  </a:lnTo>
                  <a:lnTo>
                    <a:pt x="17" y="112"/>
                  </a:lnTo>
                  <a:lnTo>
                    <a:pt x="17" y="113"/>
                  </a:lnTo>
                  <a:lnTo>
                    <a:pt x="17" y="114"/>
                  </a:lnTo>
                  <a:lnTo>
                    <a:pt x="17" y="115"/>
                  </a:lnTo>
                  <a:lnTo>
                    <a:pt x="15" y="116"/>
                  </a:lnTo>
                  <a:lnTo>
                    <a:pt x="15" y="117"/>
                  </a:lnTo>
                  <a:lnTo>
                    <a:pt x="15" y="118"/>
                  </a:lnTo>
                  <a:lnTo>
                    <a:pt x="14" y="119"/>
                  </a:lnTo>
                  <a:lnTo>
                    <a:pt x="14" y="120"/>
                  </a:lnTo>
                  <a:lnTo>
                    <a:pt x="14" y="121"/>
                  </a:lnTo>
                  <a:lnTo>
                    <a:pt x="12" y="122"/>
                  </a:lnTo>
                  <a:lnTo>
                    <a:pt x="12" y="123"/>
                  </a:lnTo>
                  <a:lnTo>
                    <a:pt x="11" y="124"/>
                  </a:lnTo>
                  <a:lnTo>
                    <a:pt x="9" y="124"/>
                  </a:lnTo>
                  <a:lnTo>
                    <a:pt x="9" y="125"/>
                  </a:lnTo>
                  <a:lnTo>
                    <a:pt x="8" y="126"/>
                  </a:lnTo>
                  <a:lnTo>
                    <a:pt x="6" y="126"/>
                  </a:lnTo>
                  <a:lnTo>
                    <a:pt x="6" y="127"/>
                  </a:lnTo>
                  <a:lnTo>
                    <a:pt x="6" y="128"/>
                  </a:lnTo>
                  <a:lnTo>
                    <a:pt x="4" y="129"/>
                  </a:lnTo>
                  <a:lnTo>
                    <a:pt x="4" y="130"/>
                  </a:lnTo>
                  <a:lnTo>
                    <a:pt x="4" y="131"/>
                  </a:lnTo>
                  <a:lnTo>
                    <a:pt x="4" y="132"/>
                  </a:lnTo>
                  <a:lnTo>
                    <a:pt x="3" y="132"/>
                  </a:lnTo>
                  <a:lnTo>
                    <a:pt x="3" y="133"/>
                  </a:lnTo>
                  <a:lnTo>
                    <a:pt x="3" y="134"/>
                  </a:lnTo>
                  <a:lnTo>
                    <a:pt x="1" y="134"/>
                  </a:lnTo>
                  <a:lnTo>
                    <a:pt x="1" y="135"/>
                  </a:lnTo>
                  <a:lnTo>
                    <a:pt x="1" y="136"/>
                  </a:lnTo>
                  <a:lnTo>
                    <a:pt x="1" y="137"/>
                  </a:lnTo>
                  <a:lnTo>
                    <a:pt x="0" y="137"/>
                  </a:lnTo>
                  <a:lnTo>
                    <a:pt x="0" y="138"/>
                  </a:lnTo>
                  <a:lnTo>
                    <a:pt x="0" y="139"/>
                  </a:lnTo>
                  <a:lnTo>
                    <a:pt x="0" y="136"/>
                  </a:lnTo>
                  <a:lnTo>
                    <a:pt x="0" y="132"/>
                  </a:lnTo>
                  <a:lnTo>
                    <a:pt x="0" y="129"/>
                  </a:lnTo>
                  <a:lnTo>
                    <a:pt x="0" y="125"/>
                  </a:lnTo>
                  <a:lnTo>
                    <a:pt x="0" y="122"/>
                  </a:lnTo>
                  <a:lnTo>
                    <a:pt x="0" y="118"/>
                  </a:lnTo>
                  <a:lnTo>
                    <a:pt x="0" y="115"/>
                  </a:lnTo>
                  <a:lnTo>
                    <a:pt x="1" y="111"/>
                  </a:lnTo>
                  <a:lnTo>
                    <a:pt x="1" y="107"/>
                  </a:lnTo>
                  <a:lnTo>
                    <a:pt x="1" y="103"/>
                  </a:lnTo>
                  <a:lnTo>
                    <a:pt x="1" y="100"/>
                  </a:lnTo>
                  <a:lnTo>
                    <a:pt x="1" y="97"/>
                  </a:lnTo>
                  <a:lnTo>
                    <a:pt x="1" y="93"/>
                  </a:lnTo>
                  <a:lnTo>
                    <a:pt x="1" y="90"/>
                  </a:lnTo>
                  <a:lnTo>
                    <a:pt x="3" y="86"/>
                  </a:lnTo>
                  <a:lnTo>
                    <a:pt x="3" y="83"/>
                  </a:lnTo>
                  <a:lnTo>
                    <a:pt x="3" y="80"/>
                  </a:lnTo>
                  <a:lnTo>
                    <a:pt x="4" y="76"/>
                  </a:lnTo>
                  <a:lnTo>
                    <a:pt x="4" y="73"/>
                  </a:lnTo>
                  <a:lnTo>
                    <a:pt x="4" y="70"/>
                  </a:lnTo>
                  <a:lnTo>
                    <a:pt x="6" y="66"/>
                  </a:lnTo>
                  <a:lnTo>
                    <a:pt x="6" y="63"/>
                  </a:lnTo>
                  <a:lnTo>
                    <a:pt x="8" y="58"/>
                  </a:lnTo>
                  <a:lnTo>
                    <a:pt x="8" y="55"/>
                  </a:lnTo>
                  <a:lnTo>
                    <a:pt x="9" y="52"/>
                  </a:lnTo>
                  <a:lnTo>
                    <a:pt x="11" y="48"/>
                  </a:lnTo>
                  <a:lnTo>
                    <a:pt x="11" y="45"/>
                  </a:lnTo>
                  <a:lnTo>
                    <a:pt x="12" y="42"/>
                  </a:lnTo>
                  <a:lnTo>
                    <a:pt x="14" y="38"/>
                  </a:lnTo>
                  <a:lnTo>
                    <a:pt x="15" y="35"/>
                  </a:lnTo>
                  <a:lnTo>
                    <a:pt x="17" y="31"/>
                  </a:lnTo>
                  <a:lnTo>
                    <a:pt x="18" y="28"/>
                  </a:lnTo>
                  <a:lnTo>
                    <a:pt x="20" y="27"/>
                  </a:lnTo>
                  <a:lnTo>
                    <a:pt x="22" y="27"/>
                  </a:lnTo>
                  <a:lnTo>
                    <a:pt x="23" y="26"/>
                  </a:lnTo>
                  <a:lnTo>
                    <a:pt x="25" y="26"/>
                  </a:lnTo>
                  <a:lnTo>
                    <a:pt x="26" y="25"/>
                  </a:lnTo>
                  <a:lnTo>
                    <a:pt x="26" y="24"/>
                  </a:lnTo>
                  <a:lnTo>
                    <a:pt x="28" y="24"/>
                  </a:lnTo>
                  <a:lnTo>
                    <a:pt x="29" y="23"/>
                  </a:lnTo>
                  <a:lnTo>
                    <a:pt x="29" y="22"/>
                  </a:lnTo>
                  <a:lnTo>
                    <a:pt x="31" y="21"/>
                  </a:lnTo>
                  <a:lnTo>
                    <a:pt x="32" y="21"/>
                  </a:lnTo>
                  <a:lnTo>
                    <a:pt x="32" y="20"/>
                  </a:lnTo>
                  <a:lnTo>
                    <a:pt x="34" y="19"/>
                  </a:lnTo>
                  <a:lnTo>
                    <a:pt x="34" y="18"/>
                  </a:lnTo>
                  <a:lnTo>
                    <a:pt x="36" y="17"/>
                  </a:lnTo>
                  <a:lnTo>
                    <a:pt x="36" y="16"/>
                  </a:lnTo>
                  <a:lnTo>
                    <a:pt x="37" y="15"/>
                  </a:lnTo>
                  <a:lnTo>
                    <a:pt x="39" y="14"/>
                  </a:lnTo>
                  <a:lnTo>
                    <a:pt x="39" y="13"/>
                  </a:lnTo>
                  <a:lnTo>
                    <a:pt x="40" y="11"/>
                  </a:lnTo>
                  <a:lnTo>
                    <a:pt x="40" y="10"/>
                  </a:lnTo>
                  <a:lnTo>
                    <a:pt x="42" y="9"/>
                  </a:lnTo>
                  <a:lnTo>
                    <a:pt x="42" y="8"/>
                  </a:lnTo>
                  <a:lnTo>
                    <a:pt x="43" y="7"/>
                  </a:lnTo>
                  <a:lnTo>
                    <a:pt x="43" y="6"/>
                  </a:lnTo>
                  <a:lnTo>
                    <a:pt x="45" y="5"/>
                  </a:lnTo>
                  <a:lnTo>
                    <a:pt x="46" y="5"/>
                  </a:lnTo>
                  <a:lnTo>
                    <a:pt x="46" y="4"/>
                  </a:lnTo>
                  <a:lnTo>
                    <a:pt x="48" y="3"/>
                  </a:lnTo>
                  <a:lnTo>
                    <a:pt x="48" y="2"/>
                  </a:lnTo>
                  <a:lnTo>
                    <a:pt x="54" y="0"/>
                  </a:lnTo>
                  <a:lnTo>
                    <a:pt x="54" y="1"/>
                  </a:lnTo>
                  <a:lnTo>
                    <a:pt x="54" y="3"/>
                  </a:lnTo>
                  <a:lnTo>
                    <a:pt x="54" y="4"/>
                  </a:lnTo>
                  <a:lnTo>
                    <a:pt x="54" y="5"/>
                  </a:lnTo>
                  <a:lnTo>
                    <a:pt x="54" y="7"/>
                  </a:lnTo>
                  <a:lnTo>
                    <a:pt x="54" y="8"/>
                  </a:lnTo>
                  <a:lnTo>
                    <a:pt x="54" y="9"/>
                  </a:lnTo>
                  <a:lnTo>
                    <a:pt x="54" y="11"/>
                  </a:lnTo>
                  <a:lnTo>
                    <a:pt x="54" y="13"/>
                  </a:lnTo>
                  <a:lnTo>
                    <a:pt x="54" y="14"/>
                  </a:lnTo>
                  <a:lnTo>
                    <a:pt x="54" y="16"/>
                  </a:lnTo>
                  <a:lnTo>
                    <a:pt x="54" y="17"/>
                  </a:lnTo>
                  <a:lnTo>
                    <a:pt x="54" y="18"/>
                  </a:lnTo>
                  <a:lnTo>
                    <a:pt x="54" y="20"/>
                  </a:lnTo>
                  <a:lnTo>
                    <a:pt x="54" y="21"/>
                  </a:lnTo>
                  <a:lnTo>
                    <a:pt x="54" y="22"/>
                  </a:lnTo>
                  <a:lnTo>
                    <a:pt x="54" y="24"/>
                  </a:lnTo>
                  <a:lnTo>
                    <a:pt x="54" y="25"/>
                  </a:lnTo>
                  <a:lnTo>
                    <a:pt x="54" y="26"/>
                  </a:lnTo>
                  <a:lnTo>
                    <a:pt x="54" y="28"/>
                  </a:lnTo>
                  <a:lnTo>
                    <a:pt x="54" y="29"/>
                  </a:lnTo>
                  <a:lnTo>
                    <a:pt x="56" y="30"/>
                  </a:lnTo>
                  <a:lnTo>
                    <a:pt x="56" y="32"/>
                  </a:lnTo>
                  <a:lnTo>
                    <a:pt x="56" y="33"/>
                  </a:lnTo>
                  <a:lnTo>
                    <a:pt x="56" y="34"/>
                  </a:lnTo>
                  <a:lnTo>
                    <a:pt x="57" y="36"/>
                  </a:lnTo>
                  <a:lnTo>
                    <a:pt x="57" y="37"/>
                  </a:lnTo>
                  <a:lnTo>
                    <a:pt x="59" y="39"/>
                  </a:lnTo>
                  <a:lnTo>
                    <a:pt x="59" y="40"/>
                  </a:lnTo>
                  <a:lnTo>
                    <a:pt x="60" y="41"/>
                  </a:lnTo>
                  <a:lnTo>
                    <a:pt x="60" y="43"/>
                  </a:lnTo>
                  <a:lnTo>
                    <a:pt x="62" y="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61" name="Freeform 84"/>
            <p:cNvSpPr>
              <a:spLocks/>
            </p:cNvSpPr>
            <p:nvPr/>
          </p:nvSpPr>
          <p:spPr bwMode="auto">
            <a:xfrm>
              <a:off x="6470" y="2352"/>
              <a:ext cx="75" cy="244"/>
            </a:xfrm>
            <a:custGeom>
              <a:avLst/>
              <a:gdLst>
                <a:gd name="T0" fmla="*/ 1 w 150"/>
                <a:gd name="T1" fmla="*/ 9 h 244"/>
                <a:gd name="T2" fmla="*/ 1 w 150"/>
                <a:gd name="T3" fmla="*/ 22 h 244"/>
                <a:gd name="T4" fmla="*/ 1 w 150"/>
                <a:gd name="T5" fmla="*/ 34 h 244"/>
                <a:gd name="T6" fmla="*/ 1 w 150"/>
                <a:gd name="T7" fmla="*/ 47 h 244"/>
                <a:gd name="T8" fmla="*/ 1 w 150"/>
                <a:gd name="T9" fmla="*/ 59 h 244"/>
                <a:gd name="T10" fmla="*/ 1 w 150"/>
                <a:gd name="T11" fmla="*/ 73 h 244"/>
                <a:gd name="T12" fmla="*/ 1 w 150"/>
                <a:gd name="T13" fmla="*/ 86 h 244"/>
                <a:gd name="T14" fmla="*/ 1 w 150"/>
                <a:gd name="T15" fmla="*/ 99 h 244"/>
                <a:gd name="T16" fmla="*/ 1 w 150"/>
                <a:gd name="T17" fmla="*/ 112 h 244"/>
                <a:gd name="T18" fmla="*/ 1 w 150"/>
                <a:gd name="T19" fmla="*/ 127 h 244"/>
                <a:gd name="T20" fmla="*/ 1 w 150"/>
                <a:gd name="T21" fmla="*/ 140 h 244"/>
                <a:gd name="T22" fmla="*/ 1 w 150"/>
                <a:gd name="T23" fmla="*/ 142 h 244"/>
                <a:gd name="T24" fmla="*/ 1 w 150"/>
                <a:gd name="T25" fmla="*/ 145 h 244"/>
                <a:gd name="T26" fmla="*/ 1 w 150"/>
                <a:gd name="T27" fmla="*/ 147 h 244"/>
                <a:gd name="T28" fmla="*/ 1 w 150"/>
                <a:gd name="T29" fmla="*/ 149 h 244"/>
                <a:gd name="T30" fmla="*/ 1 w 150"/>
                <a:gd name="T31" fmla="*/ 154 h 244"/>
                <a:gd name="T32" fmla="*/ 1 w 150"/>
                <a:gd name="T33" fmla="*/ 163 h 244"/>
                <a:gd name="T34" fmla="*/ 1 w 150"/>
                <a:gd name="T35" fmla="*/ 172 h 244"/>
                <a:gd name="T36" fmla="*/ 1 w 150"/>
                <a:gd name="T37" fmla="*/ 180 h 244"/>
                <a:gd name="T38" fmla="*/ 1 w 150"/>
                <a:gd name="T39" fmla="*/ 189 h 244"/>
                <a:gd name="T40" fmla="*/ 1 w 150"/>
                <a:gd name="T41" fmla="*/ 198 h 244"/>
                <a:gd name="T42" fmla="*/ 1 w 150"/>
                <a:gd name="T43" fmla="*/ 206 h 244"/>
                <a:gd name="T44" fmla="*/ 1 w 150"/>
                <a:gd name="T45" fmla="*/ 216 h 244"/>
                <a:gd name="T46" fmla="*/ 1 w 150"/>
                <a:gd name="T47" fmla="*/ 224 h 244"/>
                <a:gd name="T48" fmla="*/ 1 w 150"/>
                <a:gd name="T49" fmla="*/ 233 h 244"/>
                <a:gd name="T50" fmla="*/ 1 w 150"/>
                <a:gd name="T51" fmla="*/ 241 h 244"/>
                <a:gd name="T52" fmla="*/ 1 w 150"/>
                <a:gd name="T53" fmla="*/ 239 h 244"/>
                <a:gd name="T54" fmla="*/ 1 w 150"/>
                <a:gd name="T55" fmla="*/ 228 h 244"/>
                <a:gd name="T56" fmla="*/ 1 w 150"/>
                <a:gd name="T57" fmla="*/ 216 h 244"/>
                <a:gd name="T58" fmla="*/ 1 w 150"/>
                <a:gd name="T59" fmla="*/ 203 h 244"/>
                <a:gd name="T60" fmla="*/ 1 w 150"/>
                <a:gd name="T61" fmla="*/ 192 h 244"/>
                <a:gd name="T62" fmla="*/ 1 w 150"/>
                <a:gd name="T63" fmla="*/ 180 h 244"/>
                <a:gd name="T64" fmla="*/ 0 w 150"/>
                <a:gd name="T65" fmla="*/ 168 h 244"/>
                <a:gd name="T66" fmla="*/ 0 w 150"/>
                <a:gd name="T67" fmla="*/ 155 h 244"/>
                <a:gd name="T68" fmla="*/ 1 w 150"/>
                <a:gd name="T69" fmla="*/ 143 h 244"/>
                <a:gd name="T70" fmla="*/ 1 w 150"/>
                <a:gd name="T71" fmla="*/ 131 h 244"/>
                <a:gd name="T72" fmla="*/ 1 w 150"/>
                <a:gd name="T73" fmla="*/ 120 h 244"/>
                <a:gd name="T74" fmla="*/ 1 w 150"/>
                <a:gd name="T75" fmla="*/ 108 h 244"/>
                <a:gd name="T76" fmla="*/ 1 w 150"/>
                <a:gd name="T77" fmla="*/ 99 h 244"/>
                <a:gd name="T78" fmla="*/ 1 w 150"/>
                <a:gd name="T79" fmla="*/ 89 h 244"/>
                <a:gd name="T80" fmla="*/ 1 w 150"/>
                <a:gd name="T81" fmla="*/ 79 h 244"/>
                <a:gd name="T82" fmla="*/ 1 w 150"/>
                <a:gd name="T83" fmla="*/ 69 h 244"/>
                <a:gd name="T84" fmla="*/ 1 w 150"/>
                <a:gd name="T85" fmla="*/ 58 h 244"/>
                <a:gd name="T86" fmla="*/ 1 w 150"/>
                <a:gd name="T87" fmla="*/ 48 h 244"/>
                <a:gd name="T88" fmla="*/ 1 w 150"/>
                <a:gd name="T89" fmla="*/ 39 h 244"/>
                <a:gd name="T90" fmla="*/ 1 w 150"/>
                <a:gd name="T91" fmla="*/ 29 h 244"/>
                <a:gd name="T92" fmla="*/ 1 w 150"/>
                <a:gd name="T93" fmla="*/ 20 h 244"/>
                <a:gd name="T94" fmla="*/ 1 w 150"/>
                <a:gd name="T95" fmla="*/ 10 h 244"/>
                <a:gd name="T96" fmla="*/ 1 w 150"/>
                <a:gd name="T97" fmla="*/ 7 h 244"/>
                <a:gd name="T98" fmla="*/ 1 w 150"/>
                <a:gd name="T99" fmla="*/ 4 h 244"/>
                <a:gd name="T100" fmla="*/ 1 w 150"/>
                <a:gd name="T101" fmla="*/ 3 h 244"/>
                <a:gd name="T102" fmla="*/ 1 w 150"/>
                <a:gd name="T103" fmla="*/ 2 h 244"/>
                <a:gd name="T104" fmla="*/ 1 w 150"/>
                <a:gd name="T105" fmla="*/ 2 h 244"/>
                <a:gd name="T106" fmla="*/ 1 w 150"/>
                <a:gd name="T107" fmla="*/ 2 h 244"/>
                <a:gd name="T108" fmla="*/ 1 w 150"/>
                <a:gd name="T109" fmla="*/ 1 h 244"/>
                <a:gd name="T110" fmla="*/ 1 w 150"/>
                <a:gd name="T111" fmla="*/ 0 h 244"/>
                <a:gd name="T112" fmla="*/ 1 w 150"/>
                <a:gd name="T113" fmla="*/ 1 h 244"/>
                <a:gd name="T114" fmla="*/ 1 w 150"/>
                <a:gd name="T115" fmla="*/ 1 h 24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50"/>
                <a:gd name="T175" fmla="*/ 0 h 244"/>
                <a:gd name="T176" fmla="*/ 150 w 150"/>
                <a:gd name="T177" fmla="*/ 244 h 24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50" h="244">
                  <a:moveTo>
                    <a:pt x="117" y="1"/>
                  </a:moveTo>
                  <a:lnTo>
                    <a:pt x="120" y="5"/>
                  </a:lnTo>
                  <a:lnTo>
                    <a:pt x="122" y="9"/>
                  </a:lnTo>
                  <a:lnTo>
                    <a:pt x="123" y="13"/>
                  </a:lnTo>
                  <a:lnTo>
                    <a:pt x="125" y="18"/>
                  </a:lnTo>
                  <a:lnTo>
                    <a:pt x="126" y="22"/>
                  </a:lnTo>
                  <a:lnTo>
                    <a:pt x="128" y="26"/>
                  </a:lnTo>
                  <a:lnTo>
                    <a:pt x="129" y="30"/>
                  </a:lnTo>
                  <a:lnTo>
                    <a:pt x="131" y="34"/>
                  </a:lnTo>
                  <a:lnTo>
                    <a:pt x="132" y="39"/>
                  </a:lnTo>
                  <a:lnTo>
                    <a:pt x="134" y="43"/>
                  </a:lnTo>
                  <a:lnTo>
                    <a:pt x="136" y="47"/>
                  </a:lnTo>
                  <a:lnTo>
                    <a:pt x="136" y="51"/>
                  </a:lnTo>
                  <a:lnTo>
                    <a:pt x="137" y="55"/>
                  </a:lnTo>
                  <a:lnTo>
                    <a:pt x="139" y="59"/>
                  </a:lnTo>
                  <a:lnTo>
                    <a:pt x="139" y="64"/>
                  </a:lnTo>
                  <a:lnTo>
                    <a:pt x="140" y="69"/>
                  </a:lnTo>
                  <a:lnTo>
                    <a:pt x="142" y="73"/>
                  </a:lnTo>
                  <a:lnTo>
                    <a:pt x="142" y="78"/>
                  </a:lnTo>
                  <a:lnTo>
                    <a:pt x="143" y="82"/>
                  </a:lnTo>
                  <a:lnTo>
                    <a:pt x="143" y="86"/>
                  </a:lnTo>
                  <a:lnTo>
                    <a:pt x="143" y="90"/>
                  </a:lnTo>
                  <a:lnTo>
                    <a:pt x="145" y="95"/>
                  </a:lnTo>
                  <a:lnTo>
                    <a:pt x="145" y="99"/>
                  </a:lnTo>
                  <a:lnTo>
                    <a:pt x="145" y="104"/>
                  </a:lnTo>
                  <a:lnTo>
                    <a:pt x="146" y="108"/>
                  </a:lnTo>
                  <a:lnTo>
                    <a:pt x="146" y="112"/>
                  </a:lnTo>
                  <a:lnTo>
                    <a:pt x="146" y="118"/>
                  </a:lnTo>
                  <a:lnTo>
                    <a:pt x="146" y="122"/>
                  </a:lnTo>
                  <a:lnTo>
                    <a:pt x="146" y="127"/>
                  </a:lnTo>
                  <a:lnTo>
                    <a:pt x="146" y="131"/>
                  </a:lnTo>
                  <a:lnTo>
                    <a:pt x="148" y="136"/>
                  </a:lnTo>
                  <a:lnTo>
                    <a:pt x="148" y="140"/>
                  </a:lnTo>
                  <a:lnTo>
                    <a:pt x="148" y="141"/>
                  </a:lnTo>
                  <a:lnTo>
                    <a:pt x="150" y="141"/>
                  </a:lnTo>
                  <a:lnTo>
                    <a:pt x="150" y="142"/>
                  </a:lnTo>
                  <a:lnTo>
                    <a:pt x="150" y="143"/>
                  </a:lnTo>
                  <a:lnTo>
                    <a:pt x="150" y="144"/>
                  </a:lnTo>
                  <a:lnTo>
                    <a:pt x="150" y="145"/>
                  </a:lnTo>
                  <a:lnTo>
                    <a:pt x="150" y="146"/>
                  </a:lnTo>
                  <a:lnTo>
                    <a:pt x="150" y="147"/>
                  </a:lnTo>
                  <a:lnTo>
                    <a:pt x="148" y="147"/>
                  </a:lnTo>
                  <a:lnTo>
                    <a:pt x="148" y="148"/>
                  </a:lnTo>
                  <a:lnTo>
                    <a:pt x="148" y="149"/>
                  </a:lnTo>
                  <a:lnTo>
                    <a:pt x="146" y="149"/>
                  </a:lnTo>
                  <a:lnTo>
                    <a:pt x="146" y="150"/>
                  </a:lnTo>
                  <a:lnTo>
                    <a:pt x="146" y="151"/>
                  </a:lnTo>
                  <a:lnTo>
                    <a:pt x="142" y="154"/>
                  </a:lnTo>
                  <a:lnTo>
                    <a:pt x="139" y="157"/>
                  </a:lnTo>
                  <a:lnTo>
                    <a:pt x="134" y="159"/>
                  </a:lnTo>
                  <a:lnTo>
                    <a:pt x="131" y="163"/>
                  </a:lnTo>
                  <a:lnTo>
                    <a:pt x="126" y="166"/>
                  </a:lnTo>
                  <a:lnTo>
                    <a:pt x="123" y="169"/>
                  </a:lnTo>
                  <a:lnTo>
                    <a:pt x="120" y="172"/>
                  </a:lnTo>
                  <a:lnTo>
                    <a:pt x="115" y="175"/>
                  </a:lnTo>
                  <a:lnTo>
                    <a:pt x="112" y="178"/>
                  </a:lnTo>
                  <a:lnTo>
                    <a:pt x="108" y="180"/>
                  </a:lnTo>
                  <a:lnTo>
                    <a:pt x="104" y="183"/>
                  </a:lnTo>
                  <a:lnTo>
                    <a:pt x="101" y="186"/>
                  </a:lnTo>
                  <a:lnTo>
                    <a:pt x="97" y="189"/>
                  </a:lnTo>
                  <a:lnTo>
                    <a:pt x="94" y="192"/>
                  </a:lnTo>
                  <a:lnTo>
                    <a:pt x="89" y="195"/>
                  </a:lnTo>
                  <a:lnTo>
                    <a:pt x="86" y="198"/>
                  </a:lnTo>
                  <a:lnTo>
                    <a:pt x="83" y="200"/>
                  </a:lnTo>
                  <a:lnTo>
                    <a:pt x="78" y="203"/>
                  </a:lnTo>
                  <a:lnTo>
                    <a:pt x="75" y="206"/>
                  </a:lnTo>
                  <a:lnTo>
                    <a:pt x="70" y="210"/>
                  </a:lnTo>
                  <a:lnTo>
                    <a:pt x="67" y="213"/>
                  </a:lnTo>
                  <a:lnTo>
                    <a:pt x="64" y="216"/>
                  </a:lnTo>
                  <a:lnTo>
                    <a:pt x="59" y="219"/>
                  </a:lnTo>
                  <a:lnTo>
                    <a:pt x="56" y="221"/>
                  </a:lnTo>
                  <a:lnTo>
                    <a:pt x="52" y="224"/>
                  </a:lnTo>
                  <a:lnTo>
                    <a:pt x="49" y="227"/>
                  </a:lnTo>
                  <a:lnTo>
                    <a:pt x="45" y="230"/>
                  </a:lnTo>
                  <a:lnTo>
                    <a:pt x="41" y="233"/>
                  </a:lnTo>
                  <a:lnTo>
                    <a:pt x="38" y="236"/>
                  </a:lnTo>
                  <a:lnTo>
                    <a:pt x="35" y="239"/>
                  </a:lnTo>
                  <a:lnTo>
                    <a:pt x="30" y="241"/>
                  </a:lnTo>
                  <a:lnTo>
                    <a:pt x="27" y="244"/>
                  </a:lnTo>
                  <a:lnTo>
                    <a:pt x="19" y="243"/>
                  </a:lnTo>
                  <a:lnTo>
                    <a:pt x="17" y="239"/>
                  </a:lnTo>
                  <a:lnTo>
                    <a:pt x="17" y="236"/>
                  </a:lnTo>
                  <a:lnTo>
                    <a:pt x="16" y="232"/>
                  </a:lnTo>
                  <a:lnTo>
                    <a:pt x="14" y="228"/>
                  </a:lnTo>
                  <a:lnTo>
                    <a:pt x="13" y="224"/>
                  </a:lnTo>
                  <a:lnTo>
                    <a:pt x="13" y="220"/>
                  </a:lnTo>
                  <a:lnTo>
                    <a:pt x="11" y="216"/>
                  </a:lnTo>
                  <a:lnTo>
                    <a:pt x="10" y="212"/>
                  </a:lnTo>
                  <a:lnTo>
                    <a:pt x="8" y="207"/>
                  </a:lnTo>
                  <a:lnTo>
                    <a:pt x="7" y="203"/>
                  </a:lnTo>
                  <a:lnTo>
                    <a:pt x="7" y="200"/>
                  </a:lnTo>
                  <a:lnTo>
                    <a:pt x="5" y="196"/>
                  </a:lnTo>
                  <a:lnTo>
                    <a:pt x="5" y="192"/>
                  </a:lnTo>
                  <a:lnTo>
                    <a:pt x="3" y="188"/>
                  </a:lnTo>
                  <a:lnTo>
                    <a:pt x="2" y="184"/>
                  </a:lnTo>
                  <a:lnTo>
                    <a:pt x="2" y="180"/>
                  </a:lnTo>
                  <a:lnTo>
                    <a:pt x="2" y="176"/>
                  </a:lnTo>
                  <a:lnTo>
                    <a:pt x="0" y="172"/>
                  </a:lnTo>
                  <a:lnTo>
                    <a:pt x="0" y="168"/>
                  </a:lnTo>
                  <a:lnTo>
                    <a:pt x="0" y="164"/>
                  </a:lnTo>
                  <a:lnTo>
                    <a:pt x="0" y="159"/>
                  </a:lnTo>
                  <a:lnTo>
                    <a:pt x="0" y="155"/>
                  </a:lnTo>
                  <a:lnTo>
                    <a:pt x="0" y="151"/>
                  </a:lnTo>
                  <a:lnTo>
                    <a:pt x="2" y="147"/>
                  </a:lnTo>
                  <a:lnTo>
                    <a:pt x="2" y="143"/>
                  </a:lnTo>
                  <a:lnTo>
                    <a:pt x="3" y="139"/>
                  </a:lnTo>
                  <a:lnTo>
                    <a:pt x="5" y="135"/>
                  </a:lnTo>
                  <a:lnTo>
                    <a:pt x="7" y="131"/>
                  </a:lnTo>
                  <a:lnTo>
                    <a:pt x="8" y="127"/>
                  </a:lnTo>
                  <a:lnTo>
                    <a:pt x="10" y="123"/>
                  </a:lnTo>
                  <a:lnTo>
                    <a:pt x="11" y="120"/>
                  </a:lnTo>
                  <a:lnTo>
                    <a:pt x="14" y="116"/>
                  </a:lnTo>
                  <a:lnTo>
                    <a:pt x="14" y="112"/>
                  </a:lnTo>
                  <a:lnTo>
                    <a:pt x="16" y="108"/>
                  </a:lnTo>
                  <a:lnTo>
                    <a:pt x="16" y="105"/>
                  </a:lnTo>
                  <a:lnTo>
                    <a:pt x="17" y="102"/>
                  </a:lnTo>
                  <a:lnTo>
                    <a:pt x="19" y="99"/>
                  </a:lnTo>
                  <a:lnTo>
                    <a:pt x="19" y="95"/>
                  </a:lnTo>
                  <a:lnTo>
                    <a:pt x="21" y="92"/>
                  </a:lnTo>
                  <a:lnTo>
                    <a:pt x="22" y="89"/>
                  </a:lnTo>
                  <a:lnTo>
                    <a:pt x="24" y="86"/>
                  </a:lnTo>
                  <a:lnTo>
                    <a:pt x="25" y="82"/>
                  </a:lnTo>
                  <a:lnTo>
                    <a:pt x="27" y="79"/>
                  </a:lnTo>
                  <a:lnTo>
                    <a:pt x="28" y="76"/>
                  </a:lnTo>
                  <a:lnTo>
                    <a:pt x="30" y="72"/>
                  </a:lnTo>
                  <a:lnTo>
                    <a:pt x="33" y="69"/>
                  </a:lnTo>
                  <a:lnTo>
                    <a:pt x="35" y="66"/>
                  </a:lnTo>
                  <a:lnTo>
                    <a:pt x="36" y="62"/>
                  </a:lnTo>
                  <a:lnTo>
                    <a:pt x="38" y="58"/>
                  </a:lnTo>
                  <a:lnTo>
                    <a:pt x="41" y="55"/>
                  </a:lnTo>
                  <a:lnTo>
                    <a:pt x="42" y="52"/>
                  </a:lnTo>
                  <a:lnTo>
                    <a:pt x="45" y="48"/>
                  </a:lnTo>
                  <a:lnTo>
                    <a:pt x="47" y="45"/>
                  </a:lnTo>
                  <a:lnTo>
                    <a:pt x="50" y="42"/>
                  </a:lnTo>
                  <a:lnTo>
                    <a:pt x="52" y="39"/>
                  </a:lnTo>
                  <a:lnTo>
                    <a:pt x="55" y="36"/>
                  </a:lnTo>
                  <a:lnTo>
                    <a:pt x="56" y="32"/>
                  </a:lnTo>
                  <a:lnTo>
                    <a:pt x="59" y="29"/>
                  </a:lnTo>
                  <a:lnTo>
                    <a:pt x="61" y="26"/>
                  </a:lnTo>
                  <a:lnTo>
                    <a:pt x="64" y="23"/>
                  </a:lnTo>
                  <a:lnTo>
                    <a:pt x="67" y="20"/>
                  </a:lnTo>
                  <a:lnTo>
                    <a:pt x="69" y="17"/>
                  </a:lnTo>
                  <a:lnTo>
                    <a:pt x="72" y="13"/>
                  </a:lnTo>
                  <a:lnTo>
                    <a:pt x="73" y="10"/>
                  </a:lnTo>
                  <a:lnTo>
                    <a:pt x="75" y="9"/>
                  </a:lnTo>
                  <a:lnTo>
                    <a:pt x="75" y="8"/>
                  </a:lnTo>
                  <a:lnTo>
                    <a:pt x="75" y="7"/>
                  </a:lnTo>
                  <a:lnTo>
                    <a:pt x="77" y="6"/>
                  </a:lnTo>
                  <a:lnTo>
                    <a:pt x="78" y="5"/>
                  </a:lnTo>
                  <a:lnTo>
                    <a:pt x="80" y="4"/>
                  </a:lnTo>
                  <a:lnTo>
                    <a:pt x="81" y="3"/>
                  </a:lnTo>
                  <a:lnTo>
                    <a:pt x="83" y="3"/>
                  </a:lnTo>
                  <a:lnTo>
                    <a:pt x="84" y="3"/>
                  </a:lnTo>
                  <a:lnTo>
                    <a:pt x="86" y="2"/>
                  </a:lnTo>
                  <a:lnTo>
                    <a:pt x="87" y="2"/>
                  </a:lnTo>
                  <a:lnTo>
                    <a:pt x="89" y="2"/>
                  </a:lnTo>
                  <a:lnTo>
                    <a:pt x="90" y="2"/>
                  </a:lnTo>
                  <a:lnTo>
                    <a:pt x="92" y="2"/>
                  </a:lnTo>
                  <a:lnTo>
                    <a:pt x="94" y="2"/>
                  </a:lnTo>
                  <a:lnTo>
                    <a:pt x="95" y="2"/>
                  </a:lnTo>
                  <a:lnTo>
                    <a:pt x="97" y="2"/>
                  </a:lnTo>
                  <a:lnTo>
                    <a:pt x="98" y="2"/>
                  </a:lnTo>
                  <a:lnTo>
                    <a:pt x="100" y="2"/>
                  </a:lnTo>
                  <a:lnTo>
                    <a:pt x="101" y="2"/>
                  </a:lnTo>
                  <a:lnTo>
                    <a:pt x="101" y="1"/>
                  </a:lnTo>
                  <a:lnTo>
                    <a:pt x="103" y="1"/>
                  </a:lnTo>
                  <a:lnTo>
                    <a:pt x="104" y="1"/>
                  </a:lnTo>
                  <a:lnTo>
                    <a:pt x="106" y="0"/>
                  </a:lnTo>
                  <a:lnTo>
                    <a:pt x="108" y="0"/>
                  </a:lnTo>
                  <a:lnTo>
                    <a:pt x="109" y="1"/>
                  </a:lnTo>
                  <a:lnTo>
                    <a:pt x="111" y="1"/>
                  </a:lnTo>
                  <a:lnTo>
                    <a:pt x="112" y="1"/>
                  </a:lnTo>
                  <a:lnTo>
                    <a:pt x="114" y="1"/>
                  </a:lnTo>
                  <a:lnTo>
                    <a:pt x="115" y="1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0026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62" name="Freeform 86"/>
            <p:cNvSpPr>
              <a:spLocks/>
            </p:cNvSpPr>
            <p:nvPr/>
          </p:nvSpPr>
          <p:spPr bwMode="auto">
            <a:xfrm>
              <a:off x="6491" y="2384"/>
              <a:ext cx="30" cy="71"/>
            </a:xfrm>
            <a:custGeom>
              <a:avLst/>
              <a:gdLst>
                <a:gd name="T0" fmla="*/ 1 w 59"/>
                <a:gd name="T1" fmla="*/ 9 h 71"/>
                <a:gd name="T2" fmla="*/ 1 w 59"/>
                <a:gd name="T3" fmla="*/ 16 h 71"/>
                <a:gd name="T4" fmla="*/ 1 w 59"/>
                <a:gd name="T5" fmla="*/ 23 h 71"/>
                <a:gd name="T6" fmla="*/ 1 w 59"/>
                <a:gd name="T7" fmla="*/ 30 h 71"/>
                <a:gd name="T8" fmla="*/ 1 w 59"/>
                <a:gd name="T9" fmla="*/ 39 h 71"/>
                <a:gd name="T10" fmla="*/ 1 w 59"/>
                <a:gd name="T11" fmla="*/ 46 h 71"/>
                <a:gd name="T12" fmla="*/ 1 w 59"/>
                <a:gd name="T13" fmla="*/ 53 h 71"/>
                <a:gd name="T14" fmla="*/ 1 w 59"/>
                <a:gd name="T15" fmla="*/ 60 h 71"/>
                <a:gd name="T16" fmla="*/ 1 w 59"/>
                <a:gd name="T17" fmla="*/ 60 h 71"/>
                <a:gd name="T18" fmla="*/ 1 w 59"/>
                <a:gd name="T19" fmla="*/ 56 h 71"/>
                <a:gd name="T20" fmla="*/ 1 w 59"/>
                <a:gd name="T21" fmla="*/ 52 h 71"/>
                <a:gd name="T22" fmla="*/ 1 w 59"/>
                <a:gd name="T23" fmla="*/ 48 h 71"/>
                <a:gd name="T24" fmla="*/ 1 w 59"/>
                <a:gd name="T25" fmla="*/ 43 h 71"/>
                <a:gd name="T26" fmla="*/ 1 w 59"/>
                <a:gd name="T27" fmla="*/ 38 h 71"/>
                <a:gd name="T28" fmla="*/ 1 w 59"/>
                <a:gd name="T29" fmla="*/ 32 h 71"/>
                <a:gd name="T30" fmla="*/ 1 w 59"/>
                <a:gd name="T31" fmla="*/ 27 h 71"/>
                <a:gd name="T32" fmla="*/ 1 w 59"/>
                <a:gd name="T33" fmla="*/ 23 h 71"/>
                <a:gd name="T34" fmla="*/ 1 w 59"/>
                <a:gd name="T35" fmla="*/ 20 h 71"/>
                <a:gd name="T36" fmla="*/ 1 w 59"/>
                <a:gd name="T37" fmla="*/ 16 h 71"/>
                <a:gd name="T38" fmla="*/ 1 w 59"/>
                <a:gd name="T39" fmla="*/ 13 h 71"/>
                <a:gd name="T40" fmla="*/ 1 w 59"/>
                <a:gd name="T41" fmla="*/ 12 h 71"/>
                <a:gd name="T42" fmla="*/ 1 w 59"/>
                <a:gd name="T43" fmla="*/ 15 h 71"/>
                <a:gd name="T44" fmla="*/ 1 w 59"/>
                <a:gd name="T45" fmla="*/ 18 h 71"/>
                <a:gd name="T46" fmla="*/ 1 w 59"/>
                <a:gd name="T47" fmla="*/ 22 h 71"/>
                <a:gd name="T48" fmla="*/ 1 w 59"/>
                <a:gd name="T49" fmla="*/ 28 h 71"/>
                <a:gd name="T50" fmla="*/ 1 w 59"/>
                <a:gd name="T51" fmla="*/ 35 h 71"/>
                <a:gd name="T52" fmla="*/ 1 w 59"/>
                <a:gd name="T53" fmla="*/ 42 h 71"/>
                <a:gd name="T54" fmla="*/ 1 w 59"/>
                <a:gd name="T55" fmla="*/ 48 h 71"/>
                <a:gd name="T56" fmla="*/ 1 w 59"/>
                <a:gd name="T57" fmla="*/ 54 h 71"/>
                <a:gd name="T58" fmla="*/ 1 w 59"/>
                <a:gd name="T59" fmla="*/ 60 h 71"/>
                <a:gd name="T60" fmla="*/ 1 w 59"/>
                <a:gd name="T61" fmla="*/ 65 h 71"/>
                <a:gd name="T62" fmla="*/ 1 w 59"/>
                <a:gd name="T63" fmla="*/ 69 h 71"/>
                <a:gd name="T64" fmla="*/ 1 w 59"/>
                <a:gd name="T65" fmla="*/ 71 h 71"/>
                <a:gd name="T66" fmla="*/ 1 w 59"/>
                <a:gd name="T67" fmla="*/ 71 h 71"/>
                <a:gd name="T68" fmla="*/ 1 w 59"/>
                <a:gd name="T69" fmla="*/ 70 h 71"/>
                <a:gd name="T70" fmla="*/ 1 w 59"/>
                <a:gd name="T71" fmla="*/ 67 h 71"/>
                <a:gd name="T72" fmla="*/ 1 w 59"/>
                <a:gd name="T73" fmla="*/ 63 h 71"/>
                <a:gd name="T74" fmla="*/ 1 w 59"/>
                <a:gd name="T75" fmla="*/ 59 h 71"/>
                <a:gd name="T76" fmla="*/ 0 w 59"/>
                <a:gd name="T77" fmla="*/ 55 h 71"/>
                <a:gd name="T78" fmla="*/ 0 w 59"/>
                <a:gd name="T79" fmla="*/ 47 h 71"/>
                <a:gd name="T80" fmla="*/ 0 w 59"/>
                <a:gd name="T81" fmla="*/ 40 h 71"/>
                <a:gd name="T82" fmla="*/ 1 w 59"/>
                <a:gd name="T83" fmla="*/ 32 h 71"/>
                <a:gd name="T84" fmla="*/ 1 w 59"/>
                <a:gd name="T85" fmla="*/ 25 h 71"/>
                <a:gd name="T86" fmla="*/ 1 w 59"/>
                <a:gd name="T87" fmla="*/ 19 h 71"/>
                <a:gd name="T88" fmla="*/ 1 w 59"/>
                <a:gd name="T89" fmla="*/ 12 h 71"/>
                <a:gd name="T90" fmla="*/ 1 w 59"/>
                <a:gd name="T91" fmla="*/ 6 h 71"/>
                <a:gd name="T92" fmla="*/ 1 w 59"/>
                <a:gd name="T93" fmla="*/ 0 h 71"/>
                <a:gd name="T94" fmla="*/ 1 w 59"/>
                <a:gd name="T95" fmla="*/ 1 h 71"/>
                <a:gd name="T96" fmla="*/ 1 w 59"/>
                <a:gd name="T97" fmla="*/ 3 h 7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9"/>
                <a:gd name="T148" fmla="*/ 0 h 71"/>
                <a:gd name="T149" fmla="*/ 59 w 59"/>
                <a:gd name="T150" fmla="*/ 71 h 7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9" h="71">
                  <a:moveTo>
                    <a:pt x="36" y="4"/>
                  </a:moveTo>
                  <a:lnTo>
                    <a:pt x="36" y="6"/>
                  </a:lnTo>
                  <a:lnTo>
                    <a:pt x="35" y="7"/>
                  </a:lnTo>
                  <a:lnTo>
                    <a:pt x="33" y="9"/>
                  </a:lnTo>
                  <a:lnTo>
                    <a:pt x="31" y="11"/>
                  </a:lnTo>
                  <a:lnTo>
                    <a:pt x="30" y="12"/>
                  </a:lnTo>
                  <a:lnTo>
                    <a:pt x="28" y="14"/>
                  </a:lnTo>
                  <a:lnTo>
                    <a:pt x="27" y="16"/>
                  </a:lnTo>
                  <a:lnTo>
                    <a:pt x="25" y="17"/>
                  </a:lnTo>
                  <a:lnTo>
                    <a:pt x="25" y="19"/>
                  </a:lnTo>
                  <a:lnTo>
                    <a:pt x="24" y="21"/>
                  </a:lnTo>
                  <a:lnTo>
                    <a:pt x="22" y="23"/>
                  </a:lnTo>
                  <a:lnTo>
                    <a:pt x="22" y="25"/>
                  </a:lnTo>
                  <a:lnTo>
                    <a:pt x="21" y="26"/>
                  </a:lnTo>
                  <a:lnTo>
                    <a:pt x="19" y="28"/>
                  </a:lnTo>
                  <a:lnTo>
                    <a:pt x="19" y="30"/>
                  </a:lnTo>
                  <a:lnTo>
                    <a:pt x="17" y="32"/>
                  </a:lnTo>
                  <a:lnTo>
                    <a:pt x="17" y="35"/>
                  </a:lnTo>
                  <a:lnTo>
                    <a:pt x="16" y="37"/>
                  </a:lnTo>
                  <a:lnTo>
                    <a:pt x="16" y="39"/>
                  </a:lnTo>
                  <a:lnTo>
                    <a:pt x="16" y="40"/>
                  </a:lnTo>
                  <a:lnTo>
                    <a:pt x="16" y="42"/>
                  </a:lnTo>
                  <a:lnTo>
                    <a:pt x="16" y="44"/>
                  </a:lnTo>
                  <a:lnTo>
                    <a:pt x="14" y="46"/>
                  </a:lnTo>
                  <a:lnTo>
                    <a:pt x="14" y="48"/>
                  </a:lnTo>
                  <a:lnTo>
                    <a:pt x="14" y="50"/>
                  </a:lnTo>
                  <a:lnTo>
                    <a:pt x="16" y="52"/>
                  </a:lnTo>
                  <a:lnTo>
                    <a:pt x="16" y="53"/>
                  </a:lnTo>
                  <a:lnTo>
                    <a:pt x="16" y="55"/>
                  </a:lnTo>
                  <a:lnTo>
                    <a:pt x="16" y="57"/>
                  </a:lnTo>
                  <a:lnTo>
                    <a:pt x="17" y="59"/>
                  </a:lnTo>
                  <a:lnTo>
                    <a:pt x="17" y="60"/>
                  </a:lnTo>
                  <a:lnTo>
                    <a:pt x="19" y="62"/>
                  </a:lnTo>
                  <a:lnTo>
                    <a:pt x="21" y="61"/>
                  </a:lnTo>
                  <a:lnTo>
                    <a:pt x="22" y="61"/>
                  </a:lnTo>
                  <a:lnTo>
                    <a:pt x="24" y="60"/>
                  </a:lnTo>
                  <a:lnTo>
                    <a:pt x="25" y="59"/>
                  </a:lnTo>
                  <a:lnTo>
                    <a:pt x="27" y="58"/>
                  </a:lnTo>
                  <a:lnTo>
                    <a:pt x="27" y="57"/>
                  </a:lnTo>
                  <a:lnTo>
                    <a:pt x="28" y="56"/>
                  </a:lnTo>
                  <a:lnTo>
                    <a:pt x="30" y="55"/>
                  </a:lnTo>
                  <a:lnTo>
                    <a:pt x="31" y="54"/>
                  </a:lnTo>
                  <a:lnTo>
                    <a:pt x="33" y="53"/>
                  </a:lnTo>
                  <a:lnTo>
                    <a:pt x="33" y="52"/>
                  </a:lnTo>
                  <a:lnTo>
                    <a:pt x="35" y="51"/>
                  </a:lnTo>
                  <a:lnTo>
                    <a:pt x="36" y="50"/>
                  </a:lnTo>
                  <a:lnTo>
                    <a:pt x="36" y="49"/>
                  </a:lnTo>
                  <a:lnTo>
                    <a:pt x="38" y="48"/>
                  </a:lnTo>
                  <a:lnTo>
                    <a:pt x="39" y="47"/>
                  </a:lnTo>
                  <a:lnTo>
                    <a:pt x="39" y="46"/>
                  </a:lnTo>
                  <a:lnTo>
                    <a:pt x="41" y="44"/>
                  </a:lnTo>
                  <a:lnTo>
                    <a:pt x="41" y="43"/>
                  </a:lnTo>
                  <a:lnTo>
                    <a:pt x="42" y="42"/>
                  </a:lnTo>
                  <a:lnTo>
                    <a:pt x="42" y="41"/>
                  </a:lnTo>
                  <a:lnTo>
                    <a:pt x="44" y="39"/>
                  </a:lnTo>
                  <a:lnTo>
                    <a:pt x="44" y="38"/>
                  </a:lnTo>
                  <a:lnTo>
                    <a:pt x="45" y="37"/>
                  </a:lnTo>
                  <a:lnTo>
                    <a:pt x="45" y="36"/>
                  </a:lnTo>
                  <a:lnTo>
                    <a:pt x="47" y="34"/>
                  </a:lnTo>
                  <a:lnTo>
                    <a:pt x="47" y="32"/>
                  </a:lnTo>
                  <a:lnTo>
                    <a:pt x="47" y="31"/>
                  </a:lnTo>
                  <a:lnTo>
                    <a:pt x="48" y="30"/>
                  </a:lnTo>
                  <a:lnTo>
                    <a:pt x="48" y="28"/>
                  </a:lnTo>
                  <a:lnTo>
                    <a:pt x="50" y="27"/>
                  </a:lnTo>
                  <a:lnTo>
                    <a:pt x="50" y="26"/>
                  </a:lnTo>
                  <a:lnTo>
                    <a:pt x="50" y="25"/>
                  </a:lnTo>
                  <a:lnTo>
                    <a:pt x="50" y="24"/>
                  </a:lnTo>
                  <a:lnTo>
                    <a:pt x="50" y="23"/>
                  </a:lnTo>
                  <a:lnTo>
                    <a:pt x="50" y="22"/>
                  </a:lnTo>
                  <a:lnTo>
                    <a:pt x="50" y="21"/>
                  </a:lnTo>
                  <a:lnTo>
                    <a:pt x="50" y="20"/>
                  </a:lnTo>
                  <a:lnTo>
                    <a:pt x="48" y="20"/>
                  </a:lnTo>
                  <a:lnTo>
                    <a:pt x="48" y="19"/>
                  </a:lnTo>
                  <a:lnTo>
                    <a:pt x="48" y="18"/>
                  </a:lnTo>
                  <a:lnTo>
                    <a:pt x="48" y="17"/>
                  </a:lnTo>
                  <a:lnTo>
                    <a:pt x="48" y="16"/>
                  </a:lnTo>
                  <a:lnTo>
                    <a:pt x="48" y="15"/>
                  </a:lnTo>
                  <a:lnTo>
                    <a:pt x="48" y="14"/>
                  </a:lnTo>
                  <a:lnTo>
                    <a:pt x="48" y="13"/>
                  </a:lnTo>
                  <a:lnTo>
                    <a:pt x="50" y="13"/>
                  </a:lnTo>
                  <a:lnTo>
                    <a:pt x="50" y="12"/>
                  </a:lnTo>
                  <a:lnTo>
                    <a:pt x="52" y="12"/>
                  </a:lnTo>
                  <a:lnTo>
                    <a:pt x="53" y="12"/>
                  </a:lnTo>
                  <a:lnTo>
                    <a:pt x="55" y="12"/>
                  </a:lnTo>
                  <a:lnTo>
                    <a:pt x="55" y="13"/>
                  </a:lnTo>
                  <a:lnTo>
                    <a:pt x="56" y="13"/>
                  </a:lnTo>
                  <a:lnTo>
                    <a:pt x="56" y="14"/>
                  </a:lnTo>
                  <a:lnTo>
                    <a:pt x="58" y="15"/>
                  </a:lnTo>
                  <a:lnTo>
                    <a:pt x="58" y="16"/>
                  </a:lnTo>
                  <a:lnTo>
                    <a:pt x="58" y="17"/>
                  </a:lnTo>
                  <a:lnTo>
                    <a:pt x="58" y="18"/>
                  </a:lnTo>
                  <a:lnTo>
                    <a:pt x="59" y="18"/>
                  </a:lnTo>
                  <a:lnTo>
                    <a:pt x="59" y="19"/>
                  </a:lnTo>
                  <a:lnTo>
                    <a:pt x="59" y="20"/>
                  </a:lnTo>
                  <a:lnTo>
                    <a:pt x="59" y="21"/>
                  </a:lnTo>
                  <a:lnTo>
                    <a:pt x="59" y="22"/>
                  </a:lnTo>
                  <a:lnTo>
                    <a:pt x="59" y="23"/>
                  </a:lnTo>
                  <a:lnTo>
                    <a:pt x="59" y="25"/>
                  </a:lnTo>
                  <a:lnTo>
                    <a:pt x="59" y="26"/>
                  </a:lnTo>
                  <a:lnTo>
                    <a:pt x="58" y="28"/>
                  </a:lnTo>
                  <a:lnTo>
                    <a:pt x="58" y="29"/>
                  </a:lnTo>
                  <a:lnTo>
                    <a:pt x="58" y="31"/>
                  </a:lnTo>
                  <a:lnTo>
                    <a:pt x="56" y="34"/>
                  </a:lnTo>
                  <a:lnTo>
                    <a:pt x="56" y="35"/>
                  </a:lnTo>
                  <a:lnTo>
                    <a:pt x="56" y="37"/>
                  </a:lnTo>
                  <a:lnTo>
                    <a:pt x="55" y="39"/>
                  </a:lnTo>
                  <a:lnTo>
                    <a:pt x="55" y="40"/>
                  </a:lnTo>
                  <a:lnTo>
                    <a:pt x="53" y="42"/>
                  </a:lnTo>
                  <a:lnTo>
                    <a:pt x="53" y="43"/>
                  </a:lnTo>
                  <a:lnTo>
                    <a:pt x="52" y="45"/>
                  </a:lnTo>
                  <a:lnTo>
                    <a:pt x="52" y="47"/>
                  </a:lnTo>
                  <a:lnTo>
                    <a:pt x="50" y="48"/>
                  </a:lnTo>
                  <a:lnTo>
                    <a:pt x="50" y="50"/>
                  </a:lnTo>
                  <a:lnTo>
                    <a:pt x="48" y="51"/>
                  </a:lnTo>
                  <a:lnTo>
                    <a:pt x="48" y="53"/>
                  </a:lnTo>
                  <a:lnTo>
                    <a:pt x="47" y="54"/>
                  </a:lnTo>
                  <a:lnTo>
                    <a:pt x="45" y="56"/>
                  </a:lnTo>
                  <a:lnTo>
                    <a:pt x="45" y="57"/>
                  </a:lnTo>
                  <a:lnTo>
                    <a:pt x="44" y="58"/>
                  </a:lnTo>
                  <a:lnTo>
                    <a:pt x="42" y="60"/>
                  </a:lnTo>
                  <a:lnTo>
                    <a:pt x="41" y="61"/>
                  </a:lnTo>
                  <a:lnTo>
                    <a:pt x="39" y="62"/>
                  </a:lnTo>
                  <a:lnTo>
                    <a:pt x="38" y="64"/>
                  </a:lnTo>
                  <a:lnTo>
                    <a:pt x="36" y="65"/>
                  </a:lnTo>
                  <a:lnTo>
                    <a:pt x="35" y="66"/>
                  </a:lnTo>
                  <a:lnTo>
                    <a:pt x="33" y="67"/>
                  </a:lnTo>
                  <a:lnTo>
                    <a:pt x="31" y="68"/>
                  </a:lnTo>
                  <a:lnTo>
                    <a:pt x="28" y="69"/>
                  </a:lnTo>
                  <a:lnTo>
                    <a:pt x="27" y="70"/>
                  </a:lnTo>
                  <a:lnTo>
                    <a:pt x="25" y="70"/>
                  </a:lnTo>
                  <a:lnTo>
                    <a:pt x="24" y="71"/>
                  </a:lnTo>
                  <a:lnTo>
                    <a:pt x="22" y="71"/>
                  </a:lnTo>
                  <a:lnTo>
                    <a:pt x="21" y="71"/>
                  </a:lnTo>
                  <a:lnTo>
                    <a:pt x="19" y="71"/>
                  </a:lnTo>
                  <a:lnTo>
                    <a:pt x="17" y="71"/>
                  </a:lnTo>
                  <a:lnTo>
                    <a:pt x="16" y="71"/>
                  </a:lnTo>
                  <a:lnTo>
                    <a:pt x="14" y="71"/>
                  </a:lnTo>
                  <a:lnTo>
                    <a:pt x="13" y="71"/>
                  </a:lnTo>
                  <a:lnTo>
                    <a:pt x="13" y="70"/>
                  </a:lnTo>
                  <a:lnTo>
                    <a:pt x="11" y="70"/>
                  </a:lnTo>
                  <a:lnTo>
                    <a:pt x="10" y="69"/>
                  </a:lnTo>
                  <a:lnTo>
                    <a:pt x="8" y="69"/>
                  </a:lnTo>
                  <a:lnTo>
                    <a:pt x="8" y="68"/>
                  </a:lnTo>
                  <a:lnTo>
                    <a:pt x="7" y="67"/>
                  </a:lnTo>
                  <a:lnTo>
                    <a:pt x="7" y="66"/>
                  </a:lnTo>
                  <a:lnTo>
                    <a:pt x="5" y="65"/>
                  </a:lnTo>
                  <a:lnTo>
                    <a:pt x="5" y="64"/>
                  </a:lnTo>
                  <a:lnTo>
                    <a:pt x="3" y="63"/>
                  </a:lnTo>
                  <a:lnTo>
                    <a:pt x="3" y="62"/>
                  </a:lnTo>
                  <a:lnTo>
                    <a:pt x="3" y="61"/>
                  </a:lnTo>
                  <a:lnTo>
                    <a:pt x="2" y="60"/>
                  </a:lnTo>
                  <a:lnTo>
                    <a:pt x="2" y="59"/>
                  </a:lnTo>
                  <a:lnTo>
                    <a:pt x="2" y="58"/>
                  </a:lnTo>
                  <a:lnTo>
                    <a:pt x="2" y="57"/>
                  </a:lnTo>
                  <a:lnTo>
                    <a:pt x="2" y="56"/>
                  </a:lnTo>
                  <a:lnTo>
                    <a:pt x="0" y="55"/>
                  </a:lnTo>
                  <a:lnTo>
                    <a:pt x="0" y="53"/>
                  </a:lnTo>
                  <a:lnTo>
                    <a:pt x="0" y="51"/>
                  </a:lnTo>
                  <a:lnTo>
                    <a:pt x="0" y="49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2" y="38"/>
                  </a:lnTo>
                  <a:lnTo>
                    <a:pt x="2" y="37"/>
                  </a:lnTo>
                  <a:lnTo>
                    <a:pt x="3" y="35"/>
                  </a:lnTo>
                  <a:lnTo>
                    <a:pt x="3" y="32"/>
                  </a:lnTo>
                  <a:lnTo>
                    <a:pt x="5" y="30"/>
                  </a:lnTo>
                  <a:lnTo>
                    <a:pt x="5" y="29"/>
                  </a:lnTo>
                  <a:lnTo>
                    <a:pt x="7" y="27"/>
                  </a:lnTo>
                  <a:lnTo>
                    <a:pt x="7" y="25"/>
                  </a:lnTo>
                  <a:lnTo>
                    <a:pt x="8" y="24"/>
                  </a:lnTo>
                  <a:lnTo>
                    <a:pt x="10" y="22"/>
                  </a:lnTo>
                  <a:lnTo>
                    <a:pt x="11" y="20"/>
                  </a:lnTo>
                  <a:lnTo>
                    <a:pt x="11" y="19"/>
                  </a:lnTo>
                  <a:lnTo>
                    <a:pt x="13" y="17"/>
                  </a:lnTo>
                  <a:lnTo>
                    <a:pt x="14" y="16"/>
                  </a:lnTo>
                  <a:lnTo>
                    <a:pt x="16" y="14"/>
                  </a:lnTo>
                  <a:lnTo>
                    <a:pt x="17" y="12"/>
                  </a:lnTo>
                  <a:lnTo>
                    <a:pt x="19" y="11"/>
                  </a:lnTo>
                  <a:lnTo>
                    <a:pt x="19" y="9"/>
                  </a:lnTo>
                  <a:lnTo>
                    <a:pt x="21" y="8"/>
                  </a:lnTo>
                  <a:lnTo>
                    <a:pt x="22" y="6"/>
                  </a:lnTo>
                  <a:lnTo>
                    <a:pt x="24" y="5"/>
                  </a:lnTo>
                  <a:lnTo>
                    <a:pt x="25" y="3"/>
                  </a:lnTo>
                  <a:lnTo>
                    <a:pt x="27" y="2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1" y="1"/>
                  </a:lnTo>
                  <a:lnTo>
                    <a:pt x="33" y="1"/>
                  </a:lnTo>
                  <a:lnTo>
                    <a:pt x="35" y="1"/>
                  </a:lnTo>
                  <a:lnTo>
                    <a:pt x="35" y="2"/>
                  </a:lnTo>
                  <a:lnTo>
                    <a:pt x="36" y="2"/>
                  </a:lnTo>
                  <a:lnTo>
                    <a:pt x="36" y="3"/>
                  </a:lnTo>
                  <a:lnTo>
                    <a:pt x="36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63" name="Freeform 87"/>
            <p:cNvSpPr>
              <a:spLocks/>
            </p:cNvSpPr>
            <p:nvPr/>
          </p:nvSpPr>
          <p:spPr bwMode="auto">
            <a:xfrm>
              <a:off x="6471" y="2672"/>
              <a:ext cx="40" cy="46"/>
            </a:xfrm>
            <a:custGeom>
              <a:avLst/>
              <a:gdLst>
                <a:gd name="T0" fmla="*/ 0 w 81"/>
                <a:gd name="T1" fmla="*/ 16 h 46"/>
                <a:gd name="T2" fmla="*/ 0 w 81"/>
                <a:gd name="T3" fmla="*/ 19 h 46"/>
                <a:gd name="T4" fmla="*/ 0 w 81"/>
                <a:gd name="T5" fmla="*/ 22 h 46"/>
                <a:gd name="T6" fmla="*/ 0 w 81"/>
                <a:gd name="T7" fmla="*/ 25 h 46"/>
                <a:gd name="T8" fmla="*/ 0 w 81"/>
                <a:gd name="T9" fmla="*/ 28 h 46"/>
                <a:gd name="T10" fmla="*/ 0 w 81"/>
                <a:gd name="T11" fmla="*/ 31 h 46"/>
                <a:gd name="T12" fmla="*/ 0 w 81"/>
                <a:gd name="T13" fmla="*/ 35 h 46"/>
                <a:gd name="T14" fmla="*/ 0 w 81"/>
                <a:gd name="T15" fmla="*/ 38 h 46"/>
                <a:gd name="T16" fmla="*/ 0 w 81"/>
                <a:gd name="T17" fmla="*/ 41 h 46"/>
                <a:gd name="T18" fmla="*/ 0 w 81"/>
                <a:gd name="T19" fmla="*/ 44 h 46"/>
                <a:gd name="T20" fmla="*/ 0 w 81"/>
                <a:gd name="T21" fmla="*/ 45 h 46"/>
                <a:gd name="T22" fmla="*/ 0 w 81"/>
                <a:gd name="T23" fmla="*/ 46 h 46"/>
                <a:gd name="T24" fmla="*/ 0 w 81"/>
                <a:gd name="T25" fmla="*/ 46 h 46"/>
                <a:gd name="T26" fmla="*/ 0 w 81"/>
                <a:gd name="T27" fmla="*/ 46 h 46"/>
                <a:gd name="T28" fmla="*/ 0 w 81"/>
                <a:gd name="T29" fmla="*/ 46 h 46"/>
                <a:gd name="T30" fmla="*/ 0 w 81"/>
                <a:gd name="T31" fmla="*/ 45 h 46"/>
                <a:gd name="T32" fmla="*/ 0 w 81"/>
                <a:gd name="T33" fmla="*/ 45 h 46"/>
                <a:gd name="T34" fmla="*/ 0 w 81"/>
                <a:gd name="T35" fmla="*/ 43 h 46"/>
                <a:gd name="T36" fmla="*/ 0 w 81"/>
                <a:gd name="T37" fmla="*/ 42 h 46"/>
                <a:gd name="T38" fmla="*/ 0 w 81"/>
                <a:gd name="T39" fmla="*/ 40 h 46"/>
                <a:gd name="T40" fmla="*/ 0 w 81"/>
                <a:gd name="T41" fmla="*/ 38 h 46"/>
                <a:gd name="T42" fmla="*/ 0 w 81"/>
                <a:gd name="T43" fmla="*/ 36 h 46"/>
                <a:gd name="T44" fmla="*/ 0 w 81"/>
                <a:gd name="T45" fmla="*/ 32 h 46"/>
                <a:gd name="T46" fmla="*/ 0 w 81"/>
                <a:gd name="T47" fmla="*/ 29 h 46"/>
                <a:gd name="T48" fmla="*/ 0 w 81"/>
                <a:gd name="T49" fmla="*/ 26 h 46"/>
                <a:gd name="T50" fmla="*/ 0 w 81"/>
                <a:gd name="T51" fmla="*/ 23 h 46"/>
                <a:gd name="T52" fmla="*/ 0 w 81"/>
                <a:gd name="T53" fmla="*/ 20 h 46"/>
                <a:gd name="T54" fmla="*/ 0 w 81"/>
                <a:gd name="T55" fmla="*/ 17 h 46"/>
                <a:gd name="T56" fmla="*/ 0 w 81"/>
                <a:gd name="T57" fmla="*/ 15 h 46"/>
                <a:gd name="T58" fmla="*/ 0 w 81"/>
                <a:gd name="T59" fmla="*/ 12 h 46"/>
                <a:gd name="T60" fmla="*/ 0 w 81"/>
                <a:gd name="T61" fmla="*/ 10 h 46"/>
                <a:gd name="T62" fmla="*/ 0 w 81"/>
                <a:gd name="T63" fmla="*/ 8 h 46"/>
                <a:gd name="T64" fmla="*/ 0 w 81"/>
                <a:gd name="T65" fmla="*/ 7 h 46"/>
                <a:gd name="T66" fmla="*/ 0 w 81"/>
                <a:gd name="T67" fmla="*/ 5 h 46"/>
                <a:gd name="T68" fmla="*/ 0 w 81"/>
                <a:gd name="T69" fmla="*/ 4 h 46"/>
                <a:gd name="T70" fmla="*/ 0 w 81"/>
                <a:gd name="T71" fmla="*/ 3 h 46"/>
                <a:gd name="T72" fmla="*/ 0 w 81"/>
                <a:gd name="T73" fmla="*/ 2 h 46"/>
                <a:gd name="T74" fmla="*/ 0 w 81"/>
                <a:gd name="T75" fmla="*/ 1 h 46"/>
                <a:gd name="T76" fmla="*/ 0 w 81"/>
                <a:gd name="T77" fmla="*/ 0 h 46"/>
                <a:gd name="T78" fmla="*/ 0 w 81"/>
                <a:gd name="T79" fmla="*/ 0 h 46"/>
                <a:gd name="T80" fmla="*/ 0 w 81"/>
                <a:gd name="T81" fmla="*/ 0 h 46"/>
                <a:gd name="T82" fmla="*/ 0 w 81"/>
                <a:gd name="T83" fmla="*/ 0 h 46"/>
                <a:gd name="T84" fmla="*/ 0 w 81"/>
                <a:gd name="T85" fmla="*/ 1 h 46"/>
                <a:gd name="T86" fmla="*/ 0 w 81"/>
                <a:gd name="T87" fmla="*/ 2 h 46"/>
                <a:gd name="T88" fmla="*/ 0 w 81"/>
                <a:gd name="T89" fmla="*/ 5 h 46"/>
                <a:gd name="T90" fmla="*/ 0 w 81"/>
                <a:gd name="T91" fmla="*/ 7 h 46"/>
                <a:gd name="T92" fmla="*/ 0 w 81"/>
                <a:gd name="T93" fmla="*/ 9 h 46"/>
                <a:gd name="T94" fmla="*/ 0 w 81"/>
                <a:gd name="T95" fmla="*/ 11 h 46"/>
                <a:gd name="T96" fmla="*/ 0 w 81"/>
                <a:gd name="T97" fmla="*/ 14 h 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1"/>
                <a:gd name="T148" fmla="*/ 0 h 46"/>
                <a:gd name="T149" fmla="*/ 81 w 81"/>
                <a:gd name="T150" fmla="*/ 46 h 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1" h="46">
                  <a:moveTo>
                    <a:pt x="76" y="14"/>
                  </a:moveTo>
                  <a:lnTo>
                    <a:pt x="78" y="15"/>
                  </a:lnTo>
                  <a:lnTo>
                    <a:pt x="78" y="16"/>
                  </a:lnTo>
                  <a:lnTo>
                    <a:pt x="79" y="17"/>
                  </a:lnTo>
                  <a:lnTo>
                    <a:pt x="79" y="18"/>
                  </a:lnTo>
                  <a:lnTo>
                    <a:pt x="79" y="19"/>
                  </a:lnTo>
                  <a:lnTo>
                    <a:pt x="79" y="20"/>
                  </a:lnTo>
                  <a:lnTo>
                    <a:pt x="79" y="21"/>
                  </a:lnTo>
                  <a:lnTo>
                    <a:pt x="79" y="22"/>
                  </a:lnTo>
                  <a:lnTo>
                    <a:pt x="79" y="23"/>
                  </a:lnTo>
                  <a:lnTo>
                    <a:pt x="81" y="24"/>
                  </a:lnTo>
                  <a:lnTo>
                    <a:pt x="79" y="25"/>
                  </a:lnTo>
                  <a:lnTo>
                    <a:pt x="79" y="26"/>
                  </a:lnTo>
                  <a:lnTo>
                    <a:pt x="79" y="27"/>
                  </a:lnTo>
                  <a:lnTo>
                    <a:pt x="79" y="28"/>
                  </a:lnTo>
                  <a:lnTo>
                    <a:pt x="79" y="29"/>
                  </a:lnTo>
                  <a:lnTo>
                    <a:pt x="79" y="30"/>
                  </a:lnTo>
                  <a:lnTo>
                    <a:pt x="78" y="31"/>
                  </a:lnTo>
                  <a:lnTo>
                    <a:pt x="78" y="32"/>
                  </a:lnTo>
                  <a:lnTo>
                    <a:pt x="76" y="33"/>
                  </a:lnTo>
                  <a:lnTo>
                    <a:pt x="76" y="35"/>
                  </a:lnTo>
                  <a:lnTo>
                    <a:pt x="75" y="36"/>
                  </a:lnTo>
                  <a:lnTo>
                    <a:pt x="75" y="37"/>
                  </a:lnTo>
                  <a:lnTo>
                    <a:pt x="73" y="38"/>
                  </a:lnTo>
                  <a:lnTo>
                    <a:pt x="71" y="39"/>
                  </a:lnTo>
                  <a:lnTo>
                    <a:pt x="71" y="40"/>
                  </a:lnTo>
                  <a:lnTo>
                    <a:pt x="70" y="41"/>
                  </a:lnTo>
                  <a:lnTo>
                    <a:pt x="68" y="42"/>
                  </a:lnTo>
                  <a:lnTo>
                    <a:pt x="67" y="43"/>
                  </a:lnTo>
                  <a:lnTo>
                    <a:pt x="65" y="44"/>
                  </a:lnTo>
                  <a:lnTo>
                    <a:pt x="62" y="44"/>
                  </a:lnTo>
                  <a:lnTo>
                    <a:pt x="61" y="45"/>
                  </a:lnTo>
                  <a:lnTo>
                    <a:pt x="59" y="45"/>
                  </a:lnTo>
                  <a:lnTo>
                    <a:pt x="56" y="45"/>
                  </a:lnTo>
                  <a:lnTo>
                    <a:pt x="54" y="46"/>
                  </a:lnTo>
                  <a:lnTo>
                    <a:pt x="53" y="46"/>
                  </a:lnTo>
                  <a:lnTo>
                    <a:pt x="51" y="46"/>
                  </a:lnTo>
                  <a:lnTo>
                    <a:pt x="48" y="46"/>
                  </a:lnTo>
                  <a:lnTo>
                    <a:pt x="47" y="46"/>
                  </a:lnTo>
                  <a:lnTo>
                    <a:pt x="45" y="46"/>
                  </a:lnTo>
                  <a:lnTo>
                    <a:pt x="43" y="46"/>
                  </a:lnTo>
                  <a:lnTo>
                    <a:pt x="40" y="46"/>
                  </a:lnTo>
                  <a:lnTo>
                    <a:pt x="39" y="46"/>
                  </a:lnTo>
                  <a:lnTo>
                    <a:pt x="37" y="46"/>
                  </a:lnTo>
                  <a:lnTo>
                    <a:pt x="36" y="46"/>
                  </a:lnTo>
                  <a:lnTo>
                    <a:pt x="34" y="46"/>
                  </a:lnTo>
                  <a:lnTo>
                    <a:pt x="31" y="46"/>
                  </a:lnTo>
                  <a:lnTo>
                    <a:pt x="29" y="45"/>
                  </a:lnTo>
                  <a:lnTo>
                    <a:pt x="28" y="45"/>
                  </a:lnTo>
                  <a:lnTo>
                    <a:pt x="26" y="45"/>
                  </a:lnTo>
                  <a:lnTo>
                    <a:pt x="23" y="45"/>
                  </a:lnTo>
                  <a:lnTo>
                    <a:pt x="22" y="44"/>
                  </a:lnTo>
                  <a:lnTo>
                    <a:pt x="20" y="44"/>
                  </a:lnTo>
                  <a:lnTo>
                    <a:pt x="19" y="43"/>
                  </a:lnTo>
                  <a:lnTo>
                    <a:pt x="15" y="43"/>
                  </a:lnTo>
                  <a:lnTo>
                    <a:pt x="14" y="42"/>
                  </a:lnTo>
                  <a:lnTo>
                    <a:pt x="12" y="42"/>
                  </a:lnTo>
                  <a:lnTo>
                    <a:pt x="11" y="41"/>
                  </a:lnTo>
                  <a:lnTo>
                    <a:pt x="8" y="41"/>
                  </a:lnTo>
                  <a:lnTo>
                    <a:pt x="6" y="40"/>
                  </a:lnTo>
                  <a:lnTo>
                    <a:pt x="5" y="40"/>
                  </a:lnTo>
                  <a:lnTo>
                    <a:pt x="3" y="39"/>
                  </a:lnTo>
                  <a:lnTo>
                    <a:pt x="3" y="38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1" y="15"/>
                  </a:lnTo>
                  <a:lnTo>
                    <a:pt x="3" y="15"/>
                  </a:lnTo>
                  <a:lnTo>
                    <a:pt x="3" y="14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6" y="12"/>
                  </a:lnTo>
                  <a:lnTo>
                    <a:pt x="6" y="11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9" y="9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4" y="7"/>
                  </a:lnTo>
                  <a:lnTo>
                    <a:pt x="15" y="6"/>
                  </a:lnTo>
                  <a:lnTo>
                    <a:pt x="17" y="6"/>
                  </a:lnTo>
                  <a:lnTo>
                    <a:pt x="17" y="5"/>
                  </a:lnTo>
                  <a:lnTo>
                    <a:pt x="19" y="5"/>
                  </a:lnTo>
                  <a:lnTo>
                    <a:pt x="20" y="5"/>
                  </a:lnTo>
                  <a:lnTo>
                    <a:pt x="22" y="4"/>
                  </a:lnTo>
                  <a:lnTo>
                    <a:pt x="23" y="4"/>
                  </a:lnTo>
                  <a:lnTo>
                    <a:pt x="23" y="3"/>
                  </a:lnTo>
                  <a:lnTo>
                    <a:pt x="25" y="3"/>
                  </a:lnTo>
                  <a:lnTo>
                    <a:pt x="26" y="3"/>
                  </a:lnTo>
                  <a:lnTo>
                    <a:pt x="28" y="2"/>
                  </a:lnTo>
                  <a:lnTo>
                    <a:pt x="29" y="2"/>
                  </a:lnTo>
                  <a:lnTo>
                    <a:pt x="31" y="2"/>
                  </a:lnTo>
                  <a:lnTo>
                    <a:pt x="31" y="1"/>
                  </a:lnTo>
                  <a:lnTo>
                    <a:pt x="33" y="1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3" y="0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1" y="0"/>
                  </a:lnTo>
                  <a:lnTo>
                    <a:pt x="53" y="1"/>
                  </a:lnTo>
                  <a:lnTo>
                    <a:pt x="54" y="1"/>
                  </a:lnTo>
                  <a:lnTo>
                    <a:pt x="56" y="1"/>
                  </a:lnTo>
                  <a:lnTo>
                    <a:pt x="57" y="2"/>
                  </a:lnTo>
                  <a:lnTo>
                    <a:pt x="59" y="2"/>
                  </a:lnTo>
                  <a:lnTo>
                    <a:pt x="61" y="2"/>
                  </a:lnTo>
                  <a:lnTo>
                    <a:pt x="62" y="3"/>
                  </a:lnTo>
                  <a:lnTo>
                    <a:pt x="64" y="4"/>
                  </a:lnTo>
                  <a:lnTo>
                    <a:pt x="65" y="5"/>
                  </a:lnTo>
                  <a:lnTo>
                    <a:pt x="67" y="5"/>
                  </a:lnTo>
                  <a:lnTo>
                    <a:pt x="67" y="6"/>
                  </a:lnTo>
                  <a:lnTo>
                    <a:pt x="68" y="7"/>
                  </a:lnTo>
                  <a:lnTo>
                    <a:pt x="70" y="7"/>
                  </a:lnTo>
                  <a:lnTo>
                    <a:pt x="70" y="8"/>
                  </a:lnTo>
                  <a:lnTo>
                    <a:pt x="71" y="9"/>
                  </a:lnTo>
                  <a:lnTo>
                    <a:pt x="73" y="10"/>
                  </a:lnTo>
                  <a:lnTo>
                    <a:pt x="73" y="11"/>
                  </a:lnTo>
                  <a:lnTo>
                    <a:pt x="75" y="11"/>
                  </a:lnTo>
                  <a:lnTo>
                    <a:pt x="75" y="12"/>
                  </a:lnTo>
                  <a:lnTo>
                    <a:pt x="76" y="13"/>
                  </a:lnTo>
                  <a:lnTo>
                    <a:pt x="76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64" name="Freeform 88"/>
            <p:cNvSpPr>
              <a:spLocks/>
            </p:cNvSpPr>
            <p:nvPr/>
          </p:nvSpPr>
          <p:spPr bwMode="auto">
            <a:xfrm>
              <a:off x="6479" y="2681"/>
              <a:ext cx="23" cy="28"/>
            </a:xfrm>
            <a:custGeom>
              <a:avLst/>
              <a:gdLst>
                <a:gd name="T0" fmla="*/ 1 w 45"/>
                <a:gd name="T1" fmla="*/ 10 h 28"/>
                <a:gd name="T2" fmla="*/ 1 w 45"/>
                <a:gd name="T3" fmla="*/ 12 h 28"/>
                <a:gd name="T4" fmla="*/ 1 w 45"/>
                <a:gd name="T5" fmla="*/ 14 h 28"/>
                <a:gd name="T6" fmla="*/ 1 w 45"/>
                <a:gd name="T7" fmla="*/ 16 h 28"/>
                <a:gd name="T8" fmla="*/ 1 w 45"/>
                <a:gd name="T9" fmla="*/ 18 h 28"/>
                <a:gd name="T10" fmla="*/ 1 w 45"/>
                <a:gd name="T11" fmla="*/ 20 h 28"/>
                <a:gd name="T12" fmla="*/ 1 w 45"/>
                <a:gd name="T13" fmla="*/ 21 h 28"/>
                <a:gd name="T14" fmla="*/ 1 w 45"/>
                <a:gd name="T15" fmla="*/ 22 h 28"/>
                <a:gd name="T16" fmla="*/ 1 w 45"/>
                <a:gd name="T17" fmla="*/ 24 h 28"/>
                <a:gd name="T18" fmla="*/ 1 w 45"/>
                <a:gd name="T19" fmla="*/ 26 h 28"/>
                <a:gd name="T20" fmla="*/ 1 w 45"/>
                <a:gd name="T21" fmla="*/ 27 h 28"/>
                <a:gd name="T22" fmla="*/ 1 w 45"/>
                <a:gd name="T23" fmla="*/ 28 h 28"/>
                <a:gd name="T24" fmla="*/ 1 w 45"/>
                <a:gd name="T25" fmla="*/ 28 h 28"/>
                <a:gd name="T26" fmla="*/ 1 w 45"/>
                <a:gd name="T27" fmla="*/ 28 h 28"/>
                <a:gd name="T28" fmla="*/ 1 w 45"/>
                <a:gd name="T29" fmla="*/ 28 h 28"/>
                <a:gd name="T30" fmla="*/ 1 w 45"/>
                <a:gd name="T31" fmla="*/ 28 h 28"/>
                <a:gd name="T32" fmla="*/ 1 w 45"/>
                <a:gd name="T33" fmla="*/ 28 h 28"/>
                <a:gd name="T34" fmla="*/ 1 w 45"/>
                <a:gd name="T35" fmla="*/ 28 h 28"/>
                <a:gd name="T36" fmla="*/ 1 w 45"/>
                <a:gd name="T37" fmla="*/ 27 h 28"/>
                <a:gd name="T38" fmla="*/ 1 w 45"/>
                <a:gd name="T39" fmla="*/ 27 h 28"/>
                <a:gd name="T40" fmla="*/ 1 w 45"/>
                <a:gd name="T41" fmla="*/ 26 h 28"/>
                <a:gd name="T42" fmla="*/ 1 w 45"/>
                <a:gd name="T43" fmla="*/ 24 h 28"/>
                <a:gd name="T44" fmla="*/ 1 w 45"/>
                <a:gd name="T45" fmla="*/ 22 h 28"/>
                <a:gd name="T46" fmla="*/ 1 w 45"/>
                <a:gd name="T47" fmla="*/ 21 h 28"/>
                <a:gd name="T48" fmla="*/ 1 w 45"/>
                <a:gd name="T49" fmla="*/ 19 h 28"/>
                <a:gd name="T50" fmla="*/ 0 w 45"/>
                <a:gd name="T51" fmla="*/ 18 h 28"/>
                <a:gd name="T52" fmla="*/ 0 w 45"/>
                <a:gd name="T53" fmla="*/ 16 h 28"/>
                <a:gd name="T54" fmla="*/ 1 w 45"/>
                <a:gd name="T55" fmla="*/ 14 h 28"/>
                <a:gd name="T56" fmla="*/ 1 w 45"/>
                <a:gd name="T57" fmla="*/ 12 h 28"/>
                <a:gd name="T58" fmla="*/ 1 w 45"/>
                <a:gd name="T59" fmla="*/ 10 h 28"/>
                <a:gd name="T60" fmla="*/ 1 w 45"/>
                <a:gd name="T61" fmla="*/ 8 h 28"/>
                <a:gd name="T62" fmla="*/ 1 w 45"/>
                <a:gd name="T63" fmla="*/ 7 h 28"/>
                <a:gd name="T64" fmla="*/ 1 w 45"/>
                <a:gd name="T65" fmla="*/ 5 h 28"/>
                <a:gd name="T66" fmla="*/ 1 w 45"/>
                <a:gd name="T67" fmla="*/ 4 h 28"/>
                <a:gd name="T68" fmla="*/ 1 w 45"/>
                <a:gd name="T69" fmla="*/ 3 h 28"/>
                <a:gd name="T70" fmla="*/ 1 w 45"/>
                <a:gd name="T71" fmla="*/ 2 h 28"/>
                <a:gd name="T72" fmla="*/ 1 w 45"/>
                <a:gd name="T73" fmla="*/ 2 h 28"/>
                <a:gd name="T74" fmla="*/ 1 w 45"/>
                <a:gd name="T75" fmla="*/ 1 h 28"/>
                <a:gd name="T76" fmla="*/ 1 w 45"/>
                <a:gd name="T77" fmla="*/ 1 h 28"/>
                <a:gd name="T78" fmla="*/ 1 w 45"/>
                <a:gd name="T79" fmla="*/ 0 h 28"/>
                <a:gd name="T80" fmla="*/ 1 w 45"/>
                <a:gd name="T81" fmla="*/ 1 h 28"/>
                <a:gd name="T82" fmla="*/ 1 w 45"/>
                <a:gd name="T83" fmla="*/ 1 h 28"/>
                <a:gd name="T84" fmla="*/ 1 w 45"/>
                <a:gd name="T85" fmla="*/ 2 h 28"/>
                <a:gd name="T86" fmla="*/ 1 w 45"/>
                <a:gd name="T87" fmla="*/ 3 h 28"/>
                <a:gd name="T88" fmla="*/ 1 w 45"/>
                <a:gd name="T89" fmla="*/ 5 h 28"/>
                <a:gd name="T90" fmla="*/ 1 w 45"/>
                <a:gd name="T91" fmla="*/ 7 h 28"/>
                <a:gd name="T92" fmla="*/ 1 w 45"/>
                <a:gd name="T93" fmla="*/ 9 h 2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5"/>
                <a:gd name="T142" fmla="*/ 0 h 28"/>
                <a:gd name="T143" fmla="*/ 45 w 45"/>
                <a:gd name="T144" fmla="*/ 28 h 2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5" h="28">
                  <a:moveTo>
                    <a:pt x="44" y="9"/>
                  </a:moveTo>
                  <a:lnTo>
                    <a:pt x="45" y="10"/>
                  </a:lnTo>
                  <a:lnTo>
                    <a:pt x="45" y="11"/>
                  </a:lnTo>
                  <a:lnTo>
                    <a:pt x="45" y="12"/>
                  </a:lnTo>
                  <a:lnTo>
                    <a:pt x="45" y="13"/>
                  </a:lnTo>
                  <a:lnTo>
                    <a:pt x="45" y="14"/>
                  </a:lnTo>
                  <a:lnTo>
                    <a:pt x="45" y="15"/>
                  </a:lnTo>
                  <a:lnTo>
                    <a:pt x="45" y="16"/>
                  </a:lnTo>
                  <a:lnTo>
                    <a:pt x="45" y="17"/>
                  </a:lnTo>
                  <a:lnTo>
                    <a:pt x="45" y="18"/>
                  </a:lnTo>
                  <a:lnTo>
                    <a:pt x="45" y="19"/>
                  </a:lnTo>
                  <a:lnTo>
                    <a:pt x="45" y="20"/>
                  </a:lnTo>
                  <a:lnTo>
                    <a:pt x="44" y="20"/>
                  </a:lnTo>
                  <a:lnTo>
                    <a:pt x="44" y="21"/>
                  </a:lnTo>
                  <a:lnTo>
                    <a:pt x="44" y="22"/>
                  </a:lnTo>
                  <a:lnTo>
                    <a:pt x="42" y="22"/>
                  </a:lnTo>
                  <a:lnTo>
                    <a:pt x="42" y="23"/>
                  </a:lnTo>
                  <a:lnTo>
                    <a:pt x="40" y="24"/>
                  </a:lnTo>
                  <a:lnTo>
                    <a:pt x="39" y="26"/>
                  </a:lnTo>
                  <a:lnTo>
                    <a:pt x="37" y="26"/>
                  </a:lnTo>
                  <a:lnTo>
                    <a:pt x="37" y="27"/>
                  </a:lnTo>
                  <a:lnTo>
                    <a:pt x="36" y="27"/>
                  </a:lnTo>
                  <a:lnTo>
                    <a:pt x="34" y="27"/>
                  </a:lnTo>
                  <a:lnTo>
                    <a:pt x="33" y="28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28" y="28"/>
                  </a:lnTo>
                  <a:lnTo>
                    <a:pt x="26" y="28"/>
                  </a:lnTo>
                  <a:lnTo>
                    <a:pt x="25" y="28"/>
                  </a:lnTo>
                  <a:lnTo>
                    <a:pt x="23" y="28"/>
                  </a:lnTo>
                  <a:lnTo>
                    <a:pt x="22" y="28"/>
                  </a:lnTo>
                  <a:lnTo>
                    <a:pt x="20" y="28"/>
                  </a:lnTo>
                  <a:lnTo>
                    <a:pt x="19" y="28"/>
                  </a:lnTo>
                  <a:lnTo>
                    <a:pt x="17" y="28"/>
                  </a:lnTo>
                  <a:lnTo>
                    <a:pt x="16" y="28"/>
                  </a:lnTo>
                  <a:lnTo>
                    <a:pt x="14" y="28"/>
                  </a:lnTo>
                  <a:lnTo>
                    <a:pt x="14" y="27"/>
                  </a:lnTo>
                  <a:lnTo>
                    <a:pt x="12" y="27"/>
                  </a:lnTo>
                  <a:lnTo>
                    <a:pt x="11" y="27"/>
                  </a:lnTo>
                  <a:lnTo>
                    <a:pt x="9" y="27"/>
                  </a:lnTo>
                  <a:lnTo>
                    <a:pt x="9" y="26"/>
                  </a:lnTo>
                  <a:lnTo>
                    <a:pt x="8" y="26"/>
                  </a:lnTo>
                  <a:lnTo>
                    <a:pt x="6" y="24"/>
                  </a:lnTo>
                  <a:lnTo>
                    <a:pt x="5" y="24"/>
                  </a:lnTo>
                  <a:lnTo>
                    <a:pt x="3" y="23"/>
                  </a:lnTo>
                  <a:lnTo>
                    <a:pt x="3" y="22"/>
                  </a:lnTo>
                  <a:lnTo>
                    <a:pt x="2" y="22"/>
                  </a:lnTo>
                  <a:lnTo>
                    <a:pt x="2" y="21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3" y="9"/>
                  </a:lnTo>
                  <a:lnTo>
                    <a:pt x="3" y="8"/>
                  </a:lnTo>
                  <a:lnTo>
                    <a:pt x="3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8" y="5"/>
                  </a:lnTo>
                  <a:lnTo>
                    <a:pt x="9" y="4"/>
                  </a:lnTo>
                  <a:lnTo>
                    <a:pt x="11" y="4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7" y="2"/>
                  </a:lnTo>
                  <a:lnTo>
                    <a:pt x="19" y="1"/>
                  </a:lnTo>
                  <a:lnTo>
                    <a:pt x="20" y="1"/>
                  </a:lnTo>
                  <a:lnTo>
                    <a:pt x="22" y="1"/>
                  </a:lnTo>
                  <a:lnTo>
                    <a:pt x="23" y="1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1"/>
                  </a:lnTo>
                  <a:lnTo>
                    <a:pt x="31" y="1"/>
                  </a:lnTo>
                  <a:lnTo>
                    <a:pt x="33" y="1"/>
                  </a:lnTo>
                  <a:lnTo>
                    <a:pt x="34" y="1"/>
                  </a:lnTo>
                  <a:lnTo>
                    <a:pt x="36" y="2"/>
                  </a:lnTo>
                  <a:lnTo>
                    <a:pt x="37" y="3"/>
                  </a:lnTo>
                  <a:lnTo>
                    <a:pt x="39" y="3"/>
                  </a:lnTo>
                  <a:lnTo>
                    <a:pt x="40" y="4"/>
                  </a:lnTo>
                  <a:lnTo>
                    <a:pt x="40" y="5"/>
                  </a:lnTo>
                  <a:lnTo>
                    <a:pt x="42" y="6"/>
                  </a:lnTo>
                  <a:lnTo>
                    <a:pt x="42" y="7"/>
                  </a:lnTo>
                  <a:lnTo>
                    <a:pt x="44" y="8"/>
                  </a:lnTo>
                  <a:lnTo>
                    <a:pt x="44" y="9"/>
                  </a:lnTo>
                  <a:close/>
                </a:path>
              </a:pathLst>
            </a:custGeom>
            <a:solidFill>
              <a:srgbClr val="6191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65" name="Freeform 89"/>
            <p:cNvSpPr>
              <a:spLocks/>
            </p:cNvSpPr>
            <p:nvPr/>
          </p:nvSpPr>
          <p:spPr bwMode="auto">
            <a:xfrm>
              <a:off x="6470" y="2818"/>
              <a:ext cx="39" cy="50"/>
            </a:xfrm>
            <a:custGeom>
              <a:avLst/>
              <a:gdLst>
                <a:gd name="T0" fmla="*/ 1 w 78"/>
                <a:gd name="T1" fmla="*/ 13 h 50"/>
                <a:gd name="T2" fmla="*/ 1 w 78"/>
                <a:gd name="T3" fmla="*/ 15 h 50"/>
                <a:gd name="T4" fmla="*/ 1 w 78"/>
                <a:gd name="T5" fmla="*/ 18 h 50"/>
                <a:gd name="T6" fmla="*/ 1 w 78"/>
                <a:gd name="T7" fmla="*/ 20 h 50"/>
                <a:gd name="T8" fmla="*/ 1 w 78"/>
                <a:gd name="T9" fmla="*/ 23 h 50"/>
                <a:gd name="T10" fmla="*/ 1 w 78"/>
                <a:gd name="T11" fmla="*/ 26 h 50"/>
                <a:gd name="T12" fmla="*/ 1 w 78"/>
                <a:gd name="T13" fmla="*/ 28 h 50"/>
                <a:gd name="T14" fmla="*/ 1 w 78"/>
                <a:gd name="T15" fmla="*/ 31 h 50"/>
                <a:gd name="T16" fmla="*/ 1 w 78"/>
                <a:gd name="T17" fmla="*/ 34 h 50"/>
                <a:gd name="T18" fmla="*/ 1 w 78"/>
                <a:gd name="T19" fmla="*/ 36 h 50"/>
                <a:gd name="T20" fmla="*/ 1 w 78"/>
                <a:gd name="T21" fmla="*/ 39 h 50"/>
                <a:gd name="T22" fmla="*/ 1 w 78"/>
                <a:gd name="T23" fmla="*/ 41 h 50"/>
                <a:gd name="T24" fmla="*/ 1 w 78"/>
                <a:gd name="T25" fmla="*/ 42 h 50"/>
                <a:gd name="T26" fmla="*/ 1 w 78"/>
                <a:gd name="T27" fmla="*/ 44 h 50"/>
                <a:gd name="T28" fmla="*/ 1 w 78"/>
                <a:gd name="T29" fmla="*/ 45 h 50"/>
                <a:gd name="T30" fmla="*/ 1 w 78"/>
                <a:gd name="T31" fmla="*/ 46 h 50"/>
                <a:gd name="T32" fmla="*/ 1 w 78"/>
                <a:gd name="T33" fmla="*/ 48 h 50"/>
                <a:gd name="T34" fmla="*/ 1 w 78"/>
                <a:gd name="T35" fmla="*/ 49 h 50"/>
                <a:gd name="T36" fmla="*/ 1 w 78"/>
                <a:gd name="T37" fmla="*/ 50 h 50"/>
                <a:gd name="T38" fmla="*/ 1 w 78"/>
                <a:gd name="T39" fmla="*/ 50 h 50"/>
                <a:gd name="T40" fmla="*/ 1 w 78"/>
                <a:gd name="T41" fmla="*/ 49 h 50"/>
                <a:gd name="T42" fmla="*/ 1 w 78"/>
                <a:gd name="T43" fmla="*/ 49 h 50"/>
                <a:gd name="T44" fmla="*/ 1 w 78"/>
                <a:gd name="T45" fmla="*/ 48 h 50"/>
                <a:gd name="T46" fmla="*/ 1 w 78"/>
                <a:gd name="T47" fmla="*/ 47 h 50"/>
                <a:gd name="T48" fmla="*/ 1 w 78"/>
                <a:gd name="T49" fmla="*/ 45 h 50"/>
                <a:gd name="T50" fmla="*/ 1 w 78"/>
                <a:gd name="T51" fmla="*/ 43 h 50"/>
                <a:gd name="T52" fmla="*/ 1 w 78"/>
                <a:gd name="T53" fmla="*/ 41 h 50"/>
                <a:gd name="T54" fmla="*/ 1 w 78"/>
                <a:gd name="T55" fmla="*/ 39 h 50"/>
                <a:gd name="T56" fmla="*/ 0 w 78"/>
                <a:gd name="T57" fmla="*/ 36 h 50"/>
                <a:gd name="T58" fmla="*/ 0 w 78"/>
                <a:gd name="T59" fmla="*/ 31 h 50"/>
                <a:gd name="T60" fmla="*/ 0 w 78"/>
                <a:gd name="T61" fmla="*/ 28 h 50"/>
                <a:gd name="T62" fmla="*/ 0 w 78"/>
                <a:gd name="T63" fmla="*/ 25 h 50"/>
                <a:gd name="T64" fmla="*/ 0 w 78"/>
                <a:gd name="T65" fmla="*/ 22 h 50"/>
                <a:gd name="T66" fmla="*/ 1 w 78"/>
                <a:gd name="T67" fmla="*/ 19 h 50"/>
                <a:gd name="T68" fmla="*/ 1 w 78"/>
                <a:gd name="T69" fmla="*/ 16 h 50"/>
                <a:gd name="T70" fmla="*/ 1 w 78"/>
                <a:gd name="T71" fmla="*/ 13 h 50"/>
                <a:gd name="T72" fmla="*/ 1 w 78"/>
                <a:gd name="T73" fmla="*/ 10 h 50"/>
                <a:gd name="T74" fmla="*/ 1 w 78"/>
                <a:gd name="T75" fmla="*/ 8 h 50"/>
                <a:gd name="T76" fmla="*/ 1 w 78"/>
                <a:gd name="T77" fmla="*/ 5 h 50"/>
                <a:gd name="T78" fmla="*/ 1 w 78"/>
                <a:gd name="T79" fmla="*/ 3 h 50"/>
                <a:gd name="T80" fmla="*/ 1 w 78"/>
                <a:gd name="T81" fmla="*/ 2 h 50"/>
                <a:gd name="T82" fmla="*/ 1 w 78"/>
                <a:gd name="T83" fmla="*/ 1 h 50"/>
                <a:gd name="T84" fmla="*/ 1 w 78"/>
                <a:gd name="T85" fmla="*/ 0 h 50"/>
                <a:gd name="T86" fmla="*/ 1 w 78"/>
                <a:gd name="T87" fmla="*/ 1 h 50"/>
                <a:gd name="T88" fmla="*/ 1 w 78"/>
                <a:gd name="T89" fmla="*/ 2 h 50"/>
                <a:gd name="T90" fmla="*/ 1 w 78"/>
                <a:gd name="T91" fmla="*/ 4 h 50"/>
                <a:gd name="T92" fmla="*/ 1 w 78"/>
                <a:gd name="T93" fmla="*/ 6 h 50"/>
                <a:gd name="T94" fmla="*/ 1 w 78"/>
                <a:gd name="T95" fmla="*/ 10 h 5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8"/>
                <a:gd name="T145" fmla="*/ 0 h 50"/>
                <a:gd name="T146" fmla="*/ 78 w 78"/>
                <a:gd name="T147" fmla="*/ 50 h 5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8" h="50">
                  <a:moveTo>
                    <a:pt x="73" y="11"/>
                  </a:moveTo>
                  <a:lnTo>
                    <a:pt x="73" y="12"/>
                  </a:lnTo>
                  <a:lnTo>
                    <a:pt x="73" y="13"/>
                  </a:lnTo>
                  <a:lnTo>
                    <a:pt x="75" y="13"/>
                  </a:lnTo>
                  <a:lnTo>
                    <a:pt x="75" y="14"/>
                  </a:lnTo>
                  <a:lnTo>
                    <a:pt x="75" y="15"/>
                  </a:lnTo>
                  <a:lnTo>
                    <a:pt x="77" y="16"/>
                  </a:lnTo>
                  <a:lnTo>
                    <a:pt x="77" y="17"/>
                  </a:lnTo>
                  <a:lnTo>
                    <a:pt x="77" y="18"/>
                  </a:lnTo>
                  <a:lnTo>
                    <a:pt x="78" y="18"/>
                  </a:lnTo>
                  <a:lnTo>
                    <a:pt x="78" y="19"/>
                  </a:lnTo>
                  <a:lnTo>
                    <a:pt x="78" y="20"/>
                  </a:lnTo>
                  <a:lnTo>
                    <a:pt x="78" y="21"/>
                  </a:lnTo>
                  <a:lnTo>
                    <a:pt x="78" y="22"/>
                  </a:lnTo>
                  <a:lnTo>
                    <a:pt x="78" y="23"/>
                  </a:lnTo>
                  <a:lnTo>
                    <a:pt x="78" y="24"/>
                  </a:lnTo>
                  <a:lnTo>
                    <a:pt x="78" y="25"/>
                  </a:lnTo>
                  <a:lnTo>
                    <a:pt x="78" y="26"/>
                  </a:lnTo>
                  <a:lnTo>
                    <a:pt x="78" y="27"/>
                  </a:lnTo>
                  <a:lnTo>
                    <a:pt x="78" y="28"/>
                  </a:lnTo>
                  <a:lnTo>
                    <a:pt x="77" y="28"/>
                  </a:lnTo>
                  <a:lnTo>
                    <a:pt x="77" y="29"/>
                  </a:lnTo>
                  <a:lnTo>
                    <a:pt x="77" y="30"/>
                  </a:lnTo>
                  <a:lnTo>
                    <a:pt x="77" y="31"/>
                  </a:lnTo>
                  <a:lnTo>
                    <a:pt x="77" y="33"/>
                  </a:lnTo>
                  <a:lnTo>
                    <a:pt x="75" y="33"/>
                  </a:lnTo>
                  <a:lnTo>
                    <a:pt x="75" y="34"/>
                  </a:lnTo>
                  <a:lnTo>
                    <a:pt x="75" y="35"/>
                  </a:lnTo>
                  <a:lnTo>
                    <a:pt x="75" y="36"/>
                  </a:lnTo>
                  <a:lnTo>
                    <a:pt x="73" y="36"/>
                  </a:lnTo>
                  <a:lnTo>
                    <a:pt x="73" y="37"/>
                  </a:lnTo>
                  <a:lnTo>
                    <a:pt x="73" y="38"/>
                  </a:lnTo>
                  <a:lnTo>
                    <a:pt x="72" y="39"/>
                  </a:lnTo>
                  <a:lnTo>
                    <a:pt x="72" y="40"/>
                  </a:lnTo>
                  <a:lnTo>
                    <a:pt x="70" y="40"/>
                  </a:lnTo>
                  <a:lnTo>
                    <a:pt x="70" y="41"/>
                  </a:lnTo>
                  <a:lnTo>
                    <a:pt x="69" y="41"/>
                  </a:lnTo>
                  <a:lnTo>
                    <a:pt x="69" y="42"/>
                  </a:lnTo>
                  <a:lnTo>
                    <a:pt x="67" y="42"/>
                  </a:lnTo>
                  <a:lnTo>
                    <a:pt x="67" y="43"/>
                  </a:lnTo>
                  <a:lnTo>
                    <a:pt x="66" y="43"/>
                  </a:lnTo>
                  <a:lnTo>
                    <a:pt x="66" y="44"/>
                  </a:lnTo>
                  <a:lnTo>
                    <a:pt x="64" y="44"/>
                  </a:lnTo>
                  <a:lnTo>
                    <a:pt x="63" y="44"/>
                  </a:lnTo>
                  <a:lnTo>
                    <a:pt x="63" y="45"/>
                  </a:lnTo>
                  <a:lnTo>
                    <a:pt x="61" y="45"/>
                  </a:lnTo>
                  <a:lnTo>
                    <a:pt x="59" y="46"/>
                  </a:lnTo>
                  <a:lnTo>
                    <a:pt x="58" y="46"/>
                  </a:lnTo>
                  <a:lnTo>
                    <a:pt x="56" y="47"/>
                  </a:lnTo>
                  <a:lnTo>
                    <a:pt x="55" y="47"/>
                  </a:lnTo>
                  <a:lnTo>
                    <a:pt x="53" y="48"/>
                  </a:lnTo>
                  <a:lnTo>
                    <a:pt x="52" y="48"/>
                  </a:lnTo>
                  <a:lnTo>
                    <a:pt x="50" y="49"/>
                  </a:lnTo>
                  <a:lnTo>
                    <a:pt x="49" y="49"/>
                  </a:lnTo>
                  <a:lnTo>
                    <a:pt x="47" y="50"/>
                  </a:lnTo>
                  <a:lnTo>
                    <a:pt x="45" y="50"/>
                  </a:lnTo>
                  <a:lnTo>
                    <a:pt x="44" y="50"/>
                  </a:lnTo>
                  <a:lnTo>
                    <a:pt x="42" y="50"/>
                  </a:lnTo>
                  <a:lnTo>
                    <a:pt x="41" y="50"/>
                  </a:lnTo>
                  <a:lnTo>
                    <a:pt x="39" y="50"/>
                  </a:lnTo>
                  <a:lnTo>
                    <a:pt x="36" y="50"/>
                  </a:lnTo>
                  <a:lnTo>
                    <a:pt x="35" y="49"/>
                  </a:lnTo>
                  <a:lnTo>
                    <a:pt x="33" y="49"/>
                  </a:lnTo>
                  <a:lnTo>
                    <a:pt x="31" y="49"/>
                  </a:lnTo>
                  <a:lnTo>
                    <a:pt x="30" y="49"/>
                  </a:lnTo>
                  <a:lnTo>
                    <a:pt x="28" y="49"/>
                  </a:lnTo>
                  <a:lnTo>
                    <a:pt x="27" y="48"/>
                  </a:lnTo>
                  <a:lnTo>
                    <a:pt x="25" y="48"/>
                  </a:lnTo>
                  <a:lnTo>
                    <a:pt x="24" y="48"/>
                  </a:lnTo>
                  <a:lnTo>
                    <a:pt x="21" y="47"/>
                  </a:lnTo>
                  <a:lnTo>
                    <a:pt x="19" y="47"/>
                  </a:lnTo>
                  <a:lnTo>
                    <a:pt x="17" y="47"/>
                  </a:lnTo>
                  <a:lnTo>
                    <a:pt x="16" y="46"/>
                  </a:lnTo>
                  <a:lnTo>
                    <a:pt x="14" y="46"/>
                  </a:lnTo>
                  <a:lnTo>
                    <a:pt x="13" y="45"/>
                  </a:lnTo>
                  <a:lnTo>
                    <a:pt x="11" y="45"/>
                  </a:lnTo>
                  <a:lnTo>
                    <a:pt x="11" y="44"/>
                  </a:lnTo>
                  <a:lnTo>
                    <a:pt x="10" y="43"/>
                  </a:lnTo>
                  <a:lnTo>
                    <a:pt x="8" y="43"/>
                  </a:lnTo>
                  <a:lnTo>
                    <a:pt x="7" y="42"/>
                  </a:lnTo>
                  <a:lnTo>
                    <a:pt x="5" y="41"/>
                  </a:lnTo>
                  <a:lnTo>
                    <a:pt x="5" y="40"/>
                  </a:lnTo>
                  <a:lnTo>
                    <a:pt x="3" y="40"/>
                  </a:lnTo>
                  <a:lnTo>
                    <a:pt x="3" y="39"/>
                  </a:lnTo>
                  <a:lnTo>
                    <a:pt x="2" y="38"/>
                  </a:lnTo>
                  <a:lnTo>
                    <a:pt x="2" y="37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3" y="17"/>
                  </a:lnTo>
                  <a:lnTo>
                    <a:pt x="3" y="16"/>
                  </a:lnTo>
                  <a:lnTo>
                    <a:pt x="3" y="15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7" y="9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1" y="7"/>
                  </a:lnTo>
                  <a:lnTo>
                    <a:pt x="13" y="6"/>
                  </a:lnTo>
                  <a:lnTo>
                    <a:pt x="14" y="5"/>
                  </a:lnTo>
                  <a:lnTo>
                    <a:pt x="17" y="4"/>
                  </a:lnTo>
                  <a:lnTo>
                    <a:pt x="19" y="4"/>
                  </a:lnTo>
                  <a:lnTo>
                    <a:pt x="21" y="3"/>
                  </a:lnTo>
                  <a:lnTo>
                    <a:pt x="24" y="3"/>
                  </a:lnTo>
                  <a:lnTo>
                    <a:pt x="25" y="2"/>
                  </a:lnTo>
                  <a:lnTo>
                    <a:pt x="28" y="2"/>
                  </a:lnTo>
                  <a:lnTo>
                    <a:pt x="30" y="1"/>
                  </a:lnTo>
                  <a:lnTo>
                    <a:pt x="33" y="1"/>
                  </a:lnTo>
                  <a:lnTo>
                    <a:pt x="35" y="1"/>
                  </a:lnTo>
                  <a:lnTo>
                    <a:pt x="38" y="1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7" y="1"/>
                  </a:lnTo>
                  <a:lnTo>
                    <a:pt x="49" y="1"/>
                  </a:lnTo>
                  <a:lnTo>
                    <a:pt x="52" y="1"/>
                  </a:lnTo>
                  <a:lnTo>
                    <a:pt x="53" y="1"/>
                  </a:lnTo>
                  <a:lnTo>
                    <a:pt x="55" y="2"/>
                  </a:lnTo>
                  <a:lnTo>
                    <a:pt x="58" y="2"/>
                  </a:lnTo>
                  <a:lnTo>
                    <a:pt x="59" y="3"/>
                  </a:lnTo>
                  <a:lnTo>
                    <a:pt x="61" y="4"/>
                  </a:lnTo>
                  <a:lnTo>
                    <a:pt x="64" y="4"/>
                  </a:lnTo>
                  <a:lnTo>
                    <a:pt x="66" y="5"/>
                  </a:lnTo>
                  <a:lnTo>
                    <a:pt x="67" y="6"/>
                  </a:lnTo>
                  <a:lnTo>
                    <a:pt x="69" y="7"/>
                  </a:lnTo>
                  <a:lnTo>
                    <a:pt x="70" y="9"/>
                  </a:lnTo>
                  <a:lnTo>
                    <a:pt x="72" y="10"/>
                  </a:lnTo>
                  <a:lnTo>
                    <a:pt x="7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66" name="Freeform 90"/>
            <p:cNvSpPr>
              <a:spLocks/>
            </p:cNvSpPr>
            <p:nvPr/>
          </p:nvSpPr>
          <p:spPr bwMode="auto">
            <a:xfrm>
              <a:off x="6479" y="2826"/>
              <a:ext cx="21" cy="34"/>
            </a:xfrm>
            <a:custGeom>
              <a:avLst/>
              <a:gdLst>
                <a:gd name="T0" fmla="*/ 0 w 44"/>
                <a:gd name="T1" fmla="*/ 14 h 34"/>
                <a:gd name="T2" fmla="*/ 0 w 44"/>
                <a:gd name="T3" fmla="*/ 16 h 34"/>
                <a:gd name="T4" fmla="*/ 0 w 44"/>
                <a:gd name="T5" fmla="*/ 18 h 34"/>
                <a:gd name="T6" fmla="*/ 0 w 44"/>
                <a:gd name="T7" fmla="*/ 20 h 34"/>
                <a:gd name="T8" fmla="*/ 0 w 44"/>
                <a:gd name="T9" fmla="*/ 22 h 34"/>
                <a:gd name="T10" fmla="*/ 0 w 44"/>
                <a:gd name="T11" fmla="*/ 23 h 34"/>
                <a:gd name="T12" fmla="*/ 0 w 44"/>
                <a:gd name="T13" fmla="*/ 26 h 34"/>
                <a:gd name="T14" fmla="*/ 0 w 44"/>
                <a:gd name="T15" fmla="*/ 28 h 34"/>
                <a:gd name="T16" fmla="*/ 0 w 44"/>
                <a:gd name="T17" fmla="*/ 29 h 34"/>
                <a:gd name="T18" fmla="*/ 0 w 44"/>
                <a:gd name="T19" fmla="*/ 30 h 34"/>
                <a:gd name="T20" fmla="*/ 0 w 44"/>
                <a:gd name="T21" fmla="*/ 31 h 34"/>
                <a:gd name="T22" fmla="*/ 0 w 44"/>
                <a:gd name="T23" fmla="*/ 32 h 34"/>
                <a:gd name="T24" fmla="*/ 0 w 44"/>
                <a:gd name="T25" fmla="*/ 33 h 34"/>
                <a:gd name="T26" fmla="*/ 0 w 44"/>
                <a:gd name="T27" fmla="*/ 33 h 34"/>
                <a:gd name="T28" fmla="*/ 0 w 44"/>
                <a:gd name="T29" fmla="*/ 34 h 34"/>
                <a:gd name="T30" fmla="*/ 0 w 44"/>
                <a:gd name="T31" fmla="*/ 33 h 34"/>
                <a:gd name="T32" fmla="*/ 0 w 44"/>
                <a:gd name="T33" fmla="*/ 33 h 34"/>
                <a:gd name="T34" fmla="*/ 0 w 44"/>
                <a:gd name="T35" fmla="*/ 32 h 34"/>
                <a:gd name="T36" fmla="*/ 0 w 44"/>
                <a:gd name="T37" fmla="*/ 32 h 34"/>
                <a:gd name="T38" fmla="*/ 0 w 44"/>
                <a:gd name="T39" fmla="*/ 31 h 34"/>
                <a:gd name="T40" fmla="*/ 0 w 44"/>
                <a:gd name="T41" fmla="*/ 30 h 34"/>
                <a:gd name="T42" fmla="*/ 0 w 44"/>
                <a:gd name="T43" fmla="*/ 30 h 34"/>
                <a:gd name="T44" fmla="*/ 0 w 44"/>
                <a:gd name="T45" fmla="*/ 29 h 34"/>
                <a:gd name="T46" fmla="*/ 0 w 44"/>
                <a:gd name="T47" fmla="*/ 27 h 34"/>
                <a:gd name="T48" fmla="*/ 0 w 44"/>
                <a:gd name="T49" fmla="*/ 25 h 34"/>
                <a:gd name="T50" fmla="*/ 0 w 44"/>
                <a:gd name="T51" fmla="*/ 22 h 34"/>
                <a:gd name="T52" fmla="*/ 0 w 44"/>
                <a:gd name="T53" fmla="*/ 20 h 34"/>
                <a:gd name="T54" fmla="*/ 0 w 44"/>
                <a:gd name="T55" fmla="*/ 18 h 34"/>
                <a:gd name="T56" fmla="*/ 0 w 44"/>
                <a:gd name="T57" fmla="*/ 16 h 34"/>
                <a:gd name="T58" fmla="*/ 0 w 44"/>
                <a:gd name="T59" fmla="*/ 14 h 34"/>
                <a:gd name="T60" fmla="*/ 0 w 44"/>
                <a:gd name="T61" fmla="*/ 12 h 34"/>
                <a:gd name="T62" fmla="*/ 0 w 44"/>
                <a:gd name="T63" fmla="*/ 10 h 34"/>
                <a:gd name="T64" fmla="*/ 0 w 44"/>
                <a:gd name="T65" fmla="*/ 8 h 34"/>
                <a:gd name="T66" fmla="*/ 0 w 44"/>
                <a:gd name="T67" fmla="*/ 7 h 34"/>
                <a:gd name="T68" fmla="*/ 0 w 44"/>
                <a:gd name="T69" fmla="*/ 6 h 34"/>
                <a:gd name="T70" fmla="*/ 0 w 44"/>
                <a:gd name="T71" fmla="*/ 4 h 34"/>
                <a:gd name="T72" fmla="*/ 0 w 44"/>
                <a:gd name="T73" fmla="*/ 3 h 34"/>
                <a:gd name="T74" fmla="*/ 0 w 44"/>
                <a:gd name="T75" fmla="*/ 2 h 34"/>
                <a:gd name="T76" fmla="*/ 0 w 44"/>
                <a:gd name="T77" fmla="*/ 1 h 34"/>
                <a:gd name="T78" fmla="*/ 0 w 44"/>
                <a:gd name="T79" fmla="*/ 1 h 34"/>
                <a:gd name="T80" fmla="*/ 0 w 44"/>
                <a:gd name="T81" fmla="*/ 0 h 34"/>
                <a:gd name="T82" fmla="*/ 0 w 44"/>
                <a:gd name="T83" fmla="*/ 0 h 34"/>
                <a:gd name="T84" fmla="*/ 0 w 44"/>
                <a:gd name="T85" fmla="*/ 0 h 34"/>
                <a:gd name="T86" fmla="*/ 0 w 44"/>
                <a:gd name="T87" fmla="*/ 1 h 34"/>
                <a:gd name="T88" fmla="*/ 0 w 44"/>
                <a:gd name="T89" fmla="*/ 1 h 34"/>
                <a:gd name="T90" fmla="*/ 0 w 44"/>
                <a:gd name="T91" fmla="*/ 2 h 34"/>
                <a:gd name="T92" fmla="*/ 0 w 44"/>
                <a:gd name="T93" fmla="*/ 3 h 34"/>
                <a:gd name="T94" fmla="*/ 0 w 44"/>
                <a:gd name="T95" fmla="*/ 4 h 34"/>
                <a:gd name="T96" fmla="*/ 0 w 44"/>
                <a:gd name="T97" fmla="*/ 5 h 34"/>
                <a:gd name="T98" fmla="*/ 0 w 44"/>
                <a:gd name="T99" fmla="*/ 7 h 34"/>
                <a:gd name="T100" fmla="*/ 0 w 44"/>
                <a:gd name="T101" fmla="*/ 9 h 34"/>
                <a:gd name="T102" fmla="*/ 0 w 44"/>
                <a:gd name="T103" fmla="*/ 11 h 34"/>
                <a:gd name="T104" fmla="*/ 0 w 44"/>
                <a:gd name="T105" fmla="*/ 13 h 3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4"/>
                <a:gd name="T160" fmla="*/ 0 h 34"/>
                <a:gd name="T161" fmla="*/ 44 w 44"/>
                <a:gd name="T162" fmla="*/ 34 h 3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4" h="34">
                  <a:moveTo>
                    <a:pt x="44" y="13"/>
                  </a:moveTo>
                  <a:lnTo>
                    <a:pt x="44" y="14"/>
                  </a:lnTo>
                  <a:lnTo>
                    <a:pt x="44" y="15"/>
                  </a:lnTo>
                  <a:lnTo>
                    <a:pt x="44" y="16"/>
                  </a:lnTo>
                  <a:lnTo>
                    <a:pt x="44" y="17"/>
                  </a:lnTo>
                  <a:lnTo>
                    <a:pt x="44" y="18"/>
                  </a:lnTo>
                  <a:lnTo>
                    <a:pt x="44" y="19"/>
                  </a:lnTo>
                  <a:lnTo>
                    <a:pt x="44" y="20"/>
                  </a:lnTo>
                  <a:lnTo>
                    <a:pt x="44" y="21"/>
                  </a:lnTo>
                  <a:lnTo>
                    <a:pt x="42" y="22"/>
                  </a:lnTo>
                  <a:lnTo>
                    <a:pt x="42" y="23"/>
                  </a:lnTo>
                  <a:lnTo>
                    <a:pt x="41" y="23"/>
                  </a:lnTo>
                  <a:lnTo>
                    <a:pt x="41" y="25"/>
                  </a:lnTo>
                  <a:lnTo>
                    <a:pt x="39" y="26"/>
                  </a:lnTo>
                  <a:lnTo>
                    <a:pt x="38" y="27"/>
                  </a:lnTo>
                  <a:lnTo>
                    <a:pt x="38" y="28"/>
                  </a:lnTo>
                  <a:lnTo>
                    <a:pt x="36" y="28"/>
                  </a:lnTo>
                  <a:lnTo>
                    <a:pt x="36" y="29"/>
                  </a:lnTo>
                  <a:lnTo>
                    <a:pt x="35" y="29"/>
                  </a:lnTo>
                  <a:lnTo>
                    <a:pt x="35" y="30"/>
                  </a:lnTo>
                  <a:lnTo>
                    <a:pt x="33" y="30"/>
                  </a:lnTo>
                  <a:lnTo>
                    <a:pt x="32" y="31"/>
                  </a:lnTo>
                  <a:lnTo>
                    <a:pt x="30" y="31"/>
                  </a:lnTo>
                  <a:lnTo>
                    <a:pt x="30" y="32"/>
                  </a:lnTo>
                  <a:lnTo>
                    <a:pt x="28" y="32"/>
                  </a:lnTo>
                  <a:lnTo>
                    <a:pt x="28" y="33"/>
                  </a:lnTo>
                  <a:lnTo>
                    <a:pt x="27" y="33"/>
                  </a:lnTo>
                  <a:lnTo>
                    <a:pt x="25" y="33"/>
                  </a:lnTo>
                  <a:lnTo>
                    <a:pt x="25" y="34"/>
                  </a:lnTo>
                  <a:lnTo>
                    <a:pt x="24" y="34"/>
                  </a:lnTo>
                  <a:lnTo>
                    <a:pt x="22" y="34"/>
                  </a:lnTo>
                  <a:lnTo>
                    <a:pt x="22" y="33"/>
                  </a:lnTo>
                  <a:lnTo>
                    <a:pt x="21" y="33"/>
                  </a:lnTo>
                  <a:lnTo>
                    <a:pt x="19" y="33"/>
                  </a:lnTo>
                  <a:lnTo>
                    <a:pt x="18" y="33"/>
                  </a:lnTo>
                  <a:lnTo>
                    <a:pt x="18" y="32"/>
                  </a:lnTo>
                  <a:lnTo>
                    <a:pt x="16" y="32"/>
                  </a:lnTo>
                  <a:lnTo>
                    <a:pt x="14" y="32"/>
                  </a:lnTo>
                  <a:lnTo>
                    <a:pt x="14" y="31"/>
                  </a:lnTo>
                  <a:lnTo>
                    <a:pt x="13" y="31"/>
                  </a:lnTo>
                  <a:lnTo>
                    <a:pt x="11" y="31"/>
                  </a:lnTo>
                  <a:lnTo>
                    <a:pt x="11" y="30"/>
                  </a:lnTo>
                  <a:lnTo>
                    <a:pt x="10" y="30"/>
                  </a:lnTo>
                  <a:lnTo>
                    <a:pt x="8" y="30"/>
                  </a:lnTo>
                  <a:lnTo>
                    <a:pt x="8" y="29"/>
                  </a:lnTo>
                  <a:lnTo>
                    <a:pt x="7" y="29"/>
                  </a:lnTo>
                  <a:lnTo>
                    <a:pt x="7" y="28"/>
                  </a:lnTo>
                  <a:lnTo>
                    <a:pt x="5" y="27"/>
                  </a:lnTo>
                  <a:lnTo>
                    <a:pt x="5" y="26"/>
                  </a:lnTo>
                  <a:lnTo>
                    <a:pt x="4" y="25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2" y="21"/>
                  </a:lnTo>
                  <a:lnTo>
                    <a:pt x="2" y="20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7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8" y="3"/>
                  </a:lnTo>
                  <a:lnTo>
                    <a:pt x="8" y="2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4" y="1"/>
                  </a:lnTo>
                  <a:lnTo>
                    <a:pt x="25" y="1"/>
                  </a:lnTo>
                  <a:lnTo>
                    <a:pt x="27" y="1"/>
                  </a:lnTo>
                  <a:lnTo>
                    <a:pt x="28" y="1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2" y="3"/>
                  </a:lnTo>
                  <a:lnTo>
                    <a:pt x="33" y="3"/>
                  </a:lnTo>
                  <a:lnTo>
                    <a:pt x="33" y="4"/>
                  </a:lnTo>
                  <a:lnTo>
                    <a:pt x="35" y="4"/>
                  </a:lnTo>
                  <a:lnTo>
                    <a:pt x="36" y="5"/>
                  </a:lnTo>
                  <a:lnTo>
                    <a:pt x="38" y="6"/>
                  </a:lnTo>
                  <a:lnTo>
                    <a:pt x="39" y="7"/>
                  </a:lnTo>
                  <a:lnTo>
                    <a:pt x="39" y="8"/>
                  </a:lnTo>
                  <a:lnTo>
                    <a:pt x="41" y="9"/>
                  </a:lnTo>
                  <a:lnTo>
                    <a:pt x="41" y="10"/>
                  </a:lnTo>
                  <a:lnTo>
                    <a:pt x="42" y="11"/>
                  </a:lnTo>
                  <a:lnTo>
                    <a:pt x="42" y="12"/>
                  </a:lnTo>
                  <a:lnTo>
                    <a:pt x="44" y="13"/>
                  </a:lnTo>
                  <a:close/>
                </a:path>
              </a:pathLst>
            </a:custGeom>
            <a:solidFill>
              <a:srgbClr val="6191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67" name="Freeform 91"/>
            <p:cNvSpPr>
              <a:spLocks/>
            </p:cNvSpPr>
            <p:nvPr/>
          </p:nvSpPr>
          <p:spPr bwMode="auto">
            <a:xfrm>
              <a:off x="6472" y="2970"/>
              <a:ext cx="44" cy="50"/>
            </a:xfrm>
            <a:custGeom>
              <a:avLst/>
              <a:gdLst>
                <a:gd name="T0" fmla="*/ 1 w 87"/>
                <a:gd name="T1" fmla="*/ 10 h 50"/>
                <a:gd name="T2" fmla="*/ 1 w 87"/>
                <a:gd name="T3" fmla="*/ 13 h 50"/>
                <a:gd name="T4" fmla="*/ 1 w 87"/>
                <a:gd name="T5" fmla="*/ 16 h 50"/>
                <a:gd name="T6" fmla="*/ 1 w 87"/>
                <a:gd name="T7" fmla="*/ 19 h 50"/>
                <a:gd name="T8" fmla="*/ 1 w 87"/>
                <a:gd name="T9" fmla="*/ 22 h 50"/>
                <a:gd name="T10" fmla="*/ 1 w 87"/>
                <a:gd name="T11" fmla="*/ 26 h 50"/>
                <a:gd name="T12" fmla="*/ 1 w 87"/>
                <a:gd name="T13" fmla="*/ 29 h 50"/>
                <a:gd name="T14" fmla="*/ 1 w 87"/>
                <a:gd name="T15" fmla="*/ 32 h 50"/>
                <a:gd name="T16" fmla="*/ 1 w 87"/>
                <a:gd name="T17" fmla="*/ 35 h 50"/>
                <a:gd name="T18" fmla="*/ 1 w 87"/>
                <a:gd name="T19" fmla="*/ 37 h 50"/>
                <a:gd name="T20" fmla="*/ 1 w 87"/>
                <a:gd name="T21" fmla="*/ 39 h 50"/>
                <a:gd name="T22" fmla="*/ 1 w 87"/>
                <a:gd name="T23" fmla="*/ 40 h 50"/>
                <a:gd name="T24" fmla="*/ 1 w 87"/>
                <a:gd name="T25" fmla="*/ 41 h 50"/>
                <a:gd name="T26" fmla="*/ 1 w 87"/>
                <a:gd name="T27" fmla="*/ 43 h 50"/>
                <a:gd name="T28" fmla="*/ 1 w 87"/>
                <a:gd name="T29" fmla="*/ 44 h 50"/>
                <a:gd name="T30" fmla="*/ 1 w 87"/>
                <a:gd name="T31" fmla="*/ 47 h 50"/>
                <a:gd name="T32" fmla="*/ 1 w 87"/>
                <a:gd name="T33" fmla="*/ 48 h 50"/>
                <a:gd name="T34" fmla="*/ 1 w 87"/>
                <a:gd name="T35" fmla="*/ 49 h 50"/>
                <a:gd name="T36" fmla="*/ 1 w 87"/>
                <a:gd name="T37" fmla="*/ 49 h 50"/>
                <a:gd name="T38" fmla="*/ 1 w 87"/>
                <a:gd name="T39" fmla="*/ 49 h 50"/>
                <a:gd name="T40" fmla="*/ 1 w 87"/>
                <a:gd name="T41" fmla="*/ 49 h 50"/>
                <a:gd name="T42" fmla="*/ 1 w 87"/>
                <a:gd name="T43" fmla="*/ 49 h 50"/>
                <a:gd name="T44" fmla="*/ 1 w 87"/>
                <a:gd name="T45" fmla="*/ 49 h 50"/>
                <a:gd name="T46" fmla="*/ 1 w 87"/>
                <a:gd name="T47" fmla="*/ 49 h 50"/>
                <a:gd name="T48" fmla="*/ 1 w 87"/>
                <a:gd name="T49" fmla="*/ 49 h 50"/>
                <a:gd name="T50" fmla="*/ 1 w 87"/>
                <a:gd name="T51" fmla="*/ 50 h 50"/>
                <a:gd name="T52" fmla="*/ 1 w 87"/>
                <a:gd name="T53" fmla="*/ 50 h 50"/>
                <a:gd name="T54" fmla="*/ 1 w 87"/>
                <a:gd name="T55" fmla="*/ 49 h 50"/>
                <a:gd name="T56" fmla="*/ 1 w 87"/>
                <a:gd name="T57" fmla="*/ 46 h 50"/>
                <a:gd name="T58" fmla="*/ 1 w 87"/>
                <a:gd name="T59" fmla="*/ 43 h 50"/>
                <a:gd name="T60" fmla="*/ 1 w 87"/>
                <a:gd name="T61" fmla="*/ 41 h 50"/>
                <a:gd name="T62" fmla="*/ 1 w 87"/>
                <a:gd name="T63" fmla="*/ 39 h 50"/>
                <a:gd name="T64" fmla="*/ 1 w 87"/>
                <a:gd name="T65" fmla="*/ 37 h 50"/>
                <a:gd name="T66" fmla="*/ 0 w 87"/>
                <a:gd name="T67" fmla="*/ 34 h 50"/>
                <a:gd name="T68" fmla="*/ 0 w 87"/>
                <a:gd name="T69" fmla="*/ 31 h 50"/>
                <a:gd name="T70" fmla="*/ 0 w 87"/>
                <a:gd name="T71" fmla="*/ 28 h 50"/>
                <a:gd name="T72" fmla="*/ 0 w 87"/>
                <a:gd name="T73" fmla="*/ 24 h 50"/>
                <a:gd name="T74" fmla="*/ 1 w 87"/>
                <a:gd name="T75" fmla="*/ 22 h 50"/>
                <a:gd name="T76" fmla="*/ 1 w 87"/>
                <a:gd name="T77" fmla="*/ 19 h 50"/>
                <a:gd name="T78" fmla="*/ 1 w 87"/>
                <a:gd name="T79" fmla="*/ 16 h 50"/>
                <a:gd name="T80" fmla="*/ 1 w 87"/>
                <a:gd name="T81" fmla="*/ 14 h 50"/>
                <a:gd name="T82" fmla="*/ 1 w 87"/>
                <a:gd name="T83" fmla="*/ 12 h 50"/>
                <a:gd name="T84" fmla="*/ 1 w 87"/>
                <a:gd name="T85" fmla="*/ 9 h 50"/>
                <a:gd name="T86" fmla="*/ 1 w 87"/>
                <a:gd name="T87" fmla="*/ 6 h 50"/>
                <a:gd name="T88" fmla="*/ 1 w 87"/>
                <a:gd name="T89" fmla="*/ 4 h 50"/>
                <a:gd name="T90" fmla="*/ 1 w 87"/>
                <a:gd name="T91" fmla="*/ 2 h 50"/>
                <a:gd name="T92" fmla="*/ 1 w 87"/>
                <a:gd name="T93" fmla="*/ 1 h 50"/>
                <a:gd name="T94" fmla="*/ 1 w 87"/>
                <a:gd name="T95" fmla="*/ 0 h 50"/>
                <a:gd name="T96" fmla="*/ 1 w 87"/>
                <a:gd name="T97" fmla="*/ 0 h 50"/>
                <a:gd name="T98" fmla="*/ 1 w 87"/>
                <a:gd name="T99" fmla="*/ 0 h 50"/>
                <a:gd name="T100" fmla="*/ 1 w 87"/>
                <a:gd name="T101" fmla="*/ 1 h 50"/>
                <a:gd name="T102" fmla="*/ 1 w 87"/>
                <a:gd name="T103" fmla="*/ 1 h 50"/>
                <a:gd name="T104" fmla="*/ 1 w 87"/>
                <a:gd name="T105" fmla="*/ 2 h 50"/>
                <a:gd name="T106" fmla="*/ 1 w 87"/>
                <a:gd name="T107" fmla="*/ 8 h 5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87"/>
                <a:gd name="T163" fmla="*/ 0 h 50"/>
                <a:gd name="T164" fmla="*/ 87 w 87"/>
                <a:gd name="T165" fmla="*/ 50 h 5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87" h="50">
                  <a:moveTo>
                    <a:pt x="79" y="8"/>
                  </a:moveTo>
                  <a:lnTo>
                    <a:pt x="81" y="9"/>
                  </a:lnTo>
                  <a:lnTo>
                    <a:pt x="81" y="10"/>
                  </a:lnTo>
                  <a:lnTo>
                    <a:pt x="82" y="11"/>
                  </a:lnTo>
                  <a:lnTo>
                    <a:pt x="84" y="12"/>
                  </a:lnTo>
                  <a:lnTo>
                    <a:pt x="84" y="13"/>
                  </a:lnTo>
                  <a:lnTo>
                    <a:pt x="85" y="14"/>
                  </a:lnTo>
                  <a:lnTo>
                    <a:pt x="85" y="15"/>
                  </a:lnTo>
                  <a:lnTo>
                    <a:pt x="85" y="16"/>
                  </a:lnTo>
                  <a:lnTo>
                    <a:pt x="85" y="17"/>
                  </a:lnTo>
                  <a:lnTo>
                    <a:pt x="87" y="18"/>
                  </a:lnTo>
                  <a:lnTo>
                    <a:pt x="87" y="19"/>
                  </a:lnTo>
                  <a:lnTo>
                    <a:pt x="87" y="20"/>
                  </a:lnTo>
                  <a:lnTo>
                    <a:pt x="87" y="21"/>
                  </a:lnTo>
                  <a:lnTo>
                    <a:pt x="85" y="22"/>
                  </a:lnTo>
                  <a:lnTo>
                    <a:pt x="85" y="23"/>
                  </a:lnTo>
                  <a:lnTo>
                    <a:pt x="85" y="24"/>
                  </a:lnTo>
                  <a:lnTo>
                    <a:pt x="85" y="26"/>
                  </a:lnTo>
                  <a:lnTo>
                    <a:pt x="85" y="27"/>
                  </a:lnTo>
                  <a:lnTo>
                    <a:pt x="85" y="28"/>
                  </a:lnTo>
                  <a:lnTo>
                    <a:pt x="84" y="29"/>
                  </a:lnTo>
                  <a:lnTo>
                    <a:pt x="84" y="30"/>
                  </a:lnTo>
                  <a:lnTo>
                    <a:pt x="84" y="31"/>
                  </a:lnTo>
                  <a:lnTo>
                    <a:pt x="84" y="32"/>
                  </a:lnTo>
                  <a:lnTo>
                    <a:pt x="82" y="33"/>
                  </a:lnTo>
                  <a:lnTo>
                    <a:pt x="82" y="34"/>
                  </a:lnTo>
                  <a:lnTo>
                    <a:pt x="82" y="35"/>
                  </a:lnTo>
                  <a:lnTo>
                    <a:pt x="81" y="35"/>
                  </a:lnTo>
                  <a:lnTo>
                    <a:pt x="81" y="36"/>
                  </a:lnTo>
                  <a:lnTo>
                    <a:pt x="81" y="37"/>
                  </a:lnTo>
                  <a:lnTo>
                    <a:pt x="81" y="38"/>
                  </a:lnTo>
                  <a:lnTo>
                    <a:pt x="79" y="38"/>
                  </a:lnTo>
                  <a:lnTo>
                    <a:pt x="79" y="39"/>
                  </a:lnTo>
                  <a:lnTo>
                    <a:pt x="78" y="39"/>
                  </a:lnTo>
                  <a:lnTo>
                    <a:pt x="76" y="39"/>
                  </a:lnTo>
                  <a:lnTo>
                    <a:pt x="76" y="40"/>
                  </a:lnTo>
                  <a:lnTo>
                    <a:pt x="75" y="40"/>
                  </a:lnTo>
                  <a:lnTo>
                    <a:pt x="73" y="41"/>
                  </a:lnTo>
                  <a:lnTo>
                    <a:pt x="72" y="41"/>
                  </a:lnTo>
                  <a:lnTo>
                    <a:pt x="72" y="42"/>
                  </a:lnTo>
                  <a:lnTo>
                    <a:pt x="70" y="42"/>
                  </a:lnTo>
                  <a:lnTo>
                    <a:pt x="70" y="43"/>
                  </a:lnTo>
                  <a:lnTo>
                    <a:pt x="68" y="43"/>
                  </a:lnTo>
                  <a:lnTo>
                    <a:pt x="68" y="44"/>
                  </a:lnTo>
                  <a:lnTo>
                    <a:pt x="67" y="44"/>
                  </a:lnTo>
                  <a:lnTo>
                    <a:pt x="67" y="45"/>
                  </a:lnTo>
                  <a:lnTo>
                    <a:pt x="65" y="46"/>
                  </a:lnTo>
                  <a:lnTo>
                    <a:pt x="65" y="47"/>
                  </a:lnTo>
                  <a:lnTo>
                    <a:pt x="64" y="47"/>
                  </a:lnTo>
                  <a:lnTo>
                    <a:pt x="64" y="48"/>
                  </a:lnTo>
                  <a:lnTo>
                    <a:pt x="62" y="48"/>
                  </a:lnTo>
                  <a:lnTo>
                    <a:pt x="61" y="48"/>
                  </a:lnTo>
                  <a:lnTo>
                    <a:pt x="59" y="49"/>
                  </a:lnTo>
                  <a:lnTo>
                    <a:pt x="58" y="49"/>
                  </a:lnTo>
                  <a:lnTo>
                    <a:pt x="56" y="49"/>
                  </a:lnTo>
                  <a:lnTo>
                    <a:pt x="54" y="49"/>
                  </a:lnTo>
                  <a:lnTo>
                    <a:pt x="53" y="49"/>
                  </a:lnTo>
                  <a:lnTo>
                    <a:pt x="51" y="49"/>
                  </a:lnTo>
                  <a:lnTo>
                    <a:pt x="50" y="49"/>
                  </a:lnTo>
                  <a:lnTo>
                    <a:pt x="48" y="49"/>
                  </a:lnTo>
                  <a:lnTo>
                    <a:pt x="47" y="49"/>
                  </a:lnTo>
                  <a:lnTo>
                    <a:pt x="45" y="49"/>
                  </a:lnTo>
                  <a:lnTo>
                    <a:pt x="44" y="49"/>
                  </a:lnTo>
                  <a:lnTo>
                    <a:pt x="42" y="49"/>
                  </a:lnTo>
                  <a:lnTo>
                    <a:pt x="40" y="49"/>
                  </a:lnTo>
                  <a:lnTo>
                    <a:pt x="39" y="49"/>
                  </a:lnTo>
                  <a:lnTo>
                    <a:pt x="37" y="49"/>
                  </a:lnTo>
                  <a:lnTo>
                    <a:pt x="36" y="49"/>
                  </a:lnTo>
                  <a:lnTo>
                    <a:pt x="34" y="49"/>
                  </a:lnTo>
                  <a:lnTo>
                    <a:pt x="33" y="49"/>
                  </a:lnTo>
                  <a:lnTo>
                    <a:pt x="31" y="49"/>
                  </a:lnTo>
                  <a:lnTo>
                    <a:pt x="30" y="49"/>
                  </a:lnTo>
                  <a:lnTo>
                    <a:pt x="28" y="49"/>
                  </a:lnTo>
                  <a:lnTo>
                    <a:pt x="26" y="49"/>
                  </a:lnTo>
                  <a:lnTo>
                    <a:pt x="25" y="49"/>
                  </a:lnTo>
                  <a:lnTo>
                    <a:pt x="23" y="50"/>
                  </a:lnTo>
                  <a:lnTo>
                    <a:pt x="22" y="50"/>
                  </a:lnTo>
                  <a:lnTo>
                    <a:pt x="20" y="50"/>
                  </a:lnTo>
                  <a:lnTo>
                    <a:pt x="19" y="50"/>
                  </a:lnTo>
                  <a:lnTo>
                    <a:pt x="17" y="50"/>
                  </a:lnTo>
                  <a:lnTo>
                    <a:pt x="16" y="50"/>
                  </a:lnTo>
                  <a:lnTo>
                    <a:pt x="14" y="50"/>
                  </a:lnTo>
                  <a:lnTo>
                    <a:pt x="14" y="49"/>
                  </a:lnTo>
                  <a:lnTo>
                    <a:pt x="12" y="49"/>
                  </a:lnTo>
                  <a:lnTo>
                    <a:pt x="11" y="48"/>
                  </a:lnTo>
                  <a:lnTo>
                    <a:pt x="9" y="47"/>
                  </a:lnTo>
                  <a:lnTo>
                    <a:pt x="8" y="46"/>
                  </a:lnTo>
                  <a:lnTo>
                    <a:pt x="8" y="45"/>
                  </a:lnTo>
                  <a:lnTo>
                    <a:pt x="6" y="44"/>
                  </a:lnTo>
                  <a:lnTo>
                    <a:pt x="6" y="43"/>
                  </a:lnTo>
                  <a:lnTo>
                    <a:pt x="5" y="43"/>
                  </a:lnTo>
                  <a:lnTo>
                    <a:pt x="5" y="42"/>
                  </a:lnTo>
                  <a:lnTo>
                    <a:pt x="5" y="41"/>
                  </a:lnTo>
                  <a:lnTo>
                    <a:pt x="3" y="41"/>
                  </a:lnTo>
                  <a:lnTo>
                    <a:pt x="3" y="40"/>
                  </a:lnTo>
                  <a:lnTo>
                    <a:pt x="3" y="39"/>
                  </a:lnTo>
                  <a:lnTo>
                    <a:pt x="2" y="39"/>
                  </a:lnTo>
                  <a:lnTo>
                    <a:pt x="2" y="38"/>
                  </a:lnTo>
                  <a:lnTo>
                    <a:pt x="2" y="37"/>
                  </a:lnTo>
                  <a:lnTo>
                    <a:pt x="2" y="36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2" y="21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3" y="16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5" y="14"/>
                  </a:lnTo>
                  <a:lnTo>
                    <a:pt x="6" y="13"/>
                  </a:lnTo>
                  <a:lnTo>
                    <a:pt x="6" y="12"/>
                  </a:lnTo>
                  <a:lnTo>
                    <a:pt x="8" y="12"/>
                  </a:lnTo>
                  <a:lnTo>
                    <a:pt x="8" y="11"/>
                  </a:lnTo>
                  <a:lnTo>
                    <a:pt x="9" y="10"/>
                  </a:lnTo>
                  <a:lnTo>
                    <a:pt x="9" y="9"/>
                  </a:lnTo>
                  <a:lnTo>
                    <a:pt x="11" y="8"/>
                  </a:lnTo>
                  <a:lnTo>
                    <a:pt x="12" y="7"/>
                  </a:lnTo>
                  <a:lnTo>
                    <a:pt x="14" y="6"/>
                  </a:lnTo>
                  <a:lnTo>
                    <a:pt x="16" y="5"/>
                  </a:lnTo>
                  <a:lnTo>
                    <a:pt x="17" y="4"/>
                  </a:lnTo>
                  <a:lnTo>
                    <a:pt x="19" y="4"/>
                  </a:lnTo>
                  <a:lnTo>
                    <a:pt x="20" y="3"/>
                  </a:lnTo>
                  <a:lnTo>
                    <a:pt x="22" y="2"/>
                  </a:lnTo>
                  <a:lnTo>
                    <a:pt x="23" y="2"/>
                  </a:lnTo>
                  <a:lnTo>
                    <a:pt x="25" y="2"/>
                  </a:lnTo>
                  <a:lnTo>
                    <a:pt x="26" y="1"/>
                  </a:lnTo>
                  <a:lnTo>
                    <a:pt x="28" y="1"/>
                  </a:lnTo>
                  <a:lnTo>
                    <a:pt x="31" y="1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50" y="1"/>
                  </a:lnTo>
                  <a:lnTo>
                    <a:pt x="51" y="1"/>
                  </a:lnTo>
                  <a:lnTo>
                    <a:pt x="53" y="1"/>
                  </a:lnTo>
                  <a:lnTo>
                    <a:pt x="56" y="1"/>
                  </a:lnTo>
                  <a:lnTo>
                    <a:pt x="58" y="1"/>
                  </a:lnTo>
                  <a:lnTo>
                    <a:pt x="59" y="2"/>
                  </a:lnTo>
                  <a:lnTo>
                    <a:pt x="62" y="2"/>
                  </a:lnTo>
                  <a:lnTo>
                    <a:pt x="64" y="2"/>
                  </a:lnTo>
                  <a:lnTo>
                    <a:pt x="65" y="2"/>
                  </a:lnTo>
                  <a:lnTo>
                    <a:pt x="68" y="2"/>
                  </a:lnTo>
                  <a:lnTo>
                    <a:pt x="7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68" name="Freeform 92"/>
            <p:cNvSpPr>
              <a:spLocks/>
            </p:cNvSpPr>
            <p:nvPr/>
          </p:nvSpPr>
          <p:spPr bwMode="auto">
            <a:xfrm>
              <a:off x="6483" y="2979"/>
              <a:ext cx="24" cy="32"/>
            </a:xfrm>
            <a:custGeom>
              <a:avLst/>
              <a:gdLst>
                <a:gd name="T0" fmla="*/ 0 w 50"/>
                <a:gd name="T1" fmla="*/ 13 h 32"/>
                <a:gd name="T2" fmla="*/ 0 w 50"/>
                <a:gd name="T3" fmla="*/ 15 h 32"/>
                <a:gd name="T4" fmla="*/ 0 w 50"/>
                <a:gd name="T5" fmla="*/ 18 h 32"/>
                <a:gd name="T6" fmla="*/ 0 w 50"/>
                <a:gd name="T7" fmla="*/ 20 h 32"/>
                <a:gd name="T8" fmla="*/ 0 w 50"/>
                <a:gd name="T9" fmla="*/ 22 h 32"/>
                <a:gd name="T10" fmla="*/ 0 w 50"/>
                <a:gd name="T11" fmla="*/ 24 h 32"/>
                <a:gd name="T12" fmla="*/ 0 w 50"/>
                <a:gd name="T13" fmla="*/ 26 h 32"/>
                <a:gd name="T14" fmla="*/ 0 w 50"/>
                <a:gd name="T15" fmla="*/ 27 h 32"/>
                <a:gd name="T16" fmla="*/ 0 w 50"/>
                <a:gd name="T17" fmla="*/ 28 h 32"/>
                <a:gd name="T18" fmla="*/ 0 w 50"/>
                <a:gd name="T19" fmla="*/ 29 h 32"/>
                <a:gd name="T20" fmla="*/ 0 w 50"/>
                <a:gd name="T21" fmla="*/ 30 h 32"/>
                <a:gd name="T22" fmla="*/ 0 w 50"/>
                <a:gd name="T23" fmla="*/ 31 h 32"/>
                <a:gd name="T24" fmla="*/ 0 w 50"/>
                <a:gd name="T25" fmla="*/ 32 h 32"/>
                <a:gd name="T26" fmla="*/ 0 w 50"/>
                <a:gd name="T27" fmla="*/ 32 h 32"/>
                <a:gd name="T28" fmla="*/ 0 w 50"/>
                <a:gd name="T29" fmla="*/ 32 h 32"/>
                <a:gd name="T30" fmla="*/ 0 w 50"/>
                <a:gd name="T31" fmla="*/ 32 h 32"/>
                <a:gd name="T32" fmla="*/ 0 w 50"/>
                <a:gd name="T33" fmla="*/ 32 h 32"/>
                <a:gd name="T34" fmla="*/ 0 w 50"/>
                <a:gd name="T35" fmla="*/ 31 h 32"/>
                <a:gd name="T36" fmla="*/ 0 w 50"/>
                <a:gd name="T37" fmla="*/ 30 h 32"/>
                <a:gd name="T38" fmla="*/ 0 w 50"/>
                <a:gd name="T39" fmla="*/ 30 h 32"/>
                <a:gd name="T40" fmla="*/ 0 w 50"/>
                <a:gd name="T41" fmla="*/ 29 h 32"/>
                <a:gd name="T42" fmla="*/ 0 w 50"/>
                <a:gd name="T43" fmla="*/ 28 h 32"/>
                <a:gd name="T44" fmla="*/ 0 w 50"/>
                <a:gd name="T45" fmla="*/ 27 h 32"/>
                <a:gd name="T46" fmla="*/ 0 w 50"/>
                <a:gd name="T47" fmla="*/ 25 h 32"/>
                <a:gd name="T48" fmla="*/ 0 w 50"/>
                <a:gd name="T49" fmla="*/ 23 h 32"/>
                <a:gd name="T50" fmla="*/ 0 w 50"/>
                <a:gd name="T51" fmla="*/ 21 h 32"/>
                <a:gd name="T52" fmla="*/ 0 w 50"/>
                <a:gd name="T53" fmla="*/ 20 h 32"/>
                <a:gd name="T54" fmla="*/ 0 w 50"/>
                <a:gd name="T55" fmla="*/ 18 h 32"/>
                <a:gd name="T56" fmla="*/ 0 w 50"/>
                <a:gd name="T57" fmla="*/ 15 h 32"/>
                <a:gd name="T58" fmla="*/ 0 w 50"/>
                <a:gd name="T59" fmla="*/ 13 h 32"/>
                <a:gd name="T60" fmla="*/ 0 w 50"/>
                <a:gd name="T61" fmla="*/ 11 h 32"/>
                <a:gd name="T62" fmla="*/ 0 w 50"/>
                <a:gd name="T63" fmla="*/ 9 h 32"/>
                <a:gd name="T64" fmla="*/ 0 w 50"/>
                <a:gd name="T65" fmla="*/ 8 h 32"/>
                <a:gd name="T66" fmla="*/ 0 w 50"/>
                <a:gd name="T67" fmla="*/ 7 h 32"/>
                <a:gd name="T68" fmla="*/ 0 w 50"/>
                <a:gd name="T69" fmla="*/ 5 h 32"/>
                <a:gd name="T70" fmla="*/ 0 w 50"/>
                <a:gd name="T71" fmla="*/ 3 h 32"/>
                <a:gd name="T72" fmla="*/ 0 w 50"/>
                <a:gd name="T73" fmla="*/ 2 h 32"/>
                <a:gd name="T74" fmla="*/ 0 w 50"/>
                <a:gd name="T75" fmla="*/ 1 h 32"/>
                <a:gd name="T76" fmla="*/ 0 w 50"/>
                <a:gd name="T77" fmla="*/ 1 h 32"/>
                <a:gd name="T78" fmla="*/ 0 w 50"/>
                <a:gd name="T79" fmla="*/ 1 h 32"/>
                <a:gd name="T80" fmla="*/ 0 w 50"/>
                <a:gd name="T81" fmla="*/ 1 h 32"/>
                <a:gd name="T82" fmla="*/ 0 w 50"/>
                <a:gd name="T83" fmla="*/ 1 h 32"/>
                <a:gd name="T84" fmla="*/ 0 w 50"/>
                <a:gd name="T85" fmla="*/ 1 h 32"/>
                <a:gd name="T86" fmla="*/ 0 w 50"/>
                <a:gd name="T87" fmla="*/ 1 h 32"/>
                <a:gd name="T88" fmla="*/ 0 w 50"/>
                <a:gd name="T89" fmla="*/ 2 h 32"/>
                <a:gd name="T90" fmla="*/ 0 w 50"/>
                <a:gd name="T91" fmla="*/ 2 h 32"/>
                <a:gd name="T92" fmla="*/ 0 w 50"/>
                <a:gd name="T93" fmla="*/ 3 h 32"/>
                <a:gd name="T94" fmla="*/ 0 w 50"/>
                <a:gd name="T95" fmla="*/ 3 h 32"/>
                <a:gd name="T96" fmla="*/ 0 w 50"/>
                <a:gd name="T97" fmla="*/ 4 h 32"/>
                <a:gd name="T98" fmla="*/ 0 w 50"/>
                <a:gd name="T99" fmla="*/ 6 h 32"/>
                <a:gd name="T100" fmla="*/ 0 w 50"/>
                <a:gd name="T101" fmla="*/ 8 h 32"/>
                <a:gd name="T102" fmla="*/ 0 w 50"/>
                <a:gd name="T103" fmla="*/ 10 h 32"/>
                <a:gd name="T104" fmla="*/ 0 w 50"/>
                <a:gd name="T105" fmla="*/ 12 h 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0"/>
                <a:gd name="T160" fmla="*/ 0 h 32"/>
                <a:gd name="T161" fmla="*/ 50 w 50"/>
                <a:gd name="T162" fmla="*/ 32 h 3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0" h="32">
                  <a:moveTo>
                    <a:pt x="48" y="12"/>
                  </a:moveTo>
                  <a:lnTo>
                    <a:pt x="48" y="13"/>
                  </a:lnTo>
                  <a:lnTo>
                    <a:pt x="48" y="14"/>
                  </a:lnTo>
                  <a:lnTo>
                    <a:pt x="48" y="15"/>
                  </a:lnTo>
                  <a:lnTo>
                    <a:pt x="48" y="17"/>
                  </a:lnTo>
                  <a:lnTo>
                    <a:pt x="48" y="18"/>
                  </a:lnTo>
                  <a:lnTo>
                    <a:pt x="47" y="19"/>
                  </a:lnTo>
                  <a:lnTo>
                    <a:pt x="47" y="20"/>
                  </a:lnTo>
                  <a:lnTo>
                    <a:pt x="45" y="21"/>
                  </a:lnTo>
                  <a:lnTo>
                    <a:pt x="45" y="22"/>
                  </a:lnTo>
                  <a:lnTo>
                    <a:pt x="44" y="23"/>
                  </a:lnTo>
                  <a:lnTo>
                    <a:pt x="42" y="24"/>
                  </a:lnTo>
                  <a:lnTo>
                    <a:pt x="41" y="25"/>
                  </a:lnTo>
                  <a:lnTo>
                    <a:pt x="41" y="26"/>
                  </a:lnTo>
                  <a:lnTo>
                    <a:pt x="39" y="26"/>
                  </a:lnTo>
                  <a:lnTo>
                    <a:pt x="39" y="27"/>
                  </a:lnTo>
                  <a:lnTo>
                    <a:pt x="38" y="27"/>
                  </a:lnTo>
                  <a:lnTo>
                    <a:pt x="38" y="28"/>
                  </a:lnTo>
                  <a:lnTo>
                    <a:pt x="36" y="28"/>
                  </a:lnTo>
                  <a:lnTo>
                    <a:pt x="36" y="29"/>
                  </a:lnTo>
                  <a:lnTo>
                    <a:pt x="34" y="29"/>
                  </a:lnTo>
                  <a:lnTo>
                    <a:pt x="34" y="30"/>
                  </a:lnTo>
                  <a:lnTo>
                    <a:pt x="33" y="30"/>
                  </a:lnTo>
                  <a:lnTo>
                    <a:pt x="33" y="31"/>
                  </a:lnTo>
                  <a:lnTo>
                    <a:pt x="31" y="31"/>
                  </a:lnTo>
                  <a:lnTo>
                    <a:pt x="31" y="32"/>
                  </a:lnTo>
                  <a:lnTo>
                    <a:pt x="30" y="32"/>
                  </a:lnTo>
                  <a:lnTo>
                    <a:pt x="28" y="32"/>
                  </a:lnTo>
                  <a:lnTo>
                    <a:pt x="27" y="32"/>
                  </a:lnTo>
                  <a:lnTo>
                    <a:pt x="25" y="32"/>
                  </a:lnTo>
                  <a:lnTo>
                    <a:pt x="24" y="32"/>
                  </a:lnTo>
                  <a:lnTo>
                    <a:pt x="22" y="32"/>
                  </a:lnTo>
                  <a:lnTo>
                    <a:pt x="20" y="32"/>
                  </a:lnTo>
                  <a:lnTo>
                    <a:pt x="19" y="32"/>
                  </a:lnTo>
                  <a:lnTo>
                    <a:pt x="19" y="31"/>
                  </a:lnTo>
                  <a:lnTo>
                    <a:pt x="17" y="31"/>
                  </a:lnTo>
                  <a:lnTo>
                    <a:pt x="16" y="31"/>
                  </a:lnTo>
                  <a:lnTo>
                    <a:pt x="16" y="30"/>
                  </a:lnTo>
                  <a:lnTo>
                    <a:pt x="14" y="30"/>
                  </a:lnTo>
                  <a:lnTo>
                    <a:pt x="13" y="30"/>
                  </a:lnTo>
                  <a:lnTo>
                    <a:pt x="13" y="29"/>
                  </a:lnTo>
                  <a:lnTo>
                    <a:pt x="11" y="29"/>
                  </a:lnTo>
                  <a:lnTo>
                    <a:pt x="11" y="28"/>
                  </a:lnTo>
                  <a:lnTo>
                    <a:pt x="10" y="28"/>
                  </a:lnTo>
                  <a:lnTo>
                    <a:pt x="10" y="27"/>
                  </a:lnTo>
                  <a:lnTo>
                    <a:pt x="8" y="27"/>
                  </a:lnTo>
                  <a:lnTo>
                    <a:pt x="8" y="26"/>
                  </a:lnTo>
                  <a:lnTo>
                    <a:pt x="6" y="25"/>
                  </a:lnTo>
                  <a:lnTo>
                    <a:pt x="5" y="24"/>
                  </a:lnTo>
                  <a:lnTo>
                    <a:pt x="5" y="23"/>
                  </a:lnTo>
                  <a:lnTo>
                    <a:pt x="3" y="22"/>
                  </a:lnTo>
                  <a:lnTo>
                    <a:pt x="3" y="21"/>
                  </a:lnTo>
                  <a:lnTo>
                    <a:pt x="2" y="21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2" y="9"/>
                  </a:lnTo>
                  <a:lnTo>
                    <a:pt x="2" y="8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8" y="3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4" y="0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9" y="1"/>
                  </a:lnTo>
                  <a:lnTo>
                    <a:pt x="20" y="1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5" y="1"/>
                  </a:lnTo>
                  <a:lnTo>
                    <a:pt x="27" y="1"/>
                  </a:lnTo>
                  <a:lnTo>
                    <a:pt x="28" y="1"/>
                  </a:lnTo>
                  <a:lnTo>
                    <a:pt x="30" y="1"/>
                  </a:lnTo>
                  <a:lnTo>
                    <a:pt x="31" y="1"/>
                  </a:lnTo>
                  <a:lnTo>
                    <a:pt x="33" y="2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8" y="2"/>
                  </a:lnTo>
                  <a:lnTo>
                    <a:pt x="39" y="2"/>
                  </a:lnTo>
                  <a:lnTo>
                    <a:pt x="41" y="3"/>
                  </a:lnTo>
                  <a:lnTo>
                    <a:pt x="42" y="3"/>
                  </a:lnTo>
                  <a:lnTo>
                    <a:pt x="44" y="3"/>
                  </a:lnTo>
                  <a:lnTo>
                    <a:pt x="44" y="4"/>
                  </a:lnTo>
                  <a:lnTo>
                    <a:pt x="45" y="4"/>
                  </a:lnTo>
                  <a:lnTo>
                    <a:pt x="45" y="5"/>
                  </a:lnTo>
                  <a:lnTo>
                    <a:pt x="47" y="6"/>
                  </a:lnTo>
                  <a:lnTo>
                    <a:pt x="48" y="7"/>
                  </a:lnTo>
                  <a:lnTo>
                    <a:pt x="48" y="8"/>
                  </a:lnTo>
                  <a:lnTo>
                    <a:pt x="48" y="9"/>
                  </a:lnTo>
                  <a:lnTo>
                    <a:pt x="48" y="10"/>
                  </a:lnTo>
                  <a:lnTo>
                    <a:pt x="50" y="11"/>
                  </a:lnTo>
                  <a:lnTo>
                    <a:pt x="48" y="12"/>
                  </a:lnTo>
                  <a:close/>
                </a:path>
              </a:pathLst>
            </a:custGeom>
            <a:solidFill>
              <a:srgbClr val="6191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69" name="Freeform 95"/>
            <p:cNvSpPr>
              <a:spLocks/>
            </p:cNvSpPr>
            <p:nvPr/>
          </p:nvSpPr>
          <p:spPr bwMode="auto">
            <a:xfrm>
              <a:off x="6563" y="3197"/>
              <a:ext cx="255" cy="856"/>
            </a:xfrm>
            <a:custGeom>
              <a:avLst/>
              <a:gdLst>
                <a:gd name="T0" fmla="*/ 4 w 510"/>
                <a:gd name="T1" fmla="*/ 73 h 856"/>
                <a:gd name="T2" fmla="*/ 4 w 510"/>
                <a:gd name="T3" fmla="*/ 86 h 856"/>
                <a:gd name="T4" fmla="*/ 4 w 510"/>
                <a:gd name="T5" fmla="*/ 100 h 856"/>
                <a:gd name="T6" fmla="*/ 4 w 510"/>
                <a:gd name="T7" fmla="*/ 112 h 856"/>
                <a:gd name="T8" fmla="*/ 4 w 510"/>
                <a:gd name="T9" fmla="*/ 124 h 856"/>
                <a:gd name="T10" fmla="*/ 4 w 510"/>
                <a:gd name="T11" fmla="*/ 136 h 856"/>
                <a:gd name="T12" fmla="*/ 4 w 510"/>
                <a:gd name="T13" fmla="*/ 152 h 856"/>
                <a:gd name="T14" fmla="*/ 4 w 510"/>
                <a:gd name="T15" fmla="*/ 180 h 856"/>
                <a:gd name="T16" fmla="*/ 4 w 510"/>
                <a:gd name="T17" fmla="*/ 208 h 856"/>
                <a:gd name="T18" fmla="*/ 4 w 510"/>
                <a:gd name="T19" fmla="*/ 225 h 856"/>
                <a:gd name="T20" fmla="*/ 4 w 510"/>
                <a:gd name="T21" fmla="*/ 239 h 856"/>
                <a:gd name="T22" fmla="*/ 4 w 510"/>
                <a:gd name="T23" fmla="*/ 252 h 856"/>
                <a:gd name="T24" fmla="*/ 4 w 510"/>
                <a:gd name="T25" fmla="*/ 267 h 856"/>
                <a:gd name="T26" fmla="*/ 4 w 510"/>
                <a:gd name="T27" fmla="*/ 283 h 856"/>
                <a:gd name="T28" fmla="*/ 4 w 510"/>
                <a:gd name="T29" fmla="*/ 308 h 856"/>
                <a:gd name="T30" fmla="*/ 4 w 510"/>
                <a:gd name="T31" fmla="*/ 340 h 856"/>
                <a:gd name="T32" fmla="*/ 4 w 510"/>
                <a:gd name="T33" fmla="*/ 373 h 856"/>
                <a:gd name="T34" fmla="*/ 4 w 510"/>
                <a:gd name="T35" fmla="*/ 395 h 856"/>
                <a:gd name="T36" fmla="*/ 4 w 510"/>
                <a:gd name="T37" fmla="*/ 416 h 856"/>
                <a:gd name="T38" fmla="*/ 4 w 510"/>
                <a:gd name="T39" fmla="*/ 441 h 856"/>
                <a:gd name="T40" fmla="*/ 4 w 510"/>
                <a:gd name="T41" fmla="*/ 480 h 856"/>
                <a:gd name="T42" fmla="*/ 4 w 510"/>
                <a:gd name="T43" fmla="*/ 519 h 856"/>
                <a:gd name="T44" fmla="*/ 4 w 510"/>
                <a:gd name="T45" fmla="*/ 544 h 856"/>
                <a:gd name="T46" fmla="*/ 4 w 510"/>
                <a:gd name="T47" fmla="*/ 557 h 856"/>
                <a:gd name="T48" fmla="*/ 4 w 510"/>
                <a:gd name="T49" fmla="*/ 573 h 856"/>
                <a:gd name="T50" fmla="*/ 4 w 510"/>
                <a:gd name="T51" fmla="*/ 606 h 856"/>
                <a:gd name="T52" fmla="*/ 4 w 510"/>
                <a:gd name="T53" fmla="*/ 642 h 856"/>
                <a:gd name="T54" fmla="*/ 4 w 510"/>
                <a:gd name="T55" fmla="*/ 673 h 856"/>
                <a:gd name="T56" fmla="*/ 4 w 510"/>
                <a:gd name="T57" fmla="*/ 689 h 856"/>
                <a:gd name="T58" fmla="*/ 4 w 510"/>
                <a:gd name="T59" fmla="*/ 705 h 856"/>
                <a:gd name="T60" fmla="*/ 4 w 510"/>
                <a:gd name="T61" fmla="*/ 729 h 856"/>
                <a:gd name="T62" fmla="*/ 4 w 510"/>
                <a:gd name="T63" fmla="*/ 758 h 856"/>
                <a:gd name="T64" fmla="*/ 4 w 510"/>
                <a:gd name="T65" fmla="*/ 788 h 856"/>
                <a:gd name="T66" fmla="*/ 4 w 510"/>
                <a:gd name="T67" fmla="*/ 805 h 856"/>
                <a:gd name="T68" fmla="*/ 4 w 510"/>
                <a:gd name="T69" fmla="*/ 822 h 856"/>
                <a:gd name="T70" fmla="*/ 4 w 510"/>
                <a:gd name="T71" fmla="*/ 834 h 856"/>
                <a:gd name="T72" fmla="*/ 4 w 510"/>
                <a:gd name="T73" fmla="*/ 824 h 856"/>
                <a:gd name="T74" fmla="*/ 4 w 510"/>
                <a:gd name="T75" fmla="*/ 816 h 856"/>
                <a:gd name="T76" fmla="*/ 3 w 510"/>
                <a:gd name="T77" fmla="*/ 820 h 856"/>
                <a:gd name="T78" fmla="*/ 2 w 510"/>
                <a:gd name="T79" fmla="*/ 834 h 856"/>
                <a:gd name="T80" fmla="*/ 2 w 510"/>
                <a:gd name="T81" fmla="*/ 854 h 856"/>
                <a:gd name="T82" fmla="*/ 2 w 510"/>
                <a:gd name="T83" fmla="*/ 840 h 856"/>
                <a:gd name="T84" fmla="*/ 2 w 510"/>
                <a:gd name="T85" fmla="*/ 822 h 856"/>
                <a:gd name="T86" fmla="*/ 2 w 510"/>
                <a:gd name="T87" fmla="*/ 800 h 856"/>
                <a:gd name="T88" fmla="*/ 2 w 510"/>
                <a:gd name="T89" fmla="*/ 765 h 856"/>
                <a:gd name="T90" fmla="*/ 2 w 510"/>
                <a:gd name="T91" fmla="*/ 729 h 856"/>
                <a:gd name="T92" fmla="*/ 1 w 510"/>
                <a:gd name="T93" fmla="*/ 642 h 856"/>
                <a:gd name="T94" fmla="*/ 1 w 510"/>
                <a:gd name="T95" fmla="*/ 523 h 856"/>
                <a:gd name="T96" fmla="*/ 1 w 510"/>
                <a:gd name="T97" fmla="*/ 403 h 856"/>
                <a:gd name="T98" fmla="*/ 1 w 510"/>
                <a:gd name="T99" fmla="*/ 358 h 856"/>
                <a:gd name="T100" fmla="*/ 1 w 510"/>
                <a:gd name="T101" fmla="*/ 320 h 856"/>
                <a:gd name="T102" fmla="*/ 1 w 510"/>
                <a:gd name="T103" fmla="*/ 271 h 856"/>
                <a:gd name="T104" fmla="*/ 1 w 510"/>
                <a:gd name="T105" fmla="*/ 190 h 856"/>
                <a:gd name="T106" fmla="*/ 1 w 510"/>
                <a:gd name="T107" fmla="*/ 107 h 856"/>
                <a:gd name="T108" fmla="*/ 1 w 510"/>
                <a:gd name="T109" fmla="*/ 46 h 856"/>
                <a:gd name="T110" fmla="*/ 2 w 510"/>
                <a:gd name="T111" fmla="*/ 41 h 856"/>
                <a:gd name="T112" fmla="*/ 2 w 510"/>
                <a:gd name="T113" fmla="*/ 34 h 856"/>
                <a:gd name="T114" fmla="*/ 3 w 510"/>
                <a:gd name="T115" fmla="*/ 23 h 856"/>
                <a:gd name="T116" fmla="*/ 4 w 510"/>
                <a:gd name="T117" fmla="*/ 12 h 856"/>
                <a:gd name="T118" fmla="*/ 4 w 510"/>
                <a:gd name="T119" fmla="*/ 4 h 856"/>
                <a:gd name="T120" fmla="*/ 4 w 510"/>
                <a:gd name="T121" fmla="*/ 26 h 856"/>
                <a:gd name="T122" fmla="*/ 4 w 510"/>
                <a:gd name="T123" fmla="*/ 50 h 85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10"/>
                <a:gd name="T187" fmla="*/ 0 h 856"/>
                <a:gd name="T188" fmla="*/ 510 w 510"/>
                <a:gd name="T189" fmla="*/ 856 h 85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10" h="856">
                  <a:moveTo>
                    <a:pt x="495" y="61"/>
                  </a:moveTo>
                  <a:lnTo>
                    <a:pt x="493" y="62"/>
                  </a:lnTo>
                  <a:lnTo>
                    <a:pt x="493" y="63"/>
                  </a:lnTo>
                  <a:lnTo>
                    <a:pt x="492" y="64"/>
                  </a:lnTo>
                  <a:lnTo>
                    <a:pt x="492" y="65"/>
                  </a:lnTo>
                  <a:lnTo>
                    <a:pt x="492" y="67"/>
                  </a:lnTo>
                  <a:lnTo>
                    <a:pt x="490" y="68"/>
                  </a:lnTo>
                  <a:lnTo>
                    <a:pt x="490" y="69"/>
                  </a:lnTo>
                  <a:lnTo>
                    <a:pt x="490" y="70"/>
                  </a:lnTo>
                  <a:lnTo>
                    <a:pt x="490" y="71"/>
                  </a:lnTo>
                  <a:lnTo>
                    <a:pt x="490" y="72"/>
                  </a:lnTo>
                  <a:lnTo>
                    <a:pt x="490" y="73"/>
                  </a:lnTo>
                  <a:lnTo>
                    <a:pt x="490" y="74"/>
                  </a:lnTo>
                  <a:lnTo>
                    <a:pt x="490" y="76"/>
                  </a:lnTo>
                  <a:lnTo>
                    <a:pt x="492" y="77"/>
                  </a:lnTo>
                  <a:lnTo>
                    <a:pt x="492" y="78"/>
                  </a:lnTo>
                  <a:lnTo>
                    <a:pt x="492" y="79"/>
                  </a:lnTo>
                  <a:lnTo>
                    <a:pt x="492" y="80"/>
                  </a:lnTo>
                  <a:lnTo>
                    <a:pt x="492" y="81"/>
                  </a:lnTo>
                  <a:lnTo>
                    <a:pt x="492" y="82"/>
                  </a:lnTo>
                  <a:lnTo>
                    <a:pt x="493" y="83"/>
                  </a:lnTo>
                  <a:lnTo>
                    <a:pt x="493" y="84"/>
                  </a:lnTo>
                  <a:lnTo>
                    <a:pt x="493" y="85"/>
                  </a:lnTo>
                  <a:lnTo>
                    <a:pt x="493" y="86"/>
                  </a:lnTo>
                  <a:lnTo>
                    <a:pt x="493" y="89"/>
                  </a:lnTo>
                  <a:lnTo>
                    <a:pt x="493" y="90"/>
                  </a:lnTo>
                  <a:lnTo>
                    <a:pt x="493" y="91"/>
                  </a:lnTo>
                  <a:lnTo>
                    <a:pt x="493" y="92"/>
                  </a:lnTo>
                  <a:lnTo>
                    <a:pt x="493" y="93"/>
                  </a:lnTo>
                  <a:lnTo>
                    <a:pt x="492" y="94"/>
                  </a:lnTo>
                  <a:lnTo>
                    <a:pt x="492" y="96"/>
                  </a:lnTo>
                  <a:lnTo>
                    <a:pt x="490" y="97"/>
                  </a:lnTo>
                  <a:lnTo>
                    <a:pt x="490" y="98"/>
                  </a:lnTo>
                  <a:lnTo>
                    <a:pt x="492" y="98"/>
                  </a:lnTo>
                  <a:lnTo>
                    <a:pt x="492" y="99"/>
                  </a:lnTo>
                  <a:lnTo>
                    <a:pt x="493" y="100"/>
                  </a:lnTo>
                  <a:lnTo>
                    <a:pt x="495" y="101"/>
                  </a:lnTo>
                  <a:lnTo>
                    <a:pt x="495" y="102"/>
                  </a:lnTo>
                  <a:lnTo>
                    <a:pt x="495" y="103"/>
                  </a:lnTo>
                  <a:lnTo>
                    <a:pt x="496" y="104"/>
                  </a:lnTo>
                  <a:lnTo>
                    <a:pt x="496" y="105"/>
                  </a:lnTo>
                  <a:lnTo>
                    <a:pt x="496" y="106"/>
                  </a:lnTo>
                  <a:lnTo>
                    <a:pt x="496" y="107"/>
                  </a:lnTo>
                  <a:lnTo>
                    <a:pt x="495" y="108"/>
                  </a:lnTo>
                  <a:lnTo>
                    <a:pt x="495" y="109"/>
                  </a:lnTo>
                  <a:lnTo>
                    <a:pt x="495" y="110"/>
                  </a:lnTo>
                  <a:lnTo>
                    <a:pt x="495" y="111"/>
                  </a:lnTo>
                  <a:lnTo>
                    <a:pt x="495" y="112"/>
                  </a:lnTo>
                  <a:lnTo>
                    <a:pt x="495" y="113"/>
                  </a:lnTo>
                  <a:lnTo>
                    <a:pt x="495" y="114"/>
                  </a:lnTo>
                  <a:lnTo>
                    <a:pt x="495" y="115"/>
                  </a:lnTo>
                  <a:lnTo>
                    <a:pt x="495" y="116"/>
                  </a:lnTo>
                  <a:lnTo>
                    <a:pt x="495" y="117"/>
                  </a:lnTo>
                  <a:lnTo>
                    <a:pt x="495" y="118"/>
                  </a:lnTo>
                  <a:lnTo>
                    <a:pt x="495" y="119"/>
                  </a:lnTo>
                  <a:lnTo>
                    <a:pt x="495" y="120"/>
                  </a:lnTo>
                  <a:lnTo>
                    <a:pt x="495" y="121"/>
                  </a:lnTo>
                  <a:lnTo>
                    <a:pt x="495" y="122"/>
                  </a:lnTo>
                  <a:lnTo>
                    <a:pt x="495" y="123"/>
                  </a:lnTo>
                  <a:lnTo>
                    <a:pt x="493" y="124"/>
                  </a:lnTo>
                  <a:lnTo>
                    <a:pt x="493" y="125"/>
                  </a:lnTo>
                  <a:lnTo>
                    <a:pt x="493" y="126"/>
                  </a:lnTo>
                  <a:lnTo>
                    <a:pt x="493" y="127"/>
                  </a:lnTo>
                  <a:lnTo>
                    <a:pt x="492" y="127"/>
                  </a:lnTo>
                  <a:lnTo>
                    <a:pt x="492" y="128"/>
                  </a:lnTo>
                  <a:lnTo>
                    <a:pt x="492" y="129"/>
                  </a:lnTo>
                  <a:lnTo>
                    <a:pt x="492" y="130"/>
                  </a:lnTo>
                  <a:lnTo>
                    <a:pt x="492" y="131"/>
                  </a:lnTo>
                  <a:lnTo>
                    <a:pt x="490" y="132"/>
                  </a:lnTo>
                  <a:lnTo>
                    <a:pt x="490" y="133"/>
                  </a:lnTo>
                  <a:lnTo>
                    <a:pt x="490" y="134"/>
                  </a:lnTo>
                  <a:lnTo>
                    <a:pt x="490" y="136"/>
                  </a:lnTo>
                  <a:lnTo>
                    <a:pt x="492" y="136"/>
                  </a:lnTo>
                  <a:lnTo>
                    <a:pt x="492" y="137"/>
                  </a:lnTo>
                  <a:lnTo>
                    <a:pt x="492" y="138"/>
                  </a:lnTo>
                  <a:lnTo>
                    <a:pt x="492" y="139"/>
                  </a:lnTo>
                  <a:lnTo>
                    <a:pt x="493" y="139"/>
                  </a:lnTo>
                  <a:lnTo>
                    <a:pt x="493" y="140"/>
                  </a:lnTo>
                  <a:lnTo>
                    <a:pt x="495" y="141"/>
                  </a:lnTo>
                  <a:lnTo>
                    <a:pt x="493" y="143"/>
                  </a:lnTo>
                  <a:lnTo>
                    <a:pt x="492" y="145"/>
                  </a:lnTo>
                  <a:lnTo>
                    <a:pt x="492" y="148"/>
                  </a:lnTo>
                  <a:lnTo>
                    <a:pt x="492" y="150"/>
                  </a:lnTo>
                  <a:lnTo>
                    <a:pt x="490" y="152"/>
                  </a:lnTo>
                  <a:lnTo>
                    <a:pt x="490" y="155"/>
                  </a:lnTo>
                  <a:lnTo>
                    <a:pt x="490" y="157"/>
                  </a:lnTo>
                  <a:lnTo>
                    <a:pt x="490" y="159"/>
                  </a:lnTo>
                  <a:lnTo>
                    <a:pt x="490" y="162"/>
                  </a:lnTo>
                  <a:lnTo>
                    <a:pt x="490" y="164"/>
                  </a:lnTo>
                  <a:lnTo>
                    <a:pt x="492" y="166"/>
                  </a:lnTo>
                  <a:lnTo>
                    <a:pt x="492" y="169"/>
                  </a:lnTo>
                  <a:lnTo>
                    <a:pt x="492" y="171"/>
                  </a:lnTo>
                  <a:lnTo>
                    <a:pt x="492" y="173"/>
                  </a:lnTo>
                  <a:lnTo>
                    <a:pt x="493" y="176"/>
                  </a:lnTo>
                  <a:lnTo>
                    <a:pt x="493" y="178"/>
                  </a:lnTo>
                  <a:lnTo>
                    <a:pt x="493" y="180"/>
                  </a:lnTo>
                  <a:lnTo>
                    <a:pt x="495" y="184"/>
                  </a:lnTo>
                  <a:lnTo>
                    <a:pt x="495" y="186"/>
                  </a:lnTo>
                  <a:lnTo>
                    <a:pt x="495" y="188"/>
                  </a:lnTo>
                  <a:lnTo>
                    <a:pt x="495" y="190"/>
                  </a:lnTo>
                  <a:lnTo>
                    <a:pt x="496" y="193"/>
                  </a:lnTo>
                  <a:lnTo>
                    <a:pt x="496" y="195"/>
                  </a:lnTo>
                  <a:lnTo>
                    <a:pt x="496" y="197"/>
                  </a:lnTo>
                  <a:lnTo>
                    <a:pt x="496" y="199"/>
                  </a:lnTo>
                  <a:lnTo>
                    <a:pt x="496" y="202"/>
                  </a:lnTo>
                  <a:lnTo>
                    <a:pt x="496" y="204"/>
                  </a:lnTo>
                  <a:lnTo>
                    <a:pt x="496" y="206"/>
                  </a:lnTo>
                  <a:lnTo>
                    <a:pt x="496" y="208"/>
                  </a:lnTo>
                  <a:lnTo>
                    <a:pt x="496" y="210"/>
                  </a:lnTo>
                  <a:lnTo>
                    <a:pt x="496" y="212"/>
                  </a:lnTo>
                  <a:lnTo>
                    <a:pt x="496" y="215"/>
                  </a:lnTo>
                  <a:lnTo>
                    <a:pt x="495" y="216"/>
                  </a:lnTo>
                  <a:lnTo>
                    <a:pt x="495" y="217"/>
                  </a:lnTo>
                  <a:lnTo>
                    <a:pt x="495" y="218"/>
                  </a:lnTo>
                  <a:lnTo>
                    <a:pt x="495" y="219"/>
                  </a:lnTo>
                  <a:lnTo>
                    <a:pt x="495" y="220"/>
                  </a:lnTo>
                  <a:lnTo>
                    <a:pt x="495" y="221"/>
                  </a:lnTo>
                  <a:lnTo>
                    <a:pt x="495" y="222"/>
                  </a:lnTo>
                  <a:lnTo>
                    <a:pt x="495" y="223"/>
                  </a:lnTo>
                  <a:lnTo>
                    <a:pt x="495" y="225"/>
                  </a:lnTo>
                  <a:lnTo>
                    <a:pt x="495" y="226"/>
                  </a:lnTo>
                  <a:lnTo>
                    <a:pt x="495" y="227"/>
                  </a:lnTo>
                  <a:lnTo>
                    <a:pt x="495" y="228"/>
                  </a:lnTo>
                  <a:lnTo>
                    <a:pt x="495" y="229"/>
                  </a:lnTo>
                  <a:lnTo>
                    <a:pt x="495" y="230"/>
                  </a:lnTo>
                  <a:lnTo>
                    <a:pt x="493" y="233"/>
                  </a:lnTo>
                  <a:lnTo>
                    <a:pt x="493" y="234"/>
                  </a:lnTo>
                  <a:lnTo>
                    <a:pt x="495" y="235"/>
                  </a:lnTo>
                  <a:lnTo>
                    <a:pt x="495" y="236"/>
                  </a:lnTo>
                  <a:lnTo>
                    <a:pt x="495" y="237"/>
                  </a:lnTo>
                  <a:lnTo>
                    <a:pt x="495" y="238"/>
                  </a:lnTo>
                  <a:lnTo>
                    <a:pt x="495" y="239"/>
                  </a:lnTo>
                  <a:lnTo>
                    <a:pt x="495" y="240"/>
                  </a:lnTo>
                  <a:lnTo>
                    <a:pt x="495" y="241"/>
                  </a:lnTo>
                  <a:lnTo>
                    <a:pt x="496" y="242"/>
                  </a:lnTo>
                  <a:lnTo>
                    <a:pt x="496" y="243"/>
                  </a:lnTo>
                  <a:lnTo>
                    <a:pt x="496" y="244"/>
                  </a:lnTo>
                  <a:lnTo>
                    <a:pt x="498" y="245"/>
                  </a:lnTo>
                  <a:lnTo>
                    <a:pt x="498" y="246"/>
                  </a:lnTo>
                  <a:lnTo>
                    <a:pt x="499" y="247"/>
                  </a:lnTo>
                  <a:lnTo>
                    <a:pt x="501" y="248"/>
                  </a:lnTo>
                  <a:lnTo>
                    <a:pt x="499" y="249"/>
                  </a:lnTo>
                  <a:lnTo>
                    <a:pt x="499" y="250"/>
                  </a:lnTo>
                  <a:lnTo>
                    <a:pt x="499" y="252"/>
                  </a:lnTo>
                  <a:lnTo>
                    <a:pt x="498" y="253"/>
                  </a:lnTo>
                  <a:lnTo>
                    <a:pt x="498" y="254"/>
                  </a:lnTo>
                  <a:lnTo>
                    <a:pt x="498" y="256"/>
                  </a:lnTo>
                  <a:lnTo>
                    <a:pt x="498" y="257"/>
                  </a:lnTo>
                  <a:lnTo>
                    <a:pt x="498" y="258"/>
                  </a:lnTo>
                  <a:lnTo>
                    <a:pt x="498" y="259"/>
                  </a:lnTo>
                  <a:lnTo>
                    <a:pt x="498" y="261"/>
                  </a:lnTo>
                  <a:lnTo>
                    <a:pt x="498" y="262"/>
                  </a:lnTo>
                  <a:lnTo>
                    <a:pt x="498" y="263"/>
                  </a:lnTo>
                  <a:lnTo>
                    <a:pt x="498" y="264"/>
                  </a:lnTo>
                  <a:lnTo>
                    <a:pt x="498" y="265"/>
                  </a:lnTo>
                  <a:lnTo>
                    <a:pt x="498" y="267"/>
                  </a:lnTo>
                  <a:lnTo>
                    <a:pt x="498" y="268"/>
                  </a:lnTo>
                  <a:lnTo>
                    <a:pt x="498" y="269"/>
                  </a:lnTo>
                  <a:lnTo>
                    <a:pt x="498" y="270"/>
                  </a:lnTo>
                  <a:lnTo>
                    <a:pt x="498" y="272"/>
                  </a:lnTo>
                  <a:lnTo>
                    <a:pt x="498" y="273"/>
                  </a:lnTo>
                  <a:lnTo>
                    <a:pt x="498" y="274"/>
                  </a:lnTo>
                  <a:lnTo>
                    <a:pt x="498" y="275"/>
                  </a:lnTo>
                  <a:lnTo>
                    <a:pt x="498" y="277"/>
                  </a:lnTo>
                  <a:lnTo>
                    <a:pt x="498" y="278"/>
                  </a:lnTo>
                  <a:lnTo>
                    <a:pt x="498" y="279"/>
                  </a:lnTo>
                  <a:lnTo>
                    <a:pt x="498" y="281"/>
                  </a:lnTo>
                  <a:lnTo>
                    <a:pt x="498" y="283"/>
                  </a:lnTo>
                  <a:lnTo>
                    <a:pt x="496" y="284"/>
                  </a:lnTo>
                  <a:lnTo>
                    <a:pt x="496" y="285"/>
                  </a:lnTo>
                  <a:lnTo>
                    <a:pt x="496" y="287"/>
                  </a:lnTo>
                  <a:lnTo>
                    <a:pt x="496" y="288"/>
                  </a:lnTo>
                  <a:lnTo>
                    <a:pt x="496" y="290"/>
                  </a:lnTo>
                  <a:lnTo>
                    <a:pt x="495" y="292"/>
                  </a:lnTo>
                  <a:lnTo>
                    <a:pt x="495" y="295"/>
                  </a:lnTo>
                  <a:lnTo>
                    <a:pt x="495" y="298"/>
                  </a:lnTo>
                  <a:lnTo>
                    <a:pt x="495" y="300"/>
                  </a:lnTo>
                  <a:lnTo>
                    <a:pt x="495" y="303"/>
                  </a:lnTo>
                  <a:lnTo>
                    <a:pt x="495" y="306"/>
                  </a:lnTo>
                  <a:lnTo>
                    <a:pt x="495" y="308"/>
                  </a:lnTo>
                  <a:lnTo>
                    <a:pt x="495" y="311"/>
                  </a:lnTo>
                  <a:lnTo>
                    <a:pt x="495" y="313"/>
                  </a:lnTo>
                  <a:lnTo>
                    <a:pt x="495" y="316"/>
                  </a:lnTo>
                  <a:lnTo>
                    <a:pt x="495" y="319"/>
                  </a:lnTo>
                  <a:lnTo>
                    <a:pt x="495" y="321"/>
                  </a:lnTo>
                  <a:lnTo>
                    <a:pt x="495" y="324"/>
                  </a:lnTo>
                  <a:lnTo>
                    <a:pt x="495" y="326"/>
                  </a:lnTo>
                  <a:lnTo>
                    <a:pt x="495" y="330"/>
                  </a:lnTo>
                  <a:lnTo>
                    <a:pt x="495" y="333"/>
                  </a:lnTo>
                  <a:lnTo>
                    <a:pt x="495" y="335"/>
                  </a:lnTo>
                  <a:lnTo>
                    <a:pt x="495" y="338"/>
                  </a:lnTo>
                  <a:lnTo>
                    <a:pt x="495" y="340"/>
                  </a:lnTo>
                  <a:lnTo>
                    <a:pt x="496" y="343"/>
                  </a:lnTo>
                  <a:lnTo>
                    <a:pt x="496" y="346"/>
                  </a:lnTo>
                  <a:lnTo>
                    <a:pt x="496" y="348"/>
                  </a:lnTo>
                  <a:lnTo>
                    <a:pt x="496" y="351"/>
                  </a:lnTo>
                  <a:lnTo>
                    <a:pt x="496" y="354"/>
                  </a:lnTo>
                  <a:lnTo>
                    <a:pt x="496" y="356"/>
                  </a:lnTo>
                  <a:lnTo>
                    <a:pt x="498" y="359"/>
                  </a:lnTo>
                  <a:lnTo>
                    <a:pt x="498" y="362"/>
                  </a:lnTo>
                  <a:lnTo>
                    <a:pt x="498" y="364"/>
                  </a:lnTo>
                  <a:lnTo>
                    <a:pt x="498" y="367"/>
                  </a:lnTo>
                  <a:lnTo>
                    <a:pt x="498" y="370"/>
                  </a:lnTo>
                  <a:lnTo>
                    <a:pt x="498" y="373"/>
                  </a:lnTo>
                  <a:lnTo>
                    <a:pt x="499" y="377"/>
                  </a:lnTo>
                  <a:lnTo>
                    <a:pt x="498" y="378"/>
                  </a:lnTo>
                  <a:lnTo>
                    <a:pt x="498" y="380"/>
                  </a:lnTo>
                  <a:lnTo>
                    <a:pt x="496" y="382"/>
                  </a:lnTo>
                  <a:lnTo>
                    <a:pt x="496" y="383"/>
                  </a:lnTo>
                  <a:lnTo>
                    <a:pt x="495" y="385"/>
                  </a:lnTo>
                  <a:lnTo>
                    <a:pt x="495" y="387"/>
                  </a:lnTo>
                  <a:lnTo>
                    <a:pt x="495" y="388"/>
                  </a:lnTo>
                  <a:lnTo>
                    <a:pt x="493" y="390"/>
                  </a:lnTo>
                  <a:lnTo>
                    <a:pt x="493" y="392"/>
                  </a:lnTo>
                  <a:lnTo>
                    <a:pt x="493" y="393"/>
                  </a:lnTo>
                  <a:lnTo>
                    <a:pt x="493" y="395"/>
                  </a:lnTo>
                  <a:lnTo>
                    <a:pt x="493" y="397"/>
                  </a:lnTo>
                  <a:lnTo>
                    <a:pt x="493" y="399"/>
                  </a:lnTo>
                  <a:lnTo>
                    <a:pt x="492" y="400"/>
                  </a:lnTo>
                  <a:lnTo>
                    <a:pt x="492" y="402"/>
                  </a:lnTo>
                  <a:lnTo>
                    <a:pt x="492" y="404"/>
                  </a:lnTo>
                  <a:lnTo>
                    <a:pt x="492" y="405"/>
                  </a:lnTo>
                  <a:lnTo>
                    <a:pt x="492" y="407"/>
                  </a:lnTo>
                  <a:lnTo>
                    <a:pt x="493" y="409"/>
                  </a:lnTo>
                  <a:lnTo>
                    <a:pt x="493" y="410"/>
                  </a:lnTo>
                  <a:lnTo>
                    <a:pt x="493" y="412"/>
                  </a:lnTo>
                  <a:lnTo>
                    <a:pt x="493" y="414"/>
                  </a:lnTo>
                  <a:lnTo>
                    <a:pt x="493" y="416"/>
                  </a:lnTo>
                  <a:lnTo>
                    <a:pt x="493" y="417"/>
                  </a:lnTo>
                  <a:lnTo>
                    <a:pt x="495" y="419"/>
                  </a:lnTo>
                  <a:lnTo>
                    <a:pt x="495" y="421"/>
                  </a:lnTo>
                  <a:lnTo>
                    <a:pt x="495" y="422"/>
                  </a:lnTo>
                  <a:lnTo>
                    <a:pt x="496" y="425"/>
                  </a:lnTo>
                  <a:lnTo>
                    <a:pt x="496" y="427"/>
                  </a:lnTo>
                  <a:lnTo>
                    <a:pt x="498" y="428"/>
                  </a:lnTo>
                  <a:lnTo>
                    <a:pt x="498" y="430"/>
                  </a:lnTo>
                  <a:lnTo>
                    <a:pt x="499" y="432"/>
                  </a:lnTo>
                  <a:lnTo>
                    <a:pt x="498" y="435"/>
                  </a:lnTo>
                  <a:lnTo>
                    <a:pt x="498" y="438"/>
                  </a:lnTo>
                  <a:lnTo>
                    <a:pt x="498" y="441"/>
                  </a:lnTo>
                  <a:lnTo>
                    <a:pt x="496" y="444"/>
                  </a:lnTo>
                  <a:lnTo>
                    <a:pt x="496" y="447"/>
                  </a:lnTo>
                  <a:lnTo>
                    <a:pt x="496" y="450"/>
                  </a:lnTo>
                  <a:lnTo>
                    <a:pt x="496" y="453"/>
                  </a:lnTo>
                  <a:lnTo>
                    <a:pt x="496" y="456"/>
                  </a:lnTo>
                  <a:lnTo>
                    <a:pt x="498" y="460"/>
                  </a:lnTo>
                  <a:lnTo>
                    <a:pt x="498" y="463"/>
                  </a:lnTo>
                  <a:lnTo>
                    <a:pt x="498" y="466"/>
                  </a:lnTo>
                  <a:lnTo>
                    <a:pt x="498" y="469"/>
                  </a:lnTo>
                  <a:lnTo>
                    <a:pt x="499" y="473"/>
                  </a:lnTo>
                  <a:lnTo>
                    <a:pt x="499" y="477"/>
                  </a:lnTo>
                  <a:lnTo>
                    <a:pt x="499" y="480"/>
                  </a:lnTo>
                  <a:lnTo>
                    <a:pt x="501" y="483"/>
                  </a:lnTo>
                  <a:lnTo>
                    <a:pt x="501" y="486"/>
                  </a:lnTo>
                  <a:lnTo>
                    <a:pt x="502" y="489"/>
                  </a:lnTo>
                  <a:lnTo>
                    <a:pt x="502" y="493"/>
                  </a:lnTo>
                  <a:lnTo>
                    <a:pt x="502" y="496"/>
                  </a:lnTo>
                  <a:lnTo>
                    <a:pt x="504" y="499"/>
                  </a:lnTo>
                  <a:lnTo>
                    <a:pt x="504" y="502"/>
                  </a:lnTo>
                  <a:lnTo>
                    <a:pt x="504" y="506"/>
                  </a:lnTo>
                  <a:lnTo>
                    <a:pt x="506" y="509"/>
                  </a:lnTo>
                  <a:lnTo>
                    <a:pt x="506" y="512"/>
                  </a:lnTo>
                  <a:lnTo>
                    <a:pt x="506" y="515"/>
                  </a:lnTo>
                  <a:lnTo>
                    <a:pt x="506" y="519"/>
                  </a:lnTo>
                  <a:lnTo>
                    <a:pt x="506" y="523"/>
                  </a:lnTo>
                  <a:lnTo>
                    <a:pt x="506" y="526"/>
                  </a:lnTo>
                  <a:lnTo>
                    <a:pt x="506" y="529"/>
                  </a:lnTo>
                  <a:lnTo>
                    <a:pt x="506" y="533"/>
                  </a:lnTo>
                  <a:lnTo>
                    <a:pt x="506" y="536"/>
                  </a:lnTo>
                  <a:lnTo>
                    <a:pt x="506" y="537"/>
                  </a:lnTo>
                  <a:lnTo>
                    <a:pt x="504" y="538"/>
                  </a:lnTo>
                  <a:lnTo>
                    <a:pt x="504" y="539"/>
                  </a:lnTo>
                  <a:lnTo>
                    <a:pt x="504" y="540"/>
                  </a:lnTo>
                  <a:lnTo>
                    <a:pt x="502" y="541"/>
                  </a:lnTo>
                  <a:lnTo>
                    <a:pt x="502" y="542"/>
                  </a:lnTo>
                  <a:lnTo>
                    <a:pt x="502" y="544"/>
                  </a:lnTo>
                  <a:lnTo>
                    <a:pt x="502" y="545"/>
                  </a:lnTo>
                  <a:lnTo>
                    <a:pt x="502" y="546"/>
                  </a:lnTo>
                  <a:lnTo>
                    <a:pt x="502" y="547"/>
                  </a:lnTo>
                  <a:lnTo>
                    <a:pt x="502" y="548"/>
                  </a:lnTo>
                  <a:lnTo>
                    <a:pt x="502" y="549"/>
                  </a:lnTo>
                  <a:lnTo>
                    <a:pt x="502" y="550"/>
                  </a:lnTo>
                  <a:lnTo>
                    <a:pt x="502" y="551"/>
                  </a:lnTo>
                  <a:lnTo>
                    <a:pt x="502" y="553"/>
                  </a:lnTo>
                  <a:lnTo>
                    <a:pt x="502" y="554"/>
                  </a:lnTo>
                  <a:lnTo>
                    <a:pt x="502" y="555"/>
                  </a:lnTo>
                  <a:lnTo>
                    <a:pt x="502" y="556"/>
                  </a:lnTo>
                  <a:lnTo>
                    <a:pt x="502" y="557"/>
                  </a:lnTo>
                  <a:lnTo>
                    <a:pt x="502" y="559"/>
                  </a:lnTo>
                  <a:lnTo>
                    <a:pt x="502" y="560"/>
                  </a:lnTo>
                  <a:lnTo>
                    <a:pt x="502" y="561"/>
                  </a:lnTo>
                  <a:lnTo>
                    <a:pt x="502" y="562"/>
                  </a:lnTo>
                  <a:lnTo>
                    <a:pt x="502" y="563"/>
                  </a:lnTo>
                  <a:lnTo>
                    <a:pt x="502" y="565"/>
                  </a:lnTo>
                  <a:lnTo>
                    <a:pt x="502" y="566"/>
                  </a:lnTo>
                  <a:lnTo>
                    <a:pt x="502" y="567"/>
                  </a:lnTo>
                  <a:lnTo>
                    <a:pt x="502" y="570"/>
                  </a:lnTo>
                  <a:lnTo>
                    <a:pt x="502" y="571"/>
                  </a:lnTo>
                  <a:lnTo>
                    <a:pt x="502" y="572"/>
                  </a:lnTo>
                  <a:lnTo>
                    <a:pt x="502" y="573"/>
                  </a:lnTo>
                  <a:lnTo>
                    <a:pt x="502" y="575"/>
                  </a:lnTo>
                  <a:lnTo>
                    <a:pt x="502" y="577"/>
                  </a:lnTo>
                  <a:lnTo>
                    <a:pt x="502" y="580"/>
                  </a:lnTo>
                  <a:lnTo>
                    <a:pt x="504" y="583"/>
                  </a:lnTo>
                  <a:lnTo>
                    <a:pt x="504" y="586"/>
                  </a:lnTo>
                  <a:lnTo>
                    <a:pt x="504" y="588"/>
                  </a:lnTo>
                  <a:lnTo>
                    <a:pt x="504" y="591"/>
                  </a:lnTo>
                  <a:lnTo>
                    <a:pt x="504" y="594"/>
                  </a:lnTo>
                  <a:lnTo>
                    <a:pt x="504" y="597"/>
                  </a:lnTo>
                  <a:lnTo>
                    <a:pt x="506" y="600"/>
                  </a:lnTo>
                  <a:lnTo>
                    <a:pt x="506" y="603"/>
                  </a:lnTo>
                  <a:lnTo>
                    <a:pt x="506" y="606"/>
                  </a:lnTo>
                  <a:lnTo>
                    <a:pt x="506" y="609"/>
                  </a:lnTo>
                  <a:lnTo>
                    <a:pt x="506" y="612"/>
                  </a:lnTo>
                  <a:lnTo>
                    <a:pt x="506" y="614"/>
                  </a:lnTo>
                  <a:lnTo>
                    <a:pt x="506" y="618"/>
                  </a:lnTo>
                  <a:lnTo>
                    <a:pt x="506" y="621"/>
                  </a:lnTo>
                  <a:lnTo>
                    <a:pt x="506" y="624"/>
                  </a:lnTo>
                  <a:lnTo>
                    <a:pt x="506" y="627"/>
                  </a:lnTo>
                  <a:lnTo>
                    <a:pt x="506" y="630"/>
                  </a:lnTo>
                  <a:lnTo>
                    <a:pt x="506" y="633"/>
                  </a:lnTo>
                  <a:lnTo>
                    <a:pt x="506" y="636"/>
                  </a:lnTo>
                  <a:lnTo>
                    <a:pt x="506" y="639"/>
                  </a:lnTo>
                  <a:lnTo>
                    <a:pt x="506" y="642"/>
                  </a:lnTo>
                  <a:lnTo>
                    <a:pt x="506" y="645"/>
                  </a:lnTo>
                  <a:lnTo>
                    <a:pt x="506" y="648"/>
                  </a:lnTo>
                  <a:lnTo>
                    <a:pt x="506" y="651"/>
                  </a:lnTo>
                  <a:lnTo>
                    <a:pt x="506" y="654"/>
                  </a:lnTo>
                  <a:lnTo>
                    <a:pt x="506" y="657"/>
                  </a:lnTo>
                  <a:lnTo>
                    <a:pt x="506" y="660"/>
                  </a:lnTo>
                  <a:lnTo>
                    <a:pt x="506" y="663"/>
                  </a:lnTo>
                  <a:lnTo>
                    <a:pt x="506" y="667"/>
                  </a:lnTo>
                  <a:lnTo>
                    <a:pt x="506" y="670"/>
                  </a:lnTo>
                  <a:lnTo>
                    <a:pt x="506" y="671"/>
                  </a:lnTo>
                  <a:lnTo>
                    <a:pt x="506" y="672"/>
                  </a:lnTo>
                  <a:lnTo>
                    <a:pt x="506" y="673"/>
                  </a:lnTo>
                  <a:lnTo>
                    <a:pt x="506" y="674"/>
                  </a:lnTo>
                  <a:lnTo>
                    <a:pt x="506" y="676"/>
                  </a:lnTo>
                  <a:lnTo>
                    <a:pt x="506" y="677"/>
                  </a:lnTo>
                  <a:lnTo>
                    <a:pt x="506" y="678"/>
                  </a:lnTo>
                  <a:lnTo>
                    <a:pt x="506" y="679"/>
                  </a:lnTo>
                  <a:lnTo>
                    <a:pt x="507" y="681"/>
                  </a:lnTo>
                  <a:lnTo>
                    <a:pt x="507" y="682"/>
                  </a:lnTo>
                  <a:lnTo>
                    <a:pt x="507" y="683"/>
                  </a:lnTo>
                  <a:lnTo>
                    <a:pt x="507" y="685"/>
                  </a:lnTo>
                  <a:lnTo>
                    <a:pt x="507" y="686"/>
                  </a:lnTo>
                  <a:lnTo>
                    <a:pt x="507" y="687"/>
                  </a:lnTo>
                  <a:lnTo>
                    <a:pt x="509" y="689"/>
                  </a:lnTo>
                  <a:lnTo>
                    <a:pt x="509" y="690"/>
                  </a:lnTo>
                  <a:lnTo>
                    <a:pt x="509" y="691"/>
                  </a:lnTo>
                  <a:lnTo>
                    <a:pt x="509" y="693"/>
                  </a:lnTo>
                  <a:lnTo>
                    <a:pt x="509" y="694"/>
                  </a:lnTo>
                  <a:lnTo>
                    <a:pt x="509" y="696"/>
                  </a:lnTo>
                  <a:lnTo>
                    <a:pt x="509" y="697"/>
                  </a:lnTo>
                  <a:lnTo>
                    <a:pt x="509" y="698"/>
                  </a:lnTo>
                  <a:lnTo>
                    <a:pt x="509" y="700"/>
                  </a:lnTo>
                  <a:lnTo>
                    <a:pt x="509" y="701"/>
                  </a:lnTo>
                  <a:lnTo>
                    <a:pt x="507" y="702"/>
                  </a:lnTo>
                  <a:lnTo>
                    <a:pt x="507" y="704"/>
                  </a:lnTo>
                  <a:lnTo>
                    <a:pt x="507" y="705"/>
                  </a:lnTo>
                  <a:lnTo>
                    <a:pt x="506" y="706"/>
                  </a:lnTo>
                  <a:lnTo>
                    <a:pt x="506" y="707"/>
                  </a:lnTo>
                  <a:lnTo>
                    <a:pt x="504" y="708"/>
                  </a:lnTo>
                  <a:lnTo>
                    <a:pt x="504" y="710"/>
                  </a:lnTo>
                  <a:lnTo>
                    <a:pt x="502" y="711"/>
                  </a:lnTo>
                  <a:lnTo>
                    <a:pt x="502" y="714"/>
                  </a:lnTo>
                  <a:lnTo>
                    <a:pt x="504" y="716"/>
                  </a:lnTo>
                  <a:lnTo>
                    <a:pt x="504" y="719"/>
                  </a:lnTo>
                  <a:lnTo>
                    <a:pt x="506" y="721"/>
                  </a:lnTo>
                  <a:lnTo>
                    <a:pt x="506" y="724"/>
                  </a:lnTo>
                  <a:lnTo>
                    <a:pt x="506" y="726"/>
                  </a:lnTo>
                  <a:lnTo>
                    <a:pt x="506" y="729"/>
                  </a:lnTo>
                  <a:lnTo>
                    <a:pt x="506" y="731"/>
                  </a:lnTo>
                  <a:lnTo>
                    <a:pt x="506" y="733"/>
                  </a:lnTo>
                  <a:lnTo>
                    <a:pt x="506" y="736"/>
                  </a:lnTo>
                  <a:lnTo>
                    <a:pt x="506" y="738"/>
                  </a:lnTo>
                  <a:lnTo>
                    <a:pt x="506" y="741"/>
                  </a:lnTo>
                  <a:lnTo>
                    <a:pt x="506" y="743"/>
                  </a:lnTo>
                  <a:lnTo>
                    <a:pt x="506" y="746"/>
                  </a:lnTo>
                  <a:lnTo>
                    <a:pt x="506" y="748"/>
                  </a:lnTo>
                  <a:lnTo>
                    <a:pt x="506" y="751"/>
                  </a:lnTo>
                  <a:lnTo>
                    <a:pt x="506" y="753"/>
                  </a:lnTo>
                  <a:lnTo>
                    <a:pt x="506" y="756"/>
                  </a:lnTo>
                  <a:lnTo>
                    <a:pt x="506" y="758"/>
                  </a:lnTo>
                  <a:lnTo>
                    <a:pt x="506" y="761"/>
                  </a:lnTo>
                  <a:lnTo>
                    <a:pt x="506" y="764"/>
                  </a:lnTo>
                  <a:lnTo>
                    <a:pt x="506" y="766"/>
                  </a:lnTo>
                  <a:lnTo>
                    <a:pt x="506" y="769"/>
                  </a:lnTo>
                  <a:lnTo>
                    <a:pt x="506" y="771"/>
                  </a:lnTo>
                  <a:lnTo>
                    <a:pt x="506" y="774"/>
                  </a:lnTo>
                  <a:lnTo>
                    <a:pt x="506" y="776"/>
                  </a:lnTo>
                  <a:lnTo>
                    <a:pt x="506" y="778"/>
                  </a:lnTo>
                  <a:lnTo>
                    <a:pt x="506" y="781"/>
                  </a:lnTo>
                  <a:lnTo>
                    <a:pt x="506" y="783"/>
                  </a:lnTo>
                  <a:lnTo>
                    <a:pt x="507" y="785"/>
                  </a:lnTo>
                  <a:lnTo>
                    <a:pt x="507" y="788"/>
                  </a:lnTo>
                  <a:lnTo>
                    <a:pt x="507" y="790"/>
                  </a:lnTo>
                  <a:lnTo>
                    <a:pt x="507" y="791"/>
                  </a:lnTo>
                  <a:lnTo>
                    <a:pt x="507" y="793"/>
                  </a:lnTo>
                  <a:lnTo>
                    <a:pt x="507" y="794"/>
                  </a:lnTo>
                  <a:lnTo>
                    <a:pt x="506" y="796"/>
                  </a:lnTo>
                  <a:lnTo>
                    <a:pt x="506" y="797"/>
                  </a:lnTo>
                  <a:lnTo>
                    <a:pt x="506" y="798"/>
                  </a:lnTo>
                  <a:lnTo>
                    <a:pt x="506" y="800"/>
                  </a:lnTo>
                  <a:lnTo>
                    <a:pt x="506" y="801"/>
                  </a:lnTo>
                  <a:lnTo>
                    <a:pt x="507" y="802"/>
                  </a:lnTo>
                  <a:lnTo>
                    <a:pt x="507" y="804"/>
                  </a:lnTo>
                  <a:lnTo>
                    <a:pt x="507" y="805"/>
                  </a:lnTo>
                  <a:lnTo>
                    <a:pt x="507" y="806"/>
                  </a:lnTo>
                  <a:lnTo>
                    <a:pt x="507" y="808"/>
                  </a:lnTo>
                  <a:lnTo>
                    <a:pt x="507" y="809"/>
                  </a:lnTo>
                  <a:lnTo>
                    <a:pt x="509" y="811"/>
                  </a:lnTo>
                  <a:lnTo>
                    <a:pt x="509" y="813"/>
                  </a:lnTo>
                  <a:lnTo>
                    <a:pt x="509" y="814"/>
                  </a:lnTo>
                  <a:lnTo>
                    <a:pt x="509" y="815"/>
                  </a:lnTo>
                  <a:lnTo>
                    <a:pt x="509" y="817"/>
                  </a:lnTo>
                  <a:lnTo>
                    <a:pt x="509" y="818"/>
                  </a:lnTo>
                  <a:lnTo>
                    <a:pt x="510" y="820"/>
                  </a:lnTo>
                  <a:lnTo>
                    <a:pt x="510" y="821"/>
                  </a:lnTo>
                  <a:lnTo>
                    <a:pt x="510" y="822"/>
                  </a:lnTo>
                  <a:lnTo>
                    <a:pt x="510" y="824"/>
                  </a:lnTo>
                  <a:lnTo>
                    <a:pt x="510" y="825"/>
                  </a:lnTo>
                  <a:lnTo>
                    <a:pt x="510" y="827"/>
                  </a:lnTo>
                  <a:lnTo>
                    <a:pt x="509" y="828"/>
                  </a:lnTo>
                  <a:lnTo>
                    <a:pt x="509" y="830"/>
                  </a:lnTo>
                  <a:lnTo>
                    <a:pt x="509" y="831"/>
                  </a:lnTo>
                  <a:lnTo>
                    <a:pt x="509" y="833"/>
                  </a:lnTo>
                  <a:lnTo>
                    <a:pt x="507" y="834"/>
                  </a:lnTo>
                  <a:lnTo>
                    <a:pt x="507" y="836"/>
                  </a:lnTo>
                  <a:lnTo>
                    <a:pt x="502" y="835"/>
                  </a:lnTo>
                  <a:lnTo>
                    <a:pt x="499" y="835"/>
                  </a:lnTo>
                  <a:lnTo>
                    <a:pt x="495" y="834"/>
                  </a:lnTo>
                  <a:lnTo>
                    <a:pt x="490" y="834"/>
                  </a:lnTo>
                  <a:lnTo>
                    <a:pt x="487" y="833"/>
                  </a:lnTo>
                  <a:lnTo>
                    <a:pt x="482" y="832"/>
                  </a:lnTo>
                  <a:lnTo>
                    <a:pt x="479" y="831"/>
                  </a:lnTo>
                  <a:lnTo>
                    <a:pt x="474" y="830"/>
                  </a:lnTo>
                  <a:lnTo>
                    <a:pt x="471" y="829"/>
                  </a:lnTo>
                  <a:lnTo>
                    <a:pt x="467" y="829"/>
                  </a:lnTo>
                  <a:lnTo>
                    <a:pt x="464" y="828"/>
                  </a:lnTo>
                  <a:lnTo>
                    <a:pt x="459" y="827"/>
                  </a:lnTo>
                  <a:lnTo>
                    <a:pt x="456" y="826"/>
                  </a:lnTo>
                  <a:lnTo>
                    <a:pt x="451" y="825"/>
                  </a:lnTo>
                  <a:lnTo>
                    <a:pt x="448" y="824"/>
                  </a:lnTo>
                  <a:lnTo>
                    <a:pt x="443" y="823"/>
                  </a:lnTo>
                  <a:lnTo>
                    <a:pt x="440" y="822"/>
                  </a:lnTo>
                  <a:lnTo>
                    <a:pt x="436" y="821"/>
                  </a:lnTo>
                  <a:lnTo>
                    <a:pt x="431" y="820"/>
                  </a:lnTo>
                  <a:lnTo>
                    <a:pt x="428" y="819"/>
                  </a:lnTo>
                  <a:lnTo>
                    <a:pt x="423" y="819"/>
                  </a:lnTo>
                  <a:lnTo>
                    <a:pt x="420" y="818"/>
                  </a:lnTo>
                  <a:lnTo>
                    <a:pt x="415" y="817"/>
                  </a:lnTo>
                  <a:lnTo>
                    <a:pt x="411" y="817"/>
                  </a:lnTo>
                  <a:lnTo>
                    <a:pt x="408" y="816"/>
                  </a:lnTo>
                  <a:lnTo>
                    <a:pt x="403" y="816"/>
                  </a:lnTo>
                  <a:lnTo>
                    <a:pt x="398" y="816"/>
                  </a:lnTo>
                  <a:lnTo>
                    <a:pt x="394" y="815"/>
                  </a:lnTo>
                  <a:lnTo>
                    <a:pt x="389" y="815"/>
                  </a:lnTo>
                  <a:lnTo>
                    <a:pt x="384" y="816"/>
                  </a:lnTo>
                  <a:lnTo>
                    <a:pt x="380" y="816"/>
                  </a:lnTo>
                  <a:lnTo>
                    <a:pt x="375" y="816"/>
                  </a:lnTo>
                  <a:lnTo>
                    <a:pt x="369" y="816"/>
                  </a:lnTo>
                  <a:lnTo>
                    <a:pt x="363" y="817"/>
                  </a:lnTo>
                  <a:lnTo>
                    <a:pt x="355" y="818"/>
                  </a:lnTo>
                  <a:lnTo>
                    <a:pt x="349" y="818"/>
                  </a:lnTo>
                  <a:lnTo>
                    <a:pt x="342" y="819"/>
                  </a:lnTo>
                  <a:lnTo>
                    <a:pt x="335" y="820"/>
                  </a:lnTo>
                  <a:lnTo>
                    <a:pt x="328" y="820"/>
                  </a:lnTo>
                  <a:lnTo>
                    <a:pt x="322" y="821"/>
                  </a:lnTo>
                  <a:lnTo>
                    <a:pt x="316" y="822"/>
                  </a:lnTo>
                  <a:lnTo>
                    <a:pt x="308" y="823"/>
                  </a:lnTo>
                  <a:lnTo>
                    <a:pt x="302" y="824"/>
                  </a:lnTo>
                  <a:lnTo>
                    <a:pt x="296" y="825"/>
                  </a:lnTo>
                  <a:lnTo>
                    <a:pt x="288" y="826"/>
                  </a:lnTo>
                  <a:lnTo>
                    <a:pt x="282" y="827"/>
                  </a:lnTo>
                  <a:lnTo>
                    <a:pt x="275" y="828"/>
                  </a:lnTo>
                  <a:lnTo>
                    <a:pt x="269" y="830"/>
                  </a:lnTo>
                  <a:lnTo>
                    <a:pt x="262" y="831"/>
                  </a:lnTo>
                  <a:lnTo>
                    <a:pt x="255" y="832"/>
                  </a:lnTo>
                  <a:lnTo>
                    <a:pt x="249" y="834"/>
                  </a:lnTo>
                  <a:lnTo>
                    <a:pt x="243" y="835"/>
                  </a:lnTo>
                  <a:lnTo>
                    <a:pt x="237" y="837"/>
                  </a:lnTo>
                  <a:lnTo>
                    <a:pt x="229" y="838"/>
                  </a:lnTo>
                  <a:lnTo>
                    <a:pt x="223" y="840"/>
                  </a:lnTo>
                  <a:lnTo>
                    <a:pt x="216" y="841"/>
                  </a:lnTo>
                  <a:lnTo>
                    <a:pt x="210" y="843"/>
                  </a:lnTo>
                  <a:lnTo>
                    <a:pt x="204" y="845"/>
                  </a:lnTo>
                  <a:lnTo>
                    <a:pt x="196" y="846"/>
                  </a:lnTo>
                  <a:lnTo>
                    <a:pt x="190" y="848"/>
                  </a:lnTo>
                  <a:lnTo>
                    <a:pt x="184" y="850"/>
                  </a:lnTo>
                  <a:lnTo>
                    <a:pt x="178" y="852"/>
                  </a:lnTo>
                  <a:lnTo>
                    <a:pt x="171" y="854"/>
                  </a:lnTo>
                  <a:lnTo>
                    <a:pt x="165" y="856"/>
                  </a:lnTo>
                  <a:lnTo>
                    <a:pt x="164" y="855"/>
                  </a:lnTo>
                  <a:lnTo>
                    <a:pt x="164" y="853"/>
                  </a:lnTo>
                  <a:lnTo>
                    <a:pt x="162" y="852"/>
                  </a:lnTo>
                  <a:lnTo>
                    <a:pt x="162" y="850"/>
                  </a:lnTo>
                  <a:lnTo>
                    <a:pt x="162" y="849"/>
                  </a:lnTo>
                  <a:lnTo>
                    <a:pt x="160" y="847"/>
                  </a:lnTo>
                  <a:lnTo>
                    <a:pt x="160" y="846"/>
                  </a:lnTo>
                  <a:lnTo>
                    <a:pt x="160" y="845"/>
                  </a:lnTo>
                  <a:lnTo>
                    <a:pt x="160" y="843"/>
                  </a:lnTo>
                  <a:lnTo>
                    <a:pt x="159" y="842"/>
                  </a:lnTo>
                  <a:lnTo>
                    <a:pt x="159" y="840"/>
                  </a:lnTo>
                  <a:lnTo>
                    <a:pt x="159" y="839"/>
                  </a:lnTo>
                  <a:lnTo>
                    <a:pt x="159" y="837"/>
                  </a:lnTo>
                  <a:lnTo>
                    <a:pt x="159" y="836"/>
                  </a:lnTo>
                  <a:lnTo>
                    <a:pt x="159" y="834"/>
                  </a:lnTo>
                  <a:lnTo>
                    <a:pt x="157" y="833"/>
                  </a:lnTo>
                  <a:lnTo>
                    <a:pt x="157" y="831"/>
                  </a:lnTo>
                  <a:lnTo>
                    <a:pt x="157" y="830"/>
                  </a:lnTo>
                  <a:lnTo>
                    <a:pt x="157" y="828"/>
                  </a:lnTo>
                  <a:lnTo>
                    <a:pt x="157" y="827"/>
                  </a:lnTo>
                  <a:lnTo>
                    <a:pt x="157" y="825"/>
                  </a:lnTo>
                  <a:lnTo>
                    <a:pt x="156" y="824"/>
                  </a:lnTo>
                  <a:lnTo>
                    <a:pt x="156" y="822"/>
                  </a:lnTo>
                  <a:lnTo>
                    <a:pt x="156" y="821"/>
                  </a:lnTo>
                  <a:lnTo>
                    <a:pt x="156" y="820"/>
                  </a:lnTo>
                  <a:lnTo>
                    <a:pt x="154" y="818"/>
                  </a:lnTo>
                  <a:lnTo>
                    <a:pt x="154" y="817"/>
                  </a:lnTo>
                  <a:lnTo>
                    <a:pt x="153" y="815"/>
                  </a:lnTo>
                  <a:lnTo>
                    <a:pt x="153" y="814"/>
                  </a:lnTo>
                  <a:lnTo>
                    <a:pt x="153" y="813"/>
                  </a:lnTo>
                  <a:lnTo>
                    <a:pt x="151" y="811"/>
                  </a:lnTo>
                  <a:lnTo>
                    <a:pt x="151" y="809"/>
                  </a:lnTo>
                  <a:lnTo>
                    <a:pt x="150" y="806"/>
                  </a:lnTo>
                  <a:lnTo>
                    <a:pt x="150" y="803"/>
                  </a:lnTo>
                  <a:lnTo>
                    <a:pt x="150" y="800"/>
                  </a:lnTo>
                  <a:lnTo>
                    <a:pt x="150" y="797"/>
                  </a:lnTo>
                  <a:lnTo>
                    <a:pt x="150" y="794"/>
                  </a:lnTo>
                  <a:lnTo>
                    <a:pt x="148" y="791"/>
                  </a:lnTo>
                  <a:lnTo>
                    <a:pt x="148" y="788"/>
                  </a:lnTo>
                  <a:lnTo>
                    <a:pt x="148" y="785"/>
                  </a:lnTo>
                  <a:lnTo>
                    <a:pt x="146" y="782"/>
                  </a:lnTo>
                  <a:lnTo>
                    <a:pt x="146" y="779"/>
                  </a:lnTo>
                  <a:lnTo>
                    <a:pt x="145" y="776"/>
                  </a:lnTo>
                  <a:lnTo>
                    <a:pt x="145" y="773"/>
                  </a:lnTo>
                  <a:lnTo>
                    <a:pt x="143" y="770"/>
                  </a:lnTo>
                  <a:lnTo>
                    <a:pt x="143" y="767"/>
                  </a:lnTo>
                  <a:lnTo>
                    <a:pt x="142" y="765"/>
                  </a:lnTo>
                  <a:lnTo>
                    <a:pt x="142" y="761"/>
                  </a:lnTo>
                  <a:lnTo>
                    <a:pt x="140" y="758"/>
                  </a:lnTo>
                  <a:lnTo>
                    <a:pt x="140" y="755"/>
                  </a:lnTo>
                  <a:lnTo>
                    <a:pt x="139" y="752"/>
                  </a:lnTo>
                  <a:lnTo>
                    <a:pt x="139" y="749"/>
                  </a:lnTo>
                  <a:lnTo>
                    <a:pt x="137" y="746"/>
                  </a:lnTo>
                  <a:lnTo>
                    <a:pt x="137" y="743"/>
                  </a:lnTo>
                  <a:lnTo>
                    <a:pt x="136" y="741"/>
                  </a:lnTo>
                  <a:lnTo>
                    <a:pt x="136" y="738"/>
                  </a:lnTo>
                  <a:lnTo>
                    <a:pt x="136" y="735"/>
                  </a:lnTo>
                  <a:lnTo>
                    <a:pt x="134" y="732"/>
                  </a:lnTo>
                  <a:lnTo>
                    <a:pt x="134" y="729"/>
                  </a:lnTo>
                  <a:lnTo>
                    <a:pt x="134" y="726"/>
                  </a:lnTo>
                  <a:lnTo>
                    <a:pt x="134" y="722"/>
                  </a:lnTo>
                  <a:lnTo>
                    <a:pt x="134" y="719"/>
                  </a:lnTo>
                  <a:lnTo>
                    <a:pt x="134" y="716"/>
                  </a:lnTo>
                  <a:lnTo>
                    <a:pt x="134" y="712"/>
                  </a:lnTo>
                  <a:lnTo>
                    <a:pt x="132" y="702"/>
                  </a:lnTo>
                  <a:lnTo>
                    <a:pt x="129" y="692"/>
                  </a:lnTo>
                  <a:lnTo>
                    <a:pt x="128" y="682"/>
                  </a:lnTo>
                  <a:lnTo>
                    <a:pt x="126" y="673"/>
                  </a:lnTo>
                  <a:lnTo>
                    <a:pt x="125" y="662"/>
                  </a:lnTo>
                  <a:lnTo>
                    <a:pt x="123" y="652"/>
                  </a:lnTo>
                  <a:lnTo>
                    <a:pt x="122" y="642"/>
                  </a:lnTo>
                  <a:lnTo>
                    <a:pt x="120" y="633"/>
                  </a:lnTo>
                  <a:lnTo>
                    <a:pt x="118" y="623"/>
                  </a:lnTo>
                  <a:lnTo>
                    <a:pt x="115" y="612"/>
                  </a:lnTo>
                  <a:lnTo>
                    <a:pt x="114" y="602"/>
                  </a:lnTo>
                  <a:lnTo>
                    <a:pt x="112" y="592"/>
                  </a:lnTo>
                  <a:lnTo>
                    <a:pt x="111" y="583"/>
                  </a:lnTo>
                  <a:lnTo>
                    <a:pt x="109" y="573"/>
                  </a:lnTo>
                  <a:lnTo>
                    <a:pt x="108" y="562"/>
                  </a:lnTo>
                  <a:lnTo>
                    <a:pt x="104" y="552"/>
                  </a:lnTo>
                  <a:lnTo>
                    <a:pt x="103" y="543"/>
                  </a:lnTo>
                  <a:lnTo>
                    <a:pt x="101" y="533"/>
                  </a:lnTo>
                  <a:lnTo>
                    <a:pt x="100" y="523"/>
                  </a:lnTo>
                  <a:lnTo>
                    <a:pt x="97" y="512"/>
                  </a:lnTo>
                  <a:lnTo>
                    <a:pt x="95" y="503"/>
                  </a:lnTo>
                  <a:lnTo>
                    <a:pt x="94" y="493"/>
                  </a:lnTo>
                  <a:lnTo>
                    <a:pt x="90" y="483"/>
                  </a:lnTo>
                  <a:lnTo>
                    <a:pt x="89" y="473"/>
                  </a:lnTo>
                  <a:lnTo>
                    <a:pt x="87" y="463"/>
                  </a:lnTo>
                  <a:lnTo>
                    <a:pt x="84" y="453"/>
                  </a:lnTo>
                  <a:lnTo>
                    <a:pt x="83" y="443"/>
                  </a:lnTo>
                  <a:lnTo>
                    <a:pt x="80" y="433"/>
                  </a:lnTo>
                  <a:lnTo>
                    <a:pt x="78" y="423"/>
                  </a:lnTo>
                  <a:lnTo>
                    <a:pt x="75" y="413"/>
                  </a:lnTo>
                  <a:lnTo>
                    <a:pt x="73" y="403"/>
                  </a:lnTo>
                  <a:lnTo>
                    <a:pt x="70" y="394"/>
                  </a:lnTo>
                  <a:lnTo>
                    <a:pt x="70" y="390"/>
                  </a:lnTo>
                  <a:lnTo>
                    <a:pt x="69" y="387"/>
                  </a:lnTo>
                  <a:lnTo>
                    <a:pt x="69" y="384"/>
                  </a:lnTo>
                  <a:lnTo>
                    <a:pt x="69" y="381"/>
                  </a:lnTo>
                  <a:lnTo>
                    <a:pt x="67" y="378"/>
                  </a:lnTo>
                  <a:lnTo>
                    <a:pt x="67" y="374"/>
                  </a:lnTo>
                  <a:lnTo>
                    <a:pt x="66" y="370"/>
                  </a:lnTo>
                  <a:lnTo>
                    <a:pt x="66" y="367"/>
                  </a:lnTo>
                  <a:lnTo>
                    <a:pt x="64" y="364"/>
                  </a:lnTo>
                  <a:lnTo>
                    <a:pt x="64" y="361"/>
                  </a:lnTo>
                  <a:lnTo>
                    <a:pt x="63" y="358"/>
                  </a:lnTo>
                  <a:lnTo>
                    <a:pt x="63" y="355"/>
                  </a:lnTo>
                  <a:lnTo>
                    <a:pt x="61" y="352"/>
                  </a:lnTo>
                  <a:lnTo>
                    <a:pt x="61" y="349"/>
                  </a:lnTo>
                  <a:lnTo>
                    <a:pt x="59" y="346"/>
                  </a:lnTo>
                  <a:lnTo>
                    <a:pt x="59" y="343"/>
                  </a:lnTo>
                  <a:lnTo>
                    <a:pt x="58" y="340"/>
                  </a:lnTo>
                  <a:lnTo>
                    <a:pt x="58" y="336"/>
                  </a:lnTo>
                  <a:lnTo>
                    <a:pt x="56" y="333"/>
                  </a:lnTo>
                  <a:lnTo>
                    <a:pt x="56" y="330"/>
                  </a:lnTo>
                  <a:lnTo>
                    <a:pt x="56" y="326"/>
                  </a:lnTo>
                  <a:lnTo>
                    <a:pt x="55" y="323"/>
                  </a:lnTo>
                  <a:lnTo>
                    <a:pt x="55" y="320"/>
                  </a:lnTo>
                  <a:lnTo>
                    <a:pt x="55" y="317"/>
                  </a:lnTo>
                  <a:lnTo>
                    <a:pt x="53" y="314"/>
                  </a:lnTo>
                  <a:lnTo>
                    <a:pt x="53" y="311"/>
                  </a:lnTo>
                  <a:lnTo>
                    <a:pt x="53" y="308"/>
                  </a:lnTo>
                  <a:lnTo>
                    <a:pt x="53" y="304"/>
                  </a:lnTo>
                  <a:lnTo>
                    <a:pt x="53" y="301"/>
                  </a:lnTo>
                  <a:lnTo>
                    <a:pt x="52" y="298"/>
                  </a:lnTo>
                  <a:lnTo>
                    <a:pt x="52" y="295"/>
                  </a:lnTo>
                  <a:lnTo>
                    <a:pt x="52" y="292"/>
                  </a:lnTo>
                  <a:lnTo>
                    <a:pt x="52" y="285"/>
                  </a:lnTo>
                  <a:lnTo>
                    <a:pt x="50" y="278"/>
                  </a:lnTo>
                  <a:lnTo>
                    <a:pt x="49" y="271"/>
                  </a:lnTo>
                  <a:lnTo>
                    <a:pt x="47" y="264"/>
                  </a:lnTo>
                  <a:lnTo>
                    <a:pt x="45" y="258"/>
                  </a:lnTo>
                  <a:lnTo>
                    <a:pt x="45" y="251"/>
                  </a:lnTo>
                  <a:lnTo>
                    <a:pt x="44" y="245"/>
                  </a:lnTo>
                  <a:lnTo>
                    <a:pt x="42" y="238"/>
                  </a:lnTo>
                  <a:lnTo>
                    <a:pt x="41" y="230"/>
                  </a:lnTo>
                  <a:lnTo>
                    <a:pt x="39" y="224"/>
                  </a:lnTo>
                  <a:lnTo>
                    <a:pt x="38" y="217"/>
                  </a:lnTo>
                  <a:lnTo>
                    <a:pt x="38" y="210"/>
                  </a:lnTo>
                  <a:lnTo>
                    <a:pt x="36" y="204"/>
                  </a:lnTo>
                  <a:lnTo>
                    <a:pt x="35" y="197"/>
                  </a:lnTo>
                  <a:lnTo>
                    <a:pt x="33" y="190"/>
                  </a:lnTo>
                  <a:lnTo>
                    <a:pt x="31" y="182"/>
                  </a:lnTo>
                  <a:lnTo>
                    <a:pt x="30" y="176"/>
                  </a:lnTo>
                  <a:lnTo>
                    <a:pt x="28" y="169"/>
                  </a:lnTo>
                  <a:lnTo>
                    <a:pt x="28" y="162"/>
                  </a:lnTo>
                  <a:lnTo>
                    <a:pt x="27" y="155"/>
                  </a:lnTo>
                  <a:lnTo>
                    <a:pt x="25" y="148"/>
                  </a:lnTo>
                  <a:lnTo>
                    <a:pt x="24" y="142"/>
                  </a:lnTo>
                  <a:lnTo>
                    <a:pt x="22" y="134"/>
                  </a:lnTo>
                  <a:lnTo>
                    <a:pt x="21" y="127"/>
                  </a:lnTo>
                  <a:lnTo>
                    <a:pt x="19" y="120"/>
                  </a:lnTo>
                  <a:lnTo>
                    <a:pt x="19" y="113"/>
                  </a:lnTo>
                  <a:lnTo>
                    <a:pt x="17" y="107"/>
                  </a:lnTo>
                  <a:lnTo>
                    <a:pt x="16" y="100"/>
                  </a:lnTo>
                  <a:lnTo>
                    <a:pt x="14" y="93"/>
                  </a:lnTo>
                  <a:lnTo>
                    <a:pt x="13" y="85"/>
                  </a:lnTo>
                  <a:lnTo>
                    <a:pt x="11" y="78"/>
                  </a:lnTo>
                  <a:lnTo>
                    <a:pt x="10" y="71"/>
                  </a:lnTo>
                  <a:lnTo>
                    <a:pt x="0" y="46"/>
                  </a:lnTo>
                  <a:lnTo>
                    <a:pt x="8" y="46"/>
                  </a:lnTo>
                  <a:lnTo>
                    <a:pt x="17" y="46"/>
                  </a:lnTo>
                  <a:lnTo>
                    <a:pt x="25" y="46"/>
                  </a:lnTo>
                  <a:lnTo>
                    <a:pt x="35" y="46"/>
                  </a:lnTo>
                  <a:lnTo>
                    <a:pt x="42" y="46"/>
                  </a:lnTo>
                  <a:lnTo>
                    <a:pt x="52" y="46"/>
                  </a:lnTo>
                  <a:lnTo>
                    <a:pt x="59" y="45"/>
                  </a:lnTo>
                  <a:lnTo>
                    <a:pt x="69" y="45"/>
                  </a:lnTo>
                  <a:lnTo>
                    <a:pt x="77" y="45"/>
                  </a:lnTo>
                  <a:lnTo>
                    <a:pt x="84" y="44"/>
                  </a:lnTo>
                  <a:lnTo>
                    <a:pt x="94" y="44"/>
                  </a:lnTo>
                  <a:lnTo>
                    <a:pt x="101" y="44"/>
                  </a:lnTo>
                  <a:lnTo>
                    <a:pt x="111" y="43"/>
                  </a:lnTo>
                  <a:lnTo>
                    <a:pt x="118" y="43"/>
                  </a:lnTo>
                  <a:lnTo>
                    <a:pt x="128" y="43"/>
                  </a:lnTo>
                  <a:lnTo>
                    <a:pt x="136" y="42"/>
                  </a:lnTo>
                  <a:lnTo>
                    <a:pt x="143" y="42"/>
                  </a:lnTo>
                  <a:lnTo>
                    <a:pt x="153" y="41"/>
                  </a:lnTo>
                  <a:lnTo>
                    <a:pt x="160" y="41"/>
                  </a:lnTo>
                  <a:lnTo>
                    <a:pt x="170" y="40"/>
                  </a:lnTo>
                  <a:lnTo>
                    <a:pt x="178" y="40"/>
                  </a:lnTo>
                  <a:lnTo>
                    <a:pt x="185" y="38"/>
                  </a:lnTo>
                  <a:lnTo>
                    <a:pt x="195" y="38"/>
                  </a:lnTo>
                  <a:lnTo>
                    <a:pt x="202" y="37"/>
                  </a:lnTo>
                  <a:lnTo>
                    <a:pt x="210" y="37"/>
                  </a:lnTo>
                  <a:lnTo>
                    <a:pt x="220" y="36"/>
                  </a:lnTo>
                  <a:lnTo>
                    <a:pt x="227" y="35"/>
                  </a:lnTo>
                  <a:lnTo>
                    <a:pt x="235" y="35"/>
                  </a:lnTo>
                  <a:lnTo>
                    <a:pt x="244" y="34"/>
                  </a:lnTo>
                  <a:lnTo>
                    <a:pt x="252" y="34"/>
                  </a:lnTo>
                  <a:lnTo>
                    <a:pt x="260" y="33"/>
                  </a:lnTo>
                  <a:lnTo>
                    <a:pt x="269" y="33"/>
                  </a:lnTo>
                  <a:lnTo>
                    <a:pt x="275" y="31"/>
                  </a:lnTo>
                  <a:lnTo>
                    <a:pt x="282" y="30"/>
                  </a:lnTo>
                  <a:lnTo>
                    <a:pt x="288" y="29"/>
                  </a:lnTo>
                  <a:lnTo>
                    <a:pt x="294" y="28"/>
                  </a:lnTo>
                  <a:lnTo>
                    <a:pt x="302" y="28"/>
                  </a:lnTo>
                  <a:lnTo>
                    <a:pt x="308" y="27"/>
                  </a:lnTo>
                  <a:lnTo>
                    <a:pt x="314" y="26"/>
                  </a:lnTo>
                  <a:lnTo>
                    <a:pt x="322" y="25"/>
                  </a:lnTo>
                  <a:lnTo>
                    <a:pt x="328" y="24"/>
                  </a:lnTo>
                  <a:lnTo>
                    <a:pt x="335" y="23"/>
                  </a:lnTo>
                  <a:lnTo>
                    <a:pt x="342" y="22"/>
                  </a:lnTo>
                  <a:lnTo>
                    <a:pt x="349" y="21"/>
                  </a:lnTo>
                  <a:lnTo>
                    <a:pt x="355" y="20"/>
                  </a:lnTo>
                  <a:lnTo>
                    <a:pt x="363" y="19"/>
                  </a:lnTo>
                  <a:lnTo>
                    <a:pt x="369" y="18"/>
                  </a:lnTo>
                  <a:lnTo>
                    <a:pt x="377" y="18"/>
                  </a:lnTo>
                  <a:lnTo>
                    <a:pt x="383" y="17"/>
                  </a:lnTo>
                  <a:lnTo>
                    <a:pt x="391" y="16"/>
                  </a:lnTo>
                  <a:lnTo>
                    <a:pt x="397" y="15"/>
                  </a:lnTo>
                  <a:lnTo>
                    <a:pt x="405" y="14"/>
                  </a:lnTo>
                  <a:lnTo>
                    <a:pt x="411" y="13"/>
                  </a:lnTo>
                  <a:lnTo>
                    <a:pt x="417" y="12"/>
                  </a:lnTo>
                  <a:lnTo>
                    <a:pt x="425" y="11"/>
                  </a:lnTo>
                  <a:lnTo>
                    <a:pt x="431" y="10"/>
                  </a:lnTo>
                  <a:lnTo>
                    <a:pt x="439" y="9"/>
                  </a:lnTo>
                  <a:lnTo>
                    <a:pt x="445" y="8"/>
                  </a:lnTo>
                  <a:lnTo>
                    <a:pt x="453" y="7"/>
                  </a:lnTo>
                  <a:lnTo>
                    <a:pt x="459" y="5"/>
                  </a:lnTo>
                  <a:lnTo>
                    <a:pt x="467" y="4"/>
                  </a:lnTo>
                  <a:lnTo>
                    <a:pt x="473" y="3"/>
                  </a:lnTo>
                  <a:lnTo>
                    <a:pt x="479" y="2"/>
                  </a:lnTo>
                  <a:lnTo>
                    <a:pt x="487" y="0"/>
                  </a:lnTo>
                  <a:lnTo>
                    <a:pt x="487" y="2"/>
                  </a:lnTo>
                  <a:lnTo>
                    <a:pt x="488" y="4"/>
                  </a:lnTo>
                  <a:lnTo>
                    <a:pt x="488" y="6"/>
                  </a:lnTo>
                  <a:lnTo>
                    <a:pt x="490" y="8"/>
                  </a:lnTo>
                  <a:lnTo>
                    <a:pt x="490" y="10"/>
                  </a:lnTo>
                  <a:lnTo>
                    <a:pt x="490" y="11"/>
                  </a:lnTo>
                  <a:lnTo>
                    <a:pt x="492" y="13"/>
                  </a:lnTo>
                  <a:lnTo>
                    <a:pt x="492" y="15"/>
                  </a:lnTo>
                  <a:lnTo>
                    <a:pt x="492" y="17"/>
                  </a:lnTo>
                  <a:lnTo>
                    <a:pt x="492" y="19"/>
                  </a:lnTo>
                  <a:lnTo>
                    <a:pt x="492" y="21"/>
                  </a:lnTo>
                  <a:lnTo>
                    <a:pt x="492" y="23"/>
                  </a:lnTo>
                  <a:lnTo>
                    <a:pt x="492" y="24"/>
                  </a:lnTo>
                  <a:lnTo>
                    <a:pt x="492" y="26"/>
                  </a:lnTo>
                  <a:lnTo>
                    <a:pt x="492" y="28"/>
                  </a:lnTo>
                  <a:lnTo>
                    <a:pt x="490" y="30"/>
                  </a:lnTo>
                  <a:lnTo>
                    <a:pt x="490" y="32"/>
                  </a:lnTo>
                  <a:lnTo>
                    <a:pt x="490" y="34"/>
                  </a:lnTo>
                  <a:lnTo>
                    <a:pt x="490" y="36"/>
                  </a:lnTo>
                  <a:lnTo>
                    <a:pt x="490" y="37"/>
                  </a:lnTo>
                  <a:lnTo>
                    <a:pt x="490" y="40"/>
                  </a:lnTo>
                  <a:lnTo>
                    <a:pt x="490" y="42"/>
                  </a:lnTo>
                  <a:lnTo>
                    <a:pt x="490" y="44"/>
                  </a:lnTo>
                  <a:lnTo>
                    <a:pt x="490" y="46"/>
                  </a:lnTo>
                  <a:lnTo>
                    <a:pt x="490" y="48"/>
                  </a:lnTo>
                  <a:lnTo>
                    <a:pt x="490" y="50"/>
                  </a:lnTo>
                  <a:lnTo>
                    <a:pt x="492" y="51"/>
                  </a:lnTo>
                  <a:lnTo>
                    <a:pt x="492" y="53"/>
                  </a:lnTo>
                  <a:lnTo>
                    <a:pt x="492" y="55"/>
                  </a:lnTo>
                  <a:lnTo>
                    <a:pt x="493" y="57"/>
                  </a:lnTo>
                  <a:lnTo>
                    <a:pt x="493" y="59"/>
                  </a:lnTo>
                  <a:lnTo>
                    <a:pt x="495" y="61"/>
                  </a:lnTo>
                  <a:close/>
                </a:path>
              </a:pathLst>
            </a:custGeom>
            <a:solidFill>
              <a:srgbClr val="7087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70" name="Freeform 96"/>
            <p:cNvSpPr>
              <a:spLocks/>
            </p:cNvSpPr>
            <p:nvPr/>
          </p:nvSpPr>
          <p:spPr bwMode="auto">
            <a:xfrm>
              <a:off x="6410" y="3223"/>
              <a:ext cx="221" cy="822"/>
            </a:xfrm>
            <a:custGeom>
              <a:avLst/>
              <a:gdLst>
                <a:gd name="T0" fmla="*/ 2 w 441"/>
                <a:gd name="T1" fmla="*/ 18 h 822"/>
                <a:gd name="T2" fmla="*/ 3 w 441"/>
                <a:gd name="T3" fmla="*/ 19 h 822"/>
                <a:gd name="T4" fmla="*/ 3 w 441"/>
                <a:gd name="T5" fmla="*/ 30 h 822"/>
                <a:gd name="T6" fmla="*/ 3 w 441"/>
                <a:gd name="T7" fmla="*/ 41 h 822"/>
                <a:gd name="T8" fmla="*/ 3 w 441"/>
                <a:gd name="T9" fmla="*/ 52 h 822"/>
                <a:gd name="T10" fmla="*/ 3 w 441"/>
                <a:gd name="T11" fmla="*/ 67 h 822"/>
                <a:gd name="T12" fmla="*/ 3 w 441"/>
                <a:gd name="T13" fmla="*/ 82 h 822"/>
                <a:gd name="T14" fmla="*/ 3 w 441"/>
                <a:gd name="T15" fmla="*/ 101 h 822"/>
                <a:gd name="T16" fmla="*/ 3 w 441"/>
                <a:gd name="T17" fmla="*/ 123 h 822"/>
                <a:gd name="T18" fmla="*/ 3 w 441"/>
                <a:gd name="T19" fmla="*/ 139 h 822"/>
                <a:gd name="T20" fmla="*/ 3 w 441"/>
                <a:gd name="T21" fmla="*/ 169 h 822"/>
                <a:gd name="T22" fmla="*/ 3 w 441"/>
                <a:gd name="T23" fmla="*/ 199 h 822"/>
                <a:gd name="T24" fmla="*/ 3 w 441"/>
                <a:gd name="T25" fmla="*/ 223 h 822"/>
                <a:gd name="T26" fmla="*/ 3 w 441"/>
                <a:gd name="T27" fmla="*/ 243 h 822"/>
                <a:gd name="T28" fmla="*/ 3 w 441"/>
                <a:gd name="T29" fmla="*/ 267 h 822"/>
                <a:gd name="T30" fmla="*/ 3 w 441"/>
                <a:gd name="T31" fmla="*/ 291 h 822"/>
                <a:gd name="T32" fmla="*/ 3 w 441"/>
                <a:gd name="T33" fmla="*/ 312 h 822"/>
                <a:gd name="T34" fmla="*/ 3 w 441"/>
                <a:gd name="T35" fmla="*/ 327 h 822"/>
                <a:gd name="T36" fmla="*/ 3 w 441"/>
                <a:gd name="T37" fmla="*/ 351 h 822"/>
                <a:gd name="T38" fmla="*/ 3 w 441"/>
                <a:gd name="T39" fmla="*/ 381 h 822"/>
                <a:gd name="T40" fmla="*/ 3 w 441"/>
                <a:gd name="T41" fmla="*/ 413 h 822"/>
                <a:gd name="T42" fmla="*/ 3 w 441"/>
                <a:gd name="T43" fmla="*/ 447 h 822"/>
                <a:gd name="T44" fmla="*/ 3 w 441"/>
                <a:gd name="T45" fmla="*/ 477 h 822"/>
                <a:gd name="T46" fmla="*/ 3 w 441"/>
                <a:gd name="T47" fmla="*/ 496 h 822"/>
                <a:gd name="T48" fmla="*/ 4 w 441"/>
                <a:gd name="T49" fmla="*/ 512 h 822"/>
                <a:gd name="T50" fmla="*/ 4 w 441"/>
                <a:gd name="T51" fmla="*/ 529 h 822"/>
                <a:gd name="T52" fmla="*/ 4 w 441"/>
                <a:gd name="T53" fmla="*/ 551 h 822"/>
                <a:gd name="T54" fmla="*/ 4 w 441"/>
                <a:gd name="T55" fmla="*/ 609 h 822"/>
                <a:gd name="T56" fmla="*/ 4 w 441"/>
                <a:gd name="T57" fmla="*/ 669 h 822"/>
                <a:gd name="T58" fmla="*/ 4 w 441"/>
                <a:gd name="T59" fmla="*/ 683 h 822"/>
                <a:gd name="T60" fmla="*/ 4 w 441"/>
                <a:gd name="T61" fmla="*/ 699 h 822"/>
                <a:gd name="T62" fmla="*/ 4 w 441"/>
                <a:gd name="T63" fmla="*/ 725 h 822"/>
                <a:gd name="T64" fmla="*/ 4 w 441"/>
                <a:gd name="T65" fmla="*/ 752 h 822"/>
                <a:gd name="T66" fmla="*/ 4 w 441"/>
                <a:gd name="T67" fmla="*/ 780 h 822"/>
                <a:gd name="T68" fmla="*/ 4 w 441"/>
                <a:gd name="T69" fmla="*/ 809 h 822"/>
                <a:gd name="T70" fmla="*/ 4 w 441"/>
                <a:gd name="T71" fmla="*/ 822 h 822"/>
                <a:gd name="T72" fmla="*/ 4 w 441"/>
                <a:gd name="T73" fmla="*/ 821 h 822"/>
                <a:gd name="T74" fmla="*/ 3 w 441"/>
                <a:gd name="T75" fmla="*/ 820 h 822"/>
                <a:gd name="T76" fmla="*/ 3 w 441"/>
                <a:gd name="T77" fmla="*/ 816 h 822"/>
                <a:gd name="T78" fmla="*/ 3 w 441"/>
                <a:gd name="T79" fmla="*/ 810 h 822"/>
                <a:gd name="T80" fmla="*/ 2 w 441"/>
                <a:gd name="T81" fmla="*/ 794 h 822"/>
                <a:gd name="T82" fmla="*/ 2 w 441"/>
                <a:gd name="T83" fmla="*/ 766 h 822"/>
                <a:gd name="T84" fmla="*/ 2 w 441"/>
                <a:gd name="T85" fmla="*/ 758 h 822"/>
                <a:gd name="T86" fmla="*/ 1 w 441"/>
                <a:gd name="T87" fmla="*/ 734 h 822"/>
                <a:gd name="T88" fmla="*/ 1 w 441"/>
                <a:gd name="T89" fmla="*/ 714 h 822"/>
                <a:gd name="T90" fmla="*/ 1 w 441"/>
                <a:gd name="T91" fmla="*/ 672 h 822"/>
                <a:gd name="T92" fmla="*/ 1 w 441"/>
                <a:gd name="T93" fmla="*/ 623 h 822"/>
                <a:gd name="T94" fmla="*/ 1 w 441"/>
                <a:gd name="T95" fmla="*/ 598 h 822"/>
                <a:gd name="T96" fmla="*/ 1 w 441"/>
                <a:gd name="T97" fmla="*/ 579 h 822"/>
                <a:gd name="T98" fmla="*/ 1 w 441"/>
                <a:gd name="T99" fmla="*/ 555 h 822"/>
                <a:gd name="T100" fmla="*/ 1 w 441"/>
                <a:gd name="T101" fmla="*/ 527 h 822"/>
                <a:gd name="T102" fmla="*/ 1 w 441"/>
                <a:gd name="T103" fmla="*/ 472 h 822"/>
                <a:gd name="T104" fmla="*/ 1 w 441"/>
                <a:gd name="T105" fmla="*/ 379 h 822"/>
                <a:gd name="T106" fmla="*/ 1 w 441"/>
                <a:gd name="T107" fmla="*/ 285 h 822"/>
                <a:gd name="T108" fmla="*/ 1 w 441"/>
                <a:gd name="T109" fmla="*/ 194 h 822"/>
                <a:gd name="T110" fmla="*/ 1 w 441"/>
                <a:gd name="T111" fmla="*/ 111 h 822"/>
                <a:gd name="T112" fmla="*/ 1 w 441"/>
                <a:gd name="T113" fmla="*/ 85 h 822"/>
                <a:gd name="T114" fmla="*/ 1 w 441"/>
                <a:gd name="T115" fmla="*/ 59 h 822"/>
                <a:gd name="T116" fmla="*/ 1 w 441"/>
                <a:gd name="T117" fmla="*/ 33 h 822"/>
                <a:gd name="T118" fmla="*/ 0 w 441"/>
                <a:gd name="T119" fmla="*/ 4 h 822"/>
                <a:gd name="T120" fmla="*/ 1 w 441"/>
                <a:gd name="T121" fmla="*/ 7 h 822"/>
                <a:gd name="T122" fmla="*/ 1 w 441"/>
                <a:gd name="T123" fmla="*/ 14 h 82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41"/>
                <a:gd name="T187" fmla="*/ 0 h 822"/>
                <a:gd name="T188" fmla="*/ 441 w 441"/>
                <a:gd name="T189" fmla="*/ 822 h 82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41" h="822">
                  <a:moveTo>
                    <a:pt x="122" y="15"/>
                  </a:moveTo>
                  <a:lnTo>
                    <a:pt x="127" y="16"/>
                  </a:lnTo>
                  <a:lnTo>
                    <a:pt x="132" y="16"/>
                  </a:lnTo>
                  <a:lnTo>
                    <a:pt x="136" y="16"/>
                  </a:lnTo>
                  <a:lnTo>
                    <a:pt x="141" y="16"/>
                  </a:lnTo>
                  <a:lnTo>
                    <a:pt x="146" y="17"/>
                  </a:lnTo>
                  <a:lnTo>
                    <a:pt x="150" y="17"/>
                  </a:lnTo>
                  <a:lnTo>
                    <a:pt x="155" y="17"/>
                  </a:lnTo>
                  <a:lnTo>
                    <a:pt x="160" y="17"/>
                  </a:lnTo>
                  <a:lnTo>
                    <a:pt x="164" y="17"/>
                  </a:lnTo>
                  <a:lnTo>
                    <a:pt x="169" y="17"/>
                  </a:lnTo>
                  <a:lnTo>
                    <a:pt x="174" y="18"/>
                  </a:lnTo>
                  <a:lnTo>
                    <a:pt x="178" y="18"/>
                  </a:lnTo>
                  <a:lnTo>
                    <a:pt x="183" y="18"/>
                  </a:lnTo>
                  <a:lnTo>
                    <a:pt x="189" y="18"/>
                  </a:lnTo>
                  <a:lnTo>
                    <a:pt x="194" y="18"/>
                  </a:lnTo>
                  <a:lnTo>
                    <a:pt x="199" y="18"/>
                  </a:lnTo>
                  <a:lnTo>
                    <a:pt x="203" y="18"/>
                  </a:lnTo>
                  <a:lnTo>
                    <a:pt x="208" y="18"/>
                  </a:lnTo>
                  <a:lnTo>
                    <a:pt x="213" y="18"/>
                  </a:lnTo>
                  <a:lnTo>
                    <a:pt x="217" y="18"/>
                  </a:lnTo>
                  <a:lnTo>
                    <a:pt x="223" y="19"/>
                  </a:lnTo>
                  <a:lnTo>
                    <a:pt x="228" y="19"/>
                  </a:lnTo>
                  <a:lnTo>
                    <a:pt x="233" y="19"/>
                  </a:lnTo>
                  <a:lnTo>
                    <a:pt x="237" y="19"/>
                  </a:lnTo>
                  <a:lnTo>
                    <a:pt x="242" y="19"/>
                  </a:lnTo>
                  <a:lnTo>
                    <a:pt x="247" y="19"/>
                  </a:lnTo>
                  <a:lnTo>
                    <a:pt x="251" y="19"/>
                  </a:lnTo>
                  <a:lnTo>
                    <a:pt x="256" y="19"/>
                  </a:lnTo>
                  <a:lnTo>
                    <a:pt x="261" y="19"/>
                  </a:lnTo>
                  <a:lnTo>
                    <a:pt x="265" y="19"/>
                  </a:lnTo>
                  <a:lnTo>
                    <a:pt x="270" y="19"/>
                  </a:lnTo>
                  <a:lnTo>
                    <a:pt x="275" y="20"/>
                  </a:lnTo>
                  <a:lnTo>
                    <a:pt x="276" y="20"/>
                  </a:lnTo>
                  <a:lnTo>
                    <a:pt x="276" y="21"/>
                  </a:lnTo>
                  <a:lnTo>
                    <a:pt x="276" y="22"/>
                  </a:lnTo>
                  <a:lnTo>
                    <a:pt x="278" y="22"/>
                  </a:lnTo>
                  <a:lnTo>
                    <a:pt x="278" y="23"/>
                  </a:lnTo>
                  <a:lnTo>
                    <a:pt x="278" y="24"/>
                  </a:lnTo>
                  <a:lnTo>
                    <a:pt x="279" y="25"/>
                  </a:lnTo>
                  <a:lnTo>
                    <a:pt x="279" y="26"/>
                  </a:lnTo>
                  <a:lnTo>
                    <a:pt x="279" y="27"/>
                  </a:lnTo>
                  <a:lnTo>
                    <a:pt x="281" y="28"/>
                  </a:lnTo>
                  <a:lnTo>
                    <a:pt x="281" y="29"/>
                  </a:lnTo>
                  <a:lnTo>
                    <a:pt x="281" y="30"/>
                  </a:lnTo>
                  <a:lnTo>
                    <a:pt x="283" y="31"/>
                  </a:lnTo>
                  <a:lnTo>
                    <a:pt x="283" y="32"/>
                  </a:lnTo>
                  <a:lnTo>
                    <a:pt x="283" y="33"/>
                  </a:lnTo>
                  <a:lnTo>
                    <a:pt x="283" y="34"/>
                  </a:lnTo>
                  <a:lnTo>
                    <a:pt x="284" y="35"/>
                  </a:lnTo>
                  <a:lnTo>
                    <a:pt x="284" y="36"/>
                  </a:lnTo>
                  <a:lnTo>
                    <a:pt x="284" y="37"/>
                  </a:lnTo>
                  <a:lnTo>
                    <a:pt x="284" y="38"/>
                  </a:lnTo>
                  <a:lnTo>
                    <a:pt x="286" y="39"/>
                  </a:lnTo>
                  <a:lnTo>
                    <a:pt x="286" y="40"/>
                  </a:lnTo>
                  <a:lnTo>
                    <a:pt x="286" y="41"/>
                  </a:lnTo>
                  <a:lnTo>
                    <a:pt x="286" y="42"/>
                  </a:lnTo>
                  <a:lnTo>
                    <a:pt x="287" y="42"/>
                  </a:lnTo>
                  <a:lnTo>
                    <a:pt x="287" y="41"/>
                  </a:lnTo>
                  <a:lnTo>
                    <a:pt x="289" y="41"/>
                  </a:lnTo>
                  <a:lnTo>
                    <a:pt x="289" y="40"/>
                  </a:lnTo>
                  <a:lnTo>
                    <a:pt x="289" y="41"/>
                  </a:lnTo>
                  <a:lnTo>
                    <a:pt x="290" y="41"/>
                  </a:lnTo>
                  <a:lnTo>
                    <a:pt x="292" y="42"/>
                  </a:lnTo>
                  <a:lnTo>
                    <a:pt x="293" y="43"/>
                  </a:lnTo>
                  <a:lnTo>
                    <a:pt x="293" y="44"/>
                  </a:lnTo>
                  <a:lnTo>
                    <a:pt x="295" y="44"/>
                  </a:lnTo>
                  <a:lnTo>
                    <a:pt x="295" y="45"/>
                  </a:lnTo>
                  <a:lnTo>
                    <a:pt x="295" y="46"/>
                  </a:lnTo>
                  <a:lnTo>
                    <a:pt x="295" y="47"/>
                  </a:lnTo>
                  <a:lnTo>
                    <a:pt x="295" y="48"/>
                  </a:lnTo>
                  <a:lnTo>
                    <a:pt x="295" y="49"/>
                  </a:lnTo>
                  <a:lnTo>
                    <a:pt x="295" y="50"/>
                  </a:lnTo>
                  <a:lnTo>
                    <a:pt x="295" y="51"/>
                  </a:lnTo>
                  <a:lnTo>
                    <a:pt x="295" y="52"/>
                  </a:lnTo>
                  <a:lnTo>
                    <a:pt x="297" y="53"/>
                  </a:lnTo>
                  <a:lnTo>
                    <a:pt x="297" y="54"/>
                  </a:lnTo>
                  <a:lnTo>
                    <a:pt x="297" y="55"/>
                  </a:lnTo>
                  <a:lnTo>
                    <a:pt x="297" y="56"/>
                  </a:lnTo>
                  <a:lnTo>
                    <a:pt x="298" y="57"/>
                  </a:lnTo>
                  <a:lnTo>
                    <a:pt x="298" y="58"/>
                  </a:lnTo>
                  <a:lnTo>
                    <a:pt x="298" y="59"/>
                  </a:lnTo>
                  <a:lnTo>
                    <a:pt x="300" y="60"/>
                  </a:lnTo>
                  <a:lnTo>
                    <a:pt x="300" y="62"/>
                  </a:lnTo>
                  <a:lnTo>
                    <a:pt x="300" y="63"/>
                  </a:lnTo>
                  <a:lnTo>
                    <a:pt x="300" y="64"/>
                  </a:lnTo>
                  <a:lnTo>
                    <a:pt x="300" y="65"/>
                  </a:lnTo>
                  <a:lnTo>
                    <a:pt x="300" y="66"/>
                  </a:lnTo>
                  <a:lnTo>
                    <a:pt x="300" y="67"/>
                  </a:lnTo>
                  <a:lnTo>
                    <a:pt x="301" y="67"/>
                  </a:lnTo>
                  <a:lnTo>
                    <a:pt x="301" y="68"/>
                  </a:lnTo>
                  <a:lnTo>
                    <a:pt x="301" y="69"/>
                  </a:lnTo>
                  <a:lnTo>
                    <a:pt x="301" y="70"/>
                  </a:lnTo>
                  <a:lnTo>
                    <a:pt x="301" y="71"/>
                  </a:lnTo>
                  <a:lnTo>
                    <a:pt x="301" y="72"/>
                  </a:lnTo>
                  <a:lnTo>
                    <a:pt x="301" y="73"/>
                  </a:lnTo>
                  <a:lnTo>
                    <a:pt x="301" y="74"/>
                  </a:lnTo>
                  <a:lnTo>
                    <a:pt x="301" y="75"/>
                  </a:lnTo>
                  <a:lnTo>
                    <a:pt x="301" y="76"/>
                  </a:lnTo>
                  <a:lnTo>
                    <a:pt x="301" y="77"/>
                  </a:lnTo>
                  <a:lnTo>
                    <a:pt x="301" y="78"/>
                  </a:lnTo>
                  <a:lnTo>
                    <a:pt x="301" y="79"/>
                  </a:lnTo>
                  <a:lnTo>
                    <a:pt x="301" y="80"/>
                  </a:lnTo>
                  <a:lnTo>
                    <a:pt x="301" y="81"/>
                  </a:lnTo>
                  <a:lnTo>
                    <a:pt x="301" y="82"/>
                  </a:lnTo>
                  <a:lnTo>
                    <a:pt x="303" y="83"/>
                  </a:lnTo>
                  <a:lnTo>
                    <a:pt x="303" y="84"/>
                  </a:lnTo>
                  <a:lnTo>
                    <a:pt x="303" y="85"/>
                  </a:lnTo>
                  <a:lnTo>
                    <a:pt x="303" y="86"/>
                  </a:lnTo>
                  <a:lnTo>
                    <a:pt x="304" y="87"/>
                  </a:lnTo>
                  <a:lnTo>
                    <a:pt x="304" y="89"/>
                  </a:lnTo>
                  <a:lnTo>
                    <a:pt x="303" y="90"/>
                  </a:lnTo>
                  <a:lnTo>
                    <a:pt x="303" y="91"/>
                  </a:lnTo>
                  <a:lnTo>
                    <a:pt x="303" y="93"/>
                  </a:lnTo>
                  <a:lnTo>
                    <a:pt x="303" y="94"/>
                  </a:lnTo>
                  <a:lnTo>
                    <a:pt x="303" y="96"/>
                  </a:lnTo>
                  <a:lnTo>
                    <a:pt x="303" y="97"/>
                  </a:lnTo>
                  <a:lnTo>
                    <a:pt x="303" y="98"/>
                  </a:lnTo>
                  <a:lnTo>
                    <a:pt x="303" y="100"/>
                  </a:lnTo>
                  <a:lnTo>
                    <a:pt x="304" y="101"/>
                  </a:lnTo>
                  <a:lnTo>
                    <a:pt x="304" y="103"/>
                  </a:lnTo>
                  <a:lnTo>
                    <a:pt x="304" y="104"/>
                  </a:lnTo>
                  <a:lnTo>
                    <a:pt x="304" y="106"/>
                  </a:lnTo>
                  <a:lnTo>
                    <a:pt x="306" y="107"/>
                  </a:lnTo>
                  <a:lnTo>
                    <a:pt x="306" y="108"/>
                  </a:lnTo>
                  <a:lnTo>
                    <a:pt x="307" y="111"/>
                  </a:lnTo>
                  <a:lnTo>
                    <a:pt x="307" y="112"/>
                  </a:lnTo>
                  <a:lnTo>
                    <a:pt x="307" y="114"/>
                  </a:lnTo>
                  <a:lnTo>
                    <a:pt x="309" y="115"/>
                  </a:lnTo>
                  <a:lnTo>
                    <a:pt x="309" y="116"/>
                  </a:lnTo>
                  <a:lnTo>
                    <a:pt x="309" y="118"/>
                  </a:lnTo>
                  <a:lnTo>
                    <a:pt x="311" y="119"/>
                  </a:lnTo>
                  <a:lnTo>
                    <a:pt x="311" y="121"/>
                  </a:lnTo>
                  <a:lnTo>
                    <a:pt x="311" y="122"/>
                  </a:lnTo>
                  <a:lnTo>
                    <a:pt x="312" y="123"/>
                  </a:lnTo>
                  <a:lnTo>
                    <a:pt x="312" y="125"/>
                  </a:lnTo>
                  <a:lnTo>
                    <a:pt x="312" y="126"/>
                  </a:lnTo>
                  <a:lnTo>
                    <a:pt x="312" y="128"/>
                  </a:lnTo>
                  <a:lnTo>
                    <a:pt x="314" y="129"/>
                  </a:lnTo>
                  <a:lnTo>
                    <a:pt x="314" y="130"/>
                  </a:lnTo>
                  <a:lnTo>
                    <a:pt x="314" y="132"/>
                  </a:lnTo>
                  <a:lnTo>
                    <a:pt x="314" y="133"/>
                  </a:lnTo>
                  <a:lnTo>
                    <a:pt x="315" y="134"/>
                  </a:lnTo>
                  <a:lnTo>
                    <a:pt x="317" y="135"/>
                  </a:lnTo>
                  <a:lnTo>
                    <a:pt x="317" y="136"/>
                  </a:lnTo>
                  <a:lnTo>
                    <a:pt x="315" y="136"/>
                  </a:lnTo>
                  <a:lnTo>
                    <a:pt x="315" y="137"/>
                  </a:lnTo>
                  <a:lnTo>
                    <a:pt x="314" y="138"/>
                  </a:lnTo>
                  <a:lnTo>
                    <a:pt x="314" y="139"/>
                  </a:lnTo>
                  <a:lnTo>
                    <a:pt x="312" y="139"/>
                  </a:lnTo>
                  <a:lnTo>
                    <a:pt x="312" y="140"/>
                  </a:lnTo>
                  <a:lnTo>
                    <a:pt x="312" y="141"/>
                  </a:lnTo>
                  <a:lnTo>
                    <a:pt x="314" y="142"/>
                  </a:lnTo>
                  <a:lnTo>
                    <a:pt x="312" y="144"/>
                  </a:lnTo>
                  <a:lnTo>
                    <a:pt x="312" y="146"/>
                  </a:lnTo>
                  <a:lnTo>
                    <a:pt x="312" y="149"/>
                  </a:lnTo>
                  <a:lnTo>
                    <a:pt x="312" y="151"/>
                  </a:lnTo>
                  <a:lnTo>
                    <a:pt x="312" y="153"/>
                  </a:lnTo>
                  <a:lnTo>
                    <a:pt x="312" y="155"/>
                  </a:lnTo>
                  <a:lnTo>
                    <a:pt x="312" y="158"/>
                  </a:lnTo>
                  <a:lnTo>
                    <a:pt x="312" y="160"/>
                  </a:lnTo>
                  <a:lnTo>
                    <a:pt x="312" y="163"/>
                  </a:lnTo>
                  <a:lnTo>
                    <a:pt x="312" y="165"/>
                  </a:lnTo>
                  <a:lnTo>
                    <a:pt x="314" y="167"/>
                  </a:lnTo>
                  <a:lnTo>
                    <a:pt x="314" y="169"/>
                  </a:lnTo>
                  <a:lnTo>
                    <a:pt x="314" y="171"/>
                  </a:lnTo>
                  <a:lnTo>
                    <a:pt x="315" y="173"/>
                  </a:lnTo>
                  <a:lnTo>
                    <a:pt x="315" y="175"/>
                  </a:lnTo>
                  <a:lnTo>
                    <a:pt x="317" y="177"/>
                  </a:lnTo>
                  <a:lnTo>
                    <a:pt x="317" y="179"/>
                  </a:lnTo>
                  <a:lnTo>
                    <a:pt x="318" y="181"/>
                  </a:lnTo>
                  <a:lnTo>
                    <a:pt x="318" y="183"/>
                  </a:lnTo>
                  <a:lnTo>
                    <a:pt x="318" y="185"/>
                  </a:lnTo>
                  <a:lnTo>
                    <a:pt x="320" y="187"/>
                  </a:lnTo>
                  <a:lnTo>
                    <a:pt x="320" y="189"/>
                  </a:lnTo>
                  <a:lnTo>
                    <a:pt x="321" y="191"/>
                  </a:lnTo>
                  <a:lnTo>
                    <a:pt x="321" y="193"/>
                  </a:lnTo>
                  <a:lnTo>
                    <a:pt x="321" y="195"/>
                  </a:lnTo>
                  <a:lnTo>
                    <a:pt x="323" y="197"/>
                  </a:lnTo>
                  <a:lnTo>
                    <a:pt x="323" y="199"/>
                  </a:lnTo>
                  <a:lnTo>
                    <a:pt x="323" y="201"/>
                  </a:lnTo>
                  <a:lnTo>
                    <a:pt x="325" y="203"/>
                  </a:lnTo>
                  <a:lnTo>
                    <a:pt x="325" y="206"/>
                  </a:lnTo>
                  <a:lnTo>
                    <a:pt x="325" y="208"/>
                  </a:lnTo>
                  <a:lnTo>
                    <a:pt x="325" y="210"/>
                  </a:lnTo>
                  <a:lnTo>
                    <a:pt x="325" y="211"/>
                  </a:lnTo>
                  <a:lnTo>
                    <a:pt x="326" y="213"/>
                  </a:lnTo>
                  <a:lnTo>
                    <a:pt x="326" y="214"/>
                  </a:lnTo>
                  <a:lnTo>
                    <a:pt x="328" y="215"/>
                  </a:lnTo>
                  <a:lnTo>
                    <a:pt x="328" y="216"/>
                  </a:lnTo>
                  <a:lnTo>
                    <a:pt x="328" y="218"/>
                  </a:lnTo>
                  <a:lnTo>
                    <a:pt x="328" y="219"/>
                  </a:lnTo>
                  <a:lnTo>
                    <a:pt x="328" y="220"/>
                  </a:lnTo>
                  <a:lnTo>
                    <a:pt x="329" y="222"/>
                  </a:lnTo>
                  <a:lnTo>
                    <a:pt x="329" y="223"/>
                  </a:lnTo>
                  <a:lnTo>
                    <a:pt x="329" y="224"/>
                  </a:lnTo>
                  <a:lnTo>
                    <a:pt x="329" y="225"/>
                  </a:lnTo>
                  <a:lnTo>
                    <a:pt x="329" y="227"/>
                  </a:lnTo>
                  <a:lnTo>
                    <a:pt x="329" y="228"/>
                  </a:lnTo>
                  <a:lnTo>
                    <a:pt x="329" y="230"/>
                  </a:lnTo>
                  <a:lnTo>
                    <a:pt x="329" y="231"/>
                  </a:lnTo>
                  <a:lnTo>
                    <a:pt x="329" y="232"/>
                  </a:lnTo>
                  <a:lnTo>
                    <a:pt x="329" y="234"/>
                  </a:lnTo>
                  <a:lnTo>
                    <a:pt x="329" y="235"/>
                  </a:lnTo>
                  <a:lnTo>
                    <a:pt x="329" y="236"/>
                  </a:lnTo>
                  <a:lnTo>
                    <a:pt x="329" y="238"/>
                  </a:lnTo>
                  <a:lnTo>
                    <a:pt x="329" y="239"/>
                  </a:lnTo>
                  <a:lnTo>
                    <a:pt x="329" y="240"/>
                  </a:lnTo>
                  <a:lnTo>
                    <a:pt x="329" y="242"/>
                  </a:lnTo>
                  <a:lnTo>
                    <a:pt x="329" y="243"/>
                  </a:lnTo>
                  <a:lnTo>
                    <a:pt x="331" y="244"/>
                  </a:lnTo>
                  <a:lnTo>
                    <a:pt x="331" y="246"/>
                  </a:lnTo>
                  <a:lnTo>
                    <a:pt x="331" y="247"/>
                  </a:lnTo>
                  <a:lnTo>
                    <a:pt x="332" y="248"/>
                  </a:lnTo>
                  <a:lnTo>
                    <a:pt x="332" y="249"/>
                  </a:lnTo>
                  <a:lnTo>
                    <a:pt x="334" y="251"/>
                  </a:lnTo>
                  <a:lnTo>
                    <a:pt x="335" y="252"/>
                  </a:lnTo>
                  <a:lnTo>
                    <a:pt x="334" y="255"/>
                  </a:lnTo>
                  <a:lnTo>
                    <a:pt x="334" y="257"/>
                  </a:lnTo>
                  <a:lnTo>
                    <a:pt x="334" y="258"/>
                  </a:lnTo>
                  <a:lnTo>
                    <a:pt x="334" y="260"/>
                  </a:lnTo>
                  <a:lnTo>
                    <a:pt x="334" y="262"/>
                  </a:lnTo>
                  <a:lnTo>
                    <a:pt x="334" y="264"/>
                  </a:lnTo>
                  <a:lnTo>
                    <a:pt x="334" y="265"/>
                  </a:lnTo>
                  <a:lnTo>
                    <a:pt x="334" y="267"/>
                  </a:lnTo>
                  <a:lnTo>
                    <a:pt x="334" y="269"/>
                  </a:lnTo>
                  <a:lnTo>
                    <a:pt x="334" y="270"/>
                  </a:lnTo>
                  <a:lnTo>
                    <a:pt x="335" y="272"/>
                  </a:lnTo>
                  <a:lnTo>
                    <a:pt x="335" y="274"/>
                  </a:lnTo>
                  <a:lnTo>
                    <a:pt x="335" y="275"/>
                  </a:lnTo>
                  <a:lnTo>
                    <a:pt x="335" y="277"/>
                  </a:lnTo>
                  <a:lnTo>
                    <a:pt x="337" y="278"/>
                  </a:lnTo>
                  <a:lnTo>
                    <a:pt x="337" y="280"/>
                  </a:lnTo>
                  <a:lnTo>
                    <a:pt x="339" y="281"/>
                  </a:lnTo>
                  <a:lnTo>
                    <a:pt x="339" y="283"/>
                  </a:lnTo>
                  <a:lnTo>
                    <a:pt x="339" y="285"/>
                  </a:lnTo>
                  <a:lnTo>
                    <a:pt x="340" y="286"/>
                  </a:lnTo>
                  <a:lnTo>
                    <a:pt x="340" y="288"/>
                  </a:lnTo>
                  <a:lnTo>
                    <a:pt x="340" y="289"/>
                  </a:lnTo>
                  <a:lnTo>
                    <a:pt x="340" y="291"/>
                  </a:lnTo>
                  <a:lnTo>
                    <a:pt x="340" y="292"/>
                  </a:lnTo>
                  <a:lnTo>
                    <a:pt x="342" y="294"/>
                  </a:lnTo>
                  <a:lnTo>
                    <a:pt x="342" y="295"/>
                  </a:lnTo>
                  <a:lnTo>
                    <a:pt x="342" y="297"/>
                  </a:lnTo>
                  <a:lnTo>
                    <a:pt x="342" y="298"/>
                  </a:lnTo>
                  <a:lnTo>
                    <a:pt x="342" y="300"/>
                  </a:lnTo>
                  <a:lnTo>
                    <a:pt x="340" y="301"/>
                  </a:lnTo>
                  <a:lnTo>
                    <a:pt x="340" y="304"/>
                  </a:lnTo>
                  <a:lnTo>
                    <a:pt x="340" y="306"/>
                  </a:lnTo>
                  <a:lnTo>
                    <a:pt x="340" y="307"/>
                  </a:lnTo>
                  <a:lnTo>
                    <a:pt x="340" y="308"/>
                  </a:lnTo>
                  <a:lnTo>
                    <a:pt x="340" y="309"/>
                  </a:lnTo>
                  <a:lnTo>
                    <a:pt x="342" y="310"/>
                  </a:lnTo>
                  <a:lnTo>
                    <a:pt x="342" y="311"/>
                  </a:lnTo>
                  <a:lnTo>
                    <a:pt x="342" y="312"/>
                  </a:lnTo>
                  <a:lnTo>
                    <a:pt x="342" y="313"/>
                  </a:lnTo>
                  <a:lnTo>
                    <a:pt x="342" y="314"/>
                  </a:lnTo>
                  <a:lnTo>
                    <a:pt x="342" y="315"/>
                  </a:lnTo>
                  <a:lnTo>
                    <a:pt x="342" y="316"/>
                  </a:lnTo>
                  <a:lnTo>
                    <a:pt x="343" y="317"/>
                  </a:lnTo>
                  <a:lnTo>
                    <a:pt x="343" y="318"/>
                  </a:lnTo>
                  <a:lnTo>
                    <a:pt x="343" y="319"/>
                  </a:lnTo>
                  <a:lnTo>
                    <a:pt x="343" y="320"/>
                  </a:lnTo>
                  <a:lnTo>
                    <a:pt x="343" y="321"/>
                  </a:lnTo>
                  <a:lnTo>
                    <a:pt x="343" y="322"/>
                  </a:lnTo>
                  <a:lnTo>
                    <a:pt x="343" y="323"/>
                  </a:lnTo>
                  <a:lnTo>
                    <a:pt x="345" y="324"/>
                  </a:lnTo>
                  <a:lnTo>
                    <a:pt x="345" y="325"/>
                  </a:lnTo>
                  <a:lnTo>
                    <a:pt x="345" y="326"/>
                  </a:lnTo>
                  <a:lnTo>
                    <a:pt x="345" y="327"/>
                  </a:lnTo>
                  <a:lnTo>
                    <a:pt x="346" y="328"/>
                  </a:lnTo>
                  <a:lnTo>
                    <a:pt x="346" y="329"/>
                  </a:lnTo>
                  <a:lnTo>
                    <a:pt x="346" y="330"/>
                  </a:lnTo>
                  <a:lnTo>
                    <a:pt x="348" y="330"/>
                  </a:lnTo>
                  <a:lnTo>
                    <a:pt x="348" y="331"/>
                  </a:lnTo>
                  <a:lnTo>
                    <a:pt x="348" y="332"/>
                  </a:lnTo>
                  <a:lnTo>
                    <a:pt x="348" y="334"/>
                  </a:lnTo>
                  <a:lnTo>
                    <a:pt x="349" y="336"/>
                  </a:lnTo>
                  <a:lnTo>
                    <a:pt x="349" y="338"/>
                  </a:lnTo>
                  <a:lnTo>
                    <a:pt x="349" y="340"/>
                  </a:lnTo>
                  <a:lnTo>
                    <a:pt x="349" y="342"/>
                  </a:lnTo>
                  <a:lnTo>
                    <a:pt x="349" y="344"/>
                  </a:lnTo>
                  <a:lnTo>
                    <a:pt x="349" y="346"/>
                  </a:lnTo>
                  <a:lnTo>
                    <a:pt x="349" y="348"/>
                  </a:lnTo>
                  <a:lnTo>
                    <a:pt x="349" y="351"/>
                  </a:lnTo>
                  <a:lnTo>
                    <a:pt x="351" y="353"/>
                  </a:lnTo>
                  <a:lnTo>
                    <a:pt x="351" y="355"/>
                  </a:lnTo>
                  <a:lnTo>
                    <a:pt x="351" y="357"/>
                  </a:lnTo>
                  <a:lnTo>
                    <a:pt x="351" y="359"/>
                  </a:lnTo>
                  <a:lnTo>
                    <a:pt x="351" y="361"/>
                  </a:lnTo>
                  <a:lnTo>
                    <a:pt x="353" y="363"/>
                  </a:lnTo>
                  <a:lnTo>
                    <a:pt x="353" y="365"/>
                  </a:lnTo>
                  <a:lnTo>
                    <a:pt x="353" y="367"/>
                  </a:lnTo>
                  <a:lnTo>
                    <a:pt x="354" y="369"/>
                  </a:lnTo>
                  <a:lnTo>
                    <a:pt x="354" y="371"/>
                  </a:lnTo>
                  <a:lnTo>
                    <a:pt x="354" y="373"/>
                  </a:lnTo>
                  <a:lnTo>
                    <a:pt x="356" y="375"/>
                  </a:lnTo>
                  <a:lnTo>
                    <a:pt x="356" y="377"/>
                  </a:lnTo>
                  <a:lnTo>
                    <a:pt x="356" y="379"/>
                  </a:lnTo>
                  <a:lnTo>
                    <a:pt x="357" y="381"/>
                  </a:lnTo>
                  <a:lnTo>
                    <a:pt x="357" y="383"/>
                  </a:lnTo>
                  <a:lnTo>
                    <a:pt x="359" y="385"/>
                  </a:lnTo>
                  <a:lnTo>
                    <a:pt x="359" y="387"/>
                  </a:lnTo>
                  <a:lnTo>
                    <a:pt x="360" y="389"/>
                  </a:lnTo>
                  <a:lnTo>
                    <a:pt x="362" y="391"/>
                  </a:lnTo>
                  <a:lnTo>
                    <a:pt x="362" y="393"/>
                  </a:lnTo>
                  <a:lnTo>
                    <a:pt x="363" y="395"/>
                  </a:lnTo>
                  <a:lnTo>
                    <a:pt x="365" y="397"/>
                  </a:lnTo>
                  <a:lnTo>
                    <a:pt x="363" y="400"/>
                  </a:lnTo>
                  <a:lnTo>
                    <a:pt x="363" y="402"/>
                  </a:lnTo>
                  <a:lnTo>
                    <a:pt x="363" y="404"/>
                  </a:lnTo>
                  <a:lnTo>
                    <a:pt x="363" y="407"/>
                  </a:lnTo>
                  <a:lnTo>
                    <a:pt x="363" y="409"/>
                  </a:lnTo>
                  <a:lnTo>
                    <a:pt x="363" y="411"/>
                  </a:lnTo>
                  <a:lnTo>
                    <a:pt x="363" y="413"/>
                  </a:lnTo>
                  <a:lnTo>
                    <a:pt x="365" y="415"/>
                  </a:lnTo>
                  <a:lnTo>
                    <a:pt x="365" y="417"/>
                  </a:lnTo>
                  <a:lnTo>
                    <a:pt x="365" y="420"/>
                  </a:lnTo>
                  <a:lnTo>
                    <a:pt x="367" y="422"/>
                  </a:lnTo>
                  <a:lnTo>
                    <a:pt x="367" y="424"/>
                  </a:lnTo>
                  <a:lnTo>
                    <a:pt x="368" y="426"/>
                  </a:lnTo>
                  <a:lnTo>
                    <a:pt x="368" y="429"/>
                  </a:lnTo>
                  <a:lnTo>
                    <a:pt x="370" y="431"/>
                  </a:lnTo>
                  <a:lnTo>
                    <a:pt x="370" y="433"/>
                  </a:lnTo>
                  <a:lnTo>
                    <a:pt x="371" y="435"/>
                  </a:lnTo>
                  <a:lnTo>
                    <a:pt x="373" y="437"/>
                  </a:lnTo>
                  <a:lnTo>
                    <a:pt x="373" y="440"/>
                  </a:lnTo>
                  <a:lnTo>
                    <a:pt x="374" y="442"/>
                  </a:lnTo>
                  <a:lnTo>
                    <a:pt x="374" y="444"/>
                  </a:lnTo>
                  <a:lnTo>
                    <a:pt x="376" y="447"/>
                  </a:lnTo>
                  <a:lnTo>
                    <a:pt x="376" y="450"/>
                  </a:lnTo>
                  <a:lnTo>
                    <a:pt x="377" y="452"/>
                  </a:lnTo>
                  <a:lnTo>
                    <a:pt x="377" y="454"/>
                  </a:lnTo>
                  <a:lnTo>
                    <a:pt x="379" y="457"/>
                  </a:lnTo>
                  <a:lnTo>
                    <a:pt x="379" y="459"/>
                  </a:lnTo>
                  <a:lnTo>
                    <a:pt x="379" y="461"/>
                  </a:lnTo>
                  <a:lnTo>
                    <a:pt x="379" y="463"/>
                  </a:lnTo>
                  <a:lnTo>
                    <a:pt x="381" y="466"/>
                  </a:lnTo>
                  <a:lnTo>
                    <a:pt x="381" y="468"/>
                  </a:lnTo>
                  <a:lnTo>
                    <a:pt x="381" y="470"/>
                  </a:lnTo>
                  <a:lnTo>
                    <a:pt x="381" y="472"/>
                  </a:lnTo>
                  <a:lnTo>
                    <a:pt x="381" y="473"/>
                  </a:lnTo>
                  <a:lnTo>
                    <a:pt x="381" y="474"/>
                  </a:lnTo>
                  <a:lnTo>
                    <a:pt x="381" y="475"/>
                  </a:lnTo>
                  <a:lnTo>
                    <a:pt x="381" y="477"/>
                  </a:lnTo>
                  <a:lnTo>
                    <a:pt x="381" y="478"/>
                  </a:lnTo>
                  <a:lnTo>
                    <a:pt x="381" y="479"/>
                  </a:lnTo>
                  <a:lnTo>
                    <a:pt x="381" y="480"/>
                  </a:lnTo>
                  <a:lnTo>
                    <a:pt x="381" y="481"/>
                  </a:lnTo>
                  <a:lnTo>
                    <a:pt x="382" y="483"/>
                  </a:lnTo>
                  <a:lnTo>
                    <a:pt x="382" y="484"/>
                  </a:lnTo>
                  <a:lnTo>
                    <a:pt x="382" y="485"/>
                  </a:lnTo>
                  <a:lnTo>
                    <a:pt x="382" y="486"/>
                  </a:lnTo>
                  <a:lnTo>
                    <a:pt x="382" y="488"/>
                  </a:lnTo>
                  <a:lnTo>
                    <a:pt x="382" y="489"/>
                  </a:lnTo>
                  <a:lnTo>
                    <a:pt x="382" y="490"/>
                  </a:lnTo>
                  <a:lnTo>
                    <a:pt x="382" y="491"/>
                  </a:lnTo>
                  <a:lnTo>
                    <a:pt x="382" y="493"/>
                  </a:lnTo>
                  <a:lnTo>
                    <a:pt x="382" y="494"/>
                  </a:lnTo>
                  <a:lnTo>
                    <a:pt x="382" y="496"/>
                  </a:lnTo>
                  <a:lnTo>
                    <a:pt x="382" y="497"/>
                  </a:lnTo>
                  <a:lnTo>
                    <a:pt x="384" y="498"/>
                  </a:lnTo>
                  <a:lnTo>
                    <a:pt x="384" y="499"/>
                  </a:lnTo>
                  <a:lnTo>
                    <a:pt x="384" y="500"/>
                  </a:lnTo>
                  <a:lnTo>
                    <a:pt x="384" y="502"/>
                  </a:lnTo>
                  <a:lnTo>
                    <a:pt x="385" y="503"/>
                  </a:lnTo>
                  <a:lnTo>
                    <a:pt x="385" y="504"/>
                  </a:lnTo>
                  <a:lnTo>
                    <a:pt x="385" y="505"/>
                  </a:lnTo>
                  <a:lnTo>
                    <a:pt x="385" y="506"/>
                  </a:lnTo>
                  <a:lnTo>
                    <a:pt x="387" y="507"/>
                  </a:lnTo>
                  <a:lnTo>
                    <a:pt x="387" y="508"/>
                  </a:lnTo>
                  <a:lnTo>
                    <a:pt x="388" y="509"/>
                  </a:lnTo>
                  <a:lnTo>
                    <a:pt x="388" y="510"/>
                  </a:lnTo>
                  <a:lnTo>
                    <a:pt x="390" y="511"/>
                  </a:lnTo>
                  <a:lnTo>
                    <a:pt x="390" y="512"/>
                  </a:lnTo>
                  <a:lnTo>
                    <a:pt x="390" y="513"/>
                  </a:lnTo>
                  <a:lnTo>
                    <a:pt x="390" y="514"/>
                  </a:lnTo>
                  <a:lnTo>
                    <a:pt x="390" y="515"/>
                  </a:lnTo>
                  <a:lnTo>
                    <a:pt x="390" y="516"/>
                  </a:lnTo>
                  <a:lnTo>
                    <a:pt x="391" y="517"/>
                  </a:lnTo>
                  <a:lnTo>
                    <a:pt x="391" y="518"/>
                  </a:lnTo>
                  <a:lnTo>
                    <a:pt x="391" y="519"/>
                  </a:lnTo>
                  <a:lnTo>
                    <a:pt x="391" y="521"/>
                  </a:lnTo>
                  <a:lnTo>
                    <a:pt x="391" y="522"/>
                  </a:lnTo>
                  <a:lnTo>
                    <a:pt x="391" y="523"/>
                  </a:lnTo>
                  <a:lnTo>
                    <a:pt x="391" y="524"/>
                  </a:lnTo>
                  <a:lnTo>
                    <a:pt x="391" y="525"/>
                  </a:lnTo>
                  <a:lnTo>
                    <a:pt x="391" y="526"/>
                  </a:lnTo>
                  <a:lnTo>
                    <a:pt x="391" y="527"/>
                  </a:lnTo>
                  <a:lnTo>
                    <a:pt x="391" y="529"/>
                  </a:lnTo>
                  <a:lnTo>
                    <a:pt x="391" y="530"/>
                  </a:lnTo>
                  <a:lnTo>
                    <a:pt x="390" y="531"/>
                  </a:lnTo>
                  <a:lnTo>
                    <a:pt x="390" y="532"/>
                  </a:lnTo>
                  <a:lnTo>
                    <a:pt x="390" y="533"/>
                  </a:lnTo>
                  <a:lnTo>
                    <a:pt x="390" y="534"/>
                  </a:lnTo>
                  <a:lnTo>
                    <a:pt x="390" y="535"/>
                  </a:lnTo>
                  <a:lnTo>
                    <a:pt x="391" y="537"/>
                  </a:lnTo>
                  <a:lnTo>
                    <a:pt x="391" y="538"/>
                  </a:lnTo>
                  <a:lnTo>
                    <a:pt x="391" y="539"/>
                  </a:lnTo>
                  <a:lnTo>
                    <a:pt x="391" y="540"/>
                  </a:lnTo>
                  <a:lnTo>
                    <a:pt x="391" y="541"/>
                  </a:lnTo>
                  <a:lnTo>
                    <a:pt x="391" y="542"/>
                  </a:lnTo>
                  <a:lnTo>
                    <a:pt x="391" y="544"/>
                  </a:lnTo>
                  <a:lnTo>
                    <a:pt x="393" y="548"/>
                  </a:lnTo>
                  <a:lnTo>
                    <a:pt x="394" y="551"/>
                  </a:lnTo>
                  <a:lnTo>
                    <a:pt x="396" y="555"/>
                  </a:lnTo>
                  <a:lnTo>
                    <a:pt x="398" y="559"/>
                  </a:lnTo>
                  <a:lnTo>
                    <a:pt x="399" y="562"/>
                  </a:lnTo>
                  <a:lnTo>
                    <a:pt x="401" y="566"/>
                  </a:lnTo>
                  <a:lnTo>
                    <a:pt x="402" y="570"/>
                  </a:lnTo>
                  <a:lnTo>
                    <a:pt x="402" y="574"/>
                  </a:lnTo>
                  <a:lnTo>
                    <a:pt x="404" y="577"/>
                  </a:lnTo>
                  <a:lnTo>
                    <a:pt x="404" y="581"/>
                  </a:lnTo>
                  <a:lnTo>
                    <a:pt x="405" y="585"/>
                  </a:lnTo>
                  <a:lnTo>
                    <a:pt x="405" y="589"/>
                  </a:lnTo>
                  <a:lnTo>
                    <a:pt x="407" y="593"/>
                  </a:lnTo>
                  <a:lnTo>
                    <a:pt x="407" y="597"/>
                  </a:lnTo>
                  <a:lnTo>
                    <a:pt x="407" y="601"/>
                  </a:lnTo>
                  <a:lnTo>
                    <a:pt x="407" y="605"/>
                  </a:lnTo>
                  <a:lnTo>
                    <a:pt x="408" y="609"/>
                  </a:lnTo>
                  <a:lnTo>
                    <a:pt x="408" y="612"/>
                  </a:lnTo>
                  <a:lnTo>
                    <a:pt x="408" y="616"/>
                  </a:lnTo>
                  <a:lnTo>
                    <a:pt x="408" y="620"/>
                  </a:lnTo>
                  <a:lnTo>
                    <a:pt x="410" y="624"/>
                  </a:lnTo>
                  <a:lnTo>
                    <a:pt x="410" y="628"/>
                  </a:lnTo>
                  <a:lnTo>
                    <a:pt x="410" y="632"/>
                  </a:lnTo>
                  <a:lnTo>
                    <a:pt x="410" y="636"/>
                  </a:lnTo>
                  <a:lnTo>
                    <a:pt x="410" y="641"/>
                  </a:lnTo>
                  <a:lnTo>
                    <a:pt x="412" y="645"/>
                  </a:lnTo>
                  <a:lnTo>
                    <a:pt x="412" y="649"/>
                  </a:lnTo>
                  <a:lnTo>
                    <a:pt x="412" y="653"/>
                  </a:lnTo>
                  <a:lnTo>
                    <a:pt x="413" y="657"/>
                  </a:lnTo>
                  <a:lnTo>
                    <a:pt x="413" y="661"/>
                  </a:lnTo>
                  <a:lnTo>
                    <a:pt x="413" y="665"/>
                  </a:lnTo>
                  <a:lnTo>
                    <a:pt x="415" y="669"/>
                  </a:lnTo>
                  <a:lnTo>
                    <a:pt x="415" y="670"/>
                  </a:lnTo>
                  <a:lnTo>
                    <a:pt x="415" y="671"/>
                  </a:lnTo>
                  <a:lnTo>
                    <a:pt x="416" y="671"/>
                  </a:lnTo>
                  <a:lnTo>
                    <a:pt x="416" y="672"/>
                  </a:lnTo>
                  <a:lnTo>
                    <a:pt x="416" y="673"/>
                  </a:lnTo>
                  <a:lnTo>
                    <a:pt x="418" y="674"/>
                  </a:lnTo>
                  <a:lnTo>
                    <a:pt x="418" y="675"/>
                  </a:lnTo>
                  <a:lnTo>
                    <a:pt x="418" y="676"/>
                  </a:lnTo>
                  <a:lnTo>
                    <a:pt x="418" y="677"/>
                  </a:lnTo>
                  <a:lnTo>
                    <a:pt x="419" y="678"/>
                  </a:lnTo>
                  <a:lnTo>
                    <a:pt x="419" y="679"/>
                  </a:lnTo>
                  <a:lnTo>
                    <a:pt x="419" y="680"/>
                  </a:lnTo>
                  <a:lnTo>
                    <a:pt x="419" y="681"/>
                  </a:lnTo>
                  <a:lnTo>
                    <a:pt x="419" y="682"/>
                  </a:lnTo>
                  <a:lnTo>
                    <a:pt x="419" y="683"/>
                  </a:lnTo>
                  <a:lnTo>
                    <a:pt x="419" y="684"/>
                  </a:lnTo>
                  <a:lnTo>
                    <a:pt x="419" y="685"/>
                  </a:lnTo>
                  <a:lnTo>
                    <a:pt x="419" y="686"/>
                  </a:lnTo>
                  <a:lnTo>
                    <a:pt x="419" y="688"/>
                  </a:lnTo>
                  <a:lnTo>
                    <a:pt x="421" y="689"/>
                  </a:lnTo>
                  <a:lnTo>
                    <a:pt x="421" y="690"/>
                  </a:lnTo>
                  <a:lnTo>
                    <a:pt x="421" y="691"/>
                  </a:lnTo>
                  <a:lnTo>
                    <a:pt x="421" y="692"/>
                  </a:lnTo>
                  <a:lnTo>
                    <a:pt x="421" y="693"/>
                  </a:lnTo>
                  <a:lnTo>
                    <a:pt x="421" y="694"/>
                  </a:lnTo>
                  <a:lnTo>
                    <a:pt x="421" y="695"/>
                  </a:lnTo>
                  <a:lnTo>
                    <a:pt x="421" y="696"/>
                  </a:lnTo>
                  <a:lnTo>
                    <a:pt x="421" y="697"/>
                  </a:lnTo>
                  <a:lnTo>
                    <a:pt x="421" y="698"/>
                  </a:lnTo>
                  <a:lnTo>
                    <a:pt x="421" y="699"/>
                  </a:lnTo>
                  <a:lnTo>
                    <a:pt x="421" y="700"/>
                  </a:lnTo>
                  <a:lnTo>
                    <a:pt x="422" y="701"/>
                  </a:lnTo>
                  <a:lnTo>
                    <a:pt x="422" y="703"/>
                  </a:lnTo>
                  <a:lnTo>
                    <a:pt x="422" y="705"/>
                  </a:lnTo>
                  <a:lnTo>
                    <a:pt x="422" y="707"/>
                  </a:lnTo>
                  <a:lnTo>
                    <a:pt x="422" y="709"/>
                  </a:lnTo>
                  <a:lnTo>
                    <a:pt x="422" y="711"/>
                  </a:lnTo>
                  <a:lnTo>
                    <a:pt x="422" y="713"/>
                  </a:lnTo>
                  <a:lnTo>
                    <a:pt x="424" y="714"/>
                  </a:lnTo>
                  <a:lnTo>
                    <a:pt x="424" y="716"/>
                  </a:lnTo>
                  <a:lnTo>
                    <a:pt x="424" y="718"/>
                  </a:lnTo>
                  <a:lnTo>
                    <a:pt x="426" y="720"/>
                  </a:lnTo>
                  <a:lnTo>
                    <a:pt x="426" y="722"/>
                  </a:lnTo>
                  <a:lnTo>
                    <a:pt x="426" y="723"/>
                  </a:lnTo>
                  <a:lnTo>
                    <a:pt x="426" y="725"/>
                  </a:lnTo>
                  <a:lnTo>
                    <a:pt x="427" y="727"/>
                  </a:lnTo>
                  <a:lnTo>
                    <a:pt x="427" y="729"/>
                  </a:lnTo>
                  <a:lnTo>
                    <a:pt x="427" y="730"/>
                  </a:lnTo>
                  <a:lnTo>
                    <a:pt x="429" y="732"/>
                  </a:lnTo>
                  <a:lnTo>
                    <a:pt x="429" y="734"/>
                  </a:lnTo>
                  <a:lnTo>
                    <a:pt x="429" y="737"/>
                  </a:lnTo>
                  <a:lnTo>
                    <a:pt x="429" y="738"/>
                  </a:lnTo>
                  <a:lnTo>
                    <a:pt x="430" y="740"/>
                  </a:lnTo>
                  <a:lnTo>
                    <a:pt x="430" y="742"/>
                  </a:lnTo>
                  <a:lnTo>
                    <a:pt x="430" y="743"/>
                  </a:lnTo>
                  <a:lnTo>
                    <a:pt x="430" y="745"/>
                  </a:lnTo>
                  <a:lnTo>
                    <a:pt x="430" y="747"/>
                  </a:lnTo>
                  <a:lnTo>
                    <a:pt x="430" y="749"/>
                  </a:lnTo>
                  <a:lnTo>
                    <a:pt x="430" y="751"/>
                  </a:lnTo>
                  <a:lnTo>
                    <a:pt x="430" y="752"/>
                  </a:lnTo>
                  <a:lnTo>
                    <a:pt x="430" y="754"/>
                  </a:lnTo>
                  <a:lnTo>
                    <a:pt x="430" y="756"/>
                  </a:lnTo>
                  <a:lnTo>
                    <a:pt x="430" y="758"/>
                  </a:lnTo>
                  <a:lnTo>
                    <a:pt x="430" y="760"/>
                  </a:lnTo>
                  <a:lnTo>
                    <a:pt x="430" y="762"/>
                  </a:lnTo>
                  <a:lnTo>
                    <a:pt x="432" y="764"/>
                  </a:lnTo>
                  <a:lnTo>
                    <a:pt x="432" y="766"/>
                  </a:lnTo>
                  <a:lnTo>
                    <a:pt x="432" y="767"/>
                  </a:lnTo>
                  <a:lnTo>
                    <a:pt x="433" y="769"/>
                  </a:lnTo>
                  <a:lnTo>
                    <a:pt x="433" y="771"/>
                  </a:lnTo>
                  <a:lnTo>
                    <a:pt x="435" y="773"/>
                  </a:lnTo>
                  <a:lnTo>
                    <a:pt x="435" y="775"/>
                  </a:lnTo>
                  <a:lnTo>
                    <a:pt x="435" y="777"/>
                  </a:lnTo>
                  <a:lnTo>
                    <a:pt x="435" y="779"/>
                  </a:lnTo>
                  <a:lnTo>
                    <a:pt x="436" y="780"/>
                  </a:lnTo>
                  <a:lnTo>
                    <a:pt x="436" y="782"/>
                  </a:lnTo>
                  <a:lnTo>
                    <a:pt x="436" y="785"/>
                  </a:lnTo>
                  <a:lnTo>
                    <a:pt x="436" y="787"/>
                  </a:lnTo>
                  <a:lnTo>
                    <a:pt x="438" y="789"/>
                  </a:lnTo>
                  <a:lnTo>
                    <a:pt x="438" y="791"/>
                  </a:lnTo>
                  <a:lnTo>
                    <a:pt x="438" y="792"/>
                  </a:lnTo>
                  <a:lnTo>
                    <a:pt x="438" y="794"/>
                  </a:lnTo>
                  <a:lnTo>
                    <a:pt x="438" y="796"/>
                  </a:lnTo>
                  <a:lnTo>
                    <a:pt x="438" y="798"/>
                  </a:lnTo>
                  <a:lnTo>
                    <a:pt x="440" y="800"/>
                  </a:lnTo>
                  <a:lnTo>
                    <a:pt x="440" y="802"/>
                  </a:lnTo>
                  <a:lnTo>
                    <a:pt x="440" y="803"/>
                  </a:lnTo>
                  <a:lnTo>
                    <a:pt x="440" y="805"/>
                  </a:lnTo>
                  <a:lnTo>
                    <a:pt x="440" y="807"/>
                  </a:lnTo>
                  <a:lnTo>
                    <a:pt x="440" y="809"/>
                  </a:lnTo>
                  <a:lnTo>
                    <a:pt x="440" y="811"/>
                  </a:lnTo>
                  <a:lnTo>
                    <a:pt x="441" y="812"/>
                  </a:lnTo>
                  <a:lnTo>
                    <a:pt x="441" y="814"/>
                  </a:lnTo>
                  <a:lnTo>
                    <a:pt x="441" y="816"/>
                  </a:lnTo>
                  <a:lnTo>
                    <a:pt x="441" y="817"/>
                  </a:lnTo>
                  <a:lnTo>
                    <a:pt x="441" y="819"/>
                  </a:lnTo>
                  <a:lnTo>
                    <a:pt x="441" y="820"/>
                  </a:lnTo>
                  <a:lnTo>
                    <a:pt x="440" y="820"/>
                  </a:lnTo>
                  <a:lnTo>
                    <a:pt x="438" y="821"/>
                  </a:lnTo>
                  <a:lnTo>
                    <a:pt x="436" y="821"/>
                  </a:lnTo>
                  <a:lnTo>
                    <a:pt x="435" y="821"/>
                  </a:lnTo>
                  <a:lnTo>
                    <a:pt x="435" y="822"/>
                  </a:lnTo>
                  <a:lnTo>
                    <a:pt x="433" y="822"/>
                  </a:lnTo>
                  <a:lnTo>
                    <a:pt x="432" y="822"/>
                  </a:lnTo>
                  <a:lnTo>
                    <a:pt x="430" y="822"/>
                  </a:lnTo>
                  <a:lnTo>
                    <a:pt x="429" y="822"/>
                  </a:lnTo>
                  <a:lnTo>
                    <a:pt x="427" y="822"/>
                  </a:lnTo>
                  <a:lnTo>
                    <a:pt x="426" y="822"/>
                  </a:lnTo>
                  <a:lnTo>
                    <a:pt x="424" y="822"/>
                  </a:lnTo>
                  <a:lnTo>
                    <a:pt x="422" y="822"/>
                  </a:lnTo>
                  <a:lnTo>
                    <a:pt x="421" y="822"/>
                  </a:lnTo>
                  <a:lnTo>
                    <a:pt x="419" y="822"/>
                  </a:lnTo>
                  <a:lnTo>
                    <a:pt x="418" y="822"/>
                  </a:lnTo>
                  <a:lnTo>
                    <a:pt x="416" y="822"/>
                  </a:lnTo>
                  <a:lnTo>
                    <a:pt x="415" y="822"/>
                  </a:lnTo>
                  <a:lnTo>
                    <a:pt x="413" y="821"/>
                  </a:lnTo>
                  <a:lnTo>
                    <a:pt x="412" y="821"/>
                  </a:lnTo>
                  <a:lnTo>
                    <a:pt x="410" y="821"/>
                  </a:lnTo>
                  <a:lnTo>
                    <a:pt x="408" y="821"/>
                  </a:lnTo>
                  <a:lnTo>
                    <a:pt x="407" y="821"/>
                  </a:lnTo>
                  <a:lnTo>
                    <a:pt x="405" y="821"/>
                  </a:lnTo>
                  <a:lnTo>
                    <a:pt x="404" y="821"/>
                  </a:lnTo>
                  <a:lnTo>
                    <a:pt x="402" y="820"/>
                  </a:lnTo>
                  <a:lnTo>
                    <a:pt x="401" y="820"/>
                  </a:lnTo>
                  <a:lnTo>
                    <a:pt x="399" y="820"/>
                  </a:lnTo>
                  <a:lnTo>
                    <a:pt x="398" y="820"/>
                  </a:lnTo>
                  <a:lnTo>
                    <a:pt x="396" y="820"/>
                  </a:lnTo>
                  <a:lnTo>
                    <a:pt x="394" y="820"/>
                  </a:lnTo>
                  <a:lnTo>
                    <a:pt x="393" y="820"/>
                  </a:lnTo>
                  <a:lnTo>
                    <a:pt x="390" y="820"/>
                  </a:lnTo>
                  <a:lnTo>
                    <a:pt x="387" y="820"/>
                  </a:lnTo>
                  <a:lnTo>
                    <a:pt x="384" y="820"/>
                  </a:lnTo>
                  <a:lnTo>
                    <a:pt x="381" y="820"/>
                  </a:lnTo>
                  <a:lnTo>
                    <a:pt x="377" y="820"/>
                  </a:lnTo>
                  <a:lnTo>
                    <a:pt x="374" y="820"/>
                  </a:lnTo>
                  <a:lnTo>
                    <a:pt x="371" y="819"/>
                  </a:lnTo>
                  <a:lnTo>
                    <a:pt x="368" y="819"/>
                  </a:lnTo>
                  <a:lnTo>
                    <a:pt x="365" y="819"/>
                  </a:lnTo>
                  <a:lnTo>
                    <a:pt x="362" y="819"/>
                  </a:lnTo>
                  <a:lnTo>
                    <a:pt x="359" y="819"/>
                  </a:lnTo>
                  <a:lnTo>
                    <a:pt x="356" y="819"/>
                  </a:lnTo>
                  <a:lnTo>
                    <a:pt x="353" y="818"/>
                  </a:lnTo>
                  <a:lnTo>
                    <a:pt x="349" y="818"/>
                  </a:lnTo>
                  <a:lnTo>
                    <a:pt x="346" y="818"/>
                  </a:lnTo>
                  <a:lnTo>
                    <a:pt x="343" y="818"/>
                  </a:lnTo>
                  <a:lnTo>
                    <a:pt x="340" y="817"/>
                  </a:lnTo>
                  <a:lnTo>
                    <a:pt x="337" y="817"/>
                  </a:lnTo>
                  <a:lnTo>
                    <a:pt x="334" y="817"/>
                  </a:lnTo>
                  <a:lnTo>
                    <a:pt x="331" y="816"/>
                  </a:lnTo>
                  <a:lnTo>
                    <a:pt x="328" y="816"/>
                  </a:lnTo>
                  <a:lnTo>
                    <a:pt x="325" y="816"/>
                  </a:lnTo>
                  <a:lnTo>
                    <a:pt x="321" y="815"/>
                  </a:lnTo>
                  <a:lnTo>
                    <a:pt x="318" y="815"/>
                  </a:lnTo>
                  <a:lnTo>
                    <a:pt x="315" y="815"/>
                  </a:lnTo>
                  <a:lnTo>
                    <a:pt x="312" y="815"/>
                  </a:lnTo>
                  <a:lnTo>
                    <a:pt x="309" y="814"/>
                  </a:lnTo>
                  <a:lnTo>
                    <a:pt x="306" y="814"/>
                  </a:lnTo>
                  <a:lnTo>
                    <a:pt x="303" y="814"/>
                  </a:lnTo>
                  <a:lnTo>
                    <a:pt x="300" y="813"/>
                  </a:lnTo>
                  <a:lnTo>
                    <a:pt x="297" y="813"/>
                  </a:lnTo>
                  <a:lnTo>
                    <a:pt x="292" y="812"/>
                  </a:lnTo>
                  <a:lnTo>
                    <a:pt x="287" y="812"/>
                  </a:lnTo>
                  <a:lnTo>
                    <a:pt x="284" y="811"/>
                  </a:lnTo>
                  <a:lnTo>
                    <a:pt x="279" y="810"/>
                  </a:lnTo>
                  <a:lnTo>
                    <a:pt x="276" y="810"/>
                  </a:lnTo>
                  <a:lnTo>
                    <a:pt x="272" y="809"/>
                  </a:lnTo>
                  <a:lnTo>
                    <a:pt x="269" y="808"/>
                  </a:lnTo>
                  <a:lnTo>
                    <a:pt x="264" y="807"/>
                  </a:lnTo>
                  <a:lnTo>
                    <a:pt x="261" y="806"/>
                  </a:lnTo>
                  <a:lnTo>
                    <a:pt x="256" y="805"/>
                  </a:lnTo>
                  <a:lnTo>
                    <a:pt x="253" y="804"/>
                  </a:lnTo>
                  <a:lnTo>
                    <a:pt x="250" y="803"/>
                  </a:lnTo>
                  <a:lnTo>
                    <a:pt x="245" y="802"/>
                  </a:lnTo>
                  <a:lnTo>
                    <a:pt x="242" y="801"/>
                  </a:lnTo>
                  <a:lnTo>
                    <a:pt x="239" y="800"/>
                  </a:lnTo>
                  <a:lnTo>
                    <a:pt x="236" y="799"/>
                  </a:lnTo>
                  <a:lnTo>
                    <a:pt x="231" y="798"/>
                  </a:lnTo>
                  <a:lnTo>
                    <a:pt x="228" y="797"/>
                  </a:lnTo>
                  <a:lnTo>
                    <a:pt x="225" y="796"/>
                  </a:lnTo>
                  <a:lnTo>
                    <a:pt x="220" y="794"/>
                  </a:lnTo>
                  <a:lnTo>
                    <a:pt x="217" y="793"/>
                  </a:lnTo>
                  <a:lnTo>
                    <a:pt x="214" y="792"/>
                  </a:lnTo>
                  <a:lnTo>
                    <a:pt x="211" y="791"/>
                  </a:lnTo>
                  <a:lnTo>
                    <a:pt x="206" y="790"/>
                  </a:lnTo>
                  <a:lnTo>
                    <a:pt x="203" y="788"/>
                  </a:lnTo>
                  <a:lnTo>
                    <a:pt x="200" y="787"/>
                  </a:lnTo>
                  <a:lnTo>
                    <a:pt x="196" y="786"/>
                  </a:lnTo>
                  <a:lnTo>
                    <a:pt x="192" y="785"/>
                  </a:lnTo>
                  <a:lnTo>
                    <a:pt x="189" y="782"/>
                  </a:lnTo>
                  <a:lnTo>
                    <a:pt x="185" y="781"/>
                  </a:lnTo>
                  <a:lnTo>
                    <a:pt x="182" y="780"/>
                  </a:lnTo>
                  <a:lnTo>
                    <a:pt x="178" y="779"/>
                  </a:lnTo>
                  <a:lnTo>
                    <a:pt x="154" y="766"/>
                  </a:lnTo>
                  <a:lnTo>
                    <a:pt x="152" y="766"/>
                  </a:lnTo>
                  <a:lnTo>
                    <a:pt x="150" y="766"/>
                  </a:lnTo>
                  <a:lnTo>
                    <a:pt x="149" y="766"/>
                  </a:lnTo>
                  <a:lnTo>
                    <a:pt x="149" y="765"/>
                  </a:lnTo>
                  <a:lnTo>
                    <a:pt x="147" y="765"/>
                  </a:lnTo>
                  <a:lnTo>
                    <a:pt x="146" y="765"/>
                  </a:lnTo>
                  <a:lnTo>
                    <a:pt x="144" y="765"/>
                  </a:lnTo>
                  <a:lnTo>
                    <a:pt x="143" y="764"/>
                  </a:lnTo>
                  <a:lnTo>
                    <a:pt x="141" y="764"/>
                  </a:lnTo>
                  <a:lnTo>
                    <a:pt x="141" y="763"/>
                  </a:lnTo>
                  <a:lnTo>
                    <a:pt x="140" y="763"/>
                  </a:lnTo>
                  <a:lnTo>
                    <a:pt x="138" y="762"/>
                  </a:lnTo>
                  <a:lnTo>
                    <a:pt x="136" y="761"/>
                  </a:lnTo>
                  <a:lnTo>
                    <a:pt x="136" y="760"/>
                  </a:lnTo>
                  <a:lnTo>
                    <a:pt x="135" y="760"/>
                  </a:lnTo>
                  <a:lnTo>
                    <a:pt x="135" y="759"/>
                  </a:lnTo>
                  <a:lnTo>
                    <a:pt x="136" y="758"/>
                  </a:lnTo>
                  <a:lnTo>
                    <a:pt x="130" y="754"/>
                  </a:lnTo>
                  <a:lnTo>
                    <a:pt x="130" y="752"/>
                  </a:lnTo>
                  <a:lnTo>
                    <a:pt x="129" y="751"/>
                  </a:lnTo>
                  <a:lnTo>
                    <a:pt x="129" y="750"/>
                  </a:lnTo>
                  <a:lnTo>
                    <a:pt x="129" y="748"/>
                  </a:lnTo>
                  <a:lnTo>
                    <a:pt x="129" y="747"/>
                  </a:lnTo>
                  <a:lnTo>
                    <a:pt x="127" y="746"/>
                  </a:lnTo>
                  <a:lnTo>
                    <a:pt x="127" y="744"/>
                  </a:lnTo>
                  <a:lnTo>
                    <a:pt x="127" y="743"/>
                  </a:lnTo>
                  <a:lnTo>
                    <a:pt x="127" y="741"/>
                  </a:lnTo>
                  <a:lnTo>
                    <a:pt x="127" y="740"/>
                  </a:lnTo>
                  <a:lnTo>
                    <a:pt x="127" y="739"/>
                  </a:lnTo>
                  <a:lnTo>
                    <a:pt x="127" y="737"/>
                  </a:lnTo>
                  <a:lnTo>
                    <a:pt x="127" y="735"/>
                  </a:lnTo>
                  <a:lnTo>
                    <a:pt x="126" y="734"/>
                  </a:lnTo>
                  <a:lnTo>
                    <a:pt x="126" y="732"/>
                  </a:lnTo>
                  <a:lnTo>
                    <a:pt x="126" y="731"/>
                  </a:lnTo>
                  <a:lnTo>
                    <a:pt x="126" y="730"/>
                  </a:lnTo>
                  <a:lnTo>
                    <a:pt x="126" y="728"/>
                  </a:lnTo>
                  <a:lnTo>
                    <a:pt x="126" y="727"/>
                  </a:lnTo>
                  <a:lnTo>
                    <a:pt x="126" y="726"/>
                  </a:lnTo>
                  <a:lnTo>
                    <a:pt x="126" y="724"/>
                  </a:lnTo>
                  <a:lnTo>
                    <a:pt x="126" y="723"/>
                  </a:lnTo>
                  <a:lnTo>
                    <a:pt x="124" y="722"/>
                  </a:lnTo>
                  <a:lnTo>
                    <a:pt x="124" y="721"/>
                  </a:lnTo>
                  <a:lnTo>
                    <a:pt x="124" y="719"/>
                  </a:lnTo>
                  <a:lnTo>
                    <a:pt x="124" y="718"/>
                  </a:lnTo>
                  <a:lnTo>
                    <a:pt x="124" y="717"/>
                  </a:lnTo>
                  <a:lnTo>
                    <a:pt x="122" y="715"/>
                  </a:lnTo>
                  <a:lnTo>
                    <a:pt x="122" y="714"/>
                  </a:lnTo>
                  <a:lnTo>
                    <a:pt x="122" y="713"/>
                  </a:lnTo>
                  <a:lnTo>
                    <a:pt x="121" y="711"/>
                  </a:lnTo>
                  <a:lnTo>
                    <a:pt x="121" y="710"/>
                  </a:lnTo>
                  <a:lnTo>
                    <a:pt x="119" y="707"/>
                  </a:lnTo>
                  <a:lnTo>
                    <a:pt x="118" y="704"/>
                  </a:lnTo>
                  <a:lnTo>
                    <a:pt x="118" y="701"/>
                  </a:lnTo>
                  <a:lnTo>
                    <a:pt x="116" y="698"/>
                  </a:lnTo>
                  <a:lnTo>
                    <a:pt x="116" y="695"/>
                  </a:lnTo>
                  <a:lnTo>
                    <a:pt x="115" y="692"/>
                  </a:lnTo>
                  <a:lnTo>
                    <a:pt x="115" y="689"/>
                  </a:lnTo>
                  <a:lnTo>
                    <a:pt x="113" y="685"/>
                  </a:lnTo>
                  <a:lnTo>
                    <a:pt x="113" y="681"/>
                  </a:lnTo>
                  <a:lnTo>
                    <a:pt x="112" y="678"/>
                  </a:lnTo>
                  <a:lnTo>
                    <a:pt x="112" y="675"/>
                  </a:lnTo>
                  <a:lnTo>
                    <a:pt x="112" y="672"/>
                  </a:lnTo>
                  <a:lnTo>
                    <a:pt x="110" y="669"/>
                  </a:lnTo>
                  <a:lnTo>
                    <a:pt x="110" y="665"/>
                  </a:lnTo>
                  <a:lnTo>
                    <a:pt x="108" y="662"/>
                  </a:lnTo>
                  <a:lnTo>
                    <a:pt x="108" y="659"/>
                  </a:lnTo>
                  <a:lnTo>
                    <a:pt x="108" y="656"/>
                  </a:lnTo>
                  <a:lnTo>
                    <a:pt x="107" y="652"/>
                  </a:lnTo>
                  <a:lnTo>
                    <a:pt x="107" y="649"/>
                  </a:lnTo>
                  <a:lnTo>
                    <a:pt x="105" y="646"/>
                  </a:lnTo>
                  <a:lnTo>
                    <a:pt x="105" y="643"/>
                  </a:lnTo>
                  <a:lnTo>
                    <a:pt x="105" y="640"/>
                  </a:lnTo>
                  <a:lnTo>
                    <a:pt x="104" y="636"/>
                  </a:lnTo>
                  <a:lnTo>
                    <a:pt x="104" y="632"/>
                  </a:lnTo>
                  <a:lnTo>
                    <a:pt x="102" y="629"/>
                  </a:lnTo>
                  <a:lnTo>
                    <a:pt x="102" y="626"/>
                  </a:lnTo>
                  <a:lnTo>
                    <a:pt x="101" y="623"/>
                  </a:lnTo>
                  <a:lnTo>
                    <a:pt x="101" y="620"/>
                  </a:lnTo>
                  <a:lnTo>
                    <a:pt x="99" y="617"/>
                  </a:lnTo>
                  <a:lnTo>
                    <a:pt x="99" y="614"/>
                  </a:lnTo>
                  <a:lnTo>
                    <a:pt x="98" y="611"/>
                  </a:lnTo>
                  <a:lnTo>
                    <a:pt x="98" y="609"/>
                  </a:lnTo>
                  <a:lnTo>
                    <a:pt x="98" y="608"/>
                  </a:lnTo>
                  <a:lnTo>
                    <a:pt x="96" y="606"/>
                  </a:lnTo>
                  <a:lnTo>
                    <a:pt x="96" y="605"/>
                  </a:lnTo>
                  <a:lnTo>
                    <a:pt x="96" y="604"/>
                  </a:lnTo>
                  <a:lnTo>
                    <a:pt x="96" y="603"/>
                  </a:lnTo>
                  <a:lnTo>
                    <a:pt x="96" y="602"/>
                  </a:lnTo>
                  <a:lnTo>
                    <a:pt x="96" y="601"/>
                  </a:lnTo>
                  <a:lnTo>
                    <a:pt x="96" y="600"/>
                  </a:lnTo>
                  <a:lnTo>
                    <a:pt x="96" y="599"/>
                  </a:lnTo>
                  <a:lnTo>
                    <a:pt x="96" y="598"/>
                  </a:lnTo>
                  <a:lnTo>
                    <a:pt x="96" y="596"/>
                  </a:lnTo>
                  <a:lnTo>
                    <a:pt x="96" y="595"/>
                  </a:lnTo>
                  <a:lnTo>
                    <a:pt x="96" y="594"/>
                  </a:lnTo>
                  <a:lnTo>
                    <a:pt x="96" y="593"/>
                  </a:lnTo>
                  <a:lnTo>
                    <a:pt x="94" y="592"/>
                  </a:lnTo>
                  <a:lnTo>
                    <a:pt x="94" y="590"/>
                  </a:lnTo>
                  <a:lnTo>
                    <a:pt x="94" y="588"/>
                  </a:lnTo>
                  <a:lnTo>
                    <a:pt x="94" y="587"/>
                  </a:lnTo>
                  <a:lnTo>
                    <a:pt x="94" y="586"/>
                  </a:lnTo>
                  <a:lnTo>
                    <a:pt x="94" y="585"/>
                  </a:lnTo>
                  <a:lnTo>
                    <a:pt x="94" y="584"/>
                  </a:lnTo>
                  <a:lnTo>
                    <a:pt x="94" y="582"/>
                  </a:lnTo>
                  <a:lnTo>
                    <a:pt x="94" y="581"/>
                  </a:lnTo>
                  <a:lnTo>
                    <a:pt x="94" y="580"/>
                  </a:lnTo>
                  <a:lnTo>
                    <a:pt x="93" y="579"/>
                  </a:lnTo>
                  <a:lnTo>
                    <a:pt x="93" y="578"/>
                  </a:lnTo>
                  <a:lnTo>
                    <a:pt x="93" y="577"/>
                  </a:lnTo>
                  <a:lnTo>
                    <a:pt x="93" y="575"/>
                  </a:lnTo>
                  <a:lnTo>
                    <a:pt x="93" y="574"/>
                  </a:lnTo>
                  <a:lnTo>
                    <a:pt x="93" y="573"/>
                  </a:lnTo>
                  <a:lnTo>
                    <a:pt x="91" y="572"/>
                  </a:lnTo>
                  <a:lnTo>
                    <a:pt x="91" y="571"/>
                  </a:lnTo>
                  <a:lnTo>
                    <a:pt x="91" y="569"/>
                  </a:lnTo>
                  <a:lnTo>
                    <a:pt x="91" y="567"/>
                  </a:lnTo>
                  <a:lnTo>
                    <a:pt x="91" y="565"/>
                  </a:lnTo>
                  <a:lnTo>
                    <a:pt x="91" y="563"/>
                  </a:lnTo>
                  <a:lnTo>
                    <a:pt x="91" y="561"/>
                  </a:lnTo>
                  <a:lnTo>
                    <a:pt x="91" y="559"/>
                  </a:lnTo>
                  <a:lnTo>
                    <a:pt x="90" y="557"/>
                  </a:lnTo>
                  <a:lnTo>
                    <a:pt x="90" y="555"/>
                  </a:lnTo>
                  <a:lnTo>
                    <a:pt x="90" y="553"/>
                  </a:lnTo>
                  <a:lnTo>
                    <a:pt x="88" y="551"/>
                  </a:lnTo>
                  <a:lnTo>
                    <a:pt x="88" y="550"/>
                  </a:lnTo>
                  <a:lnTo>
                    <a:pt x="87" y="548"/>
                  </a:lnTo>
                  <a:lnTo>
                    <a:pt x="87" y="546"/>
                  </a:lnTo>
                  <a:lnTo>
                    <a:pt x="85" y="544"/>
                  </a:lnTo>
                  <a:lnTo>
                    <a:pt x="85" y="541"/>
                  </a:lnTo>
                  <a:lnTo>
                    <a:pt x="84" y="540"/>
                  </a:lnTo>
                  <a:lnTo>
                    <a:pt x="84" y="538"/>
                  </a:lnTo>
                  <a:lnTo>
                    <a:pt x="82" y="536"/>
                  </a:lnTo>
                  <a:lnTo>
                    <a:pt x="82" y="534"/>
                  </a:lnTo>
                  <a:lnTo>
                    <a:pt x="80" y="532"/>
                  </a:lnTo>
                  <a:lnTo>
                    <a:pt x="80" y="531"/>
                  </a:lnTo>
                  <a:lnTo>
                    <a:pt x="80" y="529"/>
                  </a:lnTo>
                  <a:lnTo>
                    <a:pt x="79" y="527"/>
                  </a:lnTo>
                  <a:lnTo>
                    <a:pt x="79" y="525"/>
                  </a:lnTo>
                  <a:lnTo>
                    <a:pt x="79" y="523"/>
                  </a:lnTo>
                  <a:lnTo>
                    <a:pt x="79" y="521"/>
                  </a:lnTo>
                  <a:lnTo>
                    <a:pt x="77" y="520"/>
                  </a:lnTo>
                  <a:lnTo>
                    <a:pt x="77" y="518"/>
                  </a:lnTo>
                  <a:lnTo>
                    <a:pt x="77" y="516"/>
                  </a:lnTo>
                  <a:lnTo>
                    <a:pt x="79" y="514"/>
                  </a:lnTo>
                  <a:lnTo>
                    <a:pt x="79" y="512"/>
                  </a:lnTo>
                  <a:lnTo>
                    <a:pt x="79" y="510"/>
                  </a:lnTo>
                  <a:lnTo>
                    <a:pt x="77" y="504"/>
                  </a:lnTo>
                  <a:lnTo>
                    <a:pt x="76" y="498"/>
                  </a:lnTo>
                  <a:lnTo>
                    <a:pt x="74" y="491"/>
                  </a:lnTo>
                  <a:lnTo>
                    <a:pt x="73" y="485"/>
                  </a:lnTo>
                  <a:lnTo>
                    <a:pt x="71" y="478"/>
                  </a:lnTo>
                  <a:lnTo>
                    <a:pt x="70" y="472"/>
                  </a:lnTo>
                  <a:lnTo>
                    <a:pt x="70" y="466"/>
                  </a:lnTo>
                  <a:lnTo>
                    <a:pt x="68" y="460"/>
                  </a:lnTo>
                  <a:lnTo>
                    <a:pt x="66" y="454"/>
                  </a:lnTo>
                  <a:lnTo>
                    <a:pt x="65" y="448"/>
                  </a:lnTo>
                  <a:lnTo>
                    <a:pt x="65" y="441"/>
                  </a:lnTo>
                  <a:lnTo>
                    <a:pt x="63" y="435"/>
                  </a:lnTo>
                  <a:lnTo>
                    <a:pt x="63" y="429"/>
                  </a:lnTo>
                  <a:lnTo>
                    <a:pt x="62" y="423"/>
                  </a:lnTo>
                  <a:lnTo>
                    <a:pt x="60" y="417"/>
                  </a:lnTo>
                  <a:lnTo>
                    <a:pt x="60" y="410"/>
                  </a:lnTo>
                  <a:lnTo>
                    <a:pt x="59" y="404"/>
                  </a:lnTo>
                  <a:lnTo>
                    <a:pt x="59" y="397"/>
                  </a:lnTo>
                  <a:lnTo>
                    <a:pt x="57" y="391"/>
                  </a:lnTo>
                  <a:lnTo>
                    <a:pt x="56" y="385"/>
                  </a:lnTo>
                  <a:lnTo>
                    <a:pt x="56" y="379"/>
                  </a:lnTo>
                  <a:lnTo>
                    <a:pt x="54" y="373"/>
                  </a:lnTo>
                  <a:lnTo>
                    <a:pt x="52" y="367"/>
                  </a:lnTo>
                  <a:lnTo>
                    <a:pt x="52" y="361"/>
                  </a:lnTo>
                  <a:lnTo>
                    <a:pt x="51" y="355"/>
                  </a:lnTo>
                  <a:lnTo>
                    <a:pt x="49" y="348"/>
                  </a:lnTo>
                  <a:lnTo>
                    <a:pt x="48" y="341"/>
                  </a:lnTo>
                  <a:lnTo>
                    <a:pt x="46" y="335"/>
                  </a:lnTo>
                  <a:lnTo>
                    <a:pt x="45" y="329"/>
                  </a:lnTo>
                  <a:lnTo>
                    <a:pt x="43" y="323"/>
                  </a:lnTo>
                  <a:lnTo>
                    <a:pt x="42" y="317"/>
                  </a:lnTo>
                  <a:lnTo>
                    <a:pt x="40" y="311"/>
                  </a:lnTo>
                  <a:lnTo>
                    <a:pt x="38" y="305"/>
                  </a:lnTo>
                  <a:lnTo>
                    <a:pt x="38" y="298"/>
                  </a:lnTo>
                  <a:lnTo>
                    <a:pt x="37" y="291"/>
                  </a:lnTo>
                  <a:lnTo>
                    <a:pt x="35" y="285"/>
                  </a:lnTo>
                  <a:lnTo>
                    <a:pt x="34" y="279"/>
                  </a:lnTo>
                  <a:lnTo>
                    <a:pt x="34" y="273"/>
                  </a:lnTo>
                  <a:lnTo>
                    <a:pt x="32" y="267"/>
                  </a:lnTo>
                  <a:lnTo>
                    <a:pt x="31" y="261"/>
                  </a:lnTo>
                  <a:lnTo>
                    <a:pt x="29" y="256"/>
                  </a:lnTo>
                  <a:lnTo>
                    <a:pt x="28" y="249"/>
                  </a:lnTo>
                  <a:lnTo>
                    <a:pt x="28" y="243"/>
                  </a:lnTo>
                  <a:lnTo>
                    <a:pt x="26" y="237"/>
                  </a:lnTo>
                  <a:lnTo>
                    <a:pt x="24" y="231"/>
                  </a:lnTo>
                  <a:lnTo>
                    <a:pt x="23" y="225"/>
                  </a:lnTo>
                  <a:lnTo>
                    <a:pt x="21" y="219"/>
                  </a:lnTo>
                  <a:lnTo>
                    <a:pt x="21" y="213"/>
                  </a:lnTo>
                  <a:lnTo>
                    <a:pt x="20" y="207"/>
                  </a:lnTo>
                  <a:lnTo>
                    <a:pt x="18" y="200"/>
                  </a:lnTo>
                  <a:lnTo>
                    <a:pt x="17" y="194"/>
                  </a:lnTo>
                  <a:lnTo>
                    <a:pt x="17" y="188"/>
                  </a:lnTo>
                  <a:lnTo>
                    <a:pt x="15" y="182"/>
                  </a:lnTo>
                  <a:lnTo>
                    <a:pt x="14" y="176"/>
                  </a:lnTo>
                  <a:lnTo>
                    <a:pt x="14" y="170"/>
                  </a:lnTo>
                  <a:lnTo>
                    <a:pt x="12" y="164"/>
                  </a:lnTo>
                  <a:lnTo>
                    <a:pt x="11" y="158"/>
                  </a:lnTo>
                  <a:lnTo>
                    <a:pt x="11" y="151"/>
                  </a:lnTo>
                  <a:lnTo>
                    <a:pt x="9" y="145"/>
                  </a:lnTo>
                  <a:lnTo>
                    <a:pt x="9" y="139"/>
                  </a:lnTo>
                  <a:lnTo>
                    <a:pt x="7" y="133"/>
                  </a:lnTo>
                  <a:lnTo>
                    <a:pt x="7" y="127"/>
                  </a:lnTo>
                  <a:lnTo>
                    <a:pt x="6" y="121"/>
                  </a:lnTo>
                  <a:lnTo>
                    <a:pt x="6" y="115"/>
                  </a:lnTo>
                  <a:lnTo>
                    <a:pt x="6" y="113"/>
                  </a:lnTo>
                  <a:lnTo>
                    <a:pt x="6" y="111"/>
                  </a:lnTo>
                  <a:lnTo>
                    <a:pt x="7" y="108"/>
                  </a:lnTo>
                  <a:lnTo>
                    <a:pt x="7" y="107"/>
                  </a:lnTo>
                  <a:lnTo>
                    <a:pt x="7" y="105"/>
                  </a:lnTo>
                  <a:lnTo>
                    <a:pt x="7" y="103"/>
                  </a:lnTo>
                  <a:lnTo>
                    <a:pt x="7" y="102"/>
                  </a:lnTo>
                  <a:lnTo>
                    <a:pt x="7" y="100"/>
                  </a:lnTo>
                  <a:lnTo>
                    <a:pt x="7" y="98"/>
                  </a:lnTo>
                  <a:lnTo>
                    <a:pt x="7" y="97"/>
                  </a:lnTo>
                  <a:lnTo>
                    <a:pt x="7" y="95"/>
                  </a:lnTo>
                  <a:lnTo>
                    <a:pt x="7" y="93"/>
                  </a:lnTo>
                  <a:lnTo>
                    <a:pt x="6" y="92"/>
                  </a:lnTo>
                  <a:lnTo>
                    <a:pt x="6" y="90"/>
                  </a:lnTo>
                  <a:lnTo>
                    <a:pt x="6" y="88"/>
                  </a:lnTo>
                  <a:lnTo>
                    <a:pt x="6" y="86"/>
                  </a:lnTo>
                  <a:lnTo>
                    <a:pt x="6" y="85"/>
                  </a:lnTo>
                  <a:lnTo>
                    <a:pt x="4" y="83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4" y="78"/>
                  </a:lnTo>
                  <a:lnTo>
                    <a:pt x="4" y="77"/>
                  </a:lnTo>
                  <a:lnTo>
                    <a:pt x="3" y="75"/>
                  </a:lnTo>
                  <a:lnTo>
                    <a:pt x="3" y="73"/>
                  </a:lnTo>
                  <a:lnTo>
                    <a:pt x="3" y="72"/>
                  </a:lnTo>
                  <a:lnTo>
                    <a:pt x="3" y="70"/>
                  </a:lnTo>
                  <a:lnTo>
                    <a:pt x="3" y="68"/>
                  </a:lnTo>
                  <a:lnTo>
                    <a:pt x="3" y="67"/>
                  </a:lnTo>
                  <a:lnTo>
                    <a:pt x="3" y="65"/>
                  </a:lnTo>
                  <a:lnTo>
                    <a:pt x="3" y="64"/>
                  </a:lnTo>
                  <a:lnTo>
                    <a:pt x="3" y="62"/>
                  </a:lnTo>
                  <a:lnTo>
                    <a:pt x="4" y="59"/>
                  </a:lnTo>
                  <a:lnTo>
                    <a:pt x="4" y="58"/>
                  </a:lnTo>
                  <a:lnTo>
                    <a:pt x="4" y="56"/>
                  </a:lnTo>
                  <a:lnTo>
                    <a:pt x="4" y="55"/>
                  </a:lnTo>
                  <a:lnTo>
                    <a:pt x="4" y="53"/>
                  </a:lnTo>
                  <a:lnTo>
                    <a:pt x="4" y="51"/>
                  </a:lnTo>
                  <a:lnTo>
                    <a:pt x="4" y="49"/>
                  </a:lnTo>
                  <a:lnTo>
                    <a:pt x="4" y="48"/>
                  </a:lnTo>
                  <a:lnTo>
                    <a:pt x="4" y="46"/>
                  </a:lnTo>
                  <a:lnTo>
                    <a:pt x="4" y="44"/>
                  </a:lnTo>
                  <a:lnTo>
                    <a:pt x="4" y="42"/>
                  </a:lnTo>
                  <a:lnTo>
                    <a:pt x="4" y="40"/>
                  </a:lnTo>
                  <a:lnTo>
                    <a:pt x="4" y="38"/>
                  </a:lnTo>
                  <a:lnTo>
                    <a:pt x="3" y="37"/>
                  </a:lnTo>
                  <a:lnTo>
                    <a:pt x="3" y="35"/>
                  </a:lnTo>
                  <a:lnTo>
                    <a:pt x="3" y="33"/>
                  </a:lnTo>
                  <a:lnTo>
                    <a:pt x="3" y="31"/>
                  </a:lnTo>
                  <a:lnTo>
                    <a:pt x="3" y="29"/>
                  </a:lnTo>
                  <a:lnTo>
                    <a:pt x="3" y="27"/>
                  </a:lnTo>
                  <a:lnTo>
                    <a:pt x="3" y="25"/>
                  </a:lnTo>
                  <a:lnTo>
                    <a:pt x="3" y="23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3" y="18"/>
                  </a:lnTo>
                  <a:lnTo>
                    <a:pt x="3" y="16"/>
                  </a:lnTo>
                  <a:lnTo>
                    <a:pt x="1" y="14"/>
                  </a:lnTo>
                  <a:lnTo>
                    <a:pt x="1" y="11"/>
                  </a:lnTo>
                  <a:lnTo>
                    <a:pt x="1" y="9"/>
                  </a:lnTo>
                  <a:lnTo>
                    <a:pt x="1" y="7"/>
                  </a:lnTo>
                  <a:lnTo>
                    <a:pt x="1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3" y="1"/>
                  </a:lnTo>
                  <a:lnTo>
                    <a:pt x="6" y="2"/>
                  </a:lnTo>
                  <a:lnTo>
                    <a:pt x="11" y="2"/>
                  </a:lnTo>
                  <a:lnTo>
                    <a:pt x="14" y="3"/>
                  </a:lnTo>
                  <a:lnTo>
                    <a:pt x="18" y="3"/>
                  </a:lnTo>
                  <a:lnTo>
                    <a:pt x="21" y="4"/>
                  </a:lnTo>
                  <a:lnTo>
                    <a:pt x="26" y="5"/>
                  </a:lnTo>
                  <a:lnTo>
                    <a:pt x="29" y="5"/>
                  </a:lnTo>
                  <a:lnTo>
                    <a:pt x="34" y="6"/>
                  </a:lnTo>
                  <a:lnTo>
                    <a:pt x="37" y="6"/>
                  </a:lnTo>
                  <a:lnTo>
                    <a:pt x="42" y="7"/>
                  </a:lnTo>
                  <a:lnTo>
                    <a:pt x="46" y="7"/>
                  </a:lnTo>
                  <a:lnTo>
                    <a:pt x="49" y="7"/>
                  </a:lnTo>
                  <a:lnTo>
                    <a:pt x="54" y="8"/>
                  </a:lnTo>
                  <a:lnTo>
                    <a:pt x="57" y="8"/>
                  </a:lnTo>
                  <a:lnTo>
                    <a:pt x="62" y="9"/>
                  </a:lnTo>
                  <a:lnTo>
                    <a:pt x="65" y="9"/>
                  </a:lnTo>
                  <a:lnTo>
                    <a:pt x="70" y="9"/>
                  </a:lnTo>
                  <a:lnTo>
                    <a:pt x="73" y="10"/>
                  </a:lnTo>
                  <a:lnTo>
                    <a:pt x="77" y="10"/>
                  </a:lnTo>
                  <a:lnTo>
                    <a:pt x="82" y="10"/>
                  </a:lnTo>
                  <a:lnTo>
                    <a:pt x="85" y="11"/>
                  </a:lnTo>
                  <a:lnTo>
                    <a:pt x="90" y="11"/>
                  </a:lnTo>
                  <a:lnTo>
                    <a:pt x="93" y="11"/>
                  </a:lnTo>
                  <a:lnTo>
                    <a:pt x="96" y="12"/>
                  </a:lnTo>
                  <a:lnTo>
                    <a:pt x="101" y="12"/>
                  </a:lnTo>
                  <a:lnTo>
                    <a:pt x="104" y="12"/>
                  </a:lnTo>
                  <a:lnTo>
                    <a:pt x="108" y="14"/>
                  </a:lnTo>
                  <a:lnTo>
                    <a:pt x="112" y="14"/>
                  </a:lnTo>
                  <a:lnTo>
                    <a:pt x="115" y="15"/>
                  </a:lnTo>
                  <a:lnTo>
                    <a:pt x="119" y="15"/>
                  </a:lnTo>
                  <a:lnTo>
                    <a:pt x="122" y="15"/>
                  </a:lnTo>
                  <a:close/>
                </a:path>
              </a:pathLst>
            </a:custGeom>
            <a:solidFill>
              <a:srgbClr val="7087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71" name="Freeform 97"/>
            <p:cNvSpPr>
              <a:spLocks/>
            </p:cNvSpPr>
            <p:nvPr/>
          </p:nvSpPr>
          <p:spPr bwMode="auto">
            <a:xfrm>
              <a:off x="6322" y="4005"/>
              <a:ext cx="312" cy="174"/>
            </a:xfrm>
            <a:custGeom>
              <a:avLst/>
              <a:gdLst>
                <a:gd name="T0" fmla="*/ 3 w 625"/>
                <a:gd name="T1" fmla="*/ 42 h 174"/>
                <a:gd name="T2" fmla="*/ 3 w 625"/>
                <a:gd name="T3" fmla="*/ 48 h 174"/>
                <a:gd name="T4" fmla="*/ 3 w 625"/>
                <a:gd name="T5" fmla="*/ 52 h 174"/>
                <a:gd name="T6" fmla="*/ 4 w 625"/>
                <a:gd name="T7" fmla="*/ 55 h 174"/>
                <a:gd name="T8" fmla="*/ 4 w 625"/>
                <a:gd name="T9" fmla="*/ 57 h 174"/>
                <a:gd name="T10" fmla="*/ 4 w 625"/>
                <a:gd name="T11" fmla="*/ 57 h 174"/>
                <a:gd name="T12" fmla="*/ 4 w 625"/>
                <a:gd name="T13" fmla="*/ 57 h 174"/>
                <a:gd name="T14" fmla="*/ 4 w 625"/>
                <a:gd name="T15" fmla="*/ 57 h 174"/>
                <a:gd name="T16" fmla="*/ 4 w 625"/>
                <a:gd name="T17" fmla="*/ 55 h 174"/>
                <a:gd name="T18" fmla="*/ 4 w 625"/>
                <a:gd name="T19" fmla="*/ 59 h 174"/>
                <a:gd name="T20" fmla="*/ 4 w 625"/>
                <a:gd name="T21" fmla="*/ 66 h 174"/>
                <a:gd name="T22" fmla="*/ 4 w 625"/>
                <a:gd name="T23" fmla="*/ 72 h 174"/>
                <a:gd name="T24" fmla="*/ 4 w 625"/>
                <a:gd name="T25" fmla="*/ 88 h 174"/>
                <a:gd name="T26" fmla="*/ 4 w 625"/>
                <a:gd name="T27" fmla="*/ 107 h 174"/>
                <a:gd name="T28" fmla="*/ 4 w 625"/>
                <a:gd name="T29" fmla="*/ 126 h 174"/>
                <a:gd name="T30" fmla="*/ 4 w 625"/>
                <a:gd name="T31" fmla="*/ 144 h 174"/>
                <a:gd name="T32" fmla="*/ 4 w 625"/>
                <a:gd name="T33" fmla="*/ 156 h 174"/>
                <a:gd name="T34" fmla="*/ 4 w 625"/>
                <a:gd name="T35" fmla="*/ 158 h 174"/>
                <a:gd name="T36" fmla="*/ 4 w 625"/>
                <a:gd name="T37" fmla="*/ 161 h 174"/>
                <a:gd name="T38" fmla="*/ 4 w 625"/>
                <a:gd name="T39" fmla="*/ 163 h 174"/>
                <a:gd name="T40" fmla="*/ 3 w 625"/>
                <a:gd name="T41" fmla="*/ 170 h 174"/>
                <a:gd name="T42" fmla="*/ 3 w 625"/>
                <a:gd name="T43" fmla="*/ 174 h 174"/>
                <a:gd name="T44" fmla="*/ 2 w 625"/>
                <a:gd name="T45" fmla="*/ 174 h 174"/>
                <a:gd name="T46" fmla="*/ 2 w 625"/>
                <a:gd name="T47" fmla="*/ 173 h 174"/>
                <a:gd name="T48" fmla="*/ 2 w 625"/>
                <a:gd name="T49" fmla="*/ 171 h 174"/>
                <a:gd name="T50" fmla="*/ 1 w 625"/>
                <a:gd name="T51" fmla="*/ 168 h 174"/>
                <a:gd name="T52" fmla="*/ 1 w 625"/>
                <a:gd name="T53" fmla="*/ 165 h 174"/>
                <a:gd name="T54" fmla="*/ 1 w 625"/>
                <a:gd name="T55" fmla="*/ 162 h 174"/>
                <a:gd name="T56" fmla="*/ 1 w 625"/>
                <a:gd name="T57" fmla="*/ 160 h 174"/>
                <a:gd name="T58" fmla="*/ 0 w 625"/>
                <a:gd name="T59" fmla="*/ 158 h 174"/>
                <a:gd name="T60" fmla="*/ 0 w 625"/>
                <a:gd name="T61" fmla="*/ 155 h 174"/>
                <a:gd name="T62" fmla="*/ 0 w 625"/>
                <a:gd name="T63" fmla="*/ 152 h 174"/>
                <a:gd name="T64" fmla="*/ 0 w 625"/>
                <a:gd name="T65" fmla="*/ 147 h 174"/>
                <a:gd name="T66" fmla="*/ 0 w 625"/>
                <a:gd name="T67" fmla="*/ 133 h 174"/>
                <a:gd name="T68" fmla="*/ 0 w 625"/>
                <a:gd name="T69" fmla="*/ 117 h 174"/>
                <a:gd name="T70" fmla="*/ 0 w 625"/>
                <a:gd name="T71" fmla="*/ 101 h 174"/>
                <a:gd name="T72" fmla="*/ 0 w 625"/>
                <a:gd name="T73" fmla="*/ 85 h 174"/>
                <a:gd name="T74" fmla="*/ 0 w 625"/>
                <a:gd name="T75" fmla="*/ 72 h 174"/>
                <a:gd name="T76" fmla="*/ 0 w 625"/>
                <a:gd name="T77" fmla="*/ 69 h 174"/>
                <a:gd name="T78" fmla="*/ 0 w 625"/>
                <a:gd name="T79" fmla="*/ 66 h 174"/>
                <a:gd name="T80" fmla="*/ 0 w 625"/>
                <a:gd name="T81" fmla="*/ 64 h 174"/>
                <a:gd name="T82" fmla="*/ 0 w 625"/>
                <a:gd name="T83" fmla="*/ 62 h 174"/>
                <a:gd name="T84" fmla="*/ 0 w 625"/>
                <a:gd name="T85" fmla="*/ 60 h 174"/>
                <a:gd name="T86" fmla="*/ 0 w 625"/>
                <a:gd name="T87" fmla="*/ 58 h 174"/>
                <a:gd name="T88" fmla="*/ 0 w 625"/>
                <a:gd name="T89" fmla="*/ 56 h 174"/>
                <a:gd name="T90" fmla="*/ 1 w 625"/>
                <a:gd name="T91" fmla="*/ 52 h 174"/>
                <a:gd name="T92" fmla="*/ 1 w 625"/>
                <a:gd name="T93" fmla="*/ 46 h 174"/>
                <a:gd name="T94" fmla="*/ 1 w 625"/>
                <a:gd name="T95" fmla="*/ 42 h 174"/>
                <a:gd name="T96" fmla="*/ 1 w 625"/>
                <a:gd name="T97" fmla="*/ 35 h 174"/>
                <a:gd name="T98" fmla="*/ 1 w 625"/>
                <a:gd name="T99" fmla="*/ 27 h 174"/>
                <a:gd name="T100" fmla="*/ 2 w 625"/>
                <a:gd name="T101" fmla="*/ 19 h 174"/>
                <a:gd name="T102" fmla="*/ 2 w 625"/>
                <a:gd name="T103" fmla="*/ 13 h 174"/>
                <a:gd name="T104" fmla="*/ 2 w 625"/>
                <a:gd name="T105" fmla="*/ 9 h 174"/>
                <a:gd name="T106" fmla="*/ 2 w 625"/>
                <a:gd name="T107" fmla="*/ 5 h 174"/>
                <a:gd name="T108" fmla="*/ 2 w 625"/>
                <a:gd name="T109" fmla="*/ 1 h 174"/>
                <a:gd name="T110" fmla="*/ 2 w 625"/>
                <a:gd name="T111" fmla="*/ 11 h 174"/>
                <a:gd name="T112" fmla="*/ 2 w 625"/>
                <a:gd name="T113" fmla="*/ 19 h 174"/>
                <a:gd name="T114" fmla="*/ 2 w 625"/>
                <a:gd name="T115" fmla="*/ 26 h 174"/>
                <a:gd name="T116" fmla="*/ 3 w 625"/>
                <a:gd name="T117" fmla="*/ 32 h 17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25"/>
                <a:gd name="T178" fmla="*/ 0 h 174"/>
                <a:gd name="T179" fmla="*/ 625 w 625"/>
                <a:gd name="T180" fmla="*/ 174 h 17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25" h="174">
                  <a:moveTo>
                    <a:pt x="412" y="34"/>
                  </a:moveTo>
                  <a:lnTo>
                    <a:pt x="417" y="36"/>
                  </a:lnTo>
                  <a:lnTo>
                    <a:pt x="420" y="37"/>
                  </a:lnTo>
                  <a:lnTo>
                    <a:pt x="423" y="38"/>
                  </a:lnTo>
                  <a:lnTo>
                    <a:pt x="428" y="40"/>
                  </a:lnTo>
                  <a:lnTo>
                    <a:pt x="431" y="41"/>
                  </a:lnTo>
                  <a:lnTo>
                    <a:pt x="436" y="42"/>
                  </a:lnTo>
                  <a:lnTo>
                    <a:pt x="439" y="43"/>
                  </a:lnTo>
                  <a:lnTo>
                    <a:pt x="443" y="44"/>
                  </a:lnTo>
                  <a:lnTo>
                    <a:pt x="447" y="45"/>
                  </a:lnTo>
                  <a:lnTo>
                    <a:pt x="451" y="45"/>
                  </a:lnTo>
                  <a:lnTo>
                    <a:pt x="456" y="46"/>
                  </a:lnTo>
                  <a:lnTo>
                    <a:pt x="459" y="47"/>
                  </a:lnTo>
                  <a:lnTo>
                    <a:pt x="464" y="48"/>
                  </a:lnTo>
                  <a:lnTo>
                    <a:pt x="468" y="48"/>
                  </a:lnTo>
                  <a:lnTo>
                    <a:pt x="471" y="49"/>
                  </a:lnTo>
                  <a:lnTo>
                    <a:pt x="476" y="49"/>
                  </a:lnTo>
                  <a:lnTo>
                    <a:pt x="481" y="51"/>
                  </a:lnTo>
                  <a:lnTo>
                    <a:pt x="484" y="51"/>
                  </a:lnTo>
                  <a:lnTo>
                    <a:pt x="489" y="52"/>
                  </a:lnTo>
                  <a:lnTo>
                    <a:pt x="493" y="52"/>
                  </a:lnTo>
                  <a:lnTo>
                    <a:pt x="498" y="53"/>
                  </a:lnTo>
                  <a:lnTo>
                    <a:pt x="503" y="53"/>
                  </a:lnTo>
                  <a:lnTo>
                    <a:pt x="506" y="54"/>
                  </a:lnTo>
                  <a:lnTo>
                    <a:pt x="510" y="54"/>
                  </a:lnTo>
                  <a:lnTo>
                    <a:pt x="515" y="54"/>
                  </a:lnTo>
                  <a:lnTo>
                    <a:pt x="520" y="55"/>
                  </a:lnTo>
                  <a:lnTo>
                    <a:pt x="524" y="55"/>
                  </a:lnTo>
                  <a:lnTo>
                    <a:pt x="527" y="55"/>
                  </a:lnTo>
                  <a:lnTo>
                    <a:pt x="532" y="56"/>
                  </a:lnTo>
                  <a:lnTo>
                    <a:pt x="537" y="56"/>
                  </a:lnTo>
                  <a:lnTo>
                    <a:pt x="541" y="56"/>
                  </a:lnTo>
                  <a:lnTo>
                    <a:pt x="546" y="57"/>
                  </a:lnTo>
                  <a:lnTo>
                    <a:pt x="548" y="57"/>
                  </a:lnTo>
                  <a:lnTo>
                    <a:pt x="551" y="57"/>
                  </a:lnTo>
                  <a:lnTo>
                    <a:pt x="554" y="57"/>
                  </a:lnTo>
                  <a:lnTo>
                    <a:pt x="555" y="57"/>
                  </a:lnTo>
                  <a:lnTo>
                    <a:pt x="559" y="57"/>
                  </a:lnTo>
                  <a:lnTo>
                    <a:pt x="560" y="57"/>
                  </a:lnTo>
                  <a:lnTo>
                    <a:pt x="563" y="57"/>
                  </a:lnTo>
                  <a:lnTo>
                    <a:pt x="565" y="57"/>
                  </a:lnTo>
                  <a:lnTo>
                    <a:pt x="568" y="57"/>
                  </a:lnTo>
                  <a:lnTo>
                    <a:pt x="569" y="57"/>
                  </a:lnTo>
                  <a:lnTo>
                    <a:pt x="572" y="57"/>
                  </a:lnTo>
                  <a:lnTo>
                    <a:pt x="574" y="57"/>
                  </a:lnTo>
                  <a:lnTo>
                    <a:pt x="577" y="57"/>
                  </a:lnTo>
                  <a:lnTo>
                    <a:pt x="579" y="57"/>
                  </a:lnTo>
                  <a:lnTo>
                    <a:pt x="582" y="57"/>
                  </a:lnTo>
                  <a:lnTo>
                    <a:pt x="583" y="57"/>
                  </a:lnTo>
                  <a:lnTo>
                    <a:pt x="586" y="57"/>
                  </a:lnTo>
                  <a:lnTo>
                    <a:pt x="588" y="57"/>
                  </a:lnTo>
                  <a:lnTo>
                    <a:pt x="591" y="57"/>
                  </a:lnTo>
                  <a:lnTo>
                    <a:pt x="593" y="57"/>
                  </a:lnTo>
                  <a:lnTo>
                    <a:pt x="596" y="57"/>
                  </a:lnTo>
                  <a:lnTo>
                    <a:pt x="597" y="57"/>
                  </a:lnTo>
                  <a:lnTo>
                    <a:pt x="600" y="57"/>
                  </a:lnTo>
                  <a:lnTo>
                    <a:pt x="602" y="57"/>
                  </a:lnTo>
                  <a:lnTo>
                    <a:pt x="605" y="56"/>
                  </a:lnTo>
                  <a:lnTo>
                    <a:pt x="608" y="56"/>
                  </a:lnTo>
                  <a:lnTo>
                    <a:pt x="610" y="56"/>
                  </a:lnTo>
                  <a:lnTo>
                    <a:pt x="613" y="56"/>
                  </a:lnTo>
                  <a:lnTo>
                    <a:pt x="614" y="55"/>
                  </a:lnTo>
                  <a:lnTo>
                    <a:pt x="618" y="55"/>
                  </a:lnTo>
                  <a:lnTo>
                    <a:pt x="619" y="55"/>
                  </a:lnTo>
                  <a:lnTo>
                    <a:pt x="622" y="54"/>
                  </a:lnTo>
                  <a:lnTo>
                    <a:pt x="622" y="55"/>
                  </a:lnTo>
                  <a:lnTo>
                    <a:pt x="621" y="56"/>
                  </a:lnTo>
                  <a:lnTo>
                    <a:pt x="621" y="57"/>
                  </a:lnTo>
                  <a:lnTo>
                    <a:pt x="621" y="58"/>
                  </a:lnTo>
                  <a:lnTo>
                    <a:pt x="621" y="59"/>
                  </a:lnTo>
                  <a:lnTo>
                    <a:pt x="622" y="60"/>
                  </a:lnTo>
                  <a:lnTo>
                    <a:pt x="622" y="61"/>
                  </a:lnTo>
                  <a:lnTo>
                    <a:pt x="622" y="62"/>
                  </a:lnTo>
                  <a:lnTo>
                    <a:pt x="624" y="63"/>
                  </a:lnTo>
                  <a:lnTo>
                    <a:pt x="624" y="64"/>
                  </a:lnTo>
                  <a:lnTo>
                    <a:pt x="624" y="65"/>
                  </a:lnTo>
                  <a:lnTo>
                    <a:pt x="624" y="66"/>
                  </a:lnTo>
                  <a:lnTo>
                    <a:pt x="625" y="66"/>
                  </a:lnTo>
                  <a:lnTo>
                    <a:pt x="625" y="67"/>
                  </a:lnTo>
                  <a:lnTo>
                    <a:pt x="625" y="68"/>
                  </a:lnTo>
                  <a:lnTo>
                    <a:pt x="625" y="69"/>
                  </a:lnTo>
                  <a:lnTo>
                    <a:pt x="625" y="70"/>
                  </a:lnTo>
                  <a:lnTo>
                    <a:pt x="625" y="71"/>
                  </a:lnTo>
                  <a:lnTo>
                    <a:pt x="624" y="72"/>
                  </a:lnTo>
                  <a:lnTo>
                    <a:pt x="622" y="74"/>
                  </a:lnTo>
                  <a:lnTo>
                    <a:pt x="621" y="76"/>
                  </a:lnTo>
                  <a:lnTo>
                    <a:pt x="619" y="78"/>
                  </a:lnTo>
                  <a:lnTo>
                    <a:pt x="618" y="81"/>
                  </a:lnTo>
                  <a:lnTo>
                    <a:pt x="616" y="83"/>
                  </a:lnTo>
                  <a:lnTo>
                    <a:pt x="614" y="85"/>
                  </a:lnTo>
                  <a:lnTo>
                    <a:pt x="613" y="88"/>
                  </a:lnTo>
                  <a:lnTo>
                    <a:pt x="613" y="90"/>
                  </a:lnTo>
                  <a:lnTo>
                    <a:pt x="611" y="93"/>
                  </a:lnTo>
                  <a:lnTo>
                    <a:pt x="611" y="96"/>
                  </a:lnTo>
                  <a:lnTo>
                    <a:pt x="611" y="99"/>
                  </a:lnTo>
                  <a:lnTo>
                    <a:pt x="610" y="102"/>
                  </a:lnTo>
                  <a:lnTo>
                    <a:pt x="610" y="104"/>
                  </a:lnTo>
                  <a:lnTo>
                    <a:pt x="610" y="107"/>
                  </a:lnTo>
                  <a:lnTo>
                    <a:pt x="610" y="110"/>
                  </a:lnTo>
                  <a:lnTo>
                    <a:pt x="610" y="113"/>
                  </a:lnTo>
                  <a:lnTo>
                    <a:pt x="610" y="115"/>
                  </a:lnTo>
                  <a:lnTo>
                    <a:pt x="610" y="118"/>
                  </a:lnTo>
                  <a:lnTo>
                    <a:pt x="610" y="121"/>
                  </a:lnTo>
                  <a:lnTo>
                    <a:pt x="610" y="123"/>
                  </a:lnTo>
                  <a:lnTo>
                    <a:pt x="610" y="126"/>
                  </a:lnTo>
                  <a:lnTo>
                    <a:pt x="610" y="129"/>
                  </a:lnTo>
                  <a:lnTo>
                    <a:pt x="610" y="132"/>
                  </a:lnTo>
                  <a:lnTo>
                    <a:pt x="610" y="134"/>
                  </a:lnTo>
                  <a:lnTo>
                    <a:pt x="610" y="137"/>
                  </a:lnTo>
                  <a:lnTo>
                    <a:pt x="610" y="139"/>
                  </a:lnTo>
                  <a:lnTo>
                    <a:pt x="610" y="142"/>
                  </a:lnTo>
                  <a:lnTo>
                    <a:pt x="608" y="144"/>
                  </a:lnTo>
                  <a:lnTo>
                    <a:pt x="608" y="148"/>
                  </a:lnTo>
                  <a:lnTo>
                    <a:pt x="608" y="150"/>
                  </a:lnTo>
                  <a:lnTo>
                    <a:pt x="608" y="153"/>
                  </a:lnTo>
                  <a:lnTo>
                    <a:pt x="608" y="155"/>
                  </a:lnTo>
                  <a:lnTo>
                    <a:pt x="607" y="155"/>
                  </a:lnTo>
                  <a:lnTo>
                    <a:pt x="605" y="156"/>
                  </a:lnTo>
                  <a:lnTo>
                    <a:pt x="604" y="156"/>
                  </a:lnTo>
                  <a:lnTo>
                    <a:pt x="602" y="156"/>
                  </a:lnTo>
                  <a:lnTo>
                    <a:pt x="602" y="157"/>
                  </a:lnTo>
                  <a:lnTo>
                    <a:pt x="600" y="157"/>
                  </a:lnTo>
                  <a:lnTo>
                    <a:pt x="599" y="157"/>
                  </a:lnTo>
                  <a:lnTo>
                    <a:pt x="599" y="158"/>
                  </a:lnTo>
                  <a:lnTo>
                    <a:pt x="597" y="158"/>
                  </a:lnTo>
                  <a:lnTo>
                    <a:pt x="596" y="158"/>
                  </a:lnTo>
                  <a:lnTo>
                    <a:pt x="594" y="159"/>
                  </a:lnTo>
                  <a:lnTo>
                    <a:pt x="593" y="159"/>
                  </a:lnTo>
                  <a:lnTo>
                    <a:pt x="593" y="160"/>
                  </a:lnTo>
                  <a:lnTo>
                    <a:pt x="591" y="160"/>
                  </a:lnTo>
                  <a:lnTo>
                    <a:pt x="590" y="161"/>
                  </a:lnTo>
                  <a:lnTo>
                    <a:pt x="588" y="162"/>
                  </a:lnTo>
                  <a:lnTo>
                    <a:pt x="588" y="161"/>
                  </a:lnTo>
                  <a:lnTo>
                    <a:pt x="586" y="161"/>
                  </a:lnTo>
                  <a:lnTo>
                    <a:pt x="586" y="160"/>
                  </a:lnTo>
                  <a:lnTo>
                    <a:pt x="585" y="160"/>
                  </a:lnTo>
                  <a:lnTo>
                    <a:pt x="585" y="159"/>
                  </a:lnTo>
                  <a:lnTo>
                    <a:pt x="576" y="160"/>
                  </a:lnTo>
                  <a:lnTo>
                    <a:pt x="566" y="162"/>
                  </a:lnTo>
                  <a:lnTo>
                    <a:pt x="559" y="163"/>
                  </a:lnTo>
                  <a:lnTo>
                    <a:pt x="549" y="164"/>
                  </a:lnTo>
                  <a:lnTo>
                    <a:pt x="540" y="165"/>
                  </a:lnTo>
                  <a:lnTo>
                    <a:pt x="532" y="166"/>
                  </a:lnTo>
                  <a:lnTo>
                    <a:pt x="523" y="167"/>
                  </a:lnTo>
                  <a:lnTo>
                    <a:pt x="515" y="168"/>
                  </a:lnTo>
                  <a:lnTo>
                    <a:pt x="506" y="169"/>
                  </a:lnTo>
                  <a:lnTo>
                    <a:pt x="498" y="170"/>
                  </a:lnTo>
                  <a:lnTo>
                    <a:pt x="489" y="171"/>
                  </a:lnTo>
                  <a:lnTo>
                    <a:pt x="481" y="171"/>
                  </a:lnTo>
                  <a:lnTo>
                    <a:pt x="471" y="172"/>
                  </a:lnTo>
                  <a:lnTo>
                    <a:pt x="464" y="172"/>
                  </a:lnTo>
                  <a:lnTo>
                    <a:pt x="454" y="173"/>
                  </a:lnTo>
                  <a:lnTo>
                    <a:pt x="447" y="173"/>
                  </a:lnTo>
                  <a:lnTo>
                    <a:pt x="437" y="174"/>
                  </a:lnTo>
                  <a:lnTo>
                    <a:pt x="429" y="174"/>
                  </a:lnTo>
                  <a:lnTo>
                    <a:pt x="420" y="174"/>
                  </a:lnTo>
                  <a:lnTo>
                    <a:pt x="411" y="174"/>
                  </a:lnTo>
                  <a:lnTo>
                    <a:pt x="403" y="174"/>
                  </a:lnTo>
                  <a:lnTo>
                    <a:pt x="394" y="174"/>
                  </a:lnTo>
                  <a:lnTo>
                    <a:pt x="384" y="174"/>
                  </a:lnTo>
                  <a:lnTo>
                    <a:pt x="377" y="174"/>
                  </a:lnTo>
                  <a:lnTo>
                    <a:pt x="367" y="174"/>
                  </a:lnTo>
                  <a:lnTo>
                    <a:pt x="358" y="174"/>
                  </a:lnTo>
                  <a:lnTo>
                    <a:pt x="349" y="174"/>
                  </a:lnTo>
                  <a:lnTo>
                    <a:pt x="339" y="174"/>
                  </a:lnTo>
                  <a:lnTo>
                    <a:pt x="330" y="173"/>
                  </a:lnTo>
                  <a:lnTo>
                    <a:pt x="321" y="173"/>
                  </a:lnTo>
                  <a:lnTo>
                    <a:pt x="311" y="173"/>
                  </a:lnTo>
                  <a:lnTo>
                    <a:pt x="302" y="172"/>
                  </a:lnTo>
                  <a:lnTo>
                    <a:pt x="297" y="172"/>
                  </a:lnTo>
                  <a:lnTo>
                    <a:pt x="291" y="172"/>
                  </a:lnTo>
                  <a:lnTo>
                    <a:pt x="286" y="172"/>
                  </a:lnTo>
                  <a:lnTo>
                    <a:pt x="282" y="171"/>
                  </a:lnTo>
                  <a:lnTo>
                    <a:pt x="276" y="171"/>
                  </a:lnTo>
                  <a:lnTo>
                    <a:pt x="271" y="171"/>
                  </a:lnTo>
                  <a:lnTo>
                    <a:pt x="266" y="171"/>
                  </a:lnTo>
                  <a:lnTo>
                    <a:pt x="260" y="170"/>
                  </a:lnTo>
                  <a:lnTo>
                    <a:pt x="255" y="170"/>
                  </a:lnTo>
                  <a:lnTo>
                    <a:pt x="251" y="169"/>
                  </a:lnTo>
                  <a:lnTo>
                    <a:pt x="244" y="169"/>
                  </a:lnTo>
                  <a:lnTo>
                    <a:pt x="240" y="169"/>
                  </a:lnTo>
                  <a:lnTo>
                    <a:pt x="235" y="168"/>
                  </a:lnTo>
                  <a:lnTo>
                    <a:pt x="229" y="168"/>
                  </a:lnTo>
                  <a:lnTo>
                    <a:pt x="224" y="167"/>
                  </a:lnTo>
                  <a:lnTo>
                    <a:pt x="220" y="167"/>
                  </a:lnTo>
                  <a:lnTo>
                    <a:pt x="215" y="166"/>
                  </a:lnTo>
                  <a:lnTo>
                    <a:pt x="209" y="166"/>
                  </a:lnTo>
                  <a:lnTo>
                    <a:pt x="204" y="165"/>
                  </a:lnTo>
                  <a:lnTo>
                    <a:pt x="199" y="165"/>
                  </a:lnTo>
                  <a:lnTo>
                    <a:pt x="193" y="164"/>
                  </a:lnTo>
                  <a:lnTo>
                    <a:pt x="189" y="164"/>
                  </a:lnTo>
                  <a:lnTo>
                    <a:pt x="184" y="164"/>
                  </a:lnTo>
                  <a:lnTo>
                    <a:pt x="179" y="163"/>
                  </a:lnTo>
                  <a:lnTo>
                    <a:pt x="175" y="163"/>
                  </a:lnTo>
                  <a:lnTo>
                    <a:pt x="168" y="163"/>
                  </a:lnTo>
                  <a:lnTo>
                    <a:pt x="164" y="162"/>
                  </a:lnTo>
                  <a:lnTo>
                    <a:pt x="159" y="162"/>
                  </a:lnTo>
                  <a:lnTo>
                    <a:pt x="154" y="162"/>
                  </a:lnTo>
                  <a:lnTo>
                    <a:pt x="150" y="161"/>
                  </a:lnTo>
                  <a:lnTo>
                    <a:pt x="145" y="161"/>
                  </a:lnTo>
                  <a:lnTo>
                    <a:pt x="140" y="161"/>
                  </a:lnTo>
                  <a:lnTo>
                    <a:pt x="136" y="161"/>
                  </a:lnTo>
                  <a:lnTo>
                    <a:pt x="133" y="160"/>
                  </a:lnTo>
                  <a:lnTo>
                    <a:pt x="128" y="160"/>
                  </a:lnTo>
                  <a:lnTo>
                    <a:pt x="123" y="159"/>
                  </a:lnTo>
                  <a:lnTo>
                    <a:pt x="120" y="159"/>
                  </a:lnTo>
                  <a:lnTo>
                    <a:pt x="115" y="159"/>
                  </a:lnTo>
                  <a:lnTo>
                    <a:pt x="111" y="158"/>
                  </a:lnTo>
                  <a:lnTo>
                    <a:pt x="106" y="158"/>
                  </a:lnTo>
                  <a:lnTo>
                    <a:pt x="103" y="158"/>
                  </a:lnTo>
                  <a:lnTo>
                    <a:pt x="98" y="157"/>
                  </a:lnTo>
                  <a:lnTo>
                    <a:pt x="94" y="157"/>
                  </a:lnTo>
                  <a:lnTo>
                    <a:pt x="89" y="157"/>
                  </a:lnTo>
                  <a:lnTo>
                    <a:pt x="84" y="156"/>
                  </a:lnTo>
                  <a:lnTo>
                    <a:pt x="81" y="156"/>
                  </a:lnTo>
                  <a:lnTo>
                    <a:pt x="77" y="156"/>
                  </a:lnTo>
                  <a:lnTo>
                    <a:pt x="72" y="155"/>
                  </a:lnTo>
                  <a:lnTo>
                    <a:pt x="67" y="155"/>
                  </a:lnTo>
                  <a:lnTo>
                    <a:pt x="63" y="155"/>
                  </a:lnTo>
                  <a:lnTo>
                    <a:pt x="59" y="154"/>
                  </a:lnTo>
                  <a:lnTo>
                    <a:pt x="55" y="154"/>
                  </a:lnTo>
                  <a:lnTo>
                    <a:pt x="50" y="153"/>
                  </a:lnTo>
                  <a:lnTo>
                    <a:pt x="45" y="153"/>
                  </a:lnTo>
                  <a:lnTo>
                    <a:pt x="42" y="152"/>
                  </a:lnTo>
                  <a:lnTo>
                    <a:pt x="38" y="152"/>
                  </a:lnTo>
                  <a:lnTo>
                    <a:pt x="33" y="151"/>
                  </a:lnTo>
                  <a:lnTo>
                    <a:pt x="30" y="150"/>
                  </a:lnTo>
                  <a:lnTo>
                    <a:pt x="25" y="150"/>
                  </a:lnTo>
                  <a:lnTo>
                    <a:pt x="22" y="149"/>
                  </a:lnTo>
                  <a:lnTo>
                    <a:pt x="17" y="148"/>
                  </a:lnTo>
                  <a:lnTo>
                    <a:pt x="14" y="147"/>
                  </a:lnTo>
                  <a:lnTo>
                    <a:pt x="10" y="145"/>
                  </a:lnTo>
                  <a:lnTo>
                    <a:pt x="7" y="144"/>
                  </a:lnTo>
                  <a:lnTo>
                    <a:pt x="5" y="142"/>
                  </a:lnTo>
                  <a:lnTo>
                    <a:pt x="4" y="140"/>
                  </a:lnTo>
                  <a:lnTo>
                    <a:pt x="4" y="138"/>
                  </a:lnTo>
                  <a:lnTo>
                    <a:pt x="2" y="136"/>
                  </a:lnTo>
                  <a:lnTo>
                    <a:pt x="2" y="133"/>
                  </a:lnTo>
                  <a:lnTo>
                    <a:pt x="0" y="131"/>
                  </a:lnTo>
                  <a:lnTo>
                    <a:pt x="0" y="129"/>
                  </a:lnTo>
                  <a:lnTo>
                    <a:pt x="0" y="126"/>
                  </a:lnTo>
                  <a:lnTo>
                    <a:pt x="0" y="124"/>
                  </a:lnTo>
                  <a:lnTo>
                    <a:pt x="0" y="122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115"/>
                  </a:lnTo>
                  <a:lnTo>
                    <a:pt x="0" y="112"/>
                  </a:lnTo>
                  <a:lnTo>
                    <a:pt x="2" y="110"/>
                  </a:lnTo>
                  <a:lnTo>
                    <a:pt x="2" y="108"/>
                  </a:lnTo>
                  <a:lnTo>
                    <a:pt x="2" y="105"/>
                  </a:lnTo>
                  <a:lnTo>
                    <a:pt x="4" y="103"/>
                  </a:lnTo>
                  <a:lnTo>
                    <a:pt x="4" y="101"/>
                  </a:lnTo>
                  <a:lnTo>
                    <a:pt x="5" y="99"/>
                  </a:lnTo>
                  <a:lnTo>
                    <a:pt x="7" y="95"/>
                  </a:lnTo>
                  <a:lnTo>
                    <a:pt x="7" y="93"/>
                  </a:lnTo>
                  <a:lnTo>
                    <a:pt x="8" y="91"/>
                  </a:lnTo>
                  <a:lnTo>
                    <a:pt x="10" y="89"/>
                  </a:lnTo>
                  <a:lnTo>
                    <a:pt x="11" y="87"/>
                  </a:lnTo>
                  <a:lnTo>
                    <a:pt x="13" y="85"/>
                  </a:lnTo>
                  <a:lnTo>
                    <a:pt x="14" y="83"/>
                  </a:lnTo>
                  <a:lnTo>
                    <a:pt x="14" y="80"/>
                  </a:lnTo>
                  <a:lnTo>
                    <a:pt x="16" y="79"/>
                  </a:lnTo>
                  <a:lnTo>
                    <a:pt x="19" y="77"/>
                  </a:lnTo>
                  <a:lnTo>
                    <a:pt x="21" y="75"/>
                  </a:lnTo>
                  <a:lnTo>
                    <a:pt x="22" y="73"/>
                  </a:lnTo>
                  <a:lnTo>
                    <a:pt x="24" y="72"/>
                  </a:lnTo>
                  <a:lnTo>
                    <a:pt x="25" y="72"/>
                  </a:lnTo>
                  <a:lnTo>
                    <a:pt x="25" y="71"/>
                  </a:lnTo>
                  <a:lnTo>
                    <a:pt x="27" y="71"/>
                  </a:lnTo>
                  <a:lnTo>
                    <a:pt x="28" y="70"/>
                  </a:lnTo>
                  <a:lnTo>
                    <a:pt x="30" y="70"/>
                  </a:lnTo>
                  <a:lnTo>
                    <a:pt x="31" y="69"/>
                  </a:lnTo>
                  <a:lnTo>
                    <a:pt x="33" y="69"/>
                  </a:lnTo>
                  <a:lnTo>
                    <a:pt x="35" y="69"/>
                  </a:lnTo>
                  <a:lnTo>
                    <a:pt x="36" y="68"/>
                  </a:lnTo>
                  <a:lnTo>
                    <a:pt x="38" y="68"/>
                  </a:lnTo>
                  <a:lnTo>
                    <a:pt x="39" y="67"/>
                  </a:lnTo>
                  <a:lnTo>
                    <a:pt x="41" y="67"/>
                  </a:lnTo>
                  <a:lnTo>
                    <a:pt x="42" y="67"/>
                  </a:lnTo>
                  <a:lnTo>
                    <a:pt x="44" y="66"/>
                  </a:lnTo>
                  <a:lnTo>
                    <a:pt x="45" y="66"/>
                  </a:lnTo>
                  <a:lnTo>
                    <a:pt x="47" y="65"/>
                  </a:lnTo>
                  <a:lnTo>
                    <a:pt x="49" y="65"/>
                  </a:lnTo>
                  <a:lnTo>
                    <a:pt x="50" y="65"/>
                  </a:lnTo>
                  <a:lnTo>
                    <a:pt x="52" y="64"/>
                  </a:lnTo>
                  <a:lnTo>
                    <a:pt x="53" y="64"/>
                  </a:lnTo>
                  <a:lnTo>
                    <a:pt x="55" y="64"/>
                  </a:lnTo>
                  <a:lnTo>
                    <a:pt x="56" y="64"/>
                  </a:lnTo>
                  <a:lnTo>
                    <a:pt x="58" y="63"/>
                  </a:lnTo>
                  <a:lnTo>
                    <a:pt x="59" y="63"/>
                  </a:lnTo>
                  <a:lnTo>
                    <a:pt x="61" y="63"/>
                  </a:lnTo>
                  <a:lnTo>
                    <a:pt x="63" y="62"/>
                  </a:lnTo>
                  <a:lnTo>
                    <a:pt x="64" y="62"/>
                  </a:lnTo>
                  <a:lnTo>
                    <a:pt x="66" y="62"/>
                  </a:lnTo>
                  <a:lnTo>
                    <a:pt x="67" y="62"/>
                  </a:lnTo>
                  <a:lnTo>
                    <a:pt x="69" y="61"/>
                  </a:lnTo>
                  <a:lnTo>
                    <a:pt x="70" y="61"/>
                  </a:lnTo>
                  <a:lnTo>
                    <a:pt x="72" y="61"/>
                  </a:lnTo>
                  <a:lnTo>
                    <a:pt x="75" y="60"/>
                  </a:lnTo>
                  <a:lnTo>
                    <a:pt x="77" y="60"/>
                  </a:lnTo>
                  <a:lnTo>
                    <a:pt x="80" y="60"/>
                  </a:lnTo>
                  <a:lnTo>
                    <a:pt x="81" y="60"/>
                  </a:lnTo>
                  <a:lnTo>
                    <a:pt x="84" y="59"/>
                  </a:lnTo>
                  <a:lnTo>
                    <a:pt x="87" y="59"/>
                  </a:lnTo>
                  <a:lnTo>
                    <a:pt x="89" y="59"/>
                  </a:lnTo>
                  <a:lnTo>
                    <a:pt x="92" y="58"/>
                  </a:lnTo>
                  <a:lnTo>
                    <a:pt x="94" y="58"/>
                  </a:lnTo>
                  <a:lnTo>
                    <a:pt x="97" y="58"/>
                  </a:lnTo>
                  <a:lnTo>
                    <a:pt x="100" y="58"/>
                  </a:lnTo>
                  <a:lnTo>
                    <a:pt x="101" y="57"/>
                  </a:lnTo>
                  <a:lnTo>
                    <a:pt x="105" y="57"/>
                  </a:lnTo>
                  <a:lnTo>
                    <a:pt x="108" y="57"/>
                  </a:lnTo>
                  <a:lnTo>
                    <a:pt x="109" y="56"/>
                  </a:lnTo>
                  <a:lnTo>
                    <a:pt x="112" y="56"/>
                  </a:lnTo>
                  <a:lnTo>
                    <a:pt x="115" y="56"/>
                  </a:lnTo>
                  <a:lnTo>
                    <a:pt x="117" y="55"/>
                  </a:lnTo>
                  <a:lnTo>
                    <a:pt x="120" y="55"/>
                  </a:lnTo>
                  <a:lnTo>
                    <a:pt x="123" y="54"/>
                  </a:lnTo>
                  <a:lnTo>
                    <a:pt x="125" y="54"/>
                  </a:lnTo>
                  <a:lnTo>
                    <a:pt x="128" y="53"/>
                  </a:lnTo>
                  <a:lnTo>
                    <a:pt x="131" y="53"/>
                  </a:lnTo>
                  <a:lnTo>
                    <a:pt x="133" y="52"/>
                  </a:lnTo>
                  <a:lnTo>
                    <a:pt x="136" y="51"/>
                  </a:lnTo>
                  <a:lnTo>
                    <a:pt x="139" y="51"/>
                  </a:lnTo>
                  <a:lnTo>
                    <a:pt x="140" y="49"/>
                  </a:lnTo>
                  <a:lnTo>
                    <a:pt x="143" y="48"/>
                  </a:lnTo>
                  <a:lnTo>
                    <a:pt x="145" y="48"/>
                  </a:lnTo>
                  <a:lnTo>
                    <a:pt x="148" y="47"/>
                  </a:lnTo>
                  <a:lnTo>
                    <a:pt x="151" y="46"/>
                  </a:lnTo>
                  <a:lnTo>
                    <a:pt x="156" y="45"/>
                  </a:lnTo>
                  <a:lnTo>
                    <a:pt x="161" y="45"/>
                  </a:lnTo>
                  <a:lnTo>
                    <a:pt x="165" y="44"/>
                  </a:lnTo>
                  <a:lnTo>
                    <a:pt x="170" y="44"/>
                  </a:lnTo>
                  <a:lnTo>
                    <a:pt x="175" y="43"/>
                  </a:lnTo>
                  <a:lnTo>
                    <a:pt x="179" y="42"/>
                  </a:lnTo>
                  <a:lnTo>
                    <a:pt x="184" y="42"/>
                  </a:lnTo>
                  <a:lnTo>
                    <a:pt x="189" y="41"/>
                  </a:lnTo>
                  <a:lnTo>
                    <a:pt x="193" y="40"/>
                  </a:lnTo>
                  <a:lnTo>
                    <a:pt x="198" y="39"/>
                  </a:lnTo>
                  <a:lnTo>
                    <a:pt x="201" y="38"/>
                  </a:lnTo>
                  <a:lnTo>
                    <a:pt x="206" y="37"/>
                  </a:lnTo>
                  <a:lnTo>
                    <a:pt x="210" y="36"/>
                  </a:lnTo>
                  <a:lnTo>
                    <a:pt x="215" y="35"/>
                  </a:lnTo>
                  <a:lnTo>
                    <a:pt x="220" y="34"/>
                  </a:lnTo>
                  <a:lnTo>
                    <a:pt x="224" y="33"/>
                  </a:lnTo>
                  <a:lnTo>
                    <a:pt x="229" y="32"/>
                  </a:lnTo>
                  <a:lnTo>
                    <a:pt x="234" y="30"/>
                  </a:lnTo>
                  <a:lnTo>
                    <a:pt x="238" y="29"/>
                  </a:lnTo>
                  <a:lnTo>
                    <a:pt x="243" y="28"/>
                  </a:lnTo>
                  <a:lnTo>
                    <a:pt x="246" y="27"/>
                  </a:lnTo>
                  <a:lnTo>
                    <a:pt x="251" y="26"/>
                  </a:lnTo>
                  <a:lnTo>
                    <a:pt x="255" y="25"/>
                  </a:lnTo>
                  <a:lnTo>
                    <a:pt x="260" y="23"/>
                  </a:lnTo>
                  <a:lnTo>
                    <a:pt x="265" y="22"/>
                  </a:lnTo>
                  <a:lnTo>
                    <a:pt x="269" y="21"/>
                  </a:lnTo>
                  <a:lnTo>
                    <a:pt x="274" y="20"/>
                  </a:lnTo>
                  <a:lnTo>
                    <a:pt x="279" y="19"/>
                  </a:lnTo>
                  <a:lnTo>
                    <a:pt x="282" y="17"/>
                  </a:lnTo>
                  <a:lnTo>
                    <a:pt x="286" y="16"/>
                  </a:lnTo>
                  <a:lnTo>
                    <a:pt x="291" y="15"/>
                  </a:lnTo>
                  <a:lnTo>
                    <a:pt x="296" y="14"/>
                  </a:lnTo>
                  <a:lnTo>
                    <a:pt x="297" y="14"/>
                  </a:lnTo>
                  <a:lnTo>
                    <a:pt x="297" y="13"/>
                  </a:lnTo>
                  <a:lnTo>
                    <a:pt x="299" y="13"/>
                  </a:lnTo>
                  <a:lnTo>
                    <a:pt x="299" y="12"/>
                  </a:lnTo>
                  <a:lnTo>
                    <a:pt x="300" y="12"/>
                  </a:lnTo>
                  <a:lnTo>
                    <a:pt x="302" y="11"/>
                  </a:lnTo>
                  <a:lnTo>
                    <a:pt x="304" y="10"/>
                  </a:lnTo>
                  <a:lnTo>
                    <a:pt x="305" y="10"/>
                  </a:lnTo>
                  <a:lnTo>
                    <a:pt x="307" y="9"/>
                  </a:lnTo>
                  <a:lnTo>
                    <a:pt x="308" y="9"/>
                  </a:lnTo>
                  <a:lnTo>
                    <a:pt x="308" y="8"/>
                  </a:lnTo>
                  <a:lnTo>
                    <a:pt x="310" y="8"/>
                  </a:lnTo>
                  <a:lnTo>
                    <a:pt x="310" y="7"/>
                  </a:lnTo>
                  <a:lnTo>
                    <a:pt x="311" y="7"/>
                  </a:lnTo>
                  <a:lnTo>
                    <a:pt x="313" y="6"/>
                  </a:lnTo>
                  <a:lnTo>
                    <a:pt x="314" y="6"/>
                  </a:lnTo>
                  <a:lnTo>
                    <a:pt x="316" y="5"/>
                  </a:lnTo>
                  <a:lnTo>
                    <a:pt x="318" y="4"/>
                  </a:lnTo>
                  <a:lnTo>
                    <a:pt x="319" y="3"/>
                  </a:lnTo>
                  <a:lnTo>
                    <a:pt x="319" y="1"/>
                  </a:lnTo>
                  <a:lnTo>
                    <a:pt x="321" y="1"/>
                  </a:lnTo>
                  <a:lnTo>
                    <a:pt x="321" y="0"/>
                  </a:lnTo>
                  <a:lnTo>
                    <a:pt x="322" y="0"/>
                  </a:lnTo>
                  <a:lnTo>
                    <a:pt x="324" y="1"/>
                  </a:lnTo>
                  <a:lnTo>
                    <a:pt x="327" y="3"/>
                  </a:lnTo>
                  <a:lnTo>
                    <a:pt x="330" y="5"/>
                  </a:lnTo>
                  <a:lnTo>
                    <a:pt x="332" y="6"/>
                  </a:lnTo>
                  <a:lnTo>
                    <a:pt x="335" y="7"/>
                  </a:lnTo>
                  <a:lnTo>
                    <a:pt x="338" y="8"/>
                  </a:lnTo>
                  <a:lnTo>
                    <a:pt x="339" y="9"/>
                  </a:lnTo>
                  <a:lnTo>
                    <a:pt x="342" y="11"/>
                  </a:lnTo>
                  <a:lnTo>
                    <a:pt x="346" y="12"/>
                  </a:lnTo>
                  <a:lnTo>
                    <a:pt x="347" y="13"/>
                  </a:lnTo>
                  <a:lnTo>
                    <a:pt x="350" y="14"/>
                  </a:lnTo>
                  <a:lnTo>
                    <a:pt x="353" y="16"/>
                  </a:lnTo>
                  <a:lnTo>
                    <a:pt x="356" y="17"/>
                  </a:lnTo>
                  <a:lnTo>
                    <a:pt x="358" y="18"/>
                  </a:lnTo>
                  <a:lnTo>
                    <a:pt x="361" y="19"/>
                  </a:lnTo>
                  <a:lnTo>
                    <a:pt x="364" y="20"/>
                  </a:lnTo>
                  <a:lnTo>
                    <a:pt x="367" y="21"/>
                  </a:lnTo>
                  <a:lnTo>
                    <a:pt x="370" y="22"/>
                  </a:lnTo>
                  <a:lnTo>
                    <a:pt x="374" y="23"/>
                  </a:lnTo>
                  <a:lnTo>
                    <a:pt x="375" y="24"/>
                  </a:lnTo>
                  <a:lnTo>
                    <a:pt x="378" y="25"/>
                  </a:lnTo>
                  <a:lnTo>
                    <a:pt x="381" y="26"/>
                  </a:lnTo>
                  <a:lnTo>
                    <a:pt x="384" y="27"/>
                  </a:lnTo>
                  <a:lnTo>
                    <a:pt x="387" y="28"/>
                  </a:lnTo>
                  <a:lnTo>
                    <a:pt x="391" y="29"/>
                  </a:lnTo>
                  <a:lnTo>
                    <a:pt x="394" y="30"/>
                  </a:lnTo>
                  <a:lnTo>
                    <a:pt x="397" y="31"/>
                  </a:lnTo>
                  <a:lnTo>
                    <a:pt x="400" y="31"/>
                  </a:lnTo>
                  <a:lnTo>
                    <a:pt x="403" y="32"/>
                  </a:lnTo>
                  <a:lnTo>
                    <a:pt x="406" y="33"/>
                  </a:lnTo>
                  <a:lnTo>
                    <a:pt x="409" y="34"/>
                  </a:lnTo>
                  <a:lnTo>
                    <a:pt x="412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  <p:sp>
          <p:nvSpPr>
            <p:cNvPr id="9272" name="Freeform 98"/>
            <p:cNvSpPr>
              <a:spLocks/>
            </p:cNvSpPr>
            <p:nvPr/>
          </p:nvSpPr>
          <p:spPr bwMode="auto">
            <a:xfrm>
              <a:off x="6638" y="4025"/>
              <a:ext cx="215" cy="198"/>
            </a:xfrm>
            <a:custGeom>
              <a:avLst/>
              <a:gdLst>
                <a:gd name="T0" fmla="*/ 2 w 431"/>
                <a:gd name="T1" fmla="*/ 29 h 198"/>
                <a:gd name="T2" fmla="*/ 2 w 431"/>
                <a:gd name="T3" fmla="*/ 38 h 198"/>
                <a:gd name="T4" fmla="*/ 2 w 431"/>
                <a:gd name="T5" fmla="*/ 45 h 198"/>
                <a:gd name="T6" fmla="*/ 3 w 431"/>
                <a:gd name="T7" fmla="*/ 51 h 198"/>
                <a:gd name="T8" fmla="*/ 3 w 431"/>
                <a:gd name="T9" fmla="*/ 58 h 198"/>
                <a:gd name="T10" fmla="*/ 3 w 431"/>
                <a:gd name="T11" fmla="*/ 66 h 198"/>
                <a:gd name="T12" fmla="*/ 3 w 431"/>
                <a:gd name="T13" fmla="*/ 79 h 198"/>
                <a:gd name="T14" fmla="*/ 3 w 431"/>
                <a:gd name="T15" fmla="*/ 95 h 198"/>
                <a:gd name="T16" fmla="*/ 3 w 431"/>
                <a:gd name="T17" fmla="*/ 112 h 198"/>
                <a:gd name="T18" fmla="*/ 3 w 431"/>
                <a:gd name="T19" fmla="*/ 129 h 198"/>
                <a:gd name="T20" fmla="*/ 3 w 431"/>
                <a:gd name="T21" fmla="*/ 146 h 198"/>
                <a:gd name="T22" fmla="*/ 3 w 431"/>
                <a:gd name="T23" fmla="*/ 163 h 198"/>
                <a:gd name="T24" fmla="*/ 3 w 431"/>
                <a:gd name="T25" fmla="*/ 180 h 198"/>
                <a:gd name="T26" fmla="*/ 3 w 431"/>
                <a:gd name="T27" fmla="*/ 183 h 198"/>
                <a:gd name="T28" fmla="*/ 3 w 431"/>
                <a:gd name="T29" fmla="*/ 185 h 198"/>
                <a:gd name="T30" fmla="*/ 3 w 431"/>
                <a:gd name="T31" fmla="*/ 187 h 198"/>
                <a:gd name="T32" fmla="*/ 3 w 431"/>
                <a:gd name="T33" fmla="*/ 189 h 198"/>
                <a:gd name="T34" fmla="*/ 3 w 431"/>
                <a:gd name="T35" fmla="*/ 190 h 198"/>
                <a:gd name="T36" fmla="*/ 2 w 431"/>
                <a:gd name="T37" fmla="*/ 195 h 198"/>
                <a:gd name="T38" fmla="*/ 2 w 431"/>
                <a:gd name="T39" fmla="*/ 198 h 198"/>
                <a:gd name="T40" fmla="*/ 2 w 431"/>
                <a:gd name="T41" fmla="*/ 198 h 198"/>
                <a:gd name="T42" fmla="*/ 2 w 431"/>
                <a:gd name="T43" fmla="*/ 198 h 198"/>
                <a:gd name="T44" fmla="*/ 1 w 431"/>
                <a:gd name="T45" fmla="*/ 196 h 198"/>
                <a:gd name="T46" fmla="*/ 1 w 431"/>
                <a:gd name="T47" fmla="*/ 195 h 198"/>
                <a:gd name="T48" fmla="*/ 1 w 431"/>
                <a:gd name="T49" fmla="*/ 193 h 198"/>
                <a:gd name="T50" fmla="*/ 1 w 431"/>
                <a:gd name="T51" fmla="*/ 192 h 198"/>
                <a:gd name="T52" fmla="*/ 1 w 431"/>
                <a:gd name="T53" fmla="*/ 191 h 198"/>
                <a:gd name="T54" fmla="*/ 1 w 431"/>
                <a:gd name="T55" fmla="*/ 190 h 198"/>
                <a:gd name="T56" fmla="*/ 1 w 431"/>
                <a:gd name="T57" fmla="*/ 190 h 198"/>
                <a:gd name="T58" fmla="*/ 0 w 431"/>
                <a:gd name="T59" fmla="*/ 190 h 198"/>
                <a:gd name="T60" fmla="*/ 0 w 431"/>
                <a:gd name="T61" fmla="*/ 189 h 198"/>
                <a:gd name="T62" fmla="*/ 0 w 431"/>
                <a:gd name="T63" fmla="*/ 186 h 198"/>
                <a:gd name="T64" fmla="*/ 0 w 431"/>
                <a:gd name="T65" fmla="*/ 183 h 198"/>
                <a:gd name="T66" fmla="*/ 0 w 431"/>
                <a:gd name="T67" fmla="*/ 180 h 198"/>
                <a:gd name="T68" fmla="*/ 0 w 431"/>
                <a:gd name="T69" fmla="*/ 177 h 198"/>
                <a:gd name="T70" fmla="*/ 0 w 431"/>
                <a:gd name="T71" fmla="*/ 172 h 198"/>
                <a:gd name="T72" fmla="*/ 0 w 431"/>
                <a:gd name="T73" fmla="*/ 168 h 198"/>
                <a:gd name="T74" fmla="*/ 0 w 431"/>
                <a:gd name="T75" fmla="*/ 164 h 198"/>
                <a:gd name="T76" fmla="*/ 0 w 431"/>
                <a:gd name="T77" fmla="*/ 162 h 198"/>
                <a:gd name="T78" fmla="*/ 0 w 431"/>
                <a:gd name="T79" fmla="*/ 155 h 198"/>
                <a:gd name="T80" fmla="*/ 0 w 431"/>
                <a:gd name="T81" fmla="*/ 137 h 198"/>
                <a:gd name="T82" fmla="*/ 0 w 431"/>
                <a:gd name="T83" fmla="*/ 117 h 198"/>
                <a:gd name="T84" fmla="*/ 0 w 431"/>
                <a:gd name="T85" fmla="*/ 99 h 198"/>
                <a:gd name="T86" fmla="*/ 0 w 431"/>
                <a:gd name="T87" fmla="*/ 80 h 198"/>
                <a:gd name="T88" fmla="*/ 0 w 431"/>
                <a:gd name="T89" fmla="*/ 62 h 198"/>
                <a:gd name="T90" fmla="*/ 0 w 431"/>
                <a:gd name="T91" fmla="*/ 45 h 198"/>
                <a:gd name="T92" fmla="*/ 0 w 431"/>
                <a:gd name="T93" fmla="*/ 34 h 198"/>
                <a:gd name="T94" fmla="*/ 0 w 431"/>
                <a:gd name="T95" fmla="*/ 26 h 198"/>
                <a:gd name="T96" fmla="*/ 0 w 431"/>
                <a:gd name="T97" fmla="*/ 19 h 198"/>
                <a:gd name="T98" fmla="*/ 1 w 431"/>
                <a:gd name="T99" fmla="*/ 13 h 198"/>
                <a:gd name="T100" fmla="*/ 1 w 431"/>
                <a:gd name="T101" fmla="*/ 9 h 198"/>
                <a:gd name="T102" fmla="*/ 1 w 431"/>
                <a:gd name="T103" fmla="*/ 5 h 198"/>
                <a:gd name="T104" fmla="*/ 1 w 431"/>
                <a:gd name="T105" fmla="*/ 1 h 198"/>
                <a:gd name="T106" fmla="*/ 1 w 431"/>
                <a:gd name="T107" fmla="*/ 0 h 198"/>
                <a:gd name="T108" fmla="*/ 2 w 431"/>
                <a:gd name="T109" fmla="*/ 2 h 198"/>
                <a:gd name="T110" fmla="*/ 2 w 431"/>
                <a:gd name="T111" fmla="*/ 5 h 198"/>
                <a:gd name="T112" fmla="*/ 2 w 431"/>
                <a:gd name="T113" fmla="*/ 9 h 198"/>
                <a:gd name="T114" fmla="*/ 2 w 431"/>
                <a:gd name="T115" fmla="*/ 15 h 198"/>
                <a:gd name="T116" fmla="*/ 2 w 431"/>
                <a:gd name="T117" fmla="*/ 21 h 19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31"/>
                <a:gd name="T178" fmla="*/ 0 h 198"/>
                <a:gd name="T179" fmla="*/ 431 w 431"/>
                <a:gd name="T180" fmla="*/ 198 h 19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31" h="198">
                  <a:moveTo>
                    <a:pt x="339" y="21"/>
                  </a:moveTo>
                  <a:lnTo>
                    <a:pt x="341" y="23"/>
                  </a:lnTo>
                  <a:lnTo>
                    <a:pt x="344" y="25"/>
                  </a:lnTo>
                  <a:lnTo>
                    <a:pt x="345" y="27"/>
                  </a:lnTo>
                  <a:lnTo>
                    <a:pt x="347" y="29"/>
                  </a:lnTo>
                  <a:lnTo>
                    <a:pt x="350" y="32"/>
                  </a:lnTo>
                  <a:lnTo>
                    <a:pt x="351" y="33"/>
                  </a:lnTo>
                  <a:lnTo>
                    <a:pt x="355" y="35"/>
                  </a:lnTo>
                  <a:lnTo>
                    <a:pt x="358" y="36"/>
                  </a:lnTo>
                  <a:lnTo>
                    <a:pt x="359" y="38"/>
                  </a:lnTo>
                  <a:lnTo>
                    <a:pt x="362" y="39"/>
                  </a:lnTo>
                  <a:lnTo>
                    <a:pt x="365" y="41"/>
                  </a:lnTo>
                  <a:lnTo>
                    <a:pt x="367" y="42"/>
                  </a:lnTo>
                  <a:lnTo>
                    <a:pt x="370" y="44"/>
                  </a:lnTo>
                  <a:lnTo>
                    <a:pt x="373" y="45"/>
                  </a:lnTo>
                  <a:lnTo>
                    <a:pt x="376" y="46"/>
                  </a:lnTo>
                  <a:lnTo>
                    <a:pt x="378" y="47"/>
                  </a:lnTo>
                  <a:lnTo>
                    <a:pt x="381" y="49"/>
                  </a:lnTo>
                  <a:lnTo>
                    <a:pt x="384" y="50"/>
                  </a:lnTo>
                  <a:lnTo>
                    <a:pt x="387" y="51"/>
                  </a:lnTo>
                  <a:lnTo>
                    <a:pt x="390" y="53"/>
                  </a:lnTo>
                  <a:lnTo>
                    <a:pt x="392" y="54"/>
                  </a:lnTo>
                  <a:lnTo>
                    <a:pt x="395" y="55"/>
                  </a:lnTo>
                  <a:lnTo>
                    <a:pt x="398" y="57"/>
                  </a:lnTo>
                  <a:lnTo>
                    <a:pt x="401" y="58"/>
                  </a:lnTo>
                  <a:lnTo>
                    <a:pt x="403" y="60"/>
                  </a:lnTo>
                  <a:lnTo>
                    <a:pt x="406" y="61"/>
                  </a:lnTo>
                  <a:lnTo>
                    <a:pt x="407" y="63"/>
                  </a:lnTo>
                  <a:lnTo>
                    <a:pt x="411" y="64"/>
                  </a:lnTo>
                  <a:lnTo>
                    <a:pt x="412" y="66"/>
                  </a:lnTo>
                  <a:lnTo>
                    <a:pt x="415" y="68"/>
                  </a:lnTo>
                  <a:lnTo>
                    <a:pt x="417" y="70"/>
                  </a:lnTo>
                  <a:lnTo>
                    <a:pt x="420" y="72"/>
                  </a:lnTo>
                  <a:lnTo>
                    <a:pt x="420" y="75"/>
                  </a:lnTo>
                  <a:lnTo>
                    <a:pt x="421" y="79"/>
                  </a:lnTo>
                  <a:lnTo>
                    <a:pt x="421" y="82"/>
                  </a:lnTo>
                  <a:lnTo>
                    <a:pt x="423" y="86"/>
                  </a:lnTo>
                  <a:lnTo>
                    <a:pt x="423" y="89"/>
                  </a:lnTo>
                  <a:lnTo>
                    <a:pt x="425" y="92"/>
                  </a:lnTo>
                  <a:lnTo>
                    <a:pt x="425" y="95"/>
                  </a:lnTo>
                  <a:lnTo>
                    <a:pt x="426" y="99"/>
                  </a:lnTo>
                  <a:lnTo>
                    <a:pt x="426" y="102"/>
                  </a:lnTo>
                  <a:lnTo>
                    <a:pt x="426" y="105"/>
                  </a:lnTo>
                  <a:lnTo>
                    <a:pt x="428" y="108"/>
                  </a:lnTo>
                  <a:lnTo>
                    <a:pt x="428" y="112"/>
                  </a:lnTo>
                  <a:lnTo>
                    <a:pt x="428" y="115"/>
                  </a:lnTo>
                  <a:lnTo>
                    <a:pt x="429" y="118"/>
                  </a:lnTo>
                  <a:lnTo>
                    <a:pt x="429" y="122"/>
                  </a:lnTo>
                  <a:lnTo>
                    <a:pt x="429" y="125"/>
                  </a:lnTo>
                  <a:lnTo>
                    <a:pt x="429" y="129"/>
                  </a:lnTo>
                  <a:lnTo>
                    <a:pt x="429" y="133"/>
                  </a:lnTo>
                  <a:lnTo>
                    <a:pt x="431" y="136"/>
                  </a:lnTo>
                  <a:lnTo>
                    <a:pt x="431" y="139"/>
                  </a:lnTo>
                  <a:lnTo>
                    <a:pt x="431" y="143"/>
                  </a:lnTo>
                  <a:lnTo>
                    <a:pt x="431" y="146"/>
                  </a:lnTo>
                  <a:lnTo>
                    <a:pt x="431" y="149"/>
                  </a:lnTo>
                  <a:lnTo>
                    <a:pt x="431" y="153"/>
                  </a:lnTo>
                  <a:lnTo>
                    <a:pt x="431" y="156"/>
                  </a:lnTo>
                  <a:lnTo>
                    <a:pt x="431" y="159"/>
                  </a:lnTo>
                  <a:lnTo>
                    <a:pt x="431" y="163"/>
                  </a:lnTo>
                  <a:lnTo>
                    <a:pt x="431" y="166"/>
                  </a:lnTo>
                  <a:lnTo>
                    <a:pt x="429" y="169"/>
                  </a:lnTo>
                  <a:lnTo>
                    <a:pt x="429" y="173"/>
                  </a:lnTo>
                  <a:lnTo>
                    <a:pt x="429" y="177"/>
                  </a:lnTo>
                  <a:lnTo>
                    <a:pt x="429" y="180"/>
                  </a:lnTo>
                  <a:lnTo>
                    <a:pt x="429" y="181"/>
                  </a:lnTo>
                  <a:lnTo>
                    <a:pt x="428" y="181"/>
                  </a:lnTo>
                  <a:lnTo>
                    <a:pt x="428" y="182"/>
                  </a:lnTo>
                  <a:lnTo>
                    <a:pt x="426" y="182"/>
                  </a:lnTo>
                  <a:lnTo>
                    <a:pt x="426" y="183"/>
                  </a:lnTo>
                  <a:lnTo>
                    <a:pt x="425" y="183"/>
                  </a:lnTo>
                  <a:lnTo>
                    <a:pt x="423" y="184"/>
                  </a:lnTo>
                  <a:lnTo>
                    <a:pt x="421" y="184"/>
                  </a:lnTo>
                  <a:lnTo>
                    <a:pt x="420" y="185"/>
                  </a:lnTo>
                  <a:lnTo>
                    <a:pt x="418" y="185"/>
                  </a:lnTo>
                  <a:lnTo>
                    <a:pt x="417" y="186"/>
                  </a:lnTo>
                  <a:lnTo>
                    <a:pt x="415" y="186"/>
                  </a:lnTo>
                  <a:lnTo>
                    <a:pt x="414" y="187"/>
                  </a:lnTo>
                  <a:lnTo>
                    <a:pt x="412" y="187"/>
                  </a:lnTo>
                  <a:lnTo>
                    <a:pt x="411" y="187"/>
                  </a:lnTo>
                  <a:lnTo>
                    <a:pt x="409" y="188"/>
                  </a:lnTo>
                  <a:lnTo>
                    <a:pt x="407" y="188"/>
                  </a:lnTo>
                  <a:lnTo>
                    <a:pt x="406" y="188"/>
                  </a:lnTo>
                  <a:lnTo>
                    <a:pt x="404" y="188"/>
                  </a:lnTo>
                  <a:lnTo>
                    <a:pt x="403" y="189"/>
                  </a:lnTo>
                  <a:lnTo>
                    <a:pt x="401" y="189"/>
                  </a:lnTo>
                  <a:lnTo>
                    <a:pt x="400" y="189"/>
                  </a:lnTo>
                  <a:lnTo>
                    <a:pt x="398" y="189"/>
                  </a:lnTo>
                  <a:lnTo>
                    <a:pt x="397" y="189"/>
                  </a:lnTo>
                  <a:lnTo>
                    <a:pt x="395" y="190"/>
                  </a:lnTo>
                  <a:lnTo>
                    <a:pt x="393" y="190"/>
                  </a:lnTo>
                  <a:lnTo>
                    <a:pt x="386" y="191"/>
                  </a:lnTo>
                  <a:lnTo>
                    <a:pt x="379" y="193"/>
                  </a:lnTo>
                  <a:lnTo>
                    <a:pt x="372" y="194"/>
                  </a:lnTo>
                  <a:lnTo>
                    <a:pt x="365" y="195"/>
                  </a:lnTo>
                  <a:lnTo>
                    <a:pt x="358" y="195"/>
                  </a:lnTo>
                  <a:lnTo>
                    <a:pt x="351" y="196"/>
                  </a:lnTo>
                  <a:lnTo>
                    <a:pt x="344" y="197"/>
                  </a:lnTo>
                  <a:lnTo>
                    <a:pt x="337" y="197"/>
                  </a:lnTo>
                  <a:lnTo>
                    <a:pt x="330" y="198"/>
                  </a:lnTo>
                  <a:lnTo>
                    <a:pt x="323" y="198"/>
                  </a:lnTo>
                  <a:lnTo>
                    <a:pt x="316" y="198"/>
                  </a:lnTo>
                  <a:lnTo>
                    <a:pt x="309" y="198"/>
                  </a:lnTo>
                  <a:lnTo>
                    <a:pt x="302" y="198"/>
                  </a:lnTo>
                  <a:lnTo>
                    <a:pt x="296" y="198"/>
                  </a:lnTo>
                  <a:lnTo>
                    <a:pt x="289" y="198"/>
                  </a:lnTo>
                  <a:lnTo>
                    <a:pt x="282" y="198"/>
                  </a:lnTo>
                  <a:lnTo>
                    <a:pt x="275" y="198"/>
                  </a:lnTo>
                  <a:lnTo>
                    <a:pt x="268" y="198"/>
                  </a:lnTo>
                  <a:lnTo>
                    <a:pt x="261" y="198"/>
                  </a:lnTo>
                  <a:lnTo>
                    <a:pt x="254" y="197"/>
                  </a:lnTo>
                  <a:lnTo>
                    <a:pt x="247" y="197"/>
                  </a:lnTo>
                  <a:lnTo>
                    <a:pt x="240" y="197"/>
                  </a:lnTo>
                  <a:lnTo>
                    <a:pt x="233" y="196"/>
                  </a:lnTo>
                  <a:lnTo>
                    <a:pt x="226" y="196"/>
                  </a:lnTo>
                  <a:lnTo>
                    <a:pt x="219" y="196"/>
                  </a:lnTo>
                  <a:lnTo>
                    <a:pt x="212" y="195"/>
                  </a:lnTo>
                  <a:lnTo>
                    <a:pt x="205" y="195"/>
                  </a:lnTo>
                  <a:lnTo>
                    <a:pt x="198" y="195"/>
                  </a:lnTo>
                  <a:lnTo>
                    <a:pt x="191" y="195"/>
                  </a:lnTo>
                  <a:lnTo>
                    <a:pt x="184" y="194"/>
                  </a:lnTo>
                  <a:lnTo>
                    <a:pt x="177" y="194"/>
                  </a:lnTo>
                  <a:lnTo>
                    <a:pt x="170" y="194"/>
                  </a:lnTo>
                  <a:lnTo>
                    <a:pt x="168" y="194"/>
                  </a:lnTo>
                  <a:lnTo>
                    <a:pt x="166" y="193"/>
                  </a:lnTo>
                  <a:lnTo>
                    <a:pt x="165" y="193"/>
                  </a:lnTo>
                  <a:lnTo>
                    <a:pt x="163" y="193"/>
                  </a:lnTo>
                  <a:lnTo>
                    <a:pt x="162" y="192"/>
                  </a:lnTo>
                  <a:lnTo>
                    <a:pt x="160" y="192"/>
                  </a:lnTo>
                  <a:lnTo>
                    <a:pt x="159" y="192"/>
                  </a:lnTo>
                  <a:lnTo>
                    <a:pt x="157" y="192"/>
                  </a:lnTo>
                  <a:lnTo>
                    <a:pt x="156" y="191"/>
                  </a:lnTo>
                  <a:lnTo>
                    <a:pt x="154" y="191"/>
                  </a:lnTo>
                  <a:lnTo>
                    <a:pt x="152" y="191"/>
                  </a:lnTo>
                  <a:lnTo>
                    <a:pt x="151" y="191"/>
                  </a:lnTo>
                  <a:lnTo>
                    <a:pt x="149" y="191"/>
                  </a:lnTo>
                  <a:lnTo>
                    <a:pt x="148" y="191"/>
                  </a:lnTo>
                  <a:lnTo>
                    <a:pt x="146" y="191"/>
                  </a:lnTo>
                  <a:lnTo>
                    <a:pt x="145" y="191"/>
                  </a:lnTo>
                  <a:lnTo>
                    <a:pt x="143" y="190"/>
                  </a:lnTo>
                  <a:lnTo>
                    <a:pt x="142" y="190"/>
                  </a:lnTo>
                  <a:lnTo>
                    <a:pt x="140" y="190"/>
                  </a:lnTo>
                  <a:lnTo>
                    <a:pt x="138" y="190"/>
                  </a:lnTo>
                  <a:lnTo>
                    <a:pt x="137" y="190"/>
                  </a:lnTo>
                  <a:lnTo>
                    <a:pt x="135" y="190"/>
                  </a:lnTo>
                  <a:lnTo>
                    <a:pt x="134" y="190"/>
                  </a:lnTo>
                  <a:lnTo>
                    <a:pt x="132" y="190"/>
                  </a:lnTo>
                  <a:lnTo>
                    <a:pt x="131" y="190"/>
                  </a:lnTo>
                  <a:lnTo>
                    <a:pt x="129" y="190"/>
                  </a:lnTo>
                  <a:lnTo>
                    <a:pt x="126" y="190"/>
                  </a:lnTo>
                  <a:lnTo>
                    <a:pt x="124" y="190"/>
                  </a:lnTo>
                  <a:lnTo>
                    <a:pt x="123" y="189"/>
                  </a:lnTo>
                  <a:lnTo>
                    <a:pt x="121" y="189"/>
                  </a:lnTo>
                  <a:lnTo>
                    <a:pt x="120" y="189"/>
                  </a:lnTo>
                  <a:lnTo>
                    <a:pt x="118" y="189"/>
                  </a:lnTo>
                  <a:lnTo>
                    <a:pt x="115" y="188"/>
                  </a:lnTo>
                  <a:lnTo>
                    <a:pt x="111" y="188"/>
                  </a:lnTo>
                  <a:lnTo>
                    <a:pt x="107" y="187"/>
                  </a:lnTo>
                  <a:lnTo>
                    <a:pt x="104" y="187"/>
                  </a:lnTo>
                  <a:lnTo>
                    <a:pt x="101" y="186"/>
                  </a:lnTo>
                  <a:lnTo>
                    <a:pt x="97" y="186"/>
                  </a:lnTo>
                  <a:lnTo>
                    <a:pt x="93" y="185"/>
                  </a:lnTo>
                  <a:lnTo>
                    <a:pt x="90" y="185"/>
                  </a:lnTo>
                  <a:lnTo>
                    <a:pt x="87" y="184"/>
                  </a:lnTo>
                  <a:lnTo>
                    <a:pt x="83" y="183"/>
                  </a:lnTo>
                  <a:lnTo>
                    <a:pt x="79" y="183"/>
                  </a:lnTo>
                  <a:lnTo>
                    <a:pt x="76" y="182"/>
                  </a:lnTo>
                  <a:lnTo>
                    <a:pt x="73" y="182"/>
                  </a:lnTo>
                  <a:lnTo>
                    <a:pt x="70" y="181"/>
                  </a:lnTo>
                  <a:lnTo>
                    <a:pt x="65" y="180"/>
                  </a:lnTo>
                  <a:lnTo>
                    <a:pt x="62" y="180"/>
                  </a:lnTo>
                  <a:lnTo>
                    <a:pt x="59" y="179"/>
                  </a:lnTo>
                  <a:lnTo>
                    <a:pt x="56" y="178"/>
                  </a:lnTo>
                  <a:lnTo>
                    <a:pt x="53" y="178"/>
                  </a:lnTo>
                  <a:lnTo>
                    <a:pt x="48" y="177"/>
                  </a:lnTo>
                  <a:lnTo>
                    <a:pt x="45" y="176"/>
                  </a:lnTo>
                  <a:lnTo>
                    <a:pt x="42" y="176"/>
                  </a:lnTo>
                  <a:lnTo>
                    <a:pt x="39" y="174"/>
                  </a:lnTo>
                  <a:lnTo>
                    <a:pt x="36" y="173"/>
                  </a:lnTo>
                  <a:lnTo>
                    <a:pt x="33" y="172"/>
                  </a:lnTo>
                  <a:lnTo>
                    <a:pt x="30" y="171"/>
                  </a:lnTo>
                  <a:lnTo>
                    <a:pt x="27" y="171"/>
                  </a:lnTo>
                  <a:lnTo>
                    <a:pt x="23" y="170"/>
                  </a:lnTo>
                  <a:lnTo>
                    <a:pt x="19" y="169"/>
                  </a:lnTo>
                  <a:lnTo>
                    <a:pt x="16" y="168"/>
                  </a:lnTo>
                  <a:lnTo>
                    <a:pt x="13" y="167"/>
                  </a:lnTo>
                  <a:lnTo>
                    <a:pt x="9" y="166"/>
                  </a:lnTo>
                  <a:lnTo>
                    <a:pt x="11" y="166"/>
                  </a:lnTo>
                  <a:lnTo>
                    <a:pt x="11" y="165"/>
                  </a:lnTo>
                  <a:lnTo>
                    <a:pt x="11" y="164"/>
                  </a:lnTo>
                  <a:lnTo>
                    <a:pt x="11" y="163"/>
                  </a:lnTo>
                  <a:lnTo>
                    <a:pt x="9" y="163"/>
                  </a:lnTo>
                  <a:lnTo>
                    <a:pt x="9" y="162"/>
                  </a:lnTo>
                  <a:lnTo>
                    <a:pt x="8" y="162"/>
                  </a:lnTo>
                  <a:lnTo>
                    <a:pt x="6" y="162"/>
                  </a:lnTo>
                  <a:lnTo>
                    <a:pt x="6" y="161"/>
                  </a:lnTo>
                  <a:lnTo>
                    <a:pt x="5" y="161"/>
                  </a:lnTo>
                  <a:lnTo>
                    <a:pt x="5" y="160"/>
                  </a:lnTo>
                  <a:lnTo>
                    <a:pt x="5" y="159"/>
                  </a:lnTo>
                  <a:lnTo>
                    <a:pt x="5" y="155"/>
                  </a:lnTo>
                  <a:lnTo>
                    <a:pt x="5" y="152"/>
                  </a:lnTo>
                  <a:lnTo>
                    <a:pt x="5" y="148"/>
                  </a:lnTo>
                  <a:lnTo>
                    <a:pt x="5" y="144"/>
                  </a:lnTo>
                  <a:lnTo>
                    <a:pt x="3" y="140"/>
                  </a:lnTo>
                  <a:lnTo>
                    <a:pt x="3" y="137"/>
                  </a:lnTo>
                  <a:lnTo>
                    <a:pt x="3" y="133"/>
                  </a:lnTo>
                  <a:lnTo>
                    <a:pt x="3" y="129"/>
                  </a:lnTo>
                  <a:lnTo>
                    <a:pt x="2" y="125"/>
                  </a:lnTo>
                  <a:lnTo>
                    <a:pt x="2" y="121"/>
                  </a:lnTo>
                  <a:lnTo>
                    <a:pt x="2" y="117"/>
                  </a:lnTo>
                  <a:lnTo>
                    <a:pt x="0" y="113"/>
                  </a:lnTo>
                  <a:lnTo>
                    <a:pt x="0" y="110"/>
                  </a:lnTo>
                  <a:lnTo>
                    <a:pt x="0" y="106"/>
                  </a:lnTo>
                  <a:lnTo>
                    <a:pt x="0" y="102"/>
                  </a:lnTo>
                  <a:lnTo>
                    <a:pt x="0" y="99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0" y="88"/>
                  </a:lnTo>
                  <a:lnTo>
                    <a:pt x="0" y="84"/>
                  </a:lnTo>
                  <a:lnTo>
                    <a:pt x="2" y="80"/>
                  </a:lnTo>
                  <a:lnTo>
                    <a:pt x="2" y="76"/>
                  </a:lnTo>
                  <a:lnTo>
                    <a:pt x="3" y="72"/>
                  </a:lnTo>
                  <a:lnTo>
                    <a:pt x="5" y="69"/>
                  </a:lnTo>
                  <a:lnTo>
                    <a:pt x="6" y="65"/>
                  </a:lnTo>
                  <a:lnTo>
                    <a:pt x="8" y="62"/>
                  </a:lnTo>
                  <a:lnTo>
                    <a:pt x="9" y="58"/>
                  </a:lnTo>
                  <a:lnTo>
                    <a:pt x="13" y="55"/>
                  </a:lnTo>
                  <a:lnTo>
                    <a:pt x="14" y="52"/>
                  </a:lnTo>
                  <a:lnTo>
                    <a:pt x="17" y="48"/>
                  </a:lnTo>
                  <a:lnTo>
                    <a:pt x="20" y="45"/>
                  </a:lnTo>
                  <a:lnTo>
                    <a:pt x="25" y="42"/>
                  </a:lnTo>
                  <a:lnTo>
                    <a:pt x="30" y="40"/>
                  </a:lnTo>
                  <a:lnTo>
                    <a:pt x="36" y="38"/>
                  </a:lnTo>
                  <a:lnTo>
                    <a:pt x="41" y="36"/>
                  </a:lnTo>
                  <a:lnTo>
                    <a:pt x="47" y="34"/>
                  </a:lnTo>
                  <a:lnTo>
                    <a:pt x="51" y="33"/>
                  </a:lnTo>
                  <a:lnTo>
                    <a:pt x="58" y="31"/>
                  </a:lnTo>
                  <a:lnTo>
                    <a:pt x="62" y="29"/>
                  </a:lnTo>
                  <a:lnTo>
                    <a:pt x="69" y="27"/>
                  </a:lnTo>
                  <a:lnTo>
                    <a:pt x="73" y="26"/>
                  </a:lnTo>
                  <a:lnTo>
                    <a:pt x="79" y="24"/>
                  </a:lnTo>
                  <a:lnTo>
                    <a:pt x="86" y="23"/>
                  </a:lnTo>
                  <a:lnTo>
                    <a:pt x="90" y="21"/>
                  </a:lnTo>
                  <a:lnTo>
                    <a:pt x="97" y="20"/>
                  </a:lnTo>
                  <a:lnTo>
                    <a:pt x="103" y="19"/>
                  </a:lnTo>
                  <a:lnTo>
                    <a:pt x="109" y="18"/>
                  </a:lnTo>
                  <a:lnTo>
                    <a:pt x="114" y="17"/>
                  </a:lnTo>
                  <a:lnTo>
                    <a:pt x="120" y="16"/>
                  </a:lnTo>
                  <a:lnTo>
                    <a:pt x="126" y="14"/>
                  </a:lnTo>
                  <a:lnTo>
                    <a:pt x="132" y="13"/>
                  </a:lnTo>
                  <a:lnTo>
                    <a:pt x="137" y="12"/>
                  </a:lnTo>
                  <a:lnTo>
                    <a:pt x="143" y="11"/>
                  </a:lnTo>
                  <a:lnTo>
                    <a:pt x="149" y="11"/>
                  </a:lnTo>
                  <a:lnTo>
                    <a:pt x="156" y="10"/>
                  </a:lnTo>
                  <a:lnTo>
                    <a:pt x="160" y="9"/>
                  </a:lnTo>
                  <a:lnTo>
                    <a:pt x="166" y="8"/>
                  </a:lnTo>
                  <a:lnTo>
                    <a:pt x="173" y="7"/>
                  </a:lnTo>
                  <a:lnTo>
                    <a:pt x="179" y="6"/>
                  </a:lnTo>
                  <a:lnTo>
                    <a:pt x="185" y="5"/>
                  </a:lnTo>
                  <a:lnTo>
                    <a:pt x="190" y="5"/>
                  </a:lnTo>
                  <a:lnTo>
                    <a:pt x="196" y="4"/>
                  </a:lnTo>
                  <a:lnTo>
                    <a:pt x="202" y="3"/>
                  </a:lnTo>
                  <a:lnTo>
                    <a:pt x="208" y="2"/>
                  </a:lnTo>
                  <a:lnTo>
                    <a:pt x="212" y="2"/>
                  </a:lnTo>
                  <a:lnTo>
                    <a:pt x="216" y="1"/>
                  </a:lnTo>
                  <a:lnTo>
                    <a:pt x="221" y="1"/>
                  </a:lnTo>
                  <a:lnTo>
                    <a:pt x="224" y="1"/>
                  </a:lnTo>
                  <a:lnTo>
                    <a:pt x="229" y="0"/>
                  </a:lnTo>
                  <a:lnTo>
                    <a:pt x="233" y="0"/>
                  </a:lnTo>
                  <a:lnTo>
                    <a:pt x="236" y="0"/>
                  </a:lnTo>
                  <a:lnTo>
                    <a:pt x="241" y="1"/>
                  </a:lnTo>
                  <a:lnTo>
                    <a:pt x="246" y="1"/>
                  </a:lnTo>
                  <a:lnTo>
                    <a:pt x="249" y="1"/>
                  </a:lnTo>
                  <a:lnTo>
                    <a:pt x="254" y="1"/>
                  </a:lnTo>
                  <a:lnTo>
                    <a:pt x="258" y="2"/>
                  </a:lnTo>
                  <a:lnTo>
                    <a:pt x="263" y="2"/>
                  </a:lnTo>
                  <a:lnTo>
                    <a:pt x="266" y="3"/>
                  </a:lnTo>
                  <a:lnTo>
                    <a:pt x="271" y="4"/>
                  </a:lnTo>
                  <a:lnTo>
                    <a:pt x="275" y="4"/>
                  </a:lnTo>
                  <a:lnTo>
                    <a:pt x="280" y="5"/>
                  </a:lnTo>
                  <a:lnTo>
                    <a:pt x="283" y="6"/>
                  </a:lnTo>
                  <a:lnTo>
                    <a:pt x="288" y="7"/>
                  </a:lnTo>
                  <a:lnTo>
                    <a:pt x="292" y="8"/>
                  </a:lnTo>
                  <a:lnTo>
                    <a:pt x="296" y="8"/>
                  </a:lnTo>
                  <a:lnTo>
                    <a:pt x="300" y="9"/>
                  </a:lnTo>
                  <a:lnTo>
                    <a:pt x="303" y="10"/>
                  </a:lnTo>
                  <a:lnTo>
                    <a:pt x="308" y="12"/>
                  </a:lnTo>
                  <a:lnTo>
                    <a:pt x="313" y="13"/>
                  </a:lnTo>
                  <a:lnTo>
                    <a:pt x="316" y="14"/>
                  </a:lnTo>
                  <a:lnTo>
                    <a:pt x="320" y="15"/>
                  </a:lnTo>
                  <a:lnTo>
                    <a:pt x="323" y="16"/>
                  </a:lnTo>
                  <a:lnTo>
                    <a:pt x="328" y="17"/>
                  </a:lnTo>
                  <a:lnTo>
                    <a:pt x="331" y="18"/>
                  </a:lnTo>
                  <a:lnTo>
                    <a:pt x="336" y="20"/>
                  </a:lnTo>
                  <a:lnTo>
                    <a:pt x="33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56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6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5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 animBg="1"/>
      <p:bldP spid="256003" grpId="0" animBg="1"/>
      <p:bldP spid="256004" grpId="0"/>
      <p:bldP spid="256012" grpId="0" animBg="1"/>
      <p:bldP spid="256023" grpId="0" animBg="1"/>
      <p:bldP spid="256027" grpId="0" animBg="1"/>
      <p:bldP spid="256029" grpId="0"/>
      <p:bldP spid="2560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pPr algn="l" eaLnBrk="1" hangingPunct="1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Primer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55837"/>
            <a:ext cx="8229600" cy="4754563"/>
          </a:xfrm>
        </p:spPr>
        <p:txBody>
          <a:bodyPr/>
          <a:lstStyle/>
          <a:p>
            <a:pPr eaLnBrk="1" hangingPunct="1"/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(</a:t>
            </a:r>
            <a:r>
              <a:rPr lang="en-US" dirty="0" err="1" smtClean="0"/>
              <a:t>simbol</a:t>
            </a:r>
            <a:r>
              <a:rPr lang="en-US" dirty="0" smtClean="0"/>
              <a:t>) </a:t>
            </a:r>
            <a:r>
              <a:rPr lang="en-US" dirty="0" err="1" smtClean="0"/>
              <a:t>sbg</a:t>
            </a:r>
            <a:r>
              <a:rPr lang="en-US" dirty="0" smtClean="0"/>
              <a:t> media.</a:t>
            </a:r>
          </a:p>
          <a:p>
            <a:pPr eaLnBrk="1" hangingPunct="1"/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media primer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kial</a:t>
            </a:r>
            <a:r>
              <a:rPr lang="en-US" dirty="0" smtClean="0"/>
              <a:t> (gesture) </a:t>
            </a:r>
            <a:r>
              <a:rPr lang="en-US" dirty="0" err="1" smtClean="0"/>
              <a:t>isyarat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warna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‘</a:t>
            </a:r>
            <a:r>
              <a:rPr lang="en-US" dirty="0" err="1" smtClean="0"/>
              <a:t>langsung</a:t>
            </a:r>
            <a:r>
              <a:rPr lang="en-US" dirty="0" smtClean="0"/>
              <a:t>’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menerjemahkan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808037"/>
            <a:ext cx="8229600" cy="54403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Pesan</a:t>
            </a:r>
            <a:r>
              <a:rPr lang="en-US" dirty="0" smtClean="0"/>
              <a:t> (</a:t>
            </a:r>
            <a:r>
              <a:rPr lang="en-US" i="1" dirty="0" smtClean="0"/>
              <a:t>message</a:t>
            </a:r>
            <a:r>
              <a:rPr lang="en-US" dirty="0" smtClean="0"/>
              <a:t>)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(</a:t>
            </a:r>
            <a:r>
              <a:rPr lang="en-US" i="1" dirty="0" smtClean="0"/>
              <a:t>the content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(</a:t>
            </a:r>
            <a:r>
              <a:rPr lang="en-US" i="1" dirty="0" smtClean="0"/>
              <a:t>symbol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media primer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media yang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2 </a:t>
            </a:r>
            <a:r>
              <a:rPr lang="en-US" dirty="0" err="1" smtClean="0"/>
              <a:t>pengertian</a:t>
            </a:r>
            <a:r>
              <a:rPr lang="en-US" dirty="0" smtClean="0"/>
              <a:t>; </a:t>
            </a:r>
            <a:r>
              <a:rPr lang="en-US" b="1" dirty="0" err="1" smtClean="0"/>
              <a:t>konotatif</a:t>
            </a:r>
            <a:r>
              <a:rPr lang="en-US" b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denotatif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Proses Komunikasi Sekunder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Proses penyampaian pesan oleh seseorang kepada orang lain dengan menggunakan alat atau sarana sebagai media kedua setelah memakai lambang sebagai media pertama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Misalnya komunikator menggunakan media surat, telepon, teleks, surat kabar majalah, radio, TV, dll sbg media untuk melancarkan komunikasinya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/>
            <a:r>
              <a:rPr lang="en-US" smtClean="0"/>
              <a:t>Media komunikasi yang paling banyak digunakan adalah yang terkait bahasa; yaitu surat, telepon, radio, dll</a:t>
            </a:r>
          </a:p>
          <a:p>
            <a:pPr eaLnBrk="1" hangingPunct="1"/>
            <a:r>
              <a:rPr lang="en-US" smtClean="0"/>
              <a:t>Komunikasi berkembang terpadu antara komunikasi dengan berbagai media.</a:t>
            </a:r>
          </a:p>
          <a:p>
            <a:pPr eaLnBrk="1" hangingPunct="1"/>
            <a:r>
              <a:rPr lang="en-US" smtClean="0"/>
              <a:t>Pentingnya media komunikasi sekunder </a:t>
            </a:r>
            <a:r>
              <a:rPr lang="en-US" smtClean="0">
                <a:sym typeface="Wingdings" pitchFamily="2" charset="2"/>
              </a:rPr>
              <a:t> efisiensi pencapaian komunikan, terutama dalam jumlah besar.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Namun media yang paling efektif &amp; efisien tetaplah dengan tatap muka.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err="1" smtClean="0"/>
              <a:t>Pengertian</a:t>
            </a:r>
            <a:r>
              <a:rPr lang="en-US" dirty="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Communicatio</a:t>
            </a:r>
            <a:r>
              <a:rPr lang="en-US" dirty="0" smtClean="0"/>
              <a:t> (</a:t>
            </a:r>
            <a:r>
              <a:rPr lang="en-US" dirty="0" err="1" smtClean="0"/>
              <a:t>latin</a:t>
            </a:r>
            <a:r>
              <a:rPr lang="en-US" dirty="0" smtClean="0"/>
              <a:t>)</a:t>
            </a:r>
            <a:r>
              <a:rPr lang="en-US" dirty="0" smtClean="0">
                <a:sym typeface="Wingdings" pitchFamily="2" charset="2"/>
              </a:rPr>
              <a:t> ; </a:t>
            </a:r>
            <a:r>
              <a:rPr lang="en-US" dirty="0" err="1" smtClean="0">
                <a:sym typeface="Wingdings" pitchFamily="2" charset="2"/>
              </a:rPr>
              <a:t>pemberitahuan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pertukaran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pembicara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mengharapkan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pertimbangan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jawaban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pendengarnya</a:t>
            </a:r>
            <a:endParaRPr lang="en-US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sym typeface="Wingdings" pitchFamily="2" charset="2"/>
              </a:rPr>
              <a:t>Communis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 = </a:t>
            </a:r>
            <a:r>
              <a:rPr lang="en-US" dirty="0" err="1" smtClean="0">
                <a:sym typeface="Wingdings" pitchFamily="2" charset="2"/>
              </a:rPr>
              <a:t>umum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bersama-sama</a:t>
            </a:r>
            <a:endParaRPr lang="en-US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sym typeface="Wingdings" pitchFamily="2" charset="2"/>
              </a:rPr>
              <a:t>Communicare</a:t>
            </a:r>
            <a:r>
              <a:rPr lang="en-US" dirty="0" smtClean="0">
                <a:sym typeface="Wingdings" pitchFamily="2" charset="2"/>
              </a:rPr>
              <a:t> (v) = </a:t>
            </a:r>
            <a:r>
              <a:rPr lang="en-US" dirty="0" err="1" smtClean="0">
                <a:sym typeface="Wingdings" pitchFamily="2" charset="2"/>
              </a:rPr>
              <a:t>berdialog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berunding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bermusyawarah</a:t>
            </a:r>
            <a:endParaRPr lang="en-US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communication (</a:t>
            </a:r>
            <a:r>
              <a:rPr lang="en-US" dirty="0" err="1" smtClean="0">
                <a:sym typeface="Wingdings" pitchFamily="2" charset="2"/>
              </a:rPr>
              <a:t>Ing</a:t>
            </a:r>
            <a:r>
              <a:rPr lang="en-US" dirty="0" smtClean="0">
                <a:sym typeface="Wingdings" pitchFamily="2" charset="2"/>
              </a:rPr>
              <a:t>)  common, </a:t>
            </a:r>
            <a:r>
              <a:rPr lang="en-US" dirty="0" err="1" smtClean="0">
                <a:sym typeface="Wingdings" pitchFamily="2" charset="2"/>
              </a:rPr>
              <a:t>commones</a:t>
            </a:r>
            <a:r>
              <a:rPr lang="en-US" dirty="0" smtClean="0">
                <a:sym typeface="Wingdings" pitchFamily="2" charset="2"/>
              </a:rPr>
              <a:t> = </a:t>
            </a:r>
            <a:r>
              <a:rPr lang="en-US" dirty="0" err="1" smtClean="0">
                <a:sym typeface="Wingdings" pitchFamily="2" charset="2"/>
              </a:rPr>
              <a:t>bersama-sama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Harold </a:t>
            </a:r>
            <a:r>
              <a:rPr lang="en-US" dirty="0" err="1" smtClean="0"/>
              <a:t>Laswell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err="1" smtClean="0">
                <a:sym typeface="Wingdings" pitchFamily="2" charset="2"/>
              </a:rPr>
              <a:t>menjelaskan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komunikasi</a:t>
            </a:r>
            <a:r>
              <a:rPr lang="en-US" dirty="0" smtClean="0">
                <a:sym typeface="Wingdings" pitchFamily="2" charset="2"/>
              </a:rPr>
              <a:t> dg </a:t>
            </a:r>
            <a:r>
              <a:rPr lang="en-US" dirty="0" err="1" smtClean="0">
                <a:sym typeface="Wingdings" pitchFamily="2" charset="2"/>
              </a:rPr>
              <a:t>menjawab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pertanyaan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sbb</a:t>
            </a:r>
            <a:r>
              <a:rPr lang="en-US" dirty="0" smtClean="0">
                <a:sym typeface="Wingdings" pitchFamily="2" charset="2"/>
              </a:rPr>
              <a:t> :</a:t>
            </a:r>
          </a:p>
          <a:p>
            <a:pPr>
              <a:buNone/>
            </a:pPr>
            <a:r>
              <a:rPr lang="en-US" dirty="0" smtClean="0"/>
              <a:t>	“Who says What in Which channel to Whom with What effect ? (5W)”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penyampaian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komunikator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kpd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komunikan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melalui</a:t>
            </a:r>
            <a:r>
              <a:rPr lang="en-US" dirty="0" smtClean="0">
                <a:sym typeface="Wingdings" pitchFamily="2" charset="2"/>
              </a:rPr>
              <a:t> media yang </a:t>
            </a:r>
            <a:r>
              <a:rPr lang="en-US" dirty="0" err="1" smtClean="0">
                <a:sym typeface="Wingdings" pitchFamily="2" charset="2"/>
              </a:rPr>
              <a:t>menimbulkan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efek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tertentu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31838"/>
            <a:ext cx="8458200" cy="868362"/>
          </a:xfrm>
        </p:spPr>
        <p:txBody>
          <a:bodyPr/>
          <a:lstStyle/>
          <a:p>
            <a:pPr algn="l" eaLnBrk="1" hangingPunct="1"/>
            <a:r>
              <a:rPr lang="en-US" sz="3600" dirty="0" err="1" smtClean="0"/>
              <a:t>Paradigma</a:t>
            </a:r>
            <a:r>
              <a:rPr lang="en-US" sz="3600" dirty="0" smtClean="0"/>
              <a:t> </a:t>
            </a:r>
            <a:r>
              <a:rPr lang="en-US" sz="3600" dirty="0" err="1" smtClean="0"/>
              <a:t>Laswell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err="1" smtClean="0">
                <a:sym typeface="Wingdings" pitchFamily="2" charset="2"/>
              </a:rPr>
              <a:t>objek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studi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ilmiah</a:t>
            </a:r>
            <a:endParaRPr lang="en-US" sz="36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830763"/>
          </a:xfrm>
        </p:spPr>
        <p:txBody>
          <a:bodyPr/>
          <a:lstStyle/>
          <a:p>
            <a:pPr eaLnBrk="1" hangingPunct="1"/>
            <a:r>
              <a:rPr lang="en-US" dirty="0" err="1" smtClean="0"/>
              <a:t>Komunikator</a:t>
            </a:r>
            <a:r>
              <a:rPr lang="en-US" dirty="0" smtClean="0"/>
              <a:t> (communicator, source, sender) ; control analysis</a:t>
            </a:r>
          </a:p>
          <a:p>
            <a:pPr eaLnBrk="1" hangingPunct="1"/>
            <a:r>
              <a:rPr lang="en-US" dirty="0" err="1" smtClean="0"/>
              <a:t>Pesan</a:t>
            </a:r>
            <a:r>
              <a:rPr lang="en-US" dirty="0" smtClean="0"/>
              <a:t> (message); content analysis</a:t>
            </a:r>
          </a:p>
          <a:p>
            <a:pPr eaLnBrk="1" hangingPunct="1"/>
            <a:r>
              <a:rPr lang="en-US" dirty="0" smtClean="0"/>
              <a:t>Media (channel); media analysis</a:t>
            </a:r>
          </a:p>
          <a:p>
            <a:pPr eaLnBrk="1" hangingPunct="1"/>
            <a:r>
              <a:rPr lang="en-US" dirty="0" err="1" smtClean="0"/>
              <a:t>Komunikan</a:t>
            </a:r>
            <a:r>
              <a:rPr lang="en-US" dirty="0" smtClean="0"/>
              <a:t> (communicant, </a:t>
            </a:r>
            <a:r>
              <a:rPr lang="en-US" dirty="0" err="1" smtClean="0"/>
              <a:t>communicatee</a:t>
            </a:r>
            <a:r>
              <a:rPr lang="en-US" dirty="0" smtClean="0"/>
              <a:t>, receiver, recipient) ; audience analysis</a:t>
            </a:r>
          </a:p>
          <a:p>
            <a:pPr eaLnBrk="1" hangingPunct="1"/>
            <a:r>
              <a:rPr lang="en-US" dirty="0" err="1" smtClean="0"/>
              <a:t>Efek</a:t>
            </a:r>
            <a:r>
              <a:rPr lang="en-US" dirty="0" smtClean="0"/>
              <a:t> (effect, impact, influence) ; effect analysis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UNSUR DALAM 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KOMUNIKATOR</a:t>
            </a:r>
          </a:p>
          <a:p>
            <a:r>
              <a:rPr lang="en-US" dirty="0" smtClean="0"/>
              <a:t>ENCODING</a:t>
            </a:r>
          </a:p>
          <a:p>
            <a:r>
              <a:rPr lang="en-US" dirty="0" smtClean="0"/>
              <a:t>PESAN</a:t>
            </a:r>
          </a:p>
          <a:p>
            <a:r>
              <a:rPr lang="en-US" dirty="0" smtClean="0"/>
              <a:t>DECODING</a:t>
            </a:r>
          </a:p>
          <a:p>
            <a:r>
              <a:rPr lang="en-US" dirty="0" smtClean="0"/>
              <a:t>KOMUNIKAN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29600" cy="106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MODEL PERSEPTUAL KOMUNIKASI</a:t>
            </a:r>
            <a:b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20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(Perceptual Model of Communication)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 flipH="1">
            <a:off x="838200" y="6248400"/>
            <a:ext cx="8001000" cy="457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solidFill>
                  <a:schemeClr val="bg1"/>
                </a:solidFill>
              </a:rPr>
              <a:t>Lingkar Umpan Balik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1614488" y="1600200"/>
            <a:ext cx="12192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Pengkodean</a:t>
            </a:r>
          </a:p>
          <a:p>
            <a:pPr algn="ctr"/>
            <a:r>
              <a:rPr lang="en-US" sz="1400" b="1" i="1">
                <a:solidFill>
                  <a:schemeClr val="bg1"/>
                </a:solidFill>
              </a:rPr>
              <a:t>(encoding)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3352800" y="1676400"/>
            <a:ext cx="10668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Pesan</a:t>
            </a: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4953000" y="1676400"/>
            <a:ext cx="10668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Dikirim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Melalui 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medium</a:t>
            </a: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6567488" y="1619250"/>
            <a:ext cx="12192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Penerima 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menguraikan 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Kode</a:t>
            </a: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1524000" y="4495800"/>
            <a:ext cx="1295400" cy="1214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Sumber 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menguraikan 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kode</a:t>
            </a: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3352800" y="4529138"/>
            <a:ext cx="10668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Dikirim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Melalui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medium</a:t>
            </a: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5029200" y="4495800"/>
            <a:ext cx="10668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Pesan</a:t>
            </a:r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6629400" y="4419600"/>
            <a:ext cx="12192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Pengkodean</a:t>
            </a:r>
          </a:p>
          <a:p>
            <a:pPr algn="ctr"/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4114800" y="3124200"/>
            <a:ext cx="1219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err="1">
                <a:solidFill>
                  <a:schemeClr val="bg1"/>
                </a:solidFill>
              </a:rPr>
              <a:t>Gangguan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i="1" dirty="0">
                <a:solidFill>
                  <a:schemeClr val="bg1"/>
                </a:solidFill>
              </a:rPr>
              <a:t>(noise)</a:t>
            </a:r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381000" y="3124200"/>
            <a:ext cx="10668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Pengirim</a:t>
            </a:r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7796213" y="2976563"/>
            <a:ext cx="12192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Penerima 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menciptakan 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makna</a:t>
            </a:r>
          </a:p>
        </p:txBody>
      </p:sp>
      <p:sp>
        <p:nvSpPr>
          <p:cNvPr id="13327" name="AutoShape 15"/>
          <p:cNvSpPr>
            <a:spLocks noChangeArrowheads="1"/>
          </p:cNvSpPr>
          <p:nvPr/>
        </p:nvSpPr>
        <p:spPr bwMode="auto">
          <a:xfrm>
            <a:off x="609600" y="1981200"/>
            <a:ext cx="990600" cy="914400"/>
          </a:xfrm>
          <a:custGeom>
            <a:avLst/>
            <a:gdLst>
              <a:gd name="T0" fmla="*/ 1459007617 w 21600"/>
              <a:gd name="T1" fmla="*/ 0 h 21600"/>
              <a:gd name="T2" fmla="*/ 1459007617 w 21600"/>
              <a:gd name="T3" fmla="*/ 922379669 h 21600"/>
              <a:gd name="T4" fmla="*/ 312230311 w 21600"/>
              <a:gd name="T5" fmla="*/ 1638705130 h 21600"/>
              <a:gd name="T6" fmla="*/ 2083469524 w 21600"/>
              <a:gd name="T7" fmla="*/ 46118881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3328" name="AutoShape 16"/>
          <p:cNvSpPr>
            <a:spLocks noChangeArrowheads="1"/>
          </p:cNvSpPr>
          <p:nvPr/>
        </p:nvSpPr>
        <p:spPr bwMode="auto">
          <a:xfrm rot="10800000">
            <a:off x="7848600" y="4267200"/>
            <a:ext cx="838200" cy="1066800"/>
          </a:xfrm>
          <a:custGeom>
            <a:avLst/>
            <a:gdLst>
              <a:gd name="T0" fmla="*/ 883905485 w 21600"/>
              <a:gd name="T1" fmla="*/ 0 h 21600"/>
              <a:gd name="T2" fmla="*/ 883905485 w 21600"/>
              <a:gd name="T3" fmla="*/ 1464703622 h 21600"/>
              <a:gd name="T4" fmla="*/ 189158466 w 21600"/>
              <a:gd name="T5" fmla="*/ 2147483647 h 21600"/>
              <a:gd name="T6" fmla="*/ 1262220398 w 21600"/>
              <a:gd name="T7" fmla="*/ 73235181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 rot="5400000">
            <a:off x="7810500" y="1943100"/>
            <a:ext cx="990600" cy="914400"/>
          </a:xfrm>
          <a:custGeom>
            <a:avLst/>
            <a:gdLst>
              <a:gd name="T0" fmla="*/ 1459007617 w 21600"/>
              <a:gd name="T1" fmla="*/ 0 h 21600"/>
              <a:gd name="T2" fmla="*/ 1459007617 w 21600"/>
              <a:gd name="T3" fmla="*/ 922379669 h 21600"/>
              <a:gd name="T4" fmla="*/ 312230311 w 21600"/>
              <a:gd name="T5" fmla="*/ 1638705130 h 21600"/>
              <a:gd name="T6" fmla="*/ 2083469524 w 21600"/>
              <a:gd name="T7" fmla="*/ 46118881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 rot="-5185420">
            <a:off x="509588" y="4248150"/>
            <a:ext cx="990600" cy="914400"/>
          </a:xfrm>
          <a:custGeom>
            <a:avLst/>
            <a:gdLst>
              <a:gd name="T0" fmla="*/ 1459007617 w 21600"/>
              <a:gd name="T1" fmla="*/ 0 h 21600"/>
              <a:gd name="T2" fmla="*/ 1459007617 w 21600"/>
              <a:gd name="T3" fmla="*/ 922379669 h 21600"/>
              <a:gd name="T4" fmla="*/ 312230311 w 21600"/>
              <a:gd name="T5" fmla="*/ 1638705130 h 21600"/>
              <a:gd name="T6" fmla="*/ 2083469524 w 21600"/>
              <a:gd name="T7" fmla="*/ 46118881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2900363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4495800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6096000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6110288" y="498633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H="1">
            <a:off x="44958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H="1">
            <a:off x="28194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V="1">
            <a:off x="5410200" y="25908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5410200" y="38862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>
            <a:off x="2667000" y="39624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 flipH="1" flipV="1">
            <a:off x="2667000" y="25908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 flipH="1">
            <a:off x="41148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 flipH="1" flipV="1">
            <a:off x="4191000" y="2667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4953000" y="4191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 flipV="1">
            <a:off x="4876800" y="2667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345" name="AutoShape 33"/>
          <p:cNvSpPr>
            <a:spLocks/>
          </p:cNvSpPr>
          <p:nvPr/>
        </p:nvSpPr>
        <p:spPr bwMode="auto">
          <a:xfrm rot="-5400000">
            <a:off x="4648200" y="2286000"/>
            <a:ext cx="457200" cy="7315200"/>
          </a:xfrm>
          <a:prstGeom prst="lef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Proses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Perseptual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Komunikasi</a:t>
            </a: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898136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b="1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penerima</a:t>
            </a:r>
            <a:r>
              <a:rPr lang="en-US" sz="2400" dirty="0"/>
              <a:t> </a:t>
            </a: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makna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benak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b="1" dirty="0" err="1"/>
              <a:t>Elemen-elemen</a:t>
            </a:r>
            <a:r>
              <a:rPr lang="en-US" sz="2400" b="1" dirty="0"/>
              <a:t> </a:t>
            </a:r>
            <a:r>
              <a:rPr lang="en-US" sz="2400" b="1" dirty="0" err="1"/>
              <a:t>Komunikasi</a:t>
            </a:r>
            <a:r>
              <a:rPr lang="en-US" sz="2400" b="1" dirty="0"/>
              <a:t> :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err="1"/>
              <a:t>Pengirim</a:t>
            </a:r>
            <a:endParaRPr lang="en-US" sz="2000" dirty="0"/>
          </a:p>
          <a:p>
            <a:pPr>
              <a:lnSpc>
                <a:spcPct val="90000"/>
              </a:lnSpc>
              <a:defRPr/>
            </a:pPr>
            <a:r>
              <a:rPr lang="en-US" sz="2000" dirty="0" err="1"/>
              <a:t>Pengkodean</a:t>
            </a:r>
            <a:r>
              <a:rPr lang="en-US" sz="2000" dirty="0"/>
              <a:t> </a:t>
            </a:r>
            <a:r>
              <a:rPr lang="en-US" sz="2000" i="1" dirty="0"/>
              <a:t>(encoding)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err="1"/>
              <a:t>Pesan</a:t>
            </a:r>
            <a:endParaRPr lang="en-US" sz="2000" dirty="0"/>
          </a:p>
          <a:p>
            <a:pPr>
              <a:lnSpc>
                <a:spcPct val="90000"/>
              </a:lnSpc>
              <a:defRPr/>
            </a:pPr>
            <a:r>
              <a:rPr lang="en-US" sz="2000" dirty="0" err="1"/>
              <a:t>Memilih</a:t>
            </a:r>
            <a:r>
              <a:rPr lang="en-US" sz="2000" dirty="0"/>
              <a:t> media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err="1"/>
              <a:t>Penguraian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i="1" dirty="0"/>
              <a:t>(decoding)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dirty="0" err="1"/>
              <a:t>Makna</a:t>
            </a:r>
            <a:endParaRPr lang="en-US" sz="2000" dirty="0"/>
          </a:p>
          <a:p>
            <a:pPr>
              <a:lnSpc>
                <a:spcPct val="90000"/>
              </a:lnSpc>
              <a:defRPr/>
            </a:pPr>
            <a:r>
              <a:rPr lang="en-US" sz="2000" dirty="0" err="1"/>
              <a:t>Umpan</a:t>
            </a:r>
            <a:r>
              <a:rPr lang="en-US" sz="2000" dirty="0"/>
              <a:t> </a:t>
            </a:r>
            <a:r>
              <a:rPr lang="en-US" sz="2000" dirty="0" err="1"/>
              <a:t>Balik</a:t>
            </a:r>
            <a:endParaRPr lang="en-US" sz="2000" dirty="0"/>
          </a:p>
          <a:p>
            <a:pPr>
              <a:lnSpc>
                <a:spcPct val="90000"/>
              </a:lnSpc>
              <a:defRPr/>
            </a:pP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i="1" dirty="0"/>
              <a:t>(Noise)</a:t>
            </a:r>
          </a:p>
          <a:p>
            <a:pPr>
              <a:lnSpc>
                <a:spcPct val="90000"/>
              </a:lnSpc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4400" dirty="0" smtClean="0"/>
              <a:t>Faktor Komunikator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90600" lvl="1" indent="-533400" eaLnBrk="1" hangingPunct="1">
              <a:defRPr/>
            </a:pPr>
            <a:r>
              <a:rPr lang="id-ID" sz="2800" dirty="0" smtClean="0"/>
              <a:t>Kepercayaan kepada komunikator </a:t>
            </a:r>
            <a:r>
              <a:rPr lang="id-ID" sz="2800" i="1" dirty="0" smtClean="0"/>
              <a:t>(source credibility)</a:t>
            </a:r>
            <a:endParaRPr lang="id-ID" sz="2800" dirty="0" smtClean="0"/>
          </a:p>
          <a:p>
            <a:pPr marL="990600" lvl="1" indent="-533400" eaLnBrk="1" hangingPunct="1">
              <a:defRPr/>
            </a:pPr>
            <a:r>
              <a:rPr lang="id-ID" sz="2800" dirty="0" smtClean="0"/>
              <a:t>Daya tarik komunikator </a:t>
            </a:r>
            <a:r>
              <a:rPr lang="id-ID" sz="2800" i="1" dirty="0" smtClean="0"/>
              <a:t>(source attractiveness)</a:t>
            </a:r>
            <a:endParaRPr lang="en-US" sz="2800" i="1" dirty="0" smtClean="0"/>
          </a:p>
          <a:p>
            <a:pPr>
              <a:defRPr/>
            </a:pP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</TotalTime>
  <Words>968</Words>
  <Application>Microsoft Office PowerPoint</Application>
  <PresentationFormat>On-screen Show (4:3)</PresentationFormat>
  <Paragraphs>248</Paragraphs>
  <Slides>25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Urban</vt:lpstr>
      <vt:lpstr>KONSEP DAN PROSES KOMUNIKASI</vt:lpstr>
      <vt:lpstr>SUB POKOK BAHASAN</vt:lpstr>
      <vt:lpstr>Pengertian </vt:lpstr>
      <vt:lpstr>Slide 4</vt:lpstr>
      <vt:lpstr>Paradigma Laswell  objek studi ilmiah</vt:lpstr>
      <vt:lpstr>UNSUR DALAM KOMUNIKASI</vt:lpstr>
      <vt:lpstr>MODEL PERSEPTUAL KOMUNIKASI (Perceptual Model of Communication)</vt:lpstr>
      <vt:lpstr>Proses Perseptual Komunikasi</vt:lpstr>
      <vt:lpstr>Faktor Komunikator</vt:lpstr>
      <vt:lpstr>Pengiriman Pesan Secara Efektif</vt:lpstr>
      <vt:lpstr>Faktor-Faktor Penunjang Komunikasi </vt:lpstr>
      <vt:lpstr>Faktor Komunikan</vt:lpstr>
      <vt:lpstr>Faktor pada komunikan yang perlu diingat komunikator :</vt:lpstr>
      <vt:lpstr>“know your audience”</vt:lpstr>
      <vt:lpstr>Slide 15</vt:lpstr>
      <vt:lpstr>Model Kontinjensi  (Pemilihan Media Komunikasi yang Efektif)</vt:lpstr>
      <vt:lpstr>Karakteristik dan Kekayaan Informasi dari Media </vt:lpstr>
      <vt:lpstr>Rekomendasi Kontijensi Dalam pemilihan Media Komunikasi</vt:lpstr>
      <vt:lpstr>Dale’s Cone of Experience</vt:lpstr>
      <vt:lpstr>PROSES KOMUNIKASI</vt:lpstr>
      <vt:lpstr>Slide 21</vt:lpstr>
      <vt:lpstr>Proses Komunikasi Primer</vt:lpstr>
      <vt:lpstr>Slide 23</vt:lpstr>
      <vt:lpstr>Proses Komunikasi Sekunder</vt:lpstr>
      <vt:lpstr>Slide 25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DAN PROSES KOMUNIKASI</dc:title>
  <dc:creator>toshiba</dc:creator>
  <cp:lastModifiedBy>toshiba</cp:lastModifiedBy>
  <cp:revision>5</cp:revision>
  <dcterms:created xsi:type="dcterms:W3CDTF">2012-03-13T07:59:37Z</dcterms:created>
  <dcterms:modified xsi:type="dcterms:W3CDTF">2012-03-13T09:01:49Z</dcterms:modified>
</cp:coreProperties>
</file>