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71" r:id="rId14"/>
    <p:sldId id="267" r:id="rId15"/>
    <p:sldId id="272" r:id="rId16"/>
    <p:sldId id="268" r:id="rId17"/>
    <p:sldId id="269" r:id="rId18"/>
    <p:sldId id="273" r:id="rId19"/>
    <p:sldId id="274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589CF-1C66-4858-9939-C52C7ACD3E3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38F142-E99C-4BFE-8966-86F8FC409822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err="1" smtClean="0">
              <a:solidFill>
                <a:schemeClr val="accent4">
                  <a:lumMod val="50000"/>
                </a:schemeClr>
              </a:solidFill>
            </a:rPr>
            <a:t>purposif</a:t>
          </a:r>
          <a:endParaRPr lang="en-US" dirty="0">
            <a:solidFill>
              <a:schemeClr val="accent4">
                <a:lumMod val="50000"/>
              </a:schemeClr>
            </a:solidFill>
          </a:endParaRPr>
        </a:p>
      </dgm:t>
    </dgm:pt>
    <dgm:pt modelId="{1B56E8DC-59D3-49B7-B3BF-60F3B14F14CF}" type="parTrans" cxnId="{DA78B91B-303C-4D48-A799-5AE42632547D}">
      <dgm:prSet/>
      <dgm:spPr/>
      <dgm:t>
        <a:bodyPr/>
        <a:lstStyle/>
        <a:p>
          <a:endParaRPr lang="en-US"/>
        </a:p>
      </dgm:t>
    </dgm:pt>
    <dgm:pt modelId="{B56036FE-4461-4279-A490-5E5F0264FE2C}" type="sibTrans" cxnId="{DA78B91B-303C-4D48-A799-5AE42632547D}">
      <dgm:prSet/>
      <dgm:spPr/>
      <dgm:t>
        <a:bodyPr/>
        <a:lstStyle/>
        <a:p>
          <a:endParaRPr lang="en-US"/>
        </a:p>
      </dgm:t>
    </dgm:pt>
    <dgm:pt modelId="{95D6FABE-70EF-4B7E-8B62-99542BDF8EE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err="1" smtClean="0">
              <a:latin typeface="Gungsuh" pitchFamily="18" charset="-127"/>
              <a:ea typeface="Gungsuh" pitchFamily="18" charset="-127"/>
            </a:rPr>
            <a:t>karena</a:t>
          </a:r>
          <a:r>
            <a:rPr lang="en-US" dirty="0" smtClean="0">
              <a:latin typeface="Gungsuh" pitchFamily="18" charset="-127"/>
              <a:ea typeface="Gungsuh" pitchFamily="18" charset="-127"/>
            </a:rPr>
            <a:t>  </a:t>
          </a:r>
          <a:r>
            <a:rPr lang="en-US" dirty="0" err="1" smtClean="0">
              <a:latin typeface="Gungsuh" pitchFamily="18" charset="-127"/>
              <a:ea typeface="Gungsuh" pitchFamily="18" charset="-127"/>
            </a:rPr>
            <a:t>komunikasi</a:t>
          </a:r>
          <a:r>
            <a:rPr lang="en-US" dirty="0" smtClean="0">
              <a:latin typeface="Gungsuh" pitchFamily="18" charset="-127"/>
              <a:ea typeface="Gungsuh" pitchFamily="18" charset="-127"/>
            </a:rPr>
            <a:t> </a:t>
          </a:r>
          <a:r>
            <a:rPr lang="en-US" dirty="0" err="1" smtClean="0">
              <a:latin typeface="Gungsuh" pitchFamily="18" charset="-127"/>
              <a:ea typeface="Gungsuh" pitchFamily="18" charset="-127"/>
            </a:rPr>
            <a:t>merupakan</a:t>
          </a:r>
          <a:r>
            <a:rPr lang="en-US" dirty="0" smtClean="0">
              <a:latin typeface="Gungsuh" pitchFamily="18" charset="-127"/>
              <a:ea typeface="Gungsuh" pitchFamily="18" charset="-127"/>
            </a:rPr>
            <a:t> </a:t>
          </a:r>
          <a:r>
            <a:rPr lang="en-US" dirty="0" err="1" smtClean="0">
              <a:latin typeface="Gungsuh" pitchFamily="18" charset="-127"/>
              <a:ea typeface="Gungsuh" pitchFamily="18" charset="-127"/>
            </a:rPr>
            <a:t>aktivitas</a:t>
          </a:r>
          <a:r>
            <a:rPr lang="en-US" dirty="0" smtClean="0">
              <a:latin typeface="Gungsuh" pitchFamily="18" charset="-127"/>
              <a:ea typeface="Gungsuh" pitchFamily="18" charset="-127"/>
            </a:rPr>
            <a:t> </a:t>
          </a:r>
          <a:r>
            <a:rPr lang="en-US" dirty="0" err="1" smtClean="0">
              <a:latin typeface="Gungsuh" pitchFamily="18" charset="-127"/>
              <a:ea typeface="Gungsuh" pitchFamily="18" charset="-127"/>
            </a:rPr>
            <a:t>pertukaran</a:t>
          </a:r>
          <a:r>
            <a:rPr lang="en-US" dirty="0" smtClean="0">
              <a:latin typeface="Gungsuh" pitchFamily="18" charset="-127"/>
              <a:ea typeface="Gungsuh" pitchFamily="18" charset="-127"/>
            </a:rPr>
            <a:t> </a:t>
          </a:r>
          <a:r>
            <a:rPr lang="en-US" dirty="0" err="1" smtClean="0">
              <a:latin typeface="Gungsuh" pitchFamily="18" charset="-127"/>
              <a:ea typeface="Gungsuh" pitchFamily="18" charset="-127"/>
            </a:rPr>
            <a:t>pesan-pesan</a:t>
          </a:r>
          <a:r>
            <a:rPr lang="en-US" dirty="0" smtClean="0">
              <a:latin typeface="Gungsuh" pitchFamily="18" charset="-127"/>
              <a:ea typeface="Gungsuh" pitchFamily="18" charset="-127"/>
            </a:rPr>
            <a:t> </a:t>
          </a:r>
          <a:r>
            <a:rPr lang="en-US" dirty="0" err="1" smtClean="0">
              <a:latin typeface="Gungsuh" pitchFamily="18" charset="-127"/>
              <a:ea typeface="Gungsuh" pitchFamily="18" charset="-127"/>
            </a:rPr>
            <a:t>dengan</a:t>
          </a:r>
          <a:r>
            <a:rPr lang="en-US" dirty="0" smtClean="0">
              <a:latin typeface="Gungsuh" pitchFamily="18" charset="-127"/>
              <a:ea typeface="Gungsuh" pitchFamily="18" charset="-127"/>
            </a:rPr>
            <a:t> </a:t>
          </a:r>
          <a:r>
            <a:rPr lang="en-US" dirty="0" err="1" smtClean="0">
              <a:latin typeface="Gungsuh" pitchFamily="18" charset="-127"/>
              <a:ea typeface="Gungsuh" pitchFamily="18" charset="-127"/>
            </a:rPr>
            <a:t>tujuan</a:t>
          </a:r>
          <a:r>
            <a:rPr lang="en-US" dirty="0" smtClean="0">
              <a:latin typeface="Gungsuh" pitchFamily="18" charset="-127"/>
              <a:ea typeface="Gungsuh" pitchFamily="18" charset="-127"/>
            </a:rPr>
            <a:t> yang </a:t>
          </a:r>
          <a:r>
            <a:rPr lang="en-US" dirty="0" err="1" smtClean="0">
              <a:latin typeface="Gungsuh" pitchFamily="18" charset="-127"/>
              <a:ea typeface="Gungsuh" pitchFamily="18" charset="-127"/>
            </a:rPr>
            <a:t>sudah</a:t>
          </a:r>
          <a:r>
            <a:rPr lang="en-US" dirty="0" smtClean="0">
              <a:latin typeface="Gungsuh" pitchFamily="18" charset="-127"/>
              <a:ea typeface="Gungsuh" pitchFamily="18" charset="-127"/>
            </a:rPr>
            <a:t> </a:t>
          </a:r>
          <a:r>
            <a:rPr lang="en-US" dirty="0" err="1" smtClean="0">
              <a:latin typeface="Gungsuh" pitchFamily="18" charset="-127"/>
              <a:ea typeface="Gungsuh" pitchFamily="18" charset="-127"/>
            </a:rPr>
            <a:t>ditentukan</a:t>
          </a:r>
          <a:r>
            <a:rPr lang="en-US" dirty="0" smtClean="0">
              <a:latin typeface="Gungsuh" pitchFamily="18" charset="-127"/>
              <a:ea typeface="Gungsuh" pitchFamily="18" charset="-127"/>
            </a:rPr>
            <a:t>. ( </a:t>
          </a:r>
          <a:r>
            <a:rPr lang="en-US" dirty="0" err="1" smtClean="0">
              <a:latin typeface="Gungsuh" pitchFamily="18" charset="-127"/>
              <a:ea typeface="Gungsuh" pitchFamily="18" charset="-127"/>
            </a:rPr>
            <a:t>adanya</a:t>
          </a:r>
          <a:r>
            <a:rPr lang="en-US" dirty="0" smtClean="0">
              <a:latin typeface="Gungsuh" pitchFamily="18" charset="-127"/>
              <a:ea typeface="Gungsuh" pitchFamily="18" charset="-127"/>
            </a:rPr>
            <a:t> dialog </a:t>
          </a:r>
          <a:r>
            <a:rPr lang="en-US" dirty="0" err="1" smtClean="0">
              <a:latin typeface="Gungsuh" pitchFamily="18" charset="-127"/>
              <a:ea typeface="Gungsuh" pitchFamily="18" charset="-127"/>
            </a:rPr>
            <a:t>antara</a:t>
          </a:r>
          <a:r>
            <a:rPr lang="en-US" dirty="0" smtClean="0">
              <a:latin typeface="Gungsuh" pitchFamily="18" charset="-127"/>
              <a:ea typeface="Gungsuh" pitchFamily="18" charset="-127"/>
            </a:rPr>
            <a:t> Dina </a:t>
          </a:r>
          <a:r>
            <a:rPr lang="en-US" dirty="0" err="1" smtClean="0">
              <a:latin typeface="Gungsuh" pitchFamily="18" charset="-127"/>
              <a:ea typeface="Gungsuh" pitchFamily="18" charset="-127"/>
            </a:rPr>
            <a:t>dengan</a:t>
          </a:r>
          <a:r>
            <a:rPr lang="en-US" dirty="0" smtClean="0">
              <a:latin typeface="Gungsuh" pitchFamily="18" charset="-127"/>
              <a:ea typeface="Gungsuh" pitchFamily="18" charset="-127"/>
            </a:rPr>
            <a:t> </a:t>
          </a:r>
          <a:r>
            <a:rPr lang="en-US" dirty="0" err="1" smtClean="0">
              <a:latin typeface="Gungsuh" pitchFamily="18" charset="-127"/>
              <a:ea typeface="Gungsuh" pitchFamily="18" charset="-127"/>
            </a:rPr>
            <a:t>anak</a:t>
          </a:r>
          <a:r>
            <a:rPr lang="en-US" dirty="0" smtClean="0">
              <a:latin typeface="Gungsuh" pitchFamily="18" charset="-127"/>
              <a:ea typeface="Gungsuh" pitchFamily="18" charset="-127"/>
            </a:rPr>
            <a:t>- </a:t>
          </a:r>
          <a:r>
            <a:rPr lang="en-US" dirty="0" err="1" smtClean="0">
              <a:latin typeface="Gungsuh" pitchFamily="18" charset="-127"/>
              <a:ea typeface="Gungsuh" pitchFamily="18" charset="-127"/>
            </a:rPr>
            <a:t>anak</a:t>
          </a:r>
          <a:r>
            <a:rPr lang="en-US" dirty="0" smtClean="0">
              <a:latin typeface="Gungsuh" pitchFamily="18" charset="-127"/>
              <a:ea typeface="Gungsuh" pitchFamily="18" charset="-127"/>
            </a:rPr>
            <a:t> ) </a:t>
          </a:r>
          <a:r>
            <a:rPr lang="en-US" dirty="0" smtClean="0"/>
            <a:t>. </a:t>
          </a:r>
          <a:endParaRPr lang="en-US" dirty="0"/>
        </a:p>
      </dgm:t>
    </dgm:pt>
    <dgm:pt modelId="{BFBB95FA-3CDF-4AFC-963B-F3FE48EA55C1}" type="parTrans" cxnId="{6FBBBFE7-9EEE-4E67-BC9C-5C771BA5A44B}">
      <dgm:prSet/>
      <dgm:spPr/>
      <dgm:t>
        <a:bodyPr/>
        <a:lstStyle/>
        <a:p>
          <a:endParaRPr lang="en-US"/>
        </a:p>
      </dgm:t>
    </dgm:pt>
    <dgm:pt modelId="{00AA9A44-799C-4ED8-B088-17D650FA4E48}" type="sibTrans" cxnId="{6FBBBFE7-9EEE-4E67-BC9C-5C771BA5A44B}">
      <dgm:prSet/>
      <dgm:spPr/>
      <dgm:t>
        <a:bodyPr/>
        <a:lstStyle/>
        <a:p>
          <a:endParaRPr lang="en-US"/>
        </a:p>
      </dgm:t>
    </dgm:pt>
    <dgm:pt modelId="{02BAA5AA-63D3-4D03-A388-E68DA5B8619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err="1" smtClean="0">
              <a:solidFill>
                <a:schemeClr val="accent4">
                  <a:lumMod val="75000"/>
                </a:schemeClr>
              </a:solidFill>
            </a:rPr>
            <a:t>persuasif</a:t>
          </a:r>
          <a:endParaRPr lang="en-US" dirty="0">
            <a:solidFill>
              <a:schemeClr val="accent4">
                <a:lumMod val="75000"/>
              </a:schemeClr>
            </a:solidFill>
          </a:endParaRPr>
        </a:p>
      </dgm:t>
    </dgm:pt>
    <dgm:pt modelId="{788EE7A9-36FF-4A66-A629-8A48247556CB}" type="parTrans" cxnId="{C908BFD9-E34A-4997-A6AC-EEDF47970809}">
      <dgm:prSet/>
      <dgm:spPr/>
      <dgm:t>
        <a:bodyPr/>
        <a:lstStyle/>
        <a:p>
          <a:endParaRPr lang="en-US"/>
        </a:p>
      </dgm:t>
    </dgm:pt>
    <dgm:pt modelId="{C10B201E-82C0-4217-A3DC-9B7B146A877F}" type="sibTrans" cxnId="{C908BFD9-E34A-4997-A6AC-EEDF47970809}">
      <dgm:prSet/>
      <dgm:spPr/>
      <dgm:t>
        <a:bodyPr/>
        <a:lstStyle/>
        <a:p>
          <a:endParaRPr lang="en-US"/>
        </a:p>
      </dgm:t>
    </dgm:pt>
    <dgm:pt modelId="{28173F16-B363-4E69-A4E2-AC53E1A79363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err="1" smtClean="0">
              <a:latin typeface="Gungsuh" pitchFamily="18" charset="-127"/>
              <a:ea typeface="Gungsuh" pitchFamily="18" charset="-127"/>
            </a:rPr>
            <a:t>karena</a:t>
          </a:r>
          <a:r>
            <a:rPr lang="en-US" dirty="0" smtClean="0">
              <a:latin typeface="Gungsuh" pitchFamily="18" charset="-127"/>
              <a:ea typeface="Gungsuh" pitchFamily="18" charset="-127"/>
            </a:rPr>
            <a:t> </a:t>
          </a:r>
          <a:r>
            <a:rPr lang="en-US" dirty="0" err="1" smtClean="0">
              <a:latin typeface="Gungsuh" pitchFamily="18" charset="-127"/>
              <a:ea typeface="Gungsuh" pitchFamily="18" charset="-127"/>
            </a:rPr>
            <a:t>bertujuan</a:t>
          </a:r>
          <a:r>
            <a:rPr lang="en-US" dirty="0" smtClean="0">
              <a:latin typeface="Gungsuh" pitchFamily="18" charset="-127"/>
              <a:ea typeface="Gungsuh" pitchFamily="18" charset="-127"/>
            </a:rPr>
            <a:t> </a:t>
          </a:r>
          <a:r>
            <a:rPr lang="en-US" dirty="0" err="1" smtClean="0">
              <a:latin typeface="Gungsuh" pitchFamily="18" charset="-127"/>
              <a:ea typeface="Gungsuh" pitchFamily="18" charset="-127"/>
            </a:rPr>
            <a:t>untuk</a:t>
          </a:r>
          <a:r>
            <a:rPr lang="en-US" dirty="0" smtClean="0">
              <a:latin typeface="Gungsuh" pitchFamily="18" charset="-127"/>
              <a:ea typeface="Gungsuh" pitchFamily="18" charset="-127"/>
            </a:rPr>
            <a:t> </a:t>
          </a:r>
          <a:r>
            <a:rPr lang="en-US" dirty="0" err="1" smtClean="0">
              <a:latin typeface="Gungsuh" pitchFamily="18" charset="-127"/>
              <a:ea typeface="Gungsuh" pitchFamily="18" charset="-127"/>
            </a:rPr>
            <a:t>mempengaruhi</a:t>
          </a:r>
          <a:r>
            <a:rPr lang="en-US" dirty="0" smtClean="0">
              <a:latin typeface="Gungsuh" pitchFamily="18" charset="-127"/>
              <a:ea typeface="Gungsuh" pitchFamily="18" charset="-127"/>
            </a:rPr>
            <a:t>  </a:t>
          </a:r>
          <a:r>
            <a:rPr lang="en-US" dirty="0" err="1" smtClean="0">
              <a:latin typeface="Gungsuh" pitchFamily="18" charset="-127"/>
              <a:ea typeface="Gungsuh" pitchFamily="18" charset="-127"/>
            </a:rPr>
            <a:t>perubahan</a:t>
          </a:r>
          <a:r>
            <a:rPr lang="en-US" dirty="0" smtClean="0">
              <a:latin typeface="Gungsuh" pitchFamily="18" charset="-127"/>
              <a:ea typeface="Gungsuh" pitchFamily="18" charset="-127"/>
            </a:rPr>
            <a:t> </a:t>
          </a:r>
          <a:r>
            <a:rPr lang="en-US" dirty="0" err="1" smtClean="0">
              <a:latin typeface="Gungsuh" pitchFamily="18" charset="-127"/>
              <a:ea typeface="Gungsuh" pitchFamily="18" charset="-127"/>
            </a:rPr>
            <a:t>sikap</a:t>
          </a:r>
          <a:r>
            <a:rPr lang="en-US" dirty="0" smtClean="0">
              <a:latin typeface="Gungsuh" pitchFamily="18" charset="-127"/>
              <a:ea typeface="Gungsuh" pitchFamily="18" charset="-127"/>
            </a:rPr>
            <a:t> </a:t>
          </a:r>
          <a:r>
            <a:rPr lang="en-US" dirty="0" err="1" smtClean="0">
              <a:latin typeface="Gungsuh" pitchFamily="18" charset="-127"/>
              <a:ea typeface="Gungsuh" pitchFamily="18" charset="-127"/>
            </a:rPr>
            <a:t>anak-anak</a:t>
          </a:r>
          <a:endParaRPr lang="en-US" dirty="0">
            <a:latin typeface="Gungsuh" pitchFamily="18" charset="-127"/>
            <a:ea typeface="Gungsuh" pitchFamily="18" charset="-127"/>
          </a:endParaRPr>
        </a:p>
      </dgm:t>
    </dgm:pt>
    <dgm:pt modelId="{2645122A-F3E2-4EB7-8456-6AFEB186F2CC}" type="parTrans" cxnId="{DFD756D3-1794-4C1A-ADE4-74F1A1657FDF}">
      <dgm:prSet/>
      <dgm:spPr/>
      <dgm:t>
        <a:bodyPr/>
        <a:lstStyle/>
        <a:p>
          <a:endParaRPr lang="en-US"/>
        </a:p>
      </dgm:t>
    </dgm:pt>
    <dgm:pt modelId="{D6961CB0-DE57-4225-807A-C7E40E3734C7}" type="sibTrans" cxnId="{DFD756D3-1794-4C1A-ADE4-74F1A1657FDF}">
      <dgm:prSet/>
      <dgm:spPr/>
      <dgm:t>
        <a:bodyPr/>
        <a:lstStyle/>
        <a:p>
          <a:endParaRPr lang="en-US"/>
        </a:p>
      </dgm:t>
    </dgm:pt>
    <dgm:pt modelId="{E584E62A-4649-44A3-81A9-9289AEE0AD08}" type="pres">
      <dgm:prSet presAssocID="{300589CF-1C66-4858-9939-C52C7ACD3E3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8B036756-9B38-4882-BDA0-6C2504D8D5F6}" type="pres">
      <dgm:prSet presAssocID="{AF38F142-E99C-4BFE-8966-86F8FC409822}" presName="linNode" presStyleCnt="0"/>
      <dgm:spPr/>
    </dgm:pt>
    <dgm:pt modelId="{83E5D8A3-3D4B-41E7-939D-DDD59DD021D2}" type="pres">
      <dgm:prSet presAssocID="{AF38F142-E99C-4BFE-8966-86F8FC409822}" presName="parentShp" presStyleLbl="node1" presStyleIdx="0" presStyleCnt="2" custScaleX="70377" custScaleY="9683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7BC4985-7711-4120-92CC-E03B09A15847}" type="pres">
      <dgm:prSet presAssocID="{AF38F142-E99C-4BFE-8966-86F8FC409822}" presName="childShp" presStyleLbl="bgAccFollowNode1" presStyleIdx="0" presStyleCnt="2" custScaleX="118954" custScaleY="120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FB684-56D5-422B-B00F-4B05A8383E2F}" type="pres">
      <dgm:prSet presAssocID="{B56036FE-4461-4279-A490-5E5F0264FE2C}" presName="spacing" presStyleCnt="0"/>
      <dgm:spPr/>
    </dgm:pt>
    <dgm:pt modelId="{4EF690EF-74CD-4258-921B-F0EB779B5F86}" type="pres">
      <dgm:prSet presAssocID="{02BAA5AA-63D3-4D03-A388-E68DA5B86197}" presName="linNode" presStyleCnt="0"/>
      <dgm:spPr/>
    </dgm:pt>
    <dgm:pt modelId="{D09F0BB3-8851-4937-8C48-3BE4CBAACC6A}" type="pres">
      <dgm:prSet presAssocID="{02BAA5AA-63D3-4D03-A388-E68DA5B86197}" presName="parentShp" presStyleLbl="node1" presStyleIdx="1" presStyleCnt="2" custScaleX="65580" custScaleY="8273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FE61811-49B6-4CF9-8258-56E4D24314D6}" type="pres">
      <dgm:prSet presAssocID="{02BAA5AA-63D3-4D03-A388-E68DA5B86197}" presName="childShp" presStyleLbl="bgAccFollowNode1" presStyleIdx="1" presStyleCnt="2" custScaleX="115686" custScaleY="115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78B91B-303C-4D48-A799-5AE42632547D}" srcId="{300589CF-1C66-4858-9939-C52C7ACD3E3C}" destId="{AF38F142-E99C-4BFE-8966-86F8FC409822}" srcOrd="0" destOrd="0" parTransId="{1B56E8DC-59D3-49B7-B3BF-60F3B14F14CF}" sibTransId="{B56036FE-4461-4279-A490-5E5F0264FE2C}"/>
    <dgm:cxn modelId="{DFD756D3-1794-4C1A-ADE4-74F1A1657FDF}" srcId="{02BAA5AA-63D3-4D03-A388-E68DA5B86197}" destId="{28173F16-B363-4E69-A4E2-AC53E1A79363}" srcOrd="0" destOrd="0" parTransId="{2645122A-F3E2-4EB7-8456-6AFEB186F2CC}" sibTransId="{D6961CB0-DE57-4225-807A-C7E40E3734C7}"/>
    <dgm:cxn modelId="{D19F6DDD-1946-4B66-ABD4-06FAE5B66669}" type="presOf" srcId="{95D6FABE-70EF-4B7E-8B62-99542BDF8EEB}" destId="{C7BC4985-7711-4120-92CC-E03B09A15847}" srcOrd="0" destOrd="0" presId="urn:microsoft.com/office/officeart/2005/8/layout/vList6"/>
    <dgm:cxn modelId="{C908BFD9-E34A-4997-A6AC-EEDF47970809}" srcId="{300589CF-1C66-4858-9939-C52C7ACD3E3C}" destId="{02BAA5AA-63D3-4D03-A388-E68DA5B86197}" srcOrd="1" destOrd="0" parTransId="{788EE7A9-36FF-4A66-A629-8A48247556CB}" sibTransId="{C10B201E-82C0-4217-A3DC-9B7B146A877F}"/>
    <dgm:cxn modelId="{6FBBBFE7-9EEE-4E67-BC9C-5C771BA5A44B}" srcId="{AF38F142-E99C-4BFE-8966-86F8FC409822}" destId="{95D6FABE-70EF-4B7E-8B62-99542BDF8EEB}" srcOrd="0" destOrd="0" parTransId="{BFBB95FA-3CDF-4AFC-963B-F3FE48EA55C1}" sibTransId="{00AA9A44-799C-4ED8-B088-17D650FA4E48}"/>
    <dgm:cxn modelId="{722C4A9B-192A-4409-9CB0-886A8A73CE3A}" type="presOf" srcId="{300589CF-1C66-4858-9939-C52C7ACD3E3C}" destId="{E584E62A-4649-44A3-81A9-9289AEE0AD08}" srcOrd="0" destOrd="0" presId="urn:microsoft.com/office/officeart/2005/8/layout/vList6"/>
    <dgm:cxn modelId="{BE2909A8-D31C-4CD9-8BE4-EEDD67766E9B}" type="presOf" srcId="{28173F16-B363-4E69-A4E2-AC53E1A79363}" destId="{9FE61811-49B6-4CF9-8258-56E4D24314D6}" srcOrd="0" destOrd="0" presId="urn:microsoft.com/office/officeart/2005/8/layout/vList6"/>
    <dgm:cxn modelId="{86046F22-A731-4E00-850C-25542A089B01}" type="presOf" srcId="{02BAA5AA-63D3-4D03-A388-E68DA5B86197}" destId="{D09F0BB3-8851-4937-8C48-3BE4CBAACC6A}" srcOrd="0" destOrd="0" presId="urn:microsoft.com/office/officeart/2005/8/layout/vList6"/>
    <dgm:cxn modelId="{93594AB6-0ED3-4B4F-9BF1-72875E83C9FA}" type="presOf" srcId="{AF38F142-E99C-4BFE-8966-86F8FC409822}" destId="{83E5D8A3-3D4B-41E7-939D-DDD59DD021D2}" srcOrd="0" destOrd="0" presId="urn:microsoft.com/office/officeart/2005/8/layout/vList6"/>
    <dgm:cxn modelId="{6F8DE8C7-5AD3-4CD0-A014-5868A65B4CA1}" type="presParOf" srcId="{E584E62A-4649-44A3-81A9-9289AEE0AD08}" destId="{8B036756-9B38-4882-BDA0-6C2504D8D5F6}" srcOrd="0" destOrd="0" presId="urn:microsoft.com/office/officeart/2005/8/layout/vList6"/>
    <dgm:cxn modelId="{F924A18A-B649-4CC9-9945-C0690523810E}" type="presParOf" srcId="{8B036756-9B38-4882-BDA0-6C2504D8D5F6}" destId="{83E5D8A3-3D4B-41E7-939D-DDD59DD021D2}" srcOrd="0" destOrd="0" presId="urn:microsoft.com/office/officeart/2005/8/layout/vList6"/>
    <dgm:cxn modelId="{ECAA4D79-5797-49C3-9FDC-BFE1A2AD2D0D}" type="presParOf" srcId="{8B036756-9B38-4882-BDA0-6C2504D8D5F6}" destId="{C7BC4985-7711-4120-92CC-E03B09A15847}" srcOrd="1" destOrd="0" presId="urn:microsoft.com/office/officeart/2005/8/layout/vList6"/>
    <dgm:cxn modelId="{8F5A1EF1-0293-4103-A33E-A59120A35EC5}" type="presParOf" srcId="{E584E62A-4649-44A3-81A9-9289AEE0AD08}" destId="{BF1FB684-56D5-422B-B00F-4B05A8383E2F}" srcOrd="1" destOrd="0" presId="urn:microsoft.com/office/officeart/2005/8/layout/vList6"/>
    <dgm:cxn modelId="{7BEA6740-B6E3-49A6-A6E2-66D6EEEC3E8B}" type="presParOf" srcId="{E584E62A-4649-44A3-81A9-9289AEE0AD08}" destId="{4EF690EF-74CD-4258-921B-F0EB779B5F86}" srcOrd="2" destOrd="0" presId="urn:microsoft.com/office/officeart/2005/8/layout/vList6"/>
    <dgm:cxn modelId="{C55DB0DF-0B42-49C8-BCB5-D7F06B67302C}" type="presParOf" srcId="{4EF690EF-74CD-4258-921B-F0EB779B5F86}" destId="{D09F0BB3-8851-4937-8C48-3BE4CBAACC6A}" srcOrd="0" destOrd="0" presId="urn:microsoft.com/office/officeart/2005/8/layout/vList6"/>
    <dgm:cxn modelId="{02666AB5-DD16-4573-A914-83413BC2F149}" type="presParOf" srcId="{4EF690EF-74CD-4258-921B-F0EB779B5F86}" destId="{9FE61811-49B6-4CF9-8258-56E4D24314D6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EBA4-0E86-4CB1-BE12-D4A71BBEBB7E}" type="datetimeFigureOut">
              <a:rPr lang="ar-SA" smtClean="0"/>
              <a:pPr/>
              <a:t>11/05/1435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CC29-02BA-4A97-85F5-672A1A0D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EBA4-0E86-4CB1-BE12-D4A71BBEBB7E}" type="datetimeFigureOut">
              <a:rPr lang="ar-SA" smtClean="0"/>
              <a:pPr/>
              <a:t>11/05/1435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CC29-02BA-4A97-85F5-672A1A0D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EBA4-0E86-4CB1-BE12-D4A71BBEBB7E}" type="datetimeFigureOut">
              <a:rPr lang="ar-SA" smtClean="0"/>
              <a:pPr/>
              <a:t>11/05/1435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CC29-02BA-4A97-85F5-672A1A0D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EBA4-0E86-4CB1-BE12-D4A71BBEBB7E}" type="datetimeFigureOut">
              <a:rPr lang="ar-SA" smtClean="0"/>
              <a:pPr/>
              <a:t>11/05/1435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CC29-02BA-4A97-85F5-672A1A0D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EBA4-0E86-4CB1-BE12-D4A71BBEBB7E}" type="datetimeFigureOut">
              <a:rPr lang="ar-SA" smtClean="0"/>
              <a:pPr/>
              <a:t>11/05/1435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CC29-02BA-4A97-85F5-672A1A0D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EBA4-0E86-4CB1-BE12-D4A71BBEBB7E}" type="datetimeFigureOut">
              <a:rPr lang="ar-SA" smtClean="0"/>
              <a:pPr/>
              <a:t>11/05/1435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CC29-02BA-4A97-85F5-672A1A0D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EBA4-0E86-4CB1-BE12-D4A71BBEBB7E}" type="datetimeFigureOut">
              <a:rPr lang="ar-SA" smtClean="0"/>
              <a:pPr/>
              <a:t>11/05/1435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CC29-02BA-4A97-85F5-672A1A0D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EBA4-0E86-4CB1-BE12-D4A71BBEBB7E}" type="datetimeFigureOut">
              <a:rPr lang="ar-SA" smtClean="0"/>
              <a:pPr/>
              <a:t>11/05/1435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CC29-02BA-4A97-85F5-672A1A0D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EBA4-0E86-4CB1-BE12-D4A71BBEBB7E}" type="datetimeFigureOut">
              <a:rPr lang="ar-SA" smtClean="0"/>
              <a:pPr/>
              <a:t>11/05/1435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CC29-02BA-4A97-85F5-672A1A0D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EBA4-0E86-4CB1-BE12-D4A71BBEBB7E}" type="datetimeFigureOut">
              <a:rPr lang="ar-SA" smtClean="0"/>
              <a:pPr/>
              <a:t>11/05/1435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CC29-02BA-4A97-85F5-672A1A0D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EBA4-0E86-4CB1-BE12-D4A71BBEBB7E}" type="datetimeFigureOut">
              <a:rPr lang="ar-SA" smtClean="0"/>
              <a:pPr/>
              <a:t>11/05/1435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CC29-02BA-4A97-85F5-672A1A0D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9EBA4-0E86-4CB1-BE12-D4A71BBEBB7E}" type="datetimeFigureOut">
              <a:rPr lang="ar-SA" smtClean="0"/>
              <a:pPr/>
              <a:t>11/05/1435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DCC29-02BA-4A97-85F5-672A1A0D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roadway" pitchFamily="82" charset="0"/>
              </a:rPr>
              <a:t>KOMUNIKASI 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Curlz MT" pitchFamily="82" charset="0"/>
              </a:rPr>
              <a:t>Presented By :</a:t>
            </a:r>
          </a:p>
          <a:p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Curlz MT" pitchFamily="82" charset="0"/>
              </a:rPr>
              <a:t>Kelompok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Curlz MT" pitchFamily="82" charset="0"/>
              </a:rPr>
              <a:t> 1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Curlz MT" pitchFamily="82" charset="0"/>
            </a:endParaRPr>
          </a:p>
        </p:txBody>
      </p:sp>
      <p:pic>
        <p:nvPicPr>
          <p:cNvPr id="4" name="Picture 3" descr="slide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4343400"/>
            <a:ext cx="2228850" cy="14859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381000"/>
            <a:ext cx="8229600" cy="5821363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endParaRPr lang="en-US" dirty="0" smtClean="0"/>
          </a:p>
          <a:p>
            <a:pPr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                                                    </a:t>
            </a:r>
            <a:r>
              <a:rPr lang="en-US" sz="4700" dirty="0" smtClean="0"/>
              <a:t>Stimulus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>
                <a:latin typeface="Agency FB" pitchFamily="34" charset="0"/>
              </a:rPr>
              <a:t>3.  </a:t>
            </a:r>
            <a:r>
              <a:rPr lang="en-US" dirty="0" err="1" smtClean="0">
                <a:latin typeface="Agency FB" pitchFamily="34" charset="0"/>
              </a:rPr>
              <a:t>Komunikasi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punya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dimensi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isi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hubungan</a:t>
            </a:r>
            <a:endParaRPr lang="en-US" dirty="0" smtClean="0">
              <a:latin typeface="Agency FB" pitchFamily="34" charset="0"/>
            </a:endParaRPr>
          </a:p>
          <a:p>
            <a:pPr marL="282575" indent="0" algn="l" rtl="0">
              <a:buNone/>
            </a:pPr>
            <a:r>
              <a:rPr lang="en-US" dirty="0" err="1" smtClean="0">
                <a:latin typeface="Agency FB" pitchFamily="34" charset="0"/>
              </a:rPr>
              <a:t>Setiap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pesan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komunikasi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mempunyai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dimensi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isi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dimana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dari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dimensi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isi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tersebut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kita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bisa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memprediksi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dimensi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hubungan</a:t>
            </a:r>
            <a:r>
              <a:rPr lang="en-US" dirty="0" smtClean="0">
                <a:latin typeface="Agency FB" pitchFamily="34" charset="0"/>
              </a:rPr>
              <a:t> yang </a:t>
            </a:r>
            <a:r>
              <a:rPr lang="en-US" dirty="0" err="1" smtClean="0">
                <a:latin typeface="Agency FB" pitchFamily="34" charset="0"/>
              </a:rPr>
              <a:t>ada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diantara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pihak-pihak</a:t>
            </a:r>
            <a:r>
              <a:rPr lang="en-US" dirty="0" smtClean="0">
                <a:latin typeface="Agency FB" pitchFamily="34" charset="0"/>
              </a:rPr>
              <a:t> yang </a:t>
            </a:r>
            <a:r>
              <a:rPr lang="en-US" dirty="0" err="1" smtClean="0">
                <a:latin typeface="Agency FB" pitchFamily="34" charset="0"/>
              </a:rPr>
              <a:t>melakukan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proses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komunikasi</a:t>
            </a:r>
            <a:r>
              <a:rPr lang="en-US" dirty="0" smtClean="0">
                <a:latin typeface="Agency FB" pitchFamily="34" charset="0"/>
              </a:rPr>
              <a:t>. </a:t>
            </a:r>
          </a:p>
          <a:p>
            <a:pPr marL="282575" indent="0" algn="l" rtl="0">
              <a:buNone/>
            </a:pPr>
            <a:r>
              <a:rPr lang="en-US" dirty="0" smtClean="0">
                <a:latin typeface="Agency FB" pitchFamily="34" charset="0"/>
              </a:rPr>
              <a:t>Ex : </a:t>
            </a:r>
            <a:r>
              <a:rPr lang="en-US" dirty="0" err="1" smtClean="0">
                <a:latin typeface="Agency FB" pitchFamily="34" charset="0"/>
              </a:rPr>
              <a:t>Percakapan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antara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dosen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mahasiswa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kelas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berbeda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memiliki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dimensi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isi</a:t>
            </a:r>
            <a:r>
              <a:rPr lang="en-US" dirty="0" smtClean="0">
                <a:latin typeface="Agency FB" pitchFamily="34" charset="0"/>
              </a:rPr>
              <a:t> yang </a:t>
            </a:r>
            <a:r>
              <a:rPr lang="en-US" dirty="0" err="1" smtClean="0">
                <a:latin typeface="Agency FB" pitchFamily="34" charset="0"/>
              </a:rPr>
              <a:t>berbeda</a:t>
            </a:r>
            <a:r>
              <a:rPr lang="en-US" dirty="0" smtClean="0">
                <a:latin typeface="Agency FB" pitchFamily="34" charset="0"/>
              </a:rPr>
              <a:t>.</a:t>
            </a:r>
          </a:p>
          <a:p>
            <a:pPr algn="l" rtl="0">
              <a:buNone/>
            </a:pPr>
            <a:endParaRPr lang="en-US" dirty="0"/>
          </a:p>
        </p:txBody>
      </p:sp>
      <p:sp>
        <p:nvSpPr>
          <p:cNvPr id="4" name="Right Arrow Callout 3"/>
          <p:cNvSpPr/>
          <p:nvPr/>
        </p:nvSpPr>
        <p:spPr>
          <a:xfrm>
            <a:off x="685800" y="762000"/>
            <a:ext cx="3962400" cy="1524000"/>
          </a:xfrm>
          <a:prstGeom prst="rightArrowCallout">
            <a:avLst/>
          </a:prstGeom>
          <a:blipFill>
            <a:blip r:embed="rId3"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Gerak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Tubuh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Ekspresi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wajah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609600"/>
            <a:ext cx="8001000" cy="5562600"/>
          </a:xfrm>
          <a:blipFill>
            <a:blip r:embed="rId3"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4.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Komunikasi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itu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berlangsung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berbagai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tingkat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kesengajaan</a:t>
            </a:r>
            <a:endParaRPr lang="en-US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indent="4763" algn="l" rtl="0">
              <a:buNone/>
            </a:pP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Setiap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tindakan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komunikasi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dilakukan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oleh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seseorang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bisa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terjadi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mulai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tingkat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kesengajaan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rendah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artinya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tindakan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komunikasi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tidak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direncanakan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apa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saja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akan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dikatakan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apa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saja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akan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dilakukan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secara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rinci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detail),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sampai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pada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tindakan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komunikasi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betul-betul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disengaja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pihak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komunikan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mengharapkan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respon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berharap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tujuannya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tercapai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).</a:t>
            </a:r>
          </a:p>
          <a:p>
            <a:pPr algn="l" rtl="0">
              <a:buNone/>
            </a:pP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685800"/>
            <a:ext cx="8229600" cy="5821363"/>
          </a:xfrm>
        </p:spPr>
        <p:txBody>
          <a:bodyPr>
            <a:normAutofit/>
          </a:bodyPr>
          <a:lstStyle/>
          <a:p>
            <a:pPr algn="l" rtl="0">
              <a:buNone/>
            </a:pPr>
            <a:endParaRPr lang="id-ID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 algn="l" rtl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5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Komunikasi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terjadi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dalam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konteks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ruang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dan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waktu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 indent="4763" algn="l" rtl="0">
              <a:buNone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Pesan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komunikasi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yang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dikirimkan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oleh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pihak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komunikan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baik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secara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verbal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maupun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non verbal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disesuaikan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dengan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tempat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dimana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proses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komunikasi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itu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berlangsung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kepada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siapa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pesan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itu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dikirimkan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dan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kapan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 indent="4763" algn="l" rtl="0">
              <a:buNone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komunikasi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itu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berlangsung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.</a:t>
            </a:r>
          </a:p>
          <a:p>
            <a:pPr algn="l" rtl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229600" cy="5821363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endParaRPr lang="id-ID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l" rtl="0">
              <a:buNone/>
            </a:pPr>
            <a:endParaRPr lang="id-ID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l" rtl="0">
              <a:buNone/>
            </a:pPr>
            <a:endParaRPr lang="id-ID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l" rtl="0">
              <a:buNone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id-ID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6.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Komunikasi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melibatkan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prediksi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peserta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komunikasi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indent="4763" algn="l" rtl="0">
              <a:buNone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Jika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kita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tersenyum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maka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kita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dapat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memprediksi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bahwa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pihak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penerima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akan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membalas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dengan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senyuman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indent="4763" algn="l" rtl="0">
              <a:buNone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Prediksi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seperti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itu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akan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membuat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seseorang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menjadi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tenang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dalam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melakukan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proses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komunikasi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l" rtl="0">
              <a:buNone/>
            </a:pP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 descr="images (1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3400"/>
            <a:ext cx="1285875" cy="1285875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304800"/>
            <a:ext cx="8229600" cy="5821363"/>
          </a:xfrm>
        </p:spPr>
        <p:txBody>
          <a:bodyPr>
            <a:normAutofit/>
          </a:bodyPr>
          <a:lstStyle/>
          <a:p>
            <a:pPr algn="l" rtl="0">
              <a:buNone/>
            </a:pPr>
            <a:endParaRPr lang="id-ID" dirty="0" smtClean="0"/>
          </a:p>
          <a:p>
            <a:pPr algn="l" rtl="0">
              <a:buNone/>
            </a:pPr>
            <a:endParaRPr lang="id-ID" dirty="0" smtClean="0"/>
          </a:p>
          <a:p>
            <a:pPr algn="l" rtl="0">
              <a:buNone/>
            </a:pPr>
            <a:endParaRPr lang="id-ID" dirty="0" smtClean="0"/>
          </a:p>
          <a:p>
            <a:pPr algn="l" rtl="0">
              <a:buNone/>
            </a:pPr>
            <a:r>
              <a:rPr lang="en-US" dirty="0" smtClean="0">
                <a:latin typeface="Jokerman" pitchFamily="82" charset="0"/>
              </a:rPr>
              <a:t>7</a:t>
            </a:r>
            <a:r>
              <a:rPr lang="en-US" dirty="0" smtClean="0">
                <a:latin typeface="Jokerman" pitchFamily="82" charset="0"/>
              </a:rPr>
              <a:t>. </a:t>
            </a:r>
            <a:r>
              <a:rPr lang="en-US" dirty="0" err="1" smtClean="0">
                <a:latin typeface="Jokerman" pitchFamily="82" charset="0"/>
              </a:rPr>
              <a:t>Komunikasi</a:t>
            </a:r>
            <a:r>
              <a:rPr lang="en-US" dirty="0" smtClean="0">
                <a:latin typeface="Jokerman" pitchFamily="82" charset="0"/>
              </a:rPr>
              <a:t> </a:t>
            </a:r>
            <a:r>
              <a:rPr lang="en-US" dirty="0" err="1" smtClean="0">
                <a:latin typeface="Jokerman" pitchFamily="82" charset="0"/>
              </a:rPr>
              <a:t>itu</a:t>
            </a:r>
            <a:r>
              <a:rPr lang="en-US" dirty="0" smtClean="0">
                <a:latin typeface="Jokerman" pitchFamily="82" charset="0"/>
              </a:rPr>
              <a:t> </a:t>
            </a:r>
            <a:r>
              <a:rPr lang="en-US" dirty="0" err="1" smtClean="0">
                <a:latin typeface="Jokerman" pitchFamily="82" charset="0"/>
              </a:rPr>
              <a:t>bersifat</a:t>
            </a:r>
            <a:r>
              <a:rPr lang="en-US" dirty="0" smtClean="0">
                <a:latin typeface="Jokerman" pitchFamily="82" charset="0"/>
              </a:rPr>
              <a:t> </a:t>
            </a:r>
            <a:r>
              <a:rPr lang="en-US" dirty="0" err="1" smtClean="0">
                <a:latin typeface="Jokerman" pitchFamily="82" charset="0"/>
              </a:rPr>
              <a:t>sistemik</a:t>
            </a:r>
            <a:endParaRPr lang="en-US" dirty="0" smtClean="0">
              <a:latin typeface="Jokerman" pitchFamily="82" charset="0"/>
            </a:endParaRPr>
          </a:p>
          <a:p>
            <a:pPr indent="4763" algn="l" rtl="0">
              <a:buNone/>
            </a:pPr>
            <a:r>
              <a:rPr lang="en-US" dirty="0" err="1" smtClean="0">
                <a:latin typeface="Jokerman" pitchFamily="82" charset="0"/>
              </a:rPr>
              <a:t>Sisi</a:t>
            </a:r>
            <a:r>
              <a:rPr lang="en-US" dirty="0" smtClean="0">
                <a:latin typeface="Jokerman" pitchFamily="82" charset="0"/>
              </a:rPr>
              <a:t> internal </a:t>
            </a:r>
            <a:r>
              <a:rPr lang="en-US" dirty="0" err="1" smtClean="0">
                <a:latin typeface="Jokerman" pitchFamily="82" charset="0"/>
              </a:rPr>
              <a:t>seperti</a:t>
            </a:r>
            <a:r>
              <a:rPr lang="en-US" dirty="0" smtClean="0">
                <a:latin typeface="Jokerman" pitchFamily="82" charset="0"/>
              </a:rPr>
              <a:t> </a:t>
            </a:r>
            <a:r>
              <a:rPr lang="en-US" dirty="0" err="1" smtClean="0">
                <a:latin typeface="Jokerman" pitchFamily="82" charset="0"/>
              </a:rPr>
              <a:t>lingkungan</a:t>
            </a:r>
            <a:r>
              <a:rPr lang="en-US" dirty="0" smtClean="0">
                <a:latin typeface="Jokerman" pitchFamily="82" charset="0"/>
              </a:rPr>
              <a:t> </a:t>
            </a:r>
            <a:r>
              <a:rPr lang="en-US" dirty="0" err="1" smtClean="0">
                <a:latin typeface="Jokerman" pitchFamily="82" charset="0"/>
              </a:rPr>
              <a:t>keluarga</a:t>
            </a:r>
            <a:r>
              <a:rPr lang="en-US" dirty="0" smtClean="0">
                <a:latin typeface="Jokerman" pitchFamily="82" charset="0"/>
              </a:rPr>
              <a:t> </a:t>
            </a:r>
            <a:r>
              <a:rPr lang="en-US" dirty="0" err="1" smtClean="0">
                <a:latin typeface="Jokerman" pitchFamily="82" charset="0"/>
              </a:rPr>
              <a:t>dan</a:t>
            </a:r>
            <a:r>
              <a:rPr lang="en-US" dirty="0" smtClean="0">
                <a:latin typeface="Jokerman" pitchFamily="82" charset="0"/>
              </a:rPr>
              <a:t> </a:t>
            </a:r>
            <a:r>
              <a:rPr lang="en-US" dirty="0" err="1" smtClean="0">
                <a:latin typeface="Jokerman" pitchFamily="82" charset="0"/>
              </a:rPr>
              <a:t>lingkungan</a:t>
            </a:r>
            <a:r>
              <a:rPr lang="en-US" dirty="0" smtClean="0">
                <a:latin typeface="Jokerman" pitchFamily="82" charset="0"/>
              </a:rPr>
              <a:t> </a:t>
            </a:r>
            <a:r>
              <a:rPr lang="en-US" dirty="0" err="1" smtClean="0">
                <a:latin typeface="Jokerman" pitchFamily="82" charset="0"/>
              </a:rPr>
              <a:t>dimana</a:t>
            </a:r>
            <a:r>
              <a:rPr lang="en-US" dirty="0" smtClean="0">
                <a:latin typeface="Jokerman" pitchFamily="82" charset="0"/>
              </a:rPr>
              <a:t> </a:t>
            </a:r>
            <a:r>
              <a:rPr lang="en-US" dirty="0" err="1" smtClean="0">
                <a:latin typeface="Jokerman" pitchFamily="82" charset="0"/>
              </a:rPr>
              <a:t>dia</a:t>
            </a:r>
            <a:r>
              <a:rPr lang="en-US" dirty="0" smtClean="0">
                <a:latin typeface="Jokerman" pitchFamily="82" charset="0"/>
              </a:rPr>
              <a:t> </a:t>
            </a:r>
            <a:r>
              <a:rPr lang="en-US" dirty="0" err="1" smtClean="0">
                <a:latin typeface="Jokerman" pitchFamily="82" charset="0"/>
              </a:rPr>
              <a:t>bersosialisasi</a:t>
            </a:r>
            <a:r>
              <a:rPr lang="en-US" dirty="0" smtClean="0">
                <a:latin typeface="Jokerman" pitchFamily="82" charset="0"/>
              </a:rPr>
              <a:t> </a:t>
            </a:r>
            <a:r>
              <a:rPr lang="en-US" dirty="0" err="1" smtClean="0">
                <a:latin typeface="Jokerman" pitchFamily="82" charset="0"/>
              </a:rPr>
              <a:t>mempengaruhi</a:t>
            </a:r>
            <a:r>
              <a:rPr lang="en-US" dirty="0" smtClean="0">
                <a:latin typeface="Jokerman" pitchFamily="82" charset="0"/>
              </a:rPr>
              <a:t> </a:t>
            </a:r>
            <a:r>
              <a:rPr lang="en-US" dirty="0" err="1" smtClean="0">
                <a:latin typeface="Jokerman" pitchFamily="82" charset="0"/>
              </a:rPr>
              <a:t>bagaimana</a:t>
            </a:r>
            <a:r>
              <a:rPr lang="en-US" dirty="0" smtClean="0">
                <a:latin typeface="Jokerman" pitchFamily="82" charset="0"/>
              </a:rPr>
              <a:t> </a:t>
            </a:r>
            <a:r>
              <a:rPr lang="en-US" dirty="0" err="1" smtClean="0">
                <a:latin typeface="Jokerman" pitchFamily="82" charset="0"/>
              </a:rPr>
              <a:t>dia</a:t>
            </a:r>
            <a:r>
              <a:rPr lang="en-US" dirty="0" smtClean="0">
                <a:latin typeface="Jokerman" pitchFamily="82" charset="0"/>
              </a:rPr>
              <a:t> </a:t>
            </a:r>
            <a:r>
              <a:rPr lang="en-US" dirty="0" err="1" smtClean="0">
                <a:latin typeface="Jokerman" pitchFamily="82" charset="0"/>
              </a:rPr>
              <a:t>melakukan</a:t>
            </a:r>
            <a:r>
              <a:rPr lang="en-US" dirty="0" smtClean="0">
                <a:latin typeface="Jokerman" pitchFamily="82" charset="0"/>
              </a:rPr>
              <a:t> </a:t>
            </a:r>
            <a:r>
              <a:rPr lang="en-US" dirty="0" err="1" smtClean="0">
                <a:latin typeface="Jokerman" pitchFamily="82" charset="0"/>
              </a:rPr>
              <a:t>tindakan</a:t>
            </a:r>
            <a:r>
              <a:rPr lang="en-US" dirty="0" smtClean="0">
                <a:latin typeface="Jokerman" pitchFamily="82" charset="0"/>
              </a:rPr>
              <a:t> </a:t>
            </a:r>
            <a:r>
              <a:rPr lang="en-US" dirty="0" err="1" smtClean="0">
                <a:latin typeface="Jokerman" pitchFamily="82" charset="0"/>
              </a:rPr>
              <a:t>komunikasi</a:t>
            </a:r>
            <a:r>
              <a:rPr lang="en-US" dirty="0" smtClean="0">
                <a:latin typeface="Jokerman" pitchFamily="82" charset="0"/>
              </a:rPr>
              <a:t>.</a:t>
            </a:r>
          </a:p>
          <a:p>
            <a:pPr algn="l" rtl="0">
              <a:buNone/>
            </a:pP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533400"/>
            <a:ext cx="8229600" cy="5821363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>
                <a:latin typeface="MV Boli" pitchFamily="2" charset="0"/>
                <a:cs typeface="MV Boli" pitchFamily="2" charset="0"/>
              </a:rPr>
              <a:t>8.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Semakin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mirip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latar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belakang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budaya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</a:t>
            </a:r>
          </a:p>
          <a:p>
            <a:pPr indent="4763" algn="l" rtl="0">
              <a:buNone/>
            </a:pPr>
            <a:r>
              <a:rPr lang="en-US" dirty="0" err="1" smtClean="0">
                <a:latin typeface="MV Boli" pitchFamily="2" charset="0"/>
                <a:cs typeface="MV Boli" pitchFamily="2" charset="0"/>
              </a:rPr>
              <a:t>Semakin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efektiflah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komunikasi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jika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dua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orang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melakukan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komunikasi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berasal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dari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suku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yang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sama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,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pendidikan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yang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sama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,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maka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ada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kecenderungan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dua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pihak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tersebut</a:t>
            </a:r>
            <a:endParaRPr lang="en-US" dirty="0" smtClean="0">
              <a:latin typeface="MV Boli" pitchFamily="2" charset="0"/>
              <a:cs typeface="MV Boli" pitchFamily="2" charset="0"/>
            </a:endParaRPr>
          </a:p>
          <a:p>
            <a:pPr indent="4763" algn="l" rtl="0">
              <a:buNone/>
            </a:pPr>
            <a:r>
              <a:rPr lang="en-US" dirty="0" err="1" smtClean="0">
                <a:latin typeface="MV Boli" pitchFamily="2" charset="0"/>
                <a:cs typeface="MV Boli" pitchFamily="2" charset="0"/>
              </a:rPr>
              <a:t>mempunyai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bahan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yang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sama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untuk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saling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en-US" dirty="0" err="1" smtClean="0">
                <a:latin typeface="MV Boli" pitchFamily="2" charset="0"/>
                <a:cs typeface="MV Boli" pitchFamily="2" charset="0"/>
              </a:rPr>
              <a:t>dikomunikasikan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. </a:t>
            </a:r>
            <a:endParaRPr lang="en-US" dirty="0"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609600"/>
            <a:ext cx="8229600" cy="582136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9.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komunikasi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bersifat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nonsekuensial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indent="49213" algn="l" rtl="0">
              <a:buNone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Proses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komunikasi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bersifat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sirkular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arti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berlangsung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satu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arah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Melibatkan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respon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tanggapansebagai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bukti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bahwa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pesan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dikirimkan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itu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diterima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dimengerti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10.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Komunikasi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bersifat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prosesual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dinamis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struktural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indent="4763" algn="l" rtl="0">
              <a:buNone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Ada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proses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saling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memberi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menerima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informasi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antara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pihak-pihak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melakukan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proses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bahwa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komunikasi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itu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dinamis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transaksional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)</a:t>
            </a:r>
          </a:p>
          <a:p>
            <a:pPr algn="l" rtl="0">
              <a:buNone/>
            </a:pP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533400"/>
            <a:ext cx="8229600" cy="582136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11.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Komunikasi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bersifat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irreversibel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indent="4763" algn="l" rtl="0">
              <a:buNone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Komunikasi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tidak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dapat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ditarik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kembali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(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irreversibel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),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jika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seseorang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sedahberkata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menyakiti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orang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lain,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maka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efek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sakit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hati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tidak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akan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hilang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begitu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saja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diri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orang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lain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tersebut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12.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Komunikasi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bukan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panasea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menyelesaikan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berbagai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masalah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indent="4763" algn="l" rtl="0">
              <a:buNone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komunikasi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bukan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satu-satunya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obat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mujarab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dapat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digunakan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menyelesaikan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masalah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l" rtl="0">
              <a:buNone/>
            </a:pPr>
            <a:endParaRPr lang="en-US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rtl="0"/>
            <a:r>
              <a:rPr lang="en-US" dirty="0" smtClean="0"/>
              <a:t>FUNGSI KOMUNIKASI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Secara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umum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ada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5 :</a:t>
            </a:r>
          </a:p>
          <a:p>
            <a:pPr marL="514350" indent="-514350" algn="l" rtl="0">
              <a:buAutoNum type="arabicPeriod"/>
            </a:pP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Sumber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pengirim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menyebarluaskan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informasi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agar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dapat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diketahui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penerima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514350" indent="-514350" algn="l" rtl="0">
              <a:buAutoNum type="arabicPeriod"/>
            </a:pP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Sumber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menyebarluaskan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informasi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rangka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mendidik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penerima</a:t>
            </a:r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514350" indent="-514350" algn="l" rtl="0">
              <a:buAutoNum type="arabicPeriod"/>
            </a:pP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Sumber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memberikan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instruksi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agar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dilaksanakan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penerima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514350" indent="-514350" algn="l" rtl="0">
              <a:buAutoNum type="arabicPeriod"/>
            </a:pP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Sumber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mempengaruhi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konsumen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informasi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persuasif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mengubah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persepsi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,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sikap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,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perilaku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penerima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514350" indent="-514350" algn="l" rtl="0">
              <a:buAutoNum type="arabicPeriod"/>
            </a:pP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Sumber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menyebarluaskan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informasi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menghibur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sambil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mempengaruhi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penerima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762000"/>
            <a:ext cx="8229600" cy="5821363"/>
          </a:xfrm>
        </p:spPr>
        <p:txBody>
          <a:bodyPr/>
          <a:lstStyle/>
          <a:p>
            <a:pPr algn="l" rtl="0">
              <a:buNone/>
            </a:pP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Juga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mempunyai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5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funsi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utama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: </a:t>
            </a:r>
          </a:p>
          <a:p>
            <a:pPr marL="514350" indent="-514350" algn="l" rtl="0">
              <a:buAutoNum type="arabicPeriod"/>
              <a:tabLst>
                <a:tab pos="2743200" algn="l"/>
              </a:tabLst>
            </a:pP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Informasi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	( 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menyampaikan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pesan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)</a:t>
            </a:r>
          </a:p>
          <a:p>
            <a:pPr marL="514350" indent="-514350" algn="l" rtl="0">
              <a:buAutoNum type="arabicPeriod"/>
              <a:tabLst>
                <a:tab pos="2743200" algn="l"/>
              </a:tabLst>
            </a:pP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Pendidikan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(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menambah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pengetahuan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)</a:t>
            </a:r>
          </a:p>
          <a:p>
            <a:pPr marL="514350" indent="-514350" algn="l" rtl="0">
              <a:buAutoNum type="arabicPeriod"/>
            </a:pP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Instruksi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	( 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memberikan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Instruksi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)</a:t>
            </a:r>
          </a:p>
          <a:p>
            <a:pPr marL="514350" indent="-514350" algn="l" rtl="0">
              <a:buAutoNum type="arabicPeriod"/>
            </a:pP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Persuasi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	(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mempengaruhi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) </a:t>
            </a:r>
          </a:p>
          <a:p>
            <a:pPr marL="514350" indent="-514350" algn="l" rtl="0">
              <a:buAutoNum type="arabicPeriod"/>
              <a:tabLst>
                <a:tab pos="2678113" algn="l"/>
              </a:tabLst>
            </a:pP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Menghibur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	 (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memberikan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pesan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		           	  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menghibur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3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rtl="0"/>
            <a:r>
              <a:rPr lang="id-ID" dirty="0" smtClean="0">
                <a:latin typeface="Bradley Hand ITC" pitchFamily="66" charset="0"/>
              </a:rPr>
              <a:t/>
            </a:r>
            <a:br>
              <a:rPr lang="id-ID" dirty="0" smtClean="0">
                <a:latin typeface="Bradley Hand ITC" pitchFamily="66" charset="0"/>
              </a:rPr>
            </a:br>
            <a:r>
              <a:rPr lang="en-US" dirty="0" smtClean="0">
                <a:latin typeface="Bradley Hand ITC" pitchFamily="66" charset="0"/>
              </a:rPr>
              <a:t>KARAKTERISTIK </a:t>
            </a:r>
            <a:r>
              <a:rPr lang="en-US" dirty="0" smtClean="0">
                <a:latin typeface="Bradley Hand ITC" pitchFamily="66" charset="0"/>
              </a:rPr>
              <a:t>KOMUNIKASI 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8001000" cy="3962400"/>
          </a:xfrm>
        </p:spPr>
        <p:txBody>
          <a:bodyPr>
            <a:normAutofit fontScale="92500" lnSpcReduction="20000"/>
          </a:bodyPr>
          <a:lstStyle/>
          <a:p>
            <a:pPr marL="514350" indent="-514350" algn="l" rtl="0">
              <a:buAutoNum type="arabicPeriod"/>
            </a:pP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Komunikasi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Merupakan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Proses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simbolik</a:t>
            </a:r>
            <a:endParaRPr lang="en-US" dirty="0" smtClean="0">
              <a:solidFill>
                <a:schemeClr val="accent4">
                  <a:lumMod val="75000"/>
                </a:schemeClr>
              </a:solidFill>
              <a:latin typeface="Kokila" pitchFamily="34" charset="0"/>
              <a:cs typeface="Kokila" pitchFamily="34" charset="0"/>
            </a:endParaRPr>
          </a:p>
          <a:p>
            <a:pPr marL="514350" indent="-514350" algn="l" rtl="0">
              <a:buAutoNum type="arabicPeriod"/>
            </a:pP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Komunikasi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Merupakan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Proses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Sosial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 (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isasi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 ) </a:t>
            </a:r>
          </a:p>
          <a:p>
            <a:pPr marL="514350" indent="-514350" algn="l" rtl="0">
              <a:buAutoNum type="arabicPeriod"/>
            </a:pP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Komunikasi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Merupakan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Proses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Satu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Arah</a:t>
            </a:r>
            <a:endParaRPr lang="en-US" dirty="0" smtClean="0">
              <a:solidFill>
                <a:schemeClr val="accent4">
                  <a:lumMod val="75000"/>
                </a:schemeClr>
              </a:solidFill>
              <a:latin typeface="Kokila" pitchFamily="34" charset="0"/>
              <a:cs typeface="Kokila" pitchFamily="34" charset="0"/>
            </a:endParaRPr>
          </a:p>
          <a:p>
            <a:pPr marL="514350" indent="-514350" algn="l" rtl="0">
              <a:buAutoNum type="arabicPeriod"/>
            </a:pP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Komunikasi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bersifat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Koorientasi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 </a:t>
            </a:r>
          </a:p>
          <a:p>
            <a:pPr marL="514350" indent="-514350" algn="l" rtl="0">
              <a:buAutoNum type="arabicPeriod"/>
            </a:pP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Komunikasi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bersifat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Purposif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dan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Persuasif</a:t>
            </a:r>
            <a:endParaRPr lang="en-US" dirty="0" smtClean="0">
              <a:solidFill>
                <a:schemeClr val="accent4">
                  <a:lumMod val="75000"/>
                </a:schemeClr>
              </a:solidFill>
              <a:latin typeface="Kokila" pitchFamily="34" charset="0"/>
              <a:cs typeface="Kokila" pitchFamily="34" charset="0"/>
            </a:endParaRPr>
          </a:p>
          <a:p>
            <a:pPr marL="514350" indent="-514350" algn="l" rtl="0">
              <a:buFont typeface="Arial" pitchFamily="34" charset="0"/>
              <a:buAutoNum type="arabicPeriod"/>
            </a:pP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Komunikasi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merupakan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aktivitas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Pertukaran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Makna</a:t>
            </a:r>
            <a:endParaRPr lang="en-US" dirty="0" smtClean="0">
              <a:solidFill>
                <a:schemeClr val="accent4">
                  <a:lumMod val="75000"/>
                </a:schemeClr>
              </a:solidFill>
              <a:latin typeface="Kokila" pitchFamily="34" charset="0"/>
              <a:cs typeface="Kokila" pitchFamily="34" charset="0"/>
            </a:endParaRPr>
          </a:p>
          <a:p>
            <a:pPr marL="514350" indent="-514350" algn="l" rtl="0">
              <a:buAutoNum type="arabicPeriod"/>
            </a:pP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Komunikasi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mendorong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Interpretasi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individu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 </a:t>
            </a:r>
          </a:p>
          <a:p>
            <a:pPr marL="514350" indent="-514350" algn="l" rtl="0">
              <a:buAutoNum type="arabicPeriod"/>
            </a:pP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Komunikasi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 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terjadi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dalam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Kokila" pitchFamily="34" charset="0"/>
                <a:cs typeface="Kokila" pitchFamily="34" charset="0"/>
              </a:rPr>
              <a:t>konteks</a:t>
            </a:r>
            <a:endParaRPr lang="en-US" dirty="0" smtClean="0">
              <a:solidFill>
                <a:schemeClr val="accent4">
                  <a:lumMod val="75000"/>
                </a:schemeClr>
              </a:solidFill>
              <a:latin typeface="Kokila" pitchFamily="34" charset="0"/>
              <a:cs typeface="Kokila" pitchFamily="34" charset="0"/>
            </a:endParaRPr>
          </a:p>
          <a:p>
            <a:pPr marL="514350" indent="-514350" algn="l" rtl="0">
              <a:buAutoNum type="arabicPeriod"/>
            </a:pPr>
            <a:endParaRPr lang="en-US" dirty="0">
              <a:solidFill>
                <a:schemeClr val="accent4">
                  <a:lumMod val="75000"/>
                </a:schemeClr>
              </a:solidFill>
              <a:latin typeface="Kokila" pitchFamily="34" charset="0"/>
              <a:cs typeface="Kokil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8382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latin typeface="Curlz MT" pitchFamily="82" charset="0"/>
              </a:rPr>
              <a:t>KARAKTERISTIK KOMUNIKASI </a:t>
            </a:r>
            <a:endParaRPr lang="en-US" sz="4000" dirty="0">
              <a:latin typeface="Curlz MT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endParaRPr lang="en-US" dirty="0"/>
          </a:p>
          <a:p>
            <a:pPr marL="514350" indent="-514350" algn="l" rtl="0">
              <a:buAutoNum type="arabicPeriod"/>
            </a:pPr>
            <a:endParaRPr lang="en-US" dirty="0" smtClean="0"/>
          </a:p>
          <a:p>
            <a:pPr marL="514350" indent="-514350" algn="l" rtl="0">
              <a:buAutoNum type="arabicPeriod"/>
            </a:pPr>
            <a:r>
              <a:rPr lang="en-US" dirty="0" err="1" smtClean="0">
                <a:latin typeface="Adobe Caslon Pro Bold" pitchFamily="18" charset="0"/>
              </a:rPr>
              <a:t>Komunikasi</a:t>
            </a:r>
            <a:r>
              <a:rPr lang="en-US" dirty="0" smtClean="0">
                <a:latin typeface="Adobe Caslon Pro Bold" pitchFamily="18" charset="0"/>
              </a:rPr>
              <a:t> </a:t>
            </a:r>
            <a:r>
              <a:rPr lang="en-US" dirty="0" err="1" smtClean="0">
                <a:latin typeface="Adobe Caslon Pro Bold" pitchFamily="18" charset="0"/>
              </a:rPr>
              <a:t>Merupakan</a:t>
            </a:r>
            <a:r>
              <a:rPr lang="en-US" dirty="0" smtClean="0">
                <a:latin typeface="Adobe Caslon Pro Bold" pitchFamily="18" charset="0"/>
              </a:rPr>
              <a:t> </a:t>
            </a:r>
            <a:r>
              <a:rPr lang="en-US" dirty="0" err="1" smtClean="0">
                <a:latin typeface="Adobe Caslon Pro Bold" pitchFamily="18" charset="0"/>
              </a:rPr>
              <a:t>Proses</a:t>
            </a:r>
            <a:r>
              <a:rPr lang="en-US" dirty="0" smtClean="0">
                <a:latin typeface="Adobe Caslon Pro Bold" pitchFamily="18" charset="0"/>
              </a:rPr>
              <a:t> </a:t>
            </a:r>
            <a:r>
              <a:rPr lang="en-US" dirty="0" err="1" smtClean="0">
                <a:latin typeface="Adobe Caslon Pro Bold" pitchFamily="18" charset="0"/>
              </a:rPr>
              <a:t>simbolik</a:t>
            </a:r>
            <a:endParaRPr lang="en-US" dirty="0" smtClean="0">
              <a:latin typeface="Adobe Caslon Pro Bold" pitchFamily="18" charset="0"/>
            </a:endParaRPr>
          </a:p>
          <a:p>
            <a:pPr marL="514350" indent="-514350" algn="l" rtl="0">
              <a:buNone/>
            </a:pPr>
            <a:r>
              <a:rPr lang="en-US" dirty="0">
                <a:latin typeface="Adobe Caslon Pro Bold" pitchFamily="18" charset="0"/>
              </a:rPr>
              <a:t>	</a:t>
            </a:r>
            <a:r>
              <a:rPr lang="en-US" dirty="0" err="1" smtClean="0">
                <a:latin typeface="Adobe Caslon Pro Bold" pitchFamily="18" charset="0"/>
              </a:rPr>
              <a:t>Pesan</a:t>
            </a:r>
            <a:r>
              <a:rPr lang="en-US" dirty="0" smtClean="0">
                <a:latin typeface="Adobe Caslon Pro Bold" pitchFamily="18" charset="0"/>
              </a:rPr>
              <a:t> </a:t>
            </a:r>
            <a:r>
              <a:rPr lang="en-US" dirty="0" err="1" smtClean="0">
                <a:latin typeface="Adobe Caslon Pro Bold" pitchFamily="18" charset="0"/>
              </a:rPr>
              <a:t>tentang</a:t>
            </a:r>
            <a:r>
              <a:rPr lang="en-US" dirty="0" smtClean="0">
                <a:latin typeface="Adobe Caslon Pro Bold" pitchFamily="18" charset="0"/>
              </a:rPr>
              <a:t> </a:t>
            </a:r>
            <a:r>
              <a:rPr lang="en-US" dirty="0" err="1" smtClean="0">
                <a:latin typeface="Adobe Caslon Pro Bold" pitchFamily="18" charset="0"/>
              </a:rPr>
              <a:t>cara</a:t>
            </a:r>
            <a:r>
              <a:rPr lang="en-US" dirty="0" smtClean="0">
                <a:latin typeface="Adobe Caslon Pro Bold" pitchFamily="18" charset="0"/>
              </a:rPr>
              <a:t> </a:t>
            </a:r>
            <a:r>
              <a:rPr lang="en-US" dirty="0" err="1" smtClean="0">
                <a:latin typeface="Adobe Caslon Pro Bold" pitchFamily="18" charset="0"/>
              </a:rPr>
              <a:t>cuci</a:t>
            </a:r>
            <a:r>
              <a:rPr lang="en-US" dirty="0" smtClean="0">
                <a:latin typeface="Adobe Caslon Pro Bold" pitchFamily="18" charset="0"/>
              </a:rPr>
              <a:t> </a:t>
            </a:r>
            <a:r>
              <a:rPr lang="en-US" dirty="0" err="1" smtClean="0">
                <a:latin typeface="Adobe Caslon Pro Bold" pitchFamily="18" charset="0"/>
              </a:rPr>
              <a:t>tangan</a:t>
            </a:r>
            <a:r>
              <a:rPr lang="en-US" dirty="0" smtClean="0">
                <a:latin typeface="Adobe Caslon Pro Bold" pitchFamily="18" charset="0"/>
              </a:rPr>
              <a:t> yang </a:t>
            </a:r>
            <a:r>
              <a:rPr lang="en-US" dirty="0" err="1" smtClean="0">
                <a:latin typeface="Adobe Caslon Pro Bold" pitchFamily="18" charset="0"/>
              </a:rPr>
              <a:t>benar</a:t>
            </a:r>
            <a:r>
              <a:rPr lang="en-US" dirty="0" smtClean="0">
                <a:latin typeface="Adobe Caslon Pro Bold" pitchFamily="18" charset="0"/>
              </a:rPr>
              <a:t> </a:t>
            </a:r>
            <a:r>
              <a:rPr lang="en-US" dirty="0" err="1" smtClean="0">
                <a:latin typeface="Adobe Caslon Pro Bold" pitchFamily="18" charset="0"/>
              </a:rPr>
              <a:t>disampaikan</a:t>
            </a:r>
            <a:r>
              <a:rPr lang="en-US" dirty="0" smtClean="0">
                <a:latin typeface="Adobe Caslon Pro Bold" pitchFamily="18" charset="0"/>
              </a:rPr>
              <a:t> </a:t>
            </a:r>
            <a:r>
              <a:rPr lang="en-US" dirty="0" err="1" smtClean="0">
                <a:latin typeface="Adobe Caslon Pro Bold" pitchFamily="18" charset="0"/>
              </a:rPr>
              <a:t>dalam</a:t>
            </a:r>
            <a:r>
              <a:rPr lang="en-US" dirty="0" smtClean="0">
                <a:latin typeface="Adobe Caslon Pro Bold" pitchFamily="18" charset="0"/>
              </a:rPr>
              <a:t> </a:t>
            </a:r>
            <a:r>
              <a:rPr lang="en-US" dirty="0" err="1" smtClean="0">
                <a:latin typeface="Adobe Caslon Pro Bold" pitchFamily="18" charset="0"/>
              </a:rPr>
              <a:t>simbol</a:t>
            </a:r>
            <a:r>
              <a:rPr lang="en-US" dirty="0" smtClean="0">
                <a:latin typeface="Adobe Caslon Pro Bold" pitchFamily="18" charset="0"/>
              </a:rPr>
              <a:t> </a:t>
            </a:r>
            <a:r>
              <a:rPr lang="en-US" dirty="0" err="1" smtClean="0">
                <a:latin typeface="Adobe Caslon Pro Bold" pitchFamily="18" charset="0"/>
              </a:rPr>
              <a:t>kata-kata</a:t>
            </a:r>
            <a:r>
              <a:rPr lang="en-US" dirty="0" smtClean="0">
                <a:latin typeface="Adobe Caslon Pro Bold" pitchFamily="18" charset="0"/>
              </a:rPr>
              <a:t> verbal-</a:t>
            </a:r>
            <a:r>
              <a:rPr lang="en-US" dirty="0" err="1" smtClean="0">
                <a:latin typeface="Adobe Caslon Pro Bold" pitchFamily="18" charset="0"/>
              </a:rPr>
              <a:t>vokal</a:t>
            </a:r>
            <a:r>
              <a:rPr lang="en-US" dirty="0" smtClean="0">
                <a:latin typeface="Adobe Caslon Pro Bold" pitchFamily="18" charset="0"/>
              </a:rPr>
              <a:t> yang </a:t>
            </a:r>
            <a:r>
              <a:rPr lang="en-US" dirty="0" err="1" smtClean="0">
                <a:latin typeface="Adobe Caslon Pro Bold" pitchFamily="18" charset="0"/>
              </a:rPr>
              <a:t>diucapkan</a:t>
            </a:r>
            <a:r>
              <a:rPr lang="en-US" dirty="0" smtClean="0">
                <a:latin typeface="Adobe Caslon Pro Bold" pitchFamily="18" charset="0"/>
              </a:rPr>
              <a:t> Dina, </a:t>
            </a:r>
            <a:r>
              <a:rPr lang="en-US" dirty="0" err="1" smtClean="0">
                <a:latin typeface="Adobe Caslon Pro Bold" pitchFamily="18" charset="0"/>
              </a:rPr>
              <a:t>juga</a:t>
            </a:r>
            <a:r>
              <a:rPr lang="en-US" dirty="0" smtClean="0">
                <a:latin typeface="Adobe Caslon Pro Bold" pitchFamily="18" charset="0"/>
              </a:rPr>
              <a:t> </a:t>
            </a:r>
            <a:r>
              <a:rPr lang="en-US" dirty="0" err="1" smtClean="0">
                <a:latin typeface="Adobe Caslon Pro Bold" pitchFamily="18" charset="0"/>
              </a:rPr>
              <a:t>pesan</a:t>
            </a:r>
            <a:r>
              <a:rPr lang="en-US" dirty="0" smtClean="0">
                <a:latin typeface="Adobe Caslon Pro Bold" pitchFamily="18" charset="0"/>
              </a:rPr>
              <a:t> </a:t>
            </a:r>
            <a:r>
              <a:rPr lang="en-US" dirty="0" err="1" smtClean="0">
                <a:latin typeface="Adobe Caslon Pro Bold" pitchFamily="18" charset="0"/>
              </a:rPr>
              <a:t>simbolik</a:t>
            </a:r>
            <a:r>
              <a:rPr lang="en-US" dirty="0" smtClean="0">
                <a:latin typeface="Adobe Caslon Pro Bold" pitchFamily="18" charset="0"/>
              </a:rPr>
              <a:t> verbal – visual </a:t>
            </a:r>
            <a:r>
              <a:rPr lang="en-US" dirty="0" err="1" smtClean="0">
                <a:latin typeface="Adobe Caslon Pro Bold" pitchFamily="18" charset="0"/>
              </a:rPr>
              <a:t>melalui</a:t>
            </a:r>
            <a:r>
              <a:rPr lang="en-US" dirty="0" smtClean="0">
                <a:latin typeface="Adobe Caslon Pro Bold" pitchFamily="18" charset="0"/>
              </a:rPr>
              <a:t> poster.          ( </a:t>
            </a:r>
            <a:r>
              <a:rPr lang="en-US" dirty="0" err="1" smtClean="0">
                <a:latin typeface="Adobe Caslon Pro Bold" pitchFamily="18" charset="0"/>
              </a:rPr>
              <a:t>proses</a:t>
            </a:r>
            <a:r>
              <a:rPr lang="en-US" dirty="0" smtClean="0">
                <a:latin typeface="Adobe Caslon Pro Bold" pitchFamily="18" charset="0"/>
              </a:rPr>
              <a:t> </a:t>
            </a:r>
            <a:r>
              <a:rPr lang="en-US" dirty="0" err="1" smtClean="0">
                <a:latin typeface="Adobe Caslon Pro Bold" pitchFamily="18" charset="0"/>
              </a:rPr>
              <a:t>simbolik</a:t>
            </a:r>
            <a:r>
              <a:rPr lang="en-US" dirty="0" smtClean="0">
                <a:latin typeface="Adobe Caslon Pro Bold" pitchFamily="18" charset="0"/>
              </a:rPr>
              <a:t> ) </a:t>
            </a:r>
          </a:p>
          <a:p>
            <a:pPr algn="l" rtl="0">
              <a:buNone/>
            </a:pPr>
            <a:endParaRPr lang="en-US" dirty="0"/>
          </a:p>
        </p:txBody>
      </p:sp>
      <p:sp>
        <p:nvSpPr>
          <p:cNvPr id="5" name="Horizontal Scroll 4"/>
          <p:cNvSpPr/>
          <p:nvPr/>
        </p:nvSpPr>
        <p:spPr>
          <a:xfrm>
            <a:off x="685800" y="685800"/>
            <a:ext cx="7772400" cy="3352800"/>
          </a:xfrm>
          <a:prstGeom prst="horizontalScroll">
            <a:avLst/>
          </a:prstGeom>
          <a:blipFill>
            <a:blip r:embed="rId3"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Sebuah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Cerita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: </a:t>
            </a:r>
          </a:p>
          <a:p>
            <a:pPr algn="l" rtl="0">
              <a:buNone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Dina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adalah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seorang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petugas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puskesmas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dan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dia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sedang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memberikan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penyuluhan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di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SD. Dina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memperagakan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cara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cuci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tangan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yang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benar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.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Dia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juga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menggunakan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poster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tentang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manfaat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mencuci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tangan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. </a:t>
            </a:r>
          </a:p>
          <a:p>
            <a:pPr algn="ctr"/>
            <a:endParaRPr lang="en-US" sz="24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Notched Right Arrow 5"/>
          <p:cNvSpPr/>
          <p:nvPr/>
        </p:nvSpPr>
        <p:spPr>
          <a:xfrm flipV="1">
            <a:off x="4114800" y="6019800"/>
            <a:ext cx="609600" cy="15239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pic>
        <p:nvPicPr>
          <p:cNvPr id="7" name="Picture 6" descr="c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3114676"/>
            <a:ext cx="1524000" cy="97155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04800"/>
            <a:ext cx="8229600" cy="5821363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dirty="0" smtClean="0">
                <a:latin typeface="Arial Rounded MT Bold" pitchFamily="34" charset="0"/>
              </a:rPr>
              <a:t>2. </a:t>
            </a:r>
            <a:r>
              <a:rPr lang="en-US" dirty="0" err="1" smtClean="0">
                <a:latin typeface="Arial Rounded MT Bold" pitchFamily="34" charset="0"/>
              </a:rPr>
              <a:t>Komunikasi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Merupakan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Proses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Sosial</a:t>
            </a:r>
            <a:r>
              <a:rPr lang="en-US" dirty="0" smtClean="0">
                <a:latin typeface="Arial Rounded MT Bold" pitchFamily="34" charset="0"/>
              </a:rPr>
              <a:t> ( </a:t>
            </a:r>
            <a:r>
              <a:rPr lang="id-ID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isasi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)</a:t>
            </a:r>
            <a:r>
              <a:rPr lang="en-US" dirty="0" smtClean="0"/>
              <a:t> </a:t>
            </a:r>
          </a:p>
          <a:p>
            <a:pPr algn="l" rtl="0">
              <a:buNone/>
            </a:pPr>
            <a:r>
              <a:rPr lang="en-US" dirty="0" smtClean="0"/>
              <a:t>	 </a:t>
            </a:r>
            <a:endParaRPr lang="id-ID" dirty="0" smtClean="0"/>
          </a:p>
          <a:p>
            <a:pPr marL="717550" algn="l" rtl="0"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Cerita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mengggambarkan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bahwa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komunikasi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merupakan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sosial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</a:p>
          <a:p>
            <a:pPr marL="692150" algn="l" rt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sedag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terlibat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relasi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sosial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anak-anak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SD,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yakni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pengirim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berinteraksi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penerima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692150" algn="l" rt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sedang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melakukan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sosialisasi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yakni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menjelaskan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hidup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sehat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cuci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yang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suatu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mencuci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aturan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yang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patut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diikuti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</a:p>
          <a:p>
            <a:pPr algn="l" rtl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381000"/>
            <a:ext cx="8229600" cy="582136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3. </a:t>
            </a:r>
            <a:r>
              <a:rPr lang="en-US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Komunikasi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Merupakan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Proses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Satu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Arah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atau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dua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Arah</a:t>
            </a:r>
            <a:endParaRPr lang="en-US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ura MT Script Capitals" pitchFamily="66" charset="0"/>
            </a:endParaRPr>
          </a:p>
          <a:p>
            <a:pPr algn="l" rtl="0">
              <a:buNone/>
            </a:pPr>
            <a:r>
              <a:rPr lang="en-US" dirty="0">
                <a:solidFill>
                  <a:srgbClr val="92D050"/>
                </a:solidFill>
                <a:latin typeface="Matura MT Script Capitals" pitchFamily="66" charset="0"/>
              </a:rPr>
              <a:t>	</a:t>
            </a:r>
            <a:r>
              <a:rPr lang="en-US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Satu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Arah</a:t>
            </a: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      </a:t>
            </a:r>
            <a:r>
              <a:rPr lang="en-US" dirty="0" err="1" smtClean="0">
                <a:solidFill>
                  <a:srgbClr val="92D050"/>
                </a:solidFill>
                <a:latin typeface="Matura MT Script Capitals" pitchFamily="66" charset="0"/>
              </a:rPr>
              <a:t>Kegiatan</a:t>
            </a: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Matura MT Script Capitals" pitchFamily="66" charset="0"/>
              </a:rPr>
              <a:t>komunikasi</a:t>
            </a: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Matura MT Script Capitals" pitchFamily="66" charset="0"/>
              </a:rPr>
              <a:t>antara</a:t>
            </a: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 Dina </a:t>
            </a:r>
            <a:r>
              <a:rPr lang="en-US" dirty="0" err="1" smtClean="0">
                <a:solidFill>
                  <a:srgbClr val="92D050"/>
                </a:solidFill>
                <a:latin typeface="Matura MT Script Capitals" pitchFamily="66" charset="0"/>
              </a:rPr>
              <a:t>dengan</a:t>
            </a: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Matura MT Script Capitals" pitchFamily="66" charset="0"/>
              </a:rPr>
              <a:t>anak</a:t>
            </a: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 – </a:t>
            </a:r>
            <a:r>
              <a:rPr lang="en-US" dirty="0" err="1" smtClean="0">
                <a:solidFill>
                  <a:srgbClr val="92D050"/>
                </a:solidFill>
                <a:latin typeface="Matura MT Script Capitals" pitchFamily="66" charset="0"/>
              </a:rPr>
              <a:t>anak</a:t>
            </a: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 SD </a:t>
            </a:r>
            <a:r>
              <a:rPr lang="en-US" dirty="0" err="1" smtClean="0">
                <a:solidFill>
                  <a:srgbClr val="92D050"/>
                </a:solidFill>
                <a:latin typeface="Matura MT Script Capitals" pitchFamily="66" charset="0"/>
              </a:rPr>
              <a:t>dengan</a:t>
            </a: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Matura MT Script Capitals" pitchFamily="66" charset="0"/>
              </a:rPr>
              <a:t>memberikan</a:t>
            </a: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Matura MT Script Capitals" pitchFamily="66" charset="0"/>
              </a:rPr>
              <a:t>kesempatan</a:t>
            </a: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Matura MT Script Capitals" pitchFamily="66" charset="0"/>
              </a:rPr>
              <a:t>bagi</a:t>
            </a: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Matura MT Script Capitals" pitchFamily="66" charset="0"/>
              </a:rPr>
              <a:t>anak</a:t>
            </a: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- </a:t>
            </a:r>
            <a:r>
              <a:rPr lang="en-US" dirty="0" err="1" smtClean="0">
                <a:solidFill>
                  <a:srgbClr val="92D050"/>
                </a:solidFill>
                <a:latin typeface="Matura MT Script Capitals" pitchFamily="66" charset="0"/>
              </a:rPr>
              <a:t>anak</a:t>
            </a: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Matura MT Script Capitals" pitchFamily="66" charset="0"/>
              </a:rPr>
              <a:t>untuk</a:t>
            </a: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Matura MT Script Capitals" pitchFamily="66" charset="0"/>
              </a:rPr>
              <a:t>bertanya</a:t>
            </a: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. </a:t>
            </a:r>
            <a:r>
              <a:rPr lang="en-US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Dua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arah</a:t>
            </a: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      </a:t>
            </a:r>
            <a:r>
              <a:rPr lang="en-US" dirty="0" err="1" smtClean="0">
                <a:solidFill>
                  <a:srgbClr val="92D050"/>
                </a:solidFill>
                <a:latin typeface="Matura MT Script Capitals" pitchFamily="66" charset="0"/>
              </a:rPr>
              <a:t>terjadi</a:t>
            </a: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 dialog </a:t>
            </a:r>
            <a:r>
              <a:rPr lang="en-US" dirty="0" err="1" smtClean="0">
                <a:solidFill>
                  <a:srgbClr val="92D050"/>
                </a:solidFill>
                <a:latin typeface="Matura MT Script Capitals" pitchFamily="66" charset="0"/>
              </a:rPr>
              <a:t>antara</a:t>
            </a: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 Dina </a:t>
            </a:r>
            <a:r>
              <a:rPr lang="en-US" dirty="0" err="1" smtClean="0">
                <a:solidFill>
                  <a:srgbClr val="92D050"/>
                </a:solidFill>
                <a:latin typeface="Matura MT Script Capitals" pitchFamily="66" charset="0"/>
              </a:rPr>
              <a:t>dengan</a:t>
            </a: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Matura MT Script Capitals" pitchFamily="66" charset="0"/>
              </a:rPr>
              <a:t>anak</a:t>
            </a: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 – </a:t>
            </a:r>
            <a:r>
              <a:rPr lang="en-US" dirty="0" err="1" smtClean="0">
                <a:solidFill>
                  <a:srgbClr val="92D050"/>
                </a:solidFill>
                <a:latin typeface="Matura MT Script Capitals" pitchFamily="66" charset="0"/>
              </a:rPr>
              <a:t>anak</a:t>
            </a: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.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4. </a:t>
            </a:r>
            <a:r>
              <a:rPr lang="en-US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Komunikasi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bersifat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Koorientasi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 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	 </a:t>
            </a:r>
            <a:r>
              <a:rPr lang="en-US" dirty="0" err="1" smtClean="0">
                <a:solidFill>
                  <a:srgbClr val="92D050"/>
                </a:solidFill>
                <a:latin typeface="Matura MT Script Capitals" pitchFamily="66" charset="0"/>
              </a:rPr>
              <a:t>karena</a:t>
            </a: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Matura MT Script Capitals" pitchFamily="66" charset="0"/>
              </a:rPr>
              <a:t>dua</a:t>
            </a: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Matura MT Script Capitals" pitchFamily="66" charset="0"/>
              </a:rPr>
              <a:t>atau</a:t>
            </a: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Matura MT Script Capitals" pitchFamily="66" charset="0"/>
              </a:rPr>
              <a:t>lebih</a:t>
            </a: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Matura MT Script Capitals" pitchFamily="66" charset="0"/>
              </a:rPr>
              <a:t>pihak</a:t>
            </a: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Matura MT Script Capitals" pitchFamily="66" charset="0"/>
              </a:rPr>
              <a:t>terlibat</a:t>
            </a: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Matura MT Script Capitals" pitchFamily="66" charset="0"/>
              </a:rPr>
              <a:t>dalam</a:t>
            </a: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Matura MT Script Capitals" pitchFamily="66" charset="0"/>
              </a:rPr>
              <a:t>komunikasi</a:t>
            </a: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 yang </a:t>
            </a:r>
            <a:r>
              <a:rPr lang="en-US" dirty="0" err="1" smtClean="0">
                <a:solidFill>
                  <a:srgbClr val="92D050"/>
                </a:solidFill>
                <a:latin typeface="Matura MT Script Capitals" pitchFamily="66" charset="0"/>
              </a:rPr>
              <a:t>mempunyai</a:t>
            </a: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Matura MT Script Capitals" pitchFamily="66" charset="0"/>
              </a:rPr>
              <a:t>tujuan</a:t>
            </a: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 yang </a:t>
            </a:r>
            <a:r>
              <a:rPr lang="en-US" dirty="0" err="1" smtClean="0">
                <a:solidFill>
                  <a:srgbClr val="92D050"/>
                </a:solidFill>
                <a:latin typeface="Matura MT Script Capitals" pitchFamily="66" charset="0"/>
              </a:rPr>
              <a:t>sama</a:t>
            </a:r>
            <a:r>
              <a:rPr lang="en-US" dirty="0" smtClean="0">
                <a:solidFill>
                  <a:srgbClr val="92D050"/>
                </a:solidFill>
                <a:latin typeface="Matura MT Script Capitals" pitchFamily="66" charset="0"/>
              </a:rPr>
              <a:t>. </a:t>
            </a:r>
          </a:p>
          <a:p>
            <a:pPr algn="l" rtl="0">
              <a:buNone/>
            </a:pPr>
            <a:endParaRPr lang="en-US" dirty="0">
              <a:solidFill>
                <a:srgbClr val="92D050"/>
              </a:solidFill>
              <a:latin typeface="Matura MT Script Capitals" pitchFamily="66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352800" y="16002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>
              <a:solidFill>
                <a:srgbClr val="92D050"/>
              </a:solidFill>
              <a:latin typeface="Matura MT Script Capitals" pitchFamily="66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781800" y="31242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>
              <a:solidFill>
                <a:srgbClr val="92D050"/>
              </a:solidFill>
              <a:latin typeface="Matura MT Script Capital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ctr" rtl="0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5.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Komunikasi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bersifat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purposif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dan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persuasif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914400" y="1143000"/>
          <a:ext cx="7772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381000"/>
            <a:ext cx="8229600" cy="582136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800" b="1" dirty="0" smtClean="0">
                <a:latin typeface="Arial Rounded MT Bold" pitchFamily="34" charset="0"/>
              </a:rPr>
              <a:t>6. </a:t>
            </a:r>
            <a:r>
              <a:rPr lang="en-US" sz="2800" b="1" dirty="0" err="1" smtClean="0">
                <a:latin typeface="Arial Rounded MT Bold" pitchFamily="34" charset="0"/>
              </a:rPr>
              <a:t>Komunikasi</a:t>
            </a: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err="1" smtClean="0">
                <a:latin typeface="Arial Rounded MT Bold" pitchFamily="34" charset="0"/>
              </a:rPr>
              <a:t>merupakan</a:t>
            </a: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err="1" smtClean="0">
                <a:latin typeface="Arial Rounded MT Bold" pitchFamily="34" charset="0"/>
              </a:rPr>
              <a:t>aktivitas</a:t>
            </a: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err="1" smtClean="0">
                <a:latin typeface="Arial Rounded MT Bold" pitchFamily="34" charset="0"/>
              </a:rPr>
              <a:t>pertukaran</a:t>
            </a: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err="1" smtClean="0">
                <a:latin typeface="Arial Rounded MT Bold" pitchFamily="34" charset="0"/>
              </a:rPr>
              <a:t>makna</a:t>
            </a:r>
            <a:endParaRPr lang="en-US" sz="2800" b="1" dirty="0" smtClean="0">
              <a:latin typeface="Arial Rounded MT Bold" pitchFamily="34" charset="0"/>
            </a:endParaRPr>
          </a:p>
          <a:p>
            <a:pPr algn="l" rtl="0">
              <a:buNone/>
            </a:pPr>
            <a:r>
              <a:rPr lang="en-US" sz="2800" dirty="0" smtClean="0"/>
              <a:t>	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>
              <a:buNone/>
            </a:pPr>
            <a:endParaRPr lang="en-US" sz="2800" dirty="0" smtClean="0"/>
          </a:p>
          <a:p>
            <a:pPr algn="l" rtl="0">
              <a:buNone/>
            </a:pPr>
            <a:r>
              <a:rPr lang="en-US" sz="2800" dirty="0" smtClean="0"/>
              <a:t> 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>
              <a:buNone/>
            </a:pPr>
            <a:endParaRPr lang="en-US" sz="2800" dirty="0" smtClean="0"/>
          </a:p>
          <a:p>
            <a:pPr algn="l" rtl="0">
              <a:buNone/>
            </a:pPr>
            <a:endParaRPr lang="en-US" sz="2800" dirty="0" smtClean="0"/>
          </a:p>
          <a:p>
            <a:pPr algn="ctr" rtl="0">
              <a:buNone/>
            </a:pPr>
            <a:endParaRPr lang="en-US" sz="2800" dirty="0" smtClean="0"/>
          </a:p>
          <a:p>
            <a:pPr algn="ctr" rtl="0">
              <a:buNone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dibutuhkan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pertukaran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makna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990600" y="1447800"/>
            <a:ext cx="7467600" cy="3505200"/>
          </a:xfrm>
          <a:prstGeom prst="down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komunikasi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hanya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dapat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dipahami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jika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mempunyai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dua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makna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yaitu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makana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konotatif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(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konteks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tertentu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)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denotatif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(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kamus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). 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Karena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makna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kata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itu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ada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hanya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dapat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dipahami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oleh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pengirim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penerima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maka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demi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keberhasilan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komunikasi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609600"/>
            <a:ext cx="8229600" cy="582136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7.Komunikasi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mendorong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interpretasi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individu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l" rtl="0">
              <a:buNone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	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Karena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sebagai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pengirim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pesan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maupun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penerima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pesan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harus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menginterpretasikan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pesan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sesuai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dengan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maksud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pengirim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8. 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Komunikasi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terjadi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dalam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konteks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	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Karena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aktivitas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komunikasi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yang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dilakukan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oleh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manusia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selalu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berada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dalam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sebuah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ruang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dan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waktu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(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disesuaikan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dengan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konteks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ruang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dan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waktu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 ) 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868362"/>
          </a:xfr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rtl="0"/>
            <a:r>
              <a:rPr lang="en-US" sz="3600" dirty="0" err="1" smtClean="0">
                <a:latin typeface="Lucida Handwriting" pitchFamily="66" charset="0"/>
              </a:rPr>
              <a:t>Prinsip</a:t>
            </a:r>
            <a:r>
              <a:rPr lang="en-US" sz="3600" dirty="0" smtClean="0">
                <a:latin typeface="Lucida Handwriting" pitchFamily="66" charset="0"/>
              </a:rPr>
              <a:t> – </a:t>
            </a:r>
            <a:r>
              <a:rPr lang="en-US" sz="3600" dirty="0" err="1" smtClean="0">
                <a:latin typeface="Lucida Handwriting" pitchFamily="66" charset="0"/>
              </a:rPr>
              <a:t>prinsip</a:t>
            </a:r>
            <a:r>
              <a:rPr lang="en-US" sz="3600" dirty="0" smtClean="0">
                <a:latin typeface="Lucida Handwriting" pitchFamily="66" charset="0"/>
              </a:rPr>
              <a:t> </a:t>
            </a:r>
            <a:r>
              <a:rPr lang="en-US" sz="3600" dirty="0" err="1" smtClean="0">
                <a:latin typeface="Lucida Handwriting" pitchFamily="66" charset="0"/>
              </a:rPr>
              <a:t>Komunikasi</a:t>
            </a:r>
            <a:r>
              <a:rPr lang="en-US" sz="3600" dirty="0" smtClean="0">
                <a:latin typeface="Lucida Handwriting" pitchFamily="66" charset="0"/>
              </a:rPr>
              <a:t> </a:t>
            </a:r>
            <a:endParaRPr lang="en-US" sz="3600" dirty="0"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983163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Komunikasi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suatu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proses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simbolik</a:t>
            </a:r>
            <a:endParaRPr lang="en-US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Bersifat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dinamis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sirkular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berakhir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pada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suatu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titik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tetapi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terus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berkelanjutan</a:t>
            </a:r>
            <a:endParaRPr lang="en-US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Setiap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perilaku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mempunyai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potensi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komunikasi</a:t>
            </a:r>
            <a:endParaRPr lang="en-US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763" algn="l" rtl="0">
              <a:buNone/>
            </a:pP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Setiap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bebas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pada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saat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tersebut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bermaksud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mengkomunikasikan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sesuatu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tetapi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dimaknai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lain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tersebut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sudah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terlibat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proses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berkomunikasi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l" rtl="0">
              <a:buNone/>
            </a:pP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635</Words>
  <Application>Microsoft Office PowerPoint</Application>
  <PresentationFormat>On-screen Show (4:3)</PresentationFormat>
  <Paragraphs>112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KOMUNIKASI </vt:lpstr>
      <vt:lpstr> KARAKTERISTIK KOMUNIKASI </vt:lpstr>
      <vt:lpstr>KARAKTERISTIK KOMUNIKASI </vt:lpstr>
      <vt:lpstr>Slide 4</vt:lpstr>
      <vt:lpstr>Slide 5</vt:lpstr>
      <vt:lpstr>Slide 6</vt:lpstr>
      <vt:lpstr>Slide 7</vt:lpstr>
      <vt:lpstr>Slide 8</vt:lpstr>
      <vt:lpstr>Prinsip – prinsip Komunikasi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FUNGSI KOMUNIKASI 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KOMUNIKASI</dc:title>
  <dc:creator>heweh</dc:creator>
  <cp:lastModifiedBy>AVATAR</cp:lastModifiedBy>
  <cp:revision>32</cp:revision>
  <dcterms:created xsi:type="dcterms:W3CDTF">2014-03-11T11:49:40Z</dcterms:created>
  <dcterms:modified xsi:type="dcterms:W3CDTF">2014-03-12T01:19:25Z</dcterms:modified>
</cp:coreProperties>
</file>