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7" r:id="rId4"/>
    <p:sldId id="258" r:id="rId5"/>
    <p:sldId id="259" r:id="rId6"/>
    <p:sldId id="260"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9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9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9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0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1048582"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48583" name="Date Placeholder 3"/>
          <p:cNvSpPr>
            <a:spLocks noGrp="1"/>
          </p:cNvSpPr>
          <p:nvPr>
            <p:ph type="dt" sz="half" idx="10"/>
          </p:nvPr>
        </p:nvSpPr>
        <p:spPr/>
        <p:txBody>
          <a:bodyPr/>
          <a:lstStyle/>
          <a:p>
            <a:fld id="{C0087B5E-E84D-4395-B782-E93541676456}" type="datetimeFigureOut">
              <a:rPr lang="en-ID" smtClean="0"/>
              <a:t>12/05/2022</a:t>
            </a:fld>
            <a:endParaRPr lang="en-ID"/>
          </a:p>
        </p:txBody>
      </p:sp>
      <p:sp>
        <p:nvSpPr>
          <p:cNvPr id="1048584" name="Footer Placeholder 4"/>
          <p:cNvSpPr>
            <a:spLocks noGrp="1"/>
          </p:cNvSpPr>
          <p:nvPr>
            <p:ph type="ftr" sz="quarter" idx="11"/>
          </p:nvPr>
        </p:nvSpPr>
        <p:spPr/>
        <p:txBody>
          <a:bodyPr/>
          <a:lstStyle/>
          <a:p>
            <a:endParaRPr lang="en-ID"/>
          </a:p>
        </p:txBody>
      </p:sp>
      <p:sp>
        <p:nvSpPr>
          <p:cNvPr id="1048585" name="Slide Number Placeholder 5"/>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1048663"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1048664"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65"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66"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67" name="Footer Placeholder 5"/>
          <p:cNvSpPr>
            <a:spLocks noGrp="1"/>
          </p:cNvSpPr>
          <p:nvPr>
            <p:ph type="ftr" sz="quarter" idx="11"/>
          </p:nvPr>
        </p:nvSpPr>
        <p:spPr/>
        <p:txBody>
          <a:bodyPr/>
          <a:lstStyle/>
          <a:p>
            <a:endParaRPr lang="en-ID"/>
          </a:p>
        </p:txBody>
      </p:sp>
      <p:sp>
        <p:nvSpPr>
          <p:cNvPr id="1048668" name="Slide Number Placeholder 6"/>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1048610"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1048611"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12"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13" name="Footer Placeholder 5"/>
          <p:cNvSpPr>
            <a:spLocks noGrp="1"/>
          </p:cNvSpPr>
          <p:nvPr>
            <p:ph type="ftr" sz="quarter" idx="11"/>
          </p:nvPr>
        </p:nvSpPr>
        <p:spPr/>
        <p:txBody>
          <a:bodyPr/>
          <a:lstStyle/>
          <a:p>
            <a:endParaRPr lang="en-ID"/>
          </a:p>
        </p:txBody>
      </p:sp>
      <p:sp>
        <p:nvSpPr>
          <p:cNvPr id="1048614" name="Slide Number Placeholder 6"/>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048655"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048656"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57"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58"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59" name="Footer Placeholder 5"/>
          <p:cNvSpPr>
            <a:spLocks noGrp="1"/>
          </p:cNvSpPr>
          <p:nvPr>
            <p:ph type="ftr" sz="quarter" idx="11"/>
          </p:nvPr>
        </p:nvSpPr>
        <p:spPr/>
        <p:txBody>
          <a:bodyPr/>
          <a:lstStyle/>
          <a:p>
            <a:endParaRPr lang="en-ID"/>
          </a:p>
        </p:txBody>
      </p:sp>
      <p:sp>
        <p:nvSpPr>
          <p:cNvPr id="1048660" name="Slide Number Placeholder 6"/>
          <p:cNvSpPr>
            <a:spLocks noGrp="1"/>
          </p:cNvSpPr>
          <p:nvPr>
            <p:ph type="sldNum" sz="quarter" idx="12"/>
          </p:nvPr>
        </p:nvSpPr>
        <p:spPr/>
        <p:txBody>
          <a:bodyPr/>
          <a:lstStyle/>
          <a:p>
            <a:fld id="{D4E3FCBE-345C-4DD5-96F1-3B846D28A886}" type="slidenum">
              <a:rPr lang="en-ID" smtClean="0"/>
              <a:t>‹#›</a:t>
            </a:fld>
            <a:endParaRPr lang="en-ID"/>
          </a:p>
        </p:txBody>
      </p:sp>
      <p:sp>
        <p:nvSpPr>
          <p:cNvPr id="104866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48662"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1048605"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1048606"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07"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08" name="Footer Placeholder 5"/>
          <p:cNvSpPr>
            <a:spLocks noGrp="1"/>
          </p:cNvSpPr>
          <p:nvPr>
            <p:ph type="ftr" sz="quarter" idx="11"/>
          </p:nvPr>
        </p:nvSpPr>
        <p:spPr/>
        <p:txBody>
          <a:bodyPr/>
          <a:lstStyle/>
          <a:p>
            <a:endParaRPr lang="en-ID"/>
          </a:p>
        </p:txBody>
      </p:sp>
      <p:sp>
        <p:nvSpPr>
          <p:cNvPr id="1048609" name="Slide Number Placeholder 6"/>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04867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1048676"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77"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78"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79"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80"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81"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82" name="Date Placeholder 2"/>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83" name="Footer Placeholder 3"/>
          <p:cNvSpPr>
            <a:spLocks noGrp="1"/>
          </p:cNvSpPr>
          <p:nvPr>
            <p:ph type="ftr" sz="quarter" idx="11"/>
          </p:nvPr>
        </p:nvSpPr>
        <p:spPr/>
        <p:txBody>
          <a:bodyPr/>
          <a:lstStyle/>
          <a:p>
            <a:endParaRPr lang="en-ID"/>
          </a:p>
        </p:txBody>
      </p:sp>
      <p:sp>
        <p:nvSpPr>
          <p:cNvPr id="1048684" name="Slide Number Placeholder 4"/>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1048621"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048622"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3"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24"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25"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6"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27"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28"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29"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048630"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31" name="Date Placeholder 2"/>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32" name="Footer Placeholder 3"/>
          <p:cNvSpPr>
            <a:spLocks noGrp="1"/>
          </p:cNvSpPr>
          <p:nvPr>
            <p:ph type="ftr" sz="quarter" idx="11"/>
          </p:nvPr>
        </p:nvSpPr>
        <p:spPr/>
        <p:txBody>
          <a:bodyPr/>
          <a:lstStyle/>
          <a:p>
            <a:endParaRPr lang="en-ID"/>
          </a:p>
        </p:txBody>
      </p:sp>
      <p:sp>
        <p:nvSpPr>
          <p:cNvPr id="1048633" name="Slide Number Placeholder 4"/>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91" name="Title 1"/>
          <p:cNvSpPr>
            <a:spLocks noGrp="1"/>
          </p:cNvSpPr>
          <p:nvPr>
            <p:ph type="title"/>
          </p:nvPr>
        </p:nvSpPr>
        <p:spPr/>
        <p:txBody>
          <a:bodyPr/>
          <a:lstStyle/>
          <a:p>
            <a:r>
              <a:rPr lang="en-US"/>
              <a:t>Click to edit Master title style</a:t>
            </a:r>
            <a:endParaRPr lang="en-US" dirty="0"/>
          </a:p>
        </p:txBody>
      </p:sp>
      <p:sp>
        <p:nvSpPr>
          <p:cNvPr id="1048692"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93" name="Date Placeholder 3"/>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94" name="Footer Placeholder 4"/>
          <p:cNvSpPr>
            <a:spLocks noGrp="1"/>
          </p:cNvSpPr>
          <p:nvPr>
            <p:ph type="ftr" sz="quarter" idx="11"/>
          </p:nvPr>
        </p:nvSpPr>
        <p:spPr/>
        <p:txBody>
          <a:bodyPr/>
          <a:lstStyle/>
          <a:p>
            <a:endParaRPr lang="en-ID"/>
          </a:p>
        </p:txBody>
      </p:sp>
      <p:sp>
        <p:nvSpPr>
          <p:cNvPr id="1048695" name="Slide Number Placeholder 5"/>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0" name="Vertical Title 1"/>
          <p:cNvSpPr>
            <a:spLocks noGrp="1"/>
          </p:cNvSpPr>
          <p:nvPr>
            <p:ph type="title" orient="vert"/>
          </p:nvPr>
        </p:nvSpPr>
        <p:spPr>
          <a:xfrm>
            <a:off x="8724900" y="609599"/>
            <a:ext cx="2542657" cy="5181601"/>
          </a:xfrm>
        </p:spPr>
        <p:txBody>
          <a:bodyPr vert="eaVert"/>
          <a:lstStyle>
            <a:lvl1pPr algn="l"/>
          </a:lstStyle>
          <a:p>
            <a:r>
              <a:rPr lang="en-US"/>
              <a:t>Click to edit Master title style</a:t>
            </a:r>
            <a:endParaRPr lang="en-US" dirty="0"/>
          </a:p>
        </p:txBody>
      </p:sp>
      <p:sp>
        <p:nvSpPr>
          <p:cNvPr id="1048651"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52" name="Date Placeholder 3"/>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53" name="Footer Placeholder 4"/>
          <p:cNvSpPr>
            <a:spLocks noGrp="1"/>
          </p:cNvSpPr>
          <p:nvPr>
            <p:ph type="ftr" sz="quarter" idx="11"/>
          </p:nvPr>
        </p:nvSpPr>
        <p:spPr/>
        <p:txBody>
          <a:bodyPr/>
          <a:lstStyle/>
          <a:p>
            <a:endParaRPr lang="en-ID"/>
          </a:p>
        </p:txBody>
      </p:sp>
      <p:sp>
        <p:nvSpPr>
          <p:cNvPr id="1048654" name="Slide Number Placeholder 5"/>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t>Click to edit Master title style</a:t>
            </a:r>
            <a:endParaRPr lang="en-US" dirty="0"/>
          </a:p>
        </p:txBody>
      </p:sp>
      <p:sp>
        <p:nvSpPr>
          <p:cNvPr id="1048589"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90" name="Date Placeholder 3"/>
          <p:cNvSpPr>
            <a:spLocks noGrp="1"/>
          </p:cNvSpPr>
          <p:nvPr>
            <p:ph type="dt" sz="half" idx="10"/>
          </p:nvPr>
        </p:nvSpPr>
        <p:spPr/>
        <p:txBody>
          <a:bodyPr/>
          <a:lstStyle/>
          <a:p>
            <a:fld id="{C0087B5E-E84D-4395-B782-E93541676456}" type="datetimeFigureOut">
              <a:rPr lang="en-ID" smtClean="0"/>
              <a:t>12/05/2022</a:t>
            </a:fld>
            <a:endParaRPr lang="en-ID"/>
          </a:p>
        </p:txBody>
      </p:sp>
      <p:sp>
        <p:nvSpPr>
          <p:cNvPr id="1048591" name="Footer Placeholder 4"/>
          <p:cNvSpPr>
            <a:spLocks noGrp="1"/>
          </p:cNvSpPr>
          <p:nvPr>
            <p:ph type="ftr" sz="quarter" idx="11"/>
          </p:nvPr>
        </p:nvSpPr>
        <p:spPr/>
        <p:txBody>
          <a:bodyPr/>
          <a:lstStyle/>
          <a:p>
            <a:endParaRPr lang="en-ID"/>
          </a:p>
        </p:txBody>
      </p:sp>
      <p:sp>
        <p:nvSpPr>
          <p:cNvPr id="1048592" name="Slide Number Placeholder 5"/>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4"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1048635"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048636" name="Date Placeholder 3"/>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37" name="Footer Placeholder 4"/>
          <p:cNvSpPr>
            <a:spLocks noGrp="1"/>
          </p:cNvSpPr>
          <p:nvPr>
            <p:ph type="ftr" sz="quarter" idx="11"/>
          </p:nvPr>
        </p:nvSpPr>
        <p:spPr/>
        <p:txBody>
          <a:bodyPr/>
          <a:lstStyle/>
          <a:p>
            <a:endParaRPr lang="en-ID"/>
          </a:p>
        </p:txBody>
      </p:sp>
      <p:sp>
        <p:nvSpPr>
          <p:cNvPr id="1048638" name="Slide Number Placeholder 5"/>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9"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1048670"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1"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72"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73" name="Footer Placeholder 5"/>
          <p:cNvSpPr>
            <a:spLocks noGrp="1"/>
          </p:cNvSpPr>
          <p:nvPr>
            <p:ph type="ftr" sz="quarter" idx="11"/>
          </p:nvPr>
        </p:nvSpPr>
        <p:spPr/>
        <p:txBody>
          <a:bodyPr/>
          <a:lstStyle/>
          <a:p>
            <a:endParaRPr lang="en-ID"/>
          </a:p>
        </p:txBody>
      </p:sp>
      <p:sp>
        <p:nvSpPr>
          <p:cNvPr id="1048674" name="Slide Number Placeholder 6"/>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9"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1048640"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1"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42"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43"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44" name="Date Placeholder 6"/>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45" name="Footer Placeholder 7"/>
          <p:cNvSpPr>
            <a:spLocks noGrp="1"/>
          </p:cNvSpPr>
          <p:nvPr>
            <p:ph type="ftr" sz="quarter" idx="11"/>
          </p:nvPr>
        </p:nvSpPr>
        <p:spPr/>
        <p:txBody>
          <a:bodyPr/>
          <a:lstStyle/>
          <a:p>
            <a:endParaRPr lang="en-ID"/>
          </a:p>
        </p:txBody>
      </p:sp>
      <p:sp>
        <p:nvSpPr>
          <p:cNvPr id="1048646" name="Slide Number Placeholder 8"/>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a:t>Click to edit Master title style</a:t>
            </a:r>
            <a:endParaRPr lang="en-US" dirty="0"/>
          </a:p>
        </p:txBody>
      </p:sp>
      <p:sp>
        <p:nvSpPr>
          <p:cNvPr id="1048602" name="Date Placeholder 2"/>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03" name="Footer Placeholder 3"/>
          <p:cNvSpPr>
            <a:spLocks noGrp="1"/>
          </p:cNvSpPr>
          <p:nvPr>
            <p:ph type="ftr" sz="quarter" idx="11"/>
          </p:nvPr>
        </p:nvSpPr>
        <p:spPr/>
        <p:txBody>
          <a:bodyPr/>
          <a:lstStyle/>
          <a:p>
            <a:endParaRPr lang="en-ID"/>
          </a:p>
        </p:txBody>
      </p:sp>
      <p:sp>
        <p:nvSpPr>
          <p:cNvPr id="1048604" name="Slide Number Placeholder 4"/>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7" name="Date Placeholder 1"/>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48" name="Footer Placeholder 2"/>
          <p:cNvSpPr>
            <a:spLocks noGrp="1"/>
          </p:cNvSpPr>
          <p:nvPr>
            <p:ph type="ftr" sz="quarter" idx="11"/>
          </p:nvPr>
        </p:nvSpPr>
        <p:spPr/>
        <p:txBody>
          <a:bodyPr/>
          <a:lstStyle/>
          <a:p>
            <a:endParaRPr lang="en-ID"/>
          </a:p>
        </p:txBody>
      </p:sp>
      <p:sp>
        <p:nvSpPr>
          <p:cNvPr id="1048649" name="Slide Number Placeholder 3"/>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85"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1048686"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687"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88"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89" name="Footer Placeholder 5"/>
          <p:cNvSpPr>
            <a:spLocks noGrp="1"/>
          </p:cNvSpPr>
          <p:nvPr>
            <p:ph type="ftr" sz="quarter" idx="11"/>
          </p:nvPr>
        </p:nvSpPr>
        <p:spPr/>
        <p:txBody>
          <a:bodyPr/>
          <a:lstStyle/>
          <a:p>
            <a:endParaRPr lang="en-ID"/>
          </a:p>
        </p:txBody>
      </p:sp>
      <p:sp>
        <p:nvSpPr>
          <p:cNvPr id="1048690" name="Slide Number Placeholder 6"/>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15"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1048616"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48617"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48618" name="Date Placeholder 4"/>
          <p:cNvSpPr>
            <a:spLocks noGrp="1"/>
          </p:cNvSpPr>
          <p:nvPr>
            <p:ph type="dt" sz="half" idx="10"/>
          </p:nvPr>
        </p:nvSpPr>
        <p:spPr/>
        <p:txBody>
          <a:bodyPr/>
          <a:lstStyle/>
          <a:p>
            <a:fld id="{C0087B5E-E84D-4395-B782-E93541676456}" type="datetimeFigureOut">
              <a:rPr lang="en-ID" smtClean="0"/>
              <a:t>12/05/2022</a:t>
            </a:fld>
            <a:endParaRPr lang="en-ID"/>
          </a:p>
        </p:txBody>
      </p:sp>
      <p:sp>
        <p:nvSpPr>
          <p:cNvPr id="1048619" name="Footer Placeholder 5"/>
          <p:cNvSpPr>
            <a:spLocks noGrp="1"/>
          </p:cNvSpPr>
          <p:nvPr>
            <p:ph type="ftr" sz="quarter" idx="11"/>
          </p:nvPr>
        </p:nvSpPr>
        <p:spPr/>
        <p:txBody>
          <a:bodyPr/>
          <a:lstStyle/>
          <a:p>
            <a:endParaRPr lang="en-ID"/>
          </a:p>
        </p:txBody>
      </p:sp>
      <p:sp>
        <p:nvSpPr>
          <p:cNvPr id="1048620" name="Slide Number Placeholder 6"/>
          <p:cNvSpPr>
            <a:spLocks noGrp="1"/>
          </p:cNvSpPr>
          <p:nvPr>
            <p:ph type="sldNum" sz="quarter" idx="12"/>
          </p:nvPr>
        </p:nvSpPr>
        <p:spPr/>
        <p:txBody>
          <a:bodyPr/>
          <a:lstStyle/>
          <a:p>
            <a:fld id="{D4E3FCBE-345C-4DD5-96F1-3B846D28A886}" type="slidenum">
              <a:rPr lang="en-ID" smtClean="0"/>
              <a:t>‹#›</a:t>
            </a:fld>
            <a:endParaRPr lang="en-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48577"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8578"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0087B5E-E84D-4395-B782-E93541676456}" type="datetimeFigureOut">
              <a:rPr lang="en-ID" smtClean="0"/>
              <a:t>12/05/2022</a:t>
            </a:fld>
            <a:endParaRPr lang="en-ID"/>
          </a:p>
        </p:txBody>
      </p:sp>
      <p:sp>
        <p:nvSpPr>
          <p:cNvPr id="1048579"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D"/>
          </a:p>
        </p:txBody>
      </p:sp>
      <p:sp>
        <p:nvSpPr>
          <p:cNvPr id="1048580"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4E3FCBE-345C-4DD5-96F1-3B846D28A886}" type="slidenum">
              <a:rPr lang="en-ID" smtClean="0"/>
              <a:t>‹#›</a:t>
            </a:fld>
            <a:endParaRPr lang="en-ID"/>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595269" y="868362"/>
            <a:ext cx="9001462" cy="2387600"/>
          </a:xfrm>
        </p:spPr>
        <p:txBody>
          <a:bodyPr anchor="ctr">
            <a:normAutofit/>
          </a:bodyPr>
          <a:lstStyle/>
          <a:p>
            <a:r>
              <a:rPr lang="en-US" sz="3600" dirty="0"/>
              <a:t>SUPERCONDUCTOR TECHNOLOGIES, Inc</a:t>
            </a:r>
            <a:endParaRPr lang="en-ID" sz="3600" dirty="0"/>
          </a:p>
        </p:txBody>
      </p:sp>
      <p:sp>
        <p:nvSpPr>
          <p:cNvPr id="1048587" name="Subtitle 2"/>
          <p:cNvSpPr>
            <a:spLocks noGrp="1"/>
          </p:cNvSpPr>
          <p:nvPr>
            <p:ph type="subTitle" idx="1"/>
          </p:nvPr>
        </p:nvSpPr>
        <p:spPr/>
        <p:txBody>
          <a:bodyPr/>
          <a:lstStyle/>
          <a:p>
            <a:r>
              <a:rPr lang="en-US" dirty="0"/>
              <a:t>TANIA MOZA – B12.2019.04070</a:t>
            </a:r>
          </a:p>
          <a:p>
            <a:r>
              <a:rPr lang="en-US" dirty="0"/>
              <a:t>RIZKA RATNA – B12.2019.04154</a:t>
            </a:r>
            <a:endParaRPr lang="en-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2" name="Title 1048701"/>
          <p:cNvSpPr>
            <a:spLocks noGrp="1"/>
          </p:cNvSpPr>
          <p:nvPr>
            <p:ph type="title"/>
          </p:nvPr>
        </p:nvSpPr>
        <p:spPr>
          <a:xfrm>
            <a:off x="924445" y="245166"/>
            <a:ext cx="10353761" cy="907774"/>
          </a:xfrm>
        </p:spPr>
        <p:txBody>
          <a:bodyPr/>
          <a:lstStyle/>
          <a:p>
            <a:r>
              <a:rPr lang="en-US" dirty="0"/>
              <a:t>LATAR BELAKANG PERUSAHAAN</a:t>
            </a:r>
            <a:endParaRPr lang="in-ID" dirty="0"/>
          </a:p>
        </p:txBody>
      </p:sp>
      <p:sp>
        <p:nvSpPr>
          <p:cNvPr id="1048703" name="Content Placeholder 1048702"/>
          <p:cNvSpPr>
            <a:spLocks noGrp="1"/>
          </p:cNvSpPr>
          <p:nvPr>
            <p:ph idx="1"/>
          </p:nvPr>
        </p:nvSpPr>
        <p:spPr>
          <a:xfrm>
            <a:off x="500374" y="758962"/>
            <a:ext cx="11360321" cy="5655090"/>
          </a:xfrm>
        </p:spPr>
        <p:txBody>
          <a:bodyPr>
            <a:noAutofit/>
          </a:bodyPr>
          <a:lstStyle/>
          <a:p>
            <a:pPr marL="0" indent="0" algn="just">
              <a:buNone/>
            </a:pPr>
            <a:endParaRPr lang="in-ID" sz="1500" dirty="0"/>
          </a:p>
          <a:p>
            <a:pPr algn="just"/>
            <a:r>
              <a:rPr lang="in-ID" sz="1500" dirty="0"/>
              <a:t>Superconductor Technologies, Inc. (STI) didirikan di Santa Barbara, California, padatahun 1987 oleh pemenang penghargaan Nobel, Dr. J. Robert Schrieffer, yang bekerja samadengan tiga orang</a:t>
            </a:r>
            <a:r>
              <a:rPr lang="en-US" sz="1500" dirty="0"/>
              <a:t> </a:t>
            </a:r>
            <a:r>
              <a:rPr lang="in-ID" sz="1500" dirty="0"/>
              <a:t>venture capitalist</a:t>
            </a:r>
            <a:r>
              <a:rPr lang="en-US" sz="1500" dirty="0"/>
              <a:t> </a:t>
            </a:r>
            <a:r>
              <a:rPr lang="in-ID" sz="1500" dirty="0"/>
              <a:t>membentuk sebuah perusahaan untuk memodali terobosan</a:t>
            </a:r>
            <a:r>
              <a:rPr lang="en-US" sz="1500" dirty="0"/>
              <a:t> </a:t>
            </a:r>
            <a:r>
              <a:rPr lang="in-ID" sz="1500" dirty="0"/>
              <a:t>ilmiah yang dikenal dengan sebutan teknologi</a:t>
            </a:r>
            <a:r>
              <a:rPr lang="en-US" sz="1500" dirty="0"/>
              <a:t> </a:t>
            </a:r>
            <a:r>
              <a:rPr lang="in-ID" sz="1500" dirty="0"/>
              <a:t>high-temperature superconductivity</a:t>
            </a:r>
          </a:p>
          <a:p>
            <a:pPr algn="just"/>
            <a:r>
              <a:rPr lang="in-ID" sz="1500" dirty="0"/>
              <a:t>(HTS,superkonduktivitas bersuhu tinggi).Pada pertengahan tahun 1990-an, manajer STI memutuskan untuk memusatkan penerapan teknologi HTS mereka pada industri komunikasi nirkabel. STI menjadi perusahaan publik pada Maret 1993 (NASDAQ: SCON), dengan 1,5 juta saham yang ditawarkan. Padatah</a:t>
            </a:r>
            <a:r>
              <a:rPr lang="en-US" sz="1500" dirty="0"/>
              <a:t>u</a:t>
            </a:r>
            <a:r>
              <a:rPr lang="in-ID" sz="1500" dirty="0"/>
              <a:t>n 1997, STI mulai berubah menjadi perusahaan operasi denganmeluncurkan produk komersial pertamanya, the SuperFilter . M. Peter Thomas, seorang veteran industri nirkabel,ditugaskan sebagai CEO.Pada tahun 2003, STI merupakan perusahaan nomor satu dunia dalam mengembangkan,memproduksi, dan memasarkan produk HTS untuk jaringan komunikasi nirkabel. </a:t>
            </a:r>
          </a:p>
          <a:p>
            <a:pPr algn="just"/>
            <a:r>
              <a:rPr lang="in-ID" sz="1500" dirty="0"/>
              <a:t>Produk STImenggabungkan teknologi paten yang memperluas jangkauan jaringan, meningkatkan pemanfaatan kapasitas, memperbaiki sinyal frekuensi radio</a:t>
            </a:r>
            <a:r>
              <a:rPr lang="en-US" sz="1500" dirty="0"/>
              <a:t> </a:t>
            </a:r>
            <a:r>
              <a:rPr lang="in-ID" sz="1500" dirty="0"/>
              <a:t>uplink</a:t>
            </a:r>
            <a:r>
              <a:rPr lang="en-US" sz="1500" dirty="0"/>
              <a:t> </a:t>
            </a:r>
            <a:r>
              <a:rPr lang="in-ID" sz="1500" dirty="0"/>
              <a:t>dan</a:t>
            </a:r>
            <a:r>
              <a:rPr lang="en-US" sz="1500" dirty="0"/>
              <a:t> </a:t>
            </a:r>
            <a:r>
              <a:rPr lang="in-ID" sz="1500" dirty="0"/>
              <a:t>downlink,</a:t>
            </a:r>
            <a:r>
              <a:rPr lang="en-US" sz="1500" dirty="0"/>
              <a:t> </a:t>
            </a:r>
            <a:r>
              <a:rPr lang="in-ID" sz="1500" dirty="0"/>
              <a:t>sehingga</a:t>
            </a:r>
            <a:r>
              <a:rPr lang="en-US" sz="1500" dirty="0"/>
              <a:t> </a:t>
            </a:r>
            <a:r>
              <a:rPr lang="in-ID" sz="1500" dirty="0"/>
              <a:t>mengurangi terjadinya panggilan telepon yang tiba-tiba terputus dan yang diblokir. Produk STI juga memungkinkan tingkat data transmisi nirkabel yang lebih tinggi sekaligus mengurangimodal operator dan biaya operasi. Lebih dari 3.000 sistem STI telah dipasang di seluruh dunia,mengukuhkan STI sebagai perusahaan terdepan dalam pasar teknologi pengoptimalan jaringannirkabel.Keberhasilan STI bersumber dari perkembangan teknologinya, termasuk teknologi filmtipis</a:t>
            </a:r>
            <a:r>
              <a:rPr lang="en-US" sz="1500" dirty="0"/>
              <a:t> </a:t>
            </a:r>
            <a:r>
              <a:rPr lang="in-ID" sz="1500" dirty="0"/>
              <a:t>(thin-film)</a:t>
            </a:r>
            <a:r>
              <a:rPr lang="en-US" sz="1500" dirty="0"/>
              <a:t> </a:t>
            </a:r>
            <a:r>
              <a:rPr lang="in-ID" sz="1500" dirty="0"/>
              <a:t>yang sudah dipatenkan, desain perangkat lunak yang unik, serta alat simulasi.Perusahaan berencana untuk mendayagunakan keahlian manajemen, teknik, danmanufakturnya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p:txBody>
          <a:bodyPr/>
          <a:lstStyle/>
          <a:p>
            <a:pPr algn="ctr"/>
            <a:r>
              <a:rPr lang="en-US" dirty="0" err="1"/>
              <a:t>Permasalahan</a:t>
            </a:r>
            <a:endParaRPr lang="en-ID" dirty="0"/>
          </a:p>
        </p:txBody>
      </p:sp>
      <p:sp>
        <p:nvSpPr>
          <p:cNvPr id="1048594" name="Content Placeholder 2"/>
          <p:cNvSpPr>
            <a:spLocks noGrp="1"/>
          </p:cNvSpPr>
          <p:nvPr>
            <p:ph idx="1"/>
          </p:nvPr>
        </p:nvSpPr>
        <p:spPr/>
        <p:txBody>
          <a:bodyPr>
            <a:normAutofit fontScale="95000"/>
          </a:bodyPr>
          <a:lstStyle/>
          <a:p>
            <a:pPr marL="514350" indent="-514350">
              <a:buFont typeface="+mj-lt"/>
              <a:buAutoNum type="arabicPeriod"/>
            </a:pPr>
            <a:r>
              <a:rPr lang="en-US" dirty="0"/>
              <a:t>Saham yang </a:t>
            </a:r>
            <a:r>
              <a:rPr lang="en-US" dirty="0" err="1"/>
              <a:t>turun</a:t>
            </a:r>
            <a:r>
              <a:rPr lang="en-US" dirty="0"/>
              <a:t> dan </a:t>
            </a:r>
            <a:r>
              <a:rPr lang="en-US" dirty="0" err="1"/>
              <a:t>gagal</a:t>
            </a:r>
            <a:r>
              <a:rPr lang="en-US" dirty="0"/>
              <a:t> </a:t>
            </a:r>
            <a:r>
              <a:rPr lang="en-US" dirty="0" err="1"/>
              <a:t>mencapai</a:t>
            </a:r>
            <a:r>
              <a:rPr lang="en-US" dirty="0"/>
              <a:t> </a:t>
            </a:r>
            <a:r>
              <a:rPr lang="en-US" dirty="0" err="1"/>
              <a:t>perencanaan</a:t>
            </a:r>
            <a:r>
              <a:rPr lang="en-US" dirty="0"/>
              <a:t> </a:t>
            </a:r>
            <a:r>
              <a:rPr lang="en-US" dirty="0" err="1"/>
              <a:t>penghasilan</a:t>
            </a:r>
            <a:r>
              <a:rPr lang="en-US" dirty="0"/>
              <a:t> </a:t>
            </a:r>
            <a:r>
              <a:rPr lang="en-US" dirty="0" err="1"/>
              <a:t>sehingga</a:t>
            </a:r>
            <a:r>
              <a:rPr lang="en-US" dirty="0"/>
              <a:t> STI </a:t>
            </a:r>
            <a:r>
              <a:rPr lang="en-US" dirty="0" err="1"/>
              <a:t>tidak</a:t>
            </a:r>
            <a:r>
              <a:rPr lang="en-US" dirty="0"/>
              <a:t> </a:t>
            </a:r>
            <a:r>
              <a:rPr lang="en-US" dirty="0" err="1"/>
              <a:t>bisa</a:t>
            </a:r>
            <a:r>
              <a:rPr lang="en-US" dirty="0"/>
              <a:t> </a:t>
            </a:r>
            <a:r>
              <a:rPr lang="en-US" dirty="0" err="1"/>
              <a:t>memberikan</a:t>
            </a:r>
            <a:r>
              <a:rPr lang="en-US" dirty="0"/>
              <a:t> bonus dan </a:t>
            </a:r>
            <a:r>
              <a:rPr lang="en-US" dirty="0" err="1"/>
              <a:t>hampir</a:t>
            </a:r>
            <a:r>
              <a:rPr lang="en-US" dirty="0"/>
              <a:t> </a:t>
            </a:r>
            <a:r>
              <a:rPr lang="en-US" dirty="0" err="1"/>
              <a:t>semua</a:t>
            </a:r>
            <a:r>
              <a:rPr lang="en-US" dirty="0"/>
              <a:t> </a:t>
            </a:r>
            <a:r>
              <a:rPr lang="en-US" dirty="0" err="1"/>
              <a:t>opsi</a:t>
            </a:r>
            <a:r>
              <a:rPr lang="en-US" dirty="0"/>
              <a:t> yang </a:t>
            </a:r>
            <a:r>
              <a:rPr lang="en-US" dirty="0" err="1"/>
              <a:t>telah</a:t>
            </a:r>
            <a:r>
              <a:rPr lang="en-US" dirty="0"/>
              <a:t> </a:t>
            </a:r>
            <a:r>
              <a:rPr lang="en-US" dirty="0" err="1"/>
              <a:t>tidak</a:t>
            </a:r>
            <a:r>
              <a:rPr lang="en-US" dirty="0"/>
              <a:t> </a:t>
            </a:r>
            <a:r>
              <a:rPr lang="en-US" dirty="0" err="1"/>
              <a:t>bisa</a:t>
            </a:r>
            <a:r>
              <a:rPr lang="en-US" dirty="0"/>
              <a:t> </a:t>
            </a:r>
            <a:r>
              <a:rPr lang="en-US" dirty="0" err="1"/>
              <a:t>dibayarkan</a:t>
            </a:r>
            <a:r>
              <a:rPr lang="en-US" dirty="0"/>
              <a:t>.</a:t>
            </a:r>
            <a:endParaRPr lang="en-US" i="1" dirty="0"/>
          </a:p>
          <a:p>
            <a:pPr marL="514350" indent="-514350">
              <a:buFont typeface="+mj-lt"/>
              <a:buAutoNum type="arabicPeriod"/>
            </a:pPr>
            <a:r>
              <a:rPr lang="en-ID" dirty="0" err="1"/>
              <a:t>Perubahan</a:t>
            </a:r>
            <a:r>
              <a:rPr lang="en-ID" dirty="0"/>
              <a:t> </a:t>
            </a:r>
            <a:r>
              <a:rPr lang="en-ID" dirty="0" err="1"/>
              <a:t>mengenai</a:t>
            </a:r>
            <a:r>
              <a:rPr lang="en-ID" dirty="0"/>
              <a:t> </a:t>
            </a:r>
            <a:r>
              <a:rPr lang="en-ID" dirty="0" err="1"/>
              <a:t>peraturan</a:t>
            </a:r>
            <a:r>
              <a:rPr lang="en-ID" dirty="0"/>
              <a:t> </a:t>
            </a:r>
            <a:r>
              <a:rPr lang="en-ID" dirty="0" err="1"/>
              <a:t>akuntansi</a:t>
            </a:r>
            <a:r>
              <a:rPr lang="en-ID" dirty="0"/>
              <a:t> yang </a:t>
            </a:r>
            <a:r>
              <a:rPr lang="en-ID" dirty="0" err="1"/>
              <a:t>berkenaan</a:t>
            </a:r>
            <a:r>
              <a:rPr lang="en-ID" dirty="0"/>
              <a:t> </a:t>
            </a:r>
            <a:r>
              <a:rPr lang="en-ID" dirty="0" err="1"/>
              <a:t>dengan</a:t>
            </a:r>
            <a:r>
              <a:rPr lang="en-ID" dirty="0"/>
              <a:t> </a:t>
            </a:r>
            <a:r>
              <a:rPr lang="en-ID" dirty="0" err="1"/>
              <a:t>opsi</a:t>
            </a:r>
            <a:r>
              <a:rPr lang="en-ID" dirty="0"/>
              <a:t> </a:t>
            </a:r>
            <a:r>
              <a:rPr lang="en-ID" dirty="0" err="1"/>
              <a:t>saham</a:t>
            </a:r>
            <a:r>
              <a:rPr lang="en-ID" dirty="0"/>
              <a:t> </a:t>
            </a:r>
            <a:r>
              <a:rPr lang="en-ID" dirty="0" err="1"/>
              <a:t>diubah</a:t>
            </a:r>
            <a:r>
              <a:rPr lang="en-ID" dirty="0"/>
              <a:t> </a:t>
            </a:r>
            <a:r>
              <a:rPr lang="en-ID" dirty="0" err="1"/>
              <a:t>sebagai</a:t>
            </a:r>
            <a:r>
              <a:rPr lang="en-ID" dirty="0"/>
              <a:t> </a:t>
            </a:r>
            <a:r>
              <a:rPr lang="en-ID" dirty="0" err="1"/>
              <a:t>sebuah</a:t>
            </a:r>
            <a:r>
              <a:rPr lang="en-ID" dirty="0"/>
              <a:t> </a:t>
            </a:r>
            <a:r>
              <a:rPr lang="en-ID" dirty="0" err="1"/>
              <a:t>biaya</a:t>
            </a:r>
            <a:r>
              <a:rPr lang="en-ID" dirty="0"/>
              <a:t>.</a:t>
            </a:r>
          </a:p>
          <a:p>
            <a:pPr marL="514350" indent="-514350">
              <a:buFont typeface="+mj-lt"/>
              <a:buAutoNum type="arabicPeriod"/>
            </a:pPr>
            <a:r>
              <a:rPr lang="en-ID" dirty="0" err="1"/>
              <a:t>Memutuskan</a:t>
            </a:r>
            <a:r>
              <a:rPr lang="en-ID" dirty="0"/>
              <a:t> </a:t>
            </a:r>
            <a:r>
              <a:rPr lang="en-ID" dirty="0" err="1"/>
              <a:t>pemikiran</a:t>
            </a:r>
            <a:r>
              <a:rPr lang="en-ID" dirty="0"/>
              <a:t> </a:t>
            </a:r>
            <a:r>
              <a:rPr lang="en-ID" dirty="0" err="1"/>
              <a:t>mengenai</a:t>
            </a:r>
            <a:r>
              <a:rPr lang="en-ID" dirty="0"/>
              <a:t> </a:t>
            </a:r>
            <a:r>
              <a:rPr lang="en-ID" dirty="0" err="1"/>
              <a:t>keseimbangan</a:t>
            </a:r>
            <a:r>
              <a:rPr lang="en-ID" dirty="0"/>
              <a:t> </a:t>
            </a:r>
            <a:r>
              <a:rPr lang="en-ID" dirty="0" err="1"/>
              <a:t>paket</a:t>
            </a:r>
            <a:r>
              <a:rPr lang="en-ID" dirty="0"/>
              <a:t> </a:t>
            </a:r>
            <a:r>
              <a:rPr lang="en-ID" dirty="0" err="1"/>
              <a:t>jangka</a:t>
            </a:r>
            <a:r>
              <a:rPr lang="en-ID" dirty="0"/>
              <a:t> </a:t>
            </a:r>
            <a:r>
              <a:rPr lang="en-ID" dirty="0" err="1"/>
              <a:t>panjang</a:t>
            </a:r>
            <a:r>
              <a:rPr lang="en-ID" dirty="0"/>
              <a:t> dan </a:t>
            </a:r>
            <a:r>
              <a:rPr lang="en-ID" dirty="0" err="1"/>
              <a:t>jangka</a:t>
            </a:r>
            <a:r>
              <a:rPr lang="en-ID" dirty="0"/>
              <a:t> </a:t>
            </a:r>
            <a:r>
              <a:rPr lang="en-ID" dirty="0" err="1"/>
              <a:t>pendek</a:t>
            </a:r>
            <a:r>
              <a:rPr lang="en-ID" dirty="0"/>
              <a:t> yang </a:t>
            </a:r>
            <a:r>
              <a:rPr lang="en-ID" dirty="0" err="1"/>
              <a:t>tepat</a:t>
            </a:r>
            <a:r>
              <a:rPr lang="en-ID" dirty="0"/>
              <a:t>.</a:t>
            </a:r>
          </a:p>
          <a:p>
            <a:pPr marL="514350" indent="-514350">
              <a:buFont typeface="+mj-lt"/>
              <a:buAutoNum type="arabicPeriod"/>
            </a:pPr>
            <a:r>
              <a:rPr lang="en-ID" dirty="0" err="1"/>
              <a:t>Permasalahan</a:t>
            </a:r>
            <a:r>
              <a:rPr lang="en-ID" dirty="0"/>
              <a:t> di masa </a:t>
            </a:r>
            <a:r>
              <a:rPr lang="en-ID" dirty="0" err="1"/>
              <a:t>depan</a:t>
            </a:r>
            <a:r>
              <a:rPr lang="en-ID" dirty="0"/>
              <a:t> </a:t>
            </a:r>
            <a:r>
              <a:rPr lang="en-ID" dirty="0" err="1"/>
              <a:t>apabila</a:t>
            </a:r>
            <a:r>
              <a:rPr lang="en-ID" dirty="0"/>
              <a:t> </a:t>
            </a:r>
            <a:r>
              <a:rPr lang="en-ID" dirty="0" err="1"/>
              <a:t>perusahaan</a:t>
            </a:r>
            <a:r>
              <a:rPr lang="en-ID" dirty="0"/>
              <a:t> </a:t>
            </a:r>
            <a:r>
              <a:rPr lang="en-ID" dirty="0" err="1"/>
              <a:t>berkembang</a:t>
            </a:r>
            <a:r>
              <a:rPr lang="en-ID" dirty="0"/>
              <a:t> </a:t>
            </a:r>
            <a:r>
              <a:rPr lang="en-ID" dirty="0" err="1"/>
              <a:t>ke</a:t>
            </a:r>
            <a:r>
              <a:rPr lang="en-ID" dirty="0"/>
              <a:t> </a:t>
            </a:r>
            <a:r>
              <a:rPr lang="en-ID" dirty="0" err="1"/>
              <a:t>tingkat</a:t>
            </a:r>
            <a:r>
              <a:rPr lang="en-ID" dirty="0"/>
              <a:t> </a:t>
            </a:r>
            <a:r>
              <a:rPr lang="en-ID" dirty="0" err="1"/>
              <a:t>internasional</a:t>
            </a:r>
            <a:r>
              <a:rPr lang="en-ID" dirty="0"/>
              <a:t>, </a:t>
            </a:r>
            <a:r>
              <a:rPr lang="en-ID" dirty="0" err="1"/>
              <a:t>namun</a:t>
            </a:r>
            <a:r>
              <a:rPr lang="en-ID" dirty="0"/>
              <a:t> </a:t>
            </a:r>
            <a:r>
              <a:rPr lang="en-ID" dirty="0" err="1"/>
              <a:t>perusahaan</a:t>
            </a:r>
            <a:r>
              <a:rPr lang="en-ID" dirty="0"/>
              <a:t> </a:t>
            </a:r>
            <a:r>
              <a:rPr lang="en-ID" dirty="0" err="1"/>
              <a:t>belum</a:t>
            </a:r>
            <a:r>
              <a:rPr lang="en-ID" dirty="0"/>
              <a:t> </a:t>
            </a:r>
            <a:r>
              <a:rPr lang="en-ID" dirty="0" err="1"/>
              <a:t>memiliki</a:t>
            </a:r>
            <a:r>
              <a:rPr lang="en-ID" dirty="0"/>
              <a:t> </a:t>
            </a:r>
            <a:r>
              <a:rPr lang="en-ID" dirty="0" err="1"/>
              <a:t>karyawan</a:t>
            </a:r>
            <a:r>
              <a:rPr lang="en-ID" dirty="0"/>
              <a:t> </a:t>
            </a:r>
            <a:r>
              <a:rPr lang="en-ID" dirty="0" err="1"/>
              <a:t>asing</a:t>
            </a:r>
            <a:endParaRPr lang="en-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p:txBody>
          <a:bodyPr/>
          <a:lstStyle/>
          <a:p>
            <a:pPr algn="ctr"/>
            <a:r>
              <a:rPr lang="en-US" dirty="0"/>
              <a:t>SOLUSI</a:t>
            </a:r>
            <a:endParaRPr lang="en-ID" dirty="0"/>
          </a:p>
        </p:txBody>
      </p:sp>
      <p:sp>
        <p:nvSpPr>
          <p:cNvPr id="1048596" name="Content Placeholder 2"/>
          <p:cNvSpPr>
            <a:spLocks noGrp="1"/>
          </p:cNvSpPr>
          <p:nvPr>
            <p:ph idx="1"/>
          </p:nvPr>
        </p:nvSpPr>
        <p:spPr>
          <a:xfrm>
            <a:off x="913795" y="1935921"/>
            <a:ext cx="10353762" cy="3695136"/>
          </a:xfrm>
        </p:spPr>
        <p:txBody>
          <a:bodyPr/>
          <a:lstStyle/>
          <a:p>
            <a:pPr algn="just"/>
            <a:r>
              <a:rPr lang="en-US" dirty="0" err="1"/>
              <a:t>Untuk</a:t>
            </a:r>
            <a:r>
              <a:rPr lang="en-US" dirty="0"/>
              <a:t> </a:t>
            </a:r>
            <a:r>
              <a:rPr lang="en-US" dirty="0" err="1"/>
              <a:t>memecahkan</a:t>
            </a:r>
            <a:r>
              <a:rPr lang="en-US" dirty="0"/>
              <a:t> </a:t>
            </a:r>
            <a:r>
              <a:rPr lang="en-US" dirty="0" err="1"/>
              <a:t>masalah</a:t>
            </a:r>
            <a:r>
              <a:rPr lang="en-US" dirty="0"/>
              <a:t> </a:t>
            </a:r>
            <a:r>
              <a:rPr lang="en-US" dirty="0" err="1"/>
              <a:t>pertama</a:t>
            </a:r>
            <a:r>
              <a:rPr lang="en-US" dirty="0"/>
              <a:t>, </a:t>
            </a:r>
            <a:r>
              <a:rPr lang="en-US" dirty="0" err="1"/>
              <a:t>perusahaan</a:t>
            </a:r>
            <a:r>
              <a:rPr lang="en-US" dirty="0"/>
              <a:t> </a:t>
            </a:r>
            <a:r>
              <a:rPr lang="en-US" dirty="0" err="1"/>
              <a:t>telah</a:t>
            </a:r>
            <a:r>
              <a:rPr lang="en-US" dirty="0"/>
              <a:t> </a:t>
            </a:r>
            <a:r>
              <a:rPr lang="en-US" dirty="0" err="1"/>
              <a:t>melaksanakan</a:t>
            </a:r>
            <a:r>
              <a:rPr lang="en-US" dirty="0"/>
              <a:t> </a:t>
            </a:r>
            <a:r>
              <a:rPr lang="en-US" dirty="0" err="1"/>
              <a:t>Perencanaan</a:t>
            </a:r>
            <a:r>
              <a:rPr lang="en-US" dirty="0"/>
              <a:t> </a:t>
            </a:r>
            <a:r>
              <a:rPr lang="en-US" dirty="0" err="1"/>
              <a:t>Insentif</a:t>
            </a:r>
            <a:r>
              <a:rPr lang="en-US" dirty="0"/>
              <a:t> </a:t>
            </a:r>
            <a:r>
              <a:rPr lang="en-US" dirty="0" err="1"/>
              <a:t>Ekuitas</a:t>
            </a:r>
            <a:r>
              <a:rPr lang="en-US" dirty="0"/>
              <a:t> </a:t>
            </a:r>
            <a:r>
              <a:rPr lang="en-US" dirty="0" err="1"/>
              <a:t>dengan</a:t>
            </a:r>
            <a:r>
              <a:rPr lang="en-US" dirty="0"/>
              <a:t> </a:t>
            </a:r>
            <a:r>
              <a:rPr lang="en-US" dirty="0" err="1"/>
              <a:t>melakukan</a:t>
            </a:r>
            <a:r>
              <a:rPr lang="en-US" dirty="0"/>
              <a:t> </a:t>
            </a:r>
            <a:r>
              <a:rPr lang="en-US" dirty="0" err="1"/>
              <a:t>pencadangan</a:t>
            </a:r>
            <a:r>
              <a:rPr lang="en-US" dirty="0"/>
              <a:t> 6 </a:t>
            </a:r>
            <a:r>
              <a:rPr lang="en-US" dirty="0" err="1"/>
              <a:t>juta</a:t>
            </a:r>
            <a:r>
              <a:rPr lang="en-US" dirty="0"/>
              <a:t> </a:t>
            </a:r>
            <a:r>
              <a:rPr lang="en-US" dirty="0" err="1"/>
              <a:t>saham</a:t>
            </a:r>
            <a:r>
              <a:rPr lang="en-US" dirty="0"/>
              <a:t> </a:t>
            </a:r>
            <a:r>
              <a:rPr lang="en-US" dirty="0" err="1"/>
              <a:t>atau</a:t>
            </a:r>
            <a:r>
              <a:rPr lang="en-US" dirty="0"/>
              <a:t> </a:t>
            </a:r>
            <a:r>
              <a:rPr lang="en-US" dirty="0" err="1"/>
              <a:t>perusahaan</a:t>
            </a:r>
            <a:r>
              <a:rPr lang="en-US" dirty="0"/>
              <a:t> juga </a:t>
            </a:r>
            <a:r>
              <a:rPr lang="en-US" dirty="0" err="1"/>
              <a:t>bisa</a:t>
            </a:r>
            <a:r>
              <a:rPr lang="en-US" dirty="0"/>
              <a:t> </a:t>
            </a:r>
            <a:r>
              <a:rPr lang="en-US" dirty="0" err="1"/>
              <a:t>menerapkan</a:t>
            </a:r>
            <a:r>
              <a:rPr lang="en-US" dirty="0"/>
              <a:t> </a:t>
            </a:r>
            <a:r>
              <a:rPr lang="en-US" dirty="0" err="1"/>
              <a:t>rencana</a:t>
            </a:r>
            <a:r>
              <a:rPr lang="en-US" dirty="0"/>
              <a:t> </a:t>
            </a:r>
            <a:r>
              <a:rPr lang="en-US" dirty="0" err="1"/>
              <a:t>saham</a:t>
            </a:r>
            <a:r>
              <a:rPr lang="en-US" dirty="0"/>
              <a:t> </a:t>
            </a:r>
            <a:r>
              <a:rPr lang="en-US" dirty="0" err="1"/>
              <a:t>terbatas</a:t>
            </a:r>
            <a:r>
              <a:rPr lang="en-US" dirty="0"/>
              <a:t> yang </a:t>
            </a:r>
            <a:r>
              <a:rPr lang="en-US" dirty="0" err="1"/>
              <a:t>diberikan</a:t>
            </a:r>
            <a:r>
              <a:rPr lang="en-US" dirty="0"/>
              <a:t> pada </a:t>
            </a:r>
            <a:r>
              <a:rPr lang="en-US" dirty="0" err="1"/>
              <a:t>periode</a:t>
            </a:r>
            <a:r>
              <a:rPr lang="en-US" dirty="0"/>
              <a:t> </a:t>
            </a:r>
            <a:r>
              <a:rPr lang="en-US" dirty="0" err="1"/>
              <a:t>tertentu</a:t>
            </a:r>
            <a:r>
              <a:rPr lang="en-US" dirty="0"/>
              <a:t>. Saham </a:t>
            </a:r>
            <a:r>
              <a:rPr lang="en-US" dirty="0" err="1"/>
              <a:t>terbatas</a:t>
            </a:r>
            <a:r>
              <a:rPr lang="en-US" dirty="0"/>
              <a:t> </a:t>
            </a:r>
            <a:r>
              <a:rPr lang="en-US" dirty="0" err="1"/>
              <a:t>cocok</a:t>
            </a:r>
            <a:r>
              <a:rPr lang="en-US" dirty="0"/>
              <a:t> </a:t>
            </a:r>
            <a:r>
              <a:rPr lang="en-US" dirty="0" err="1"/>
              <a:t>diterepkan</a:t>
            </a:r>
            <a:r>
              <a:rPr lang="en-US" dirty="0"/>
              <a:t> </a:t>
            </a:r>
            <a:r>
              <a:rPr lang="en-US" dirty="0" err="1"/>
              <a:t>saat</a:t>
            </a:r>
            <a:r>
              <a:rPr lang="en-US" dirty="0"/>
              <a:t> </a:t>
            </a:r>
            <a:r>
              <a:rPr lang="en-US" dirty="0" err="1"/>
              <a:t>harga</a:t>
            </a:r>
            <a:r>
              <a:rPr lang="en-US" dirty="0"/>
              <a:t> </a:t>
            </a:r>
            <a:r>
              <a:rPr lang="en-US" dirty="0" err="1"/>
              <a:t>saham</a:t>
            </a:r>
            <a:r>
              <a:rPr lang="en-US" dirty="0"/>
              <a:t> </a:t>
            </a:r>
            <a:r>
              <a:rPr lang="en-US" dirty="0" err="1"/>
              <a:t>sedang</a:t>
            </a:r>
            <a:r>
              <a:rPr lang="en-US" dirty="0"/>
              <a:t> </a:t>
            </a:r>
            <a:r>
              <a:rPr lang="en-US" dirty="0" err="1"/>
              <a:t>turun</a:t>
            </a:r>
            <a:r>
              <a:rPr lang="en-US" dirty="0"/>
              <a:t> </a:t>
            </a:r>
            <a:r>
              <a:rPr lang="en-US" dirty="0" err="1"/>
              <a:t>karena</a:t>
            </a:r>
            <a:r>
              <a:rPr lang="en-US" dirty="0"/>
              <a:t> </a:t>
            </a:r>
            <a:r>
              <a:rPr lang="en-US" dirty="0" err="1"/>
              <a:t>saham</a:t>
            </a:r>
            <a:r>
              <a:rPr lang="en-US" dirty="0"/>
              <a:t> </a:t>
            </a:r>
            <a:r>
              <a:rPr lang="en-US" dirty="0" err="1"/>
              <a:t>terbatas</a:t>
            </a:r>
            <a:r>
              <a:rPr lang="en-US" dirty="0"/>
              <a:t> </a:t>
            </a:r>
            <a:r>
              <a:rPr lang="en-US" dirty="0" err="1"/>
              <a:t>memberikan</a:t>
            </a:r>
            <a:r>
              <a:rPr lang="en-US" dirty="0"/>
              <a:t> </a:t>
            </a:r>
            <a:r>
              <a:rPr lang="en-US" dirty="0" err="1"/>
              <a:t>imbalan</a:t>
            </a:r>
            <a:r>
              <a:rPr lang="en-US" dirty="0"/>
              <a:t> </a:t>
            </a:r>
            <a:r>
              <a:rPr lang="en-US" dirty="0" err="1"/>
              <a:t>untuk</a:t>
            </a:r>
            <a:r>
              <a:rPr lang="en-US" dirty="0"/>
              <a:t> </a:t>
            </a:r>
            <a:r>
              <a:rPr lang="en-US" dirty="0" err="1"/>
              <a:t>kenaikan</a:t>
            </a:r>
            <a:r>
              <a:rPr lang="en-US" dirty="0"/>
              <a:t> </a:t>
            </a:r>
            <a:r>
              <a:rPr lang="en-US" dirty="0" err="1"/>
              <a:t>harga</a:t>
            </a:r>
            <a:r>
              <a:rPr lang="en-US" dirty="0"/>
              <a:t> </a:t>
            </a:r>
            <a:r>
              <a:rPr lang="en-US" dirty="0" err="1"/>
              <a:t>saham</a:t>
            </a:r>
            <a:r>
              <a:rPr lang="en-US" dirty="0"/>
              <a:t>, </a:t>
            </a:r>
            <a:r>
              <a:rPr lang="en-US" dirty="0" err="1"/>
              <a:t>meskipun</a:t>
            </a:r>
            <a:r>
              <a:rPr lang="en-US" dirty="0"/>
              <a:t> </a:t>
            </a:r>
            <a:r>
              <a:rPr lang="en-US" dirty="0" err="1"/>
              <a:t>saham</a:t>
            </a:r>
            <a:r>
              <a:rPr lang="en-US" dirty="0"/>
              <a:t> </a:t>
            </a:r>
            <a:r>
              <a:rPr lang="en-US" dirty="0" err="1"/>
              <a:t>itu</a:t>
            </a:r>
            <a:r>
              <a:rPr lang="en-US" dirty="0"/>
              <a:t> </a:t>
            </a:r>
            <a:r>
              <a:rPr lang="en-US" dirty="0" err="1"/>
              <a:t>sendiri</a:t>
            </a:r>
            <a:r>
              <a:rPr lang="en-US" dirty="0"/>
              <a:t> juga </a:t>
            </a:r>
            <a:r>
              <a:rPr lang="en-US" dirty="0" err="1"/>
              <a:t>memiliki</a:t>
            </a:r>
            <a:r>
              <a:rPr lang="en-US" dirty="0"/>
              <a:t> </a:t>
            </a:r>
            <a:r>
              <a:rPr lang="en-US" dirty="0" err="1"/>
              <a:t>nilai</a:t>
            </a:r>
            <a:r>
              <a:rPr lang="en-US" dirty="0"/>
              <a:t> Ketika </a:t>
            </a:r>
            <a:r>
              <a:rPr lang="en-US" dirty="0" err="1"/>
              <a:t>harga</a:t>
            </a:r>
            <a:r>
              <a:rPr lang="en-US" dirty="0"/>
              <a:t> </a:t>
            </a:r>
            <a:r>
              <a:rPr lang="en-US" dirty="0" err="1"/>
              <a:t>saham</a:t>
            </a:r>
            <a:r>
              <a:rPr lang="en-US" dirty="0"/>
              <a:t> </a:t>
            </a:r>
            <a:r>
              <a:rPr lang="en-US" dirty="0" err="1"/>
              <a:t>tetap</a:t>
            </a:r>
            <a:r>
              <a:rPr lang="en-US" dirty="0"/>
              <a:t> </a:t>
            </a:r>
            <a:r>
              <a:rPr lang="en-US" dirty="0" err="1"/>
              <a:t>atau</a:t>
            </a:r>
            <a:r>
              <a:rPr lang="en-US" dirty="0"/>
              <a:t> </a:t>
            </a:r>
            <a:r>
              <a:rPr lang="en-US" dirty="0" err="1"/>
              <a:t>mungkin</a:t>
            </a:r>
            <a:r>
              <a:rPr lang="en-US" dirty="0"/>
              <a:t> </a:t>
            </a:r>
            <a:r>
              <a:rPr lang="en-US" dirty="0" err="1"/>
              <a:t>menurun</a:t>
            </a:r>
            <a:r>
              <a:rPr lang="en-US" dirty="0"/>
              <a:t>, </a:t>
            </a:r>
            <a:r>
              <a:rPr lang="en-US" dirty="0" err="1"/>
              <a:t>tidak</a:t>
            </a:r>
            <a:r>
              <a:rPr lang="en-US" dirty="0"/>
              <a:t> </a:t>
            </a:r>
            <a:r>
              <a:rPr lang="en-US" dirty="0" err="1"/>
              <a:t>seperti</a:t>
            </a:r>
            <a:r>
              <a:rPr lang="en-US" dirty="0"/>
              <a:t> </a:t>
            </a:r>
            <a:r>
              <a:rPr lang="en-US" dirty="0" err="1"/>
              <a:t>opsi</a:t>
            </a:r>
            <a:r>
              <a:rPr lang="en-US" dirty="0"/>
              <a:t> </a:t>
            </a:r>
            <a:r>
              <a:rPr lang="en-US" dirty="0" err="1"/>
              <a:t>saham</a:t>
            </a:r>
            <a:r>
              <a:rPr lang="en-US" dirty="0"/>
              <a:t> yang </a:t>
            </a:r>
            <a:r>
              <a:rPr lang="en-US" dirty="0" err="1"/>
              <a:t>memberikan</a:t>
            </a:r>
            <a:r>
              <a:rPr lang="en-US" dirty="0"/>
              <a:t> </a:t>
            </a:r>
            <a:r>
              <a:rPr lang="en-US" dirty="0" err="1"/>
              <a:t>imbalan</a:t>
            </a:r>
            <a:r>
              <a:rPr lang="en-US" dirty="0"/>
              <a:t> Ketika </a:t>
            </a:r>
            <a:r>
              <a:rPr lang="en-US" dirty="0" err="1"/>
              <a:t>harga</a:t>
            </a:r>
            <a:r>
              <a:rPr lang="en-US" dirty="0"/>
              <a:t> </a:t>
            </a:r>
            <a:r>
              <a:rPr lang="en-US" dirty="0" err="1"/>
              <a:t>saham</a:t>
            </a:r>
            <a:r>
              <a:rPr lang="en-US" dirty="0"/>
              <a:t> </a:t>
            </a:r>
            <a:r>
              <a:rPr lang="en-US" dirty="0" err="1"/>
              <a:t>melebihi</a:t>
            </a:r>
            <a:r>
              <a:rPr lang="en-US" dirty="0"/>
              <a:t> </a:t>
            </a:r>
            <a:r>
              <a:rPr lang="en-US" dirty="0" err="1"/>
              <a:t>harga</a:t>
            </a:r>
            <a:r>
              <a:rPr lang="en-US" dirty="0"/>
              <a:t> </a:t>
            </a:r>
            <a:r>
              <a:rPr lang="en-US" dirty="0" err="1"/>
              <a:t>eksekusi</a:t>
            </a:r>
            <a:r>
              <a:rPr lang="en-US" dirty="0"/>
              <a:t>. Saham </a:t>
            </a:r>
            <a:r>
              <a:rPr lang="en-US" dirty="0" err="1"/>
              <a:t>terbatas</a:t>
            </a:r>
            <a:r>
              <a:rPr lang="en-US" dirty="0"/>
              <a:t> juga </a:t>
            </a:r>
            <a:r>
              <a:rPr lang="en-US" dirty="0" err="1"/>
              <a:t>baik</a:t>
            </a:r>
            <a:r>
              <a:rPr lang="en-US" dirty="0"/>
              <a:t> </a:t>
            </a:r>
            <a:r>
              <a:rPr lang="en-US" dirty="0" err="1"/>
              <a:t>dilakukan</a:t>
            </a:r>
            <a:r>
              <a:rPr lang="en-US" dirty="0"/>
              <a:t> </a:t>
            </a:r>
            <a:r>
              <a:rPr lang="en-US" dirty="0" err="1"/>
              <a:t>karena</a:t>
            </a:r>
            <a:r>
              <a:rPr lang="en-US" dirty="0"/>
              <a:t> </a:t>
            </a:r>
            <a:r>
              <a:rPr lang="en-US" dirty="0" err="1"/>
              <a:t>dapat</a:t>
            </a:r>
            <a:r>
              <a:rPr lang="en-US" dirty="0"/>
              <a:t> </a:t>
            </a:r>
            <a:r>
              <a:rPr lang="en-US" dirty="0" err="1"/>
              <a:t>mempertahankan</a:t>
            </a:r>
            <a:r>
              <a:rPr lang="en-US" dirty="0"/>
              <a:t> </a:t>
            </a:r>
            <a:r>
              <a:rPr lang="en-US" dirty="0" err="1"/>
              <a:t>karyawan</a:t>
            </a:r>
            <a:r>
              <a:rPr lang="en-US" dirty="0"/>
              <a:t> </a:t>
            </a:r>
            <a:r>
              <a:rPr lang="en-US" dirty="0" err="1"/>
              <a:t>untuk</a:t>
            </a:r>
            <a:r>
              <a:rPr lang="en-US" dirty="0"/>
              <a:t> </a:t>
            </a:r>
            <a:r>
              <a:rPr lang="en-US" dirty="0" err="1"/>
              <a:t>tetap</a:t>
            </a:r>
            <a:r>
              <a:rPr lang="en-US" dirty="0"/>
              <a:t> </a:t>
            </a:r>
            <a:r>
              <a:rPr lang="en-US" dirty="0" err="1"/>
              <a:t>bekerja</a:t>
            </a:r>
            <a:r>
              <a:rPr lang="en-US" dirty="0"/>
              <a:t> di </a:t>
            </a:r>
            <a:r>
              <a:rPr lang="en-US" dirty="0" err="1"/>
              <a:t>perusahaan</a:t>
            </a:r>
            <a:r>
              <a:rPr lang="en-US" dirty="0"/>
              <a:t>. </a:t>
            </a:r>
            <a:endParaRPr lang="en-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913796" y="132522"/>
            <a:ext cx="10353761" cy="1326321"/>
          </a:xfrm>
        </p:spPr>
        <p:txBody>
          <a:bodyPr/>
          <a:lstStyle/>
          <a:p>
            <a:r>
              <a:rPr lang="en-US" dirty="0"/>
              <a:t>SOLUSI</a:t>
            </a:r>
            <a:endParaRPr lang="en-ID" dirty="0"/>
          </a:p>
        </p:txBody>
      </p:sp>
      <p:sp>
        <p:nvSpPr>
          <p:cNvPr id="1048598" name="Content Placeholder 2"/>
          <p:cNvSpPr>
            <a:spLocks noGrp="1"/>
          </p:cNvSpPr>
          <p:nvPr>
            <p:ph idx="1"/>
          </p:nvPr>
        </p:nvSpPr>
        <p:spPr>
          <a:xfrm>
            <a:off x="924443" y="1221420"/>
            <a:ext cx="10353762" cy="4993850"/>
          </a:xfrm>
        </p:spPr>
        <p:txBody>
          <a:bodyPr/>
          <a:lstStyle/>
          <a:p>
            <a:pPr algn="just"/>
            <a:r>
              <a:rPr lang="en-US" dirty="0" err="1"/>
              <a:t>Untuk</a:t>
            </a:r>
            <a:r>
              <a:rPr lang="en-US" dirty="0"/>
              <a:t> </a:t>
            </a:r>
            <a:r>
              <a:rPr lang="en-US" dirty="0" err="1"/>
              <a:t>memecahkan</a:t>
            </a:r>
            <a:r>
              <a:rPr lang="en-US" dirty="0"/>
              <a:t> </a:t>
            </a:r>
            <a:r>
              <a:rPr lang="en-US" dirty="0" err="1"/>
              <a:t>masalah</a:t>
            </a:r>
            <a:r>
              <a:rPr lang="en-US" dirty="0"/>
              <a:t> </a:t>
            </a:r>
            <a:r>
              <a:rPr lang="en-US" dirty="0" err="1"/>
              <a:t>kedua</a:t>
            </a:r>
            <a:r>
              <a:rPr lang="en-US" dirty="0"/>
              <a:t> STI </a:t>
            </a:r>
            <a:r>
              <a:rPr lang="en-US" dirty="0" err="1"/>
              <a:t>bisa</a:t>
            </a:r>
            <a:r>
              <a:rPr lang="en-US" dirty="0"/>
              <a:t> </a:t>
            </a:r>
            <a:r>
              <a:rPr lang="en-US" dirty="0" err="1"/>
              <a:t>melakukan</a:t>
            </a:r>
            <a:r>
              <a:rPr lang="en-US" dirty="0"/>
              <a:t> </a:t>
            </a:r>
            <a:r>
              <a:rPr lang="en-US" dirty="0" err="1"/>
              <a:t>pembatasan</a:t>
            </a:r>
            <a:r>
              <a:rPr lang="en-US" dirty="0"/>
              <a:t> </a:t>
            </a:r>
            <a:r>
              <a:rPr lang="en-US" dirty="0" err="1"/>
              <a:t>pembagian</a:t>
            </a:r>
            <a:r>
              <a:rPr lang="en-US" dirty="0"/>
              <a:t> </a:t>
            </a:r>
            <a:r>
              <a:rPr lang="en-US" dirty="0" err="1"/>
              <a:t>opsi</a:t>
            </a:r>
            <a:r>
              <a:rPr lang="en-US" dirty="0"/>
              <a:t> </a:t>
            </a:r>
            <a:r>
              <a:rPr lang="en-US" dirty="0" err="1"/>
              <a:t>saham</a:t>
            </a:r>
            <a:r>
              <a:rPr lang="en-US" dirty="0"/>
              <a:t>, </a:t>
            </a:r>
            <a:r>
              <a:rPr lang="en-US" dirty="0" err="1"/>
              <a:t>karena</a:t>
            </a:r>
            <a:r>
              <a:rPr lang="en-US" dirty="0"/>
              <a:t> </a:t>
            </a:r>
            <a:r>
              <a:rPr lang="en-US" dirty="0" err="1"/>
              <a:t>sebelumnya</a:t>
            </a:r>
            <a:r>
              <a:rPr lang="en-US" dirty="0"/>
              <a:t> STI </a:t>
            </a:r>
            <a:r>
              <a:rPr lang="en-US" dirty="0" err="1"/>
              <a:t>memberikan</a:t>
            </a:r>
            <a:r>
              <a:rPr lang="en-US" dirty="0"/>
              <a:t> </a:t>
            </a:r>
            <a:r>
              <a:rPr lang="en-US" dirty="0" err="1"/>
              <a:t>opsi</a:t>
            </a:r>
            <a:r>
              <a:rPr lang="en-US" dirty="0"/>
              <a:t> </a:t>
            </a:r>
            <a:r>
              <a:rPr lang="en-US" dirty="0" err="1"/>
              <a:t>saham</a:t>
            </a:r>
            <a:r>
              <a:rPr lang="en-US" dirty="0"/>
              <a:t> </a:t>
            </a:r>
            <a:r>
              <a:rPr lang="en-US" dirty="0" err="1"/>
              <a:t>untuk</a:t>
            </a:r>
            <a:r>
              <a:rPr lang="en-US" dirty="0"/>
              <a:t> </a:t>
            </a:r>
            <a:r>
              <a:rPr lang="en-US" dirty="0" err="1"/>
              <a:t>semua</a:t>
            </a:r>
            <a:r>
              <a:rPr lang="en-US" dirty="0"/>
              <a:t> </a:t>
            </a:r>
            <a:r>
              <a:rPr lang="en-US" dirty="0" err="1"/>
              <a:t>karyawan</a:t>
            </a:r>
            <a:r>
              <a:rPr lang="en-US" dirty="0"/>
              <a:t> pada </a:t>
            </a:r>
            <a:r>
              <a:rPr lang="en-US" dirty="0" err="1"/>
              <a:t>saat</a:t>
            </a:r>
            <a:r>
              <a:rPr lang="en-US" dirty="0"/>
              <a:t> </a:t>
            </a:r>
            <a:r>
              <a:rPr lang="en-US" dirty="0" err="1"/>
              <a:t>mereka</a:t>
            </a:r>
            <a:r>
              <a:rPr lang="en-US" dirty="0"/>
              <a:t> </a:t>
            </a:r>
            <a:r>
              <a:rPr lang="en-US" dirty="0" err="1"/>
              <a:t>pertama</a:t>
            </a:r>
            <a:r>
              <a:rPr lang="en-US" dirty="0"/>
              <a:t> </a:t>
            </a:r>
            <a:r>
              <a:rPr lang="en-US" dirty="0" err="1"/>
              <a:t>dipekerjakan</a:t>
            </a:r>
            <a:r>
              <a:rPr lang="en-US" dirty="0"/>
              <a:t>. </a:t>
            </a:r>
            <a:r>
              <a:rPr lang="en-US" dirty="0" err="1"/>
              <a:t>Opsi</a:t>
            </a:r>
            <a:r>
              <a:rPr lang="en-US" dirty="0"/>
              <a:t> </a:t>
            </a:r>
            <a:r>
              <a:rPr lang="en-US" dirty="0" err="1"/>
              <a:t>saham</a:t>
            </a:r>
            <a:r>
              <a:rPr lang="en-US" dirty="0"/>
              <a:t> </a:t>
            </a:r>
            <a:r>
              <a:rPr lang="en-US" dirty="0" err="1"/>
              <a:t>diberikan</a:t>
            </a:r>
            <a:r>
              <a:rPr lang="en-US" dirty="0"/>
              <a:t> </a:t>
            </a:r>
            <a:r>
              <a:rPr lang="en-US" dirty="0" err="1"/>
              <a:t>hanya</a:t>
            </a:r>
            <a:r>
              <a:rPr lang="en-US" dirty="0"/>
              <a:t> </a:t>
            </a:r>
            <a:r>
              <a:rPr lang="en-US" dirty="0" err="1"/>
              <a:t>untuk</a:t>
            </a:r>
            <a:r>
              <a:rPr lang="en-US" dirty="0"/>
              <a:t> para </a:t>
            </a:r>
            <a:r>
              <a:rPr lang="en-US" dirty="0" err="1"/>
              <a:t>eksekutif</a:t>
            </a:r>
            <a:r>
              <a:rPr lang="en-US" dirty="0"/>
              <a:t> </a:t>
            </a:r>
            <a:r>
              <a:rPr lang="en-US" dirty="0" err="1"/>
              <a:t>sehingga</a:t>
            </a:r>
            <a:r>
              <a:rPr lang="en-US" dirty="0"/>
              <a:t> </a:t>
            </a:r>
            <a:r>
              <a:rPr lang="en-US" dirty="0" err="1"/>
              <a:t>saat</a:t>
            </a:r>
            <a:r>
              <a:rPr lang="en-US" dirty="0"/>
              <a:t> </a:t>
            </a:r>
            <a:r>
              <a:rPr lang="en-US" dirty="0" err="1"/>
              <a:t>terjadi</a:t>
            </a:r>
            <a:r>
              <a:rPr lang="en-US" dirty="0"/>
              <a:t> </a:t>
            </a:r>
            <a:r>
              <a:rPr lang="en-US" dirty="0" err="1"/>
              <a:t>perubahan</a:t>
            </a:r>
            <a:r>
              <a:rPr lang="en-US" dirty="0"/>
              <a:t> </a:t>
            </a:r>
            <a:r>
              <a:rPr lang="en-US" dirty="0" err="1"/>
              <a:t>peraturan</a:t>
            </a:r>
            <a:r>
              <a:rPr lang="en-US" dirty="0"/>
              <a:t> </a:t>
            </a:r>
            <a:r>
              <a:rPr lang="en-US" dirty="0" err="1"/>
              <a:t>akuntansi</a:t>
            </a:r>
            <a:r>
              <a:rPr lang="en-US" dirty="0"/>
              <a:t> </a:t>
            </a:r>
            <a:r>
              <a:rPr lang="en-US" dirty="0" err="1"/>
              <a:t>dimana</a:t>
            </a:r>
            <a:r>
              <a:rPr lang="en-US" dirty="0"/>
              <a:t> </a:t>
            </a:r>
            <a:r>
              <a:rPr lang="en-US" dirty="0" err="1"/>
              <a:t>Opsi</a:t>
            </a:r>
            <a:r>
              <a:rPr lang="en-US" dirty="0"/>
              <a:t> </a:t>
            </a:r>
            <a:r>
              <a:rPr lang="en-US" dirty="0" err="1"/>
              <a:t>saham</a:t>
            </a:r>
            <a:r>
              <a:rPr lang="en-US" dirty="0"/>
              <a:t> </a:t>
            </a:r>
            <a:r>
              <a:rPr lang="en-US" dirty="0" err="1"/>
              <a:t>ditetapkan</a:t>
            </a:r>
            <a:r>
              <a:rPr lang="en-US" dirty="0"/>
              <a:t> </a:t>
            </a:r>
            <a:r>
              <a:rPr lang="en-US" dirty="0" err="1"/>
              <a:t>sebagai</a:t>
            </a:r>
            <a:r>
              <a:rPr lang="en-US" dirty="0"/>
              <a:t> </a:t>
            </a:r>
            <a:r>
              <a:rPr lang="en-US" dirty="0" err="1"/>
              <a:t>biaya</a:t>
            </a:r>
            <a:r>
              <a:rPr lang="en-US" dirty="0"/>
              <a:t>, </a:t>
            </a:r>
            <a:r>
              <a:rPr lang="en-US" dirty="0" err="1"/>
              <a:t>opsi</a:t>
            </a:r>
            <a:r>
              <a:rPr lang="en-US" dirty="0"/>
              <a:t> </a:t>
            </a:r>
            <a:r>
              <a:rPr lang="en-US" dirty="0" err="1"/>
              <a:t>saham</a:t>
            </a:r>
            <a:r>
              <a:rPr lang="en-US" dirty="0"/>
              <a:t> yang </a:t>
            </a:r>
            <a:r>
              <a:rPr lang="en-US" dirty="0" err="1"/>
              <a:t>dibatasi</a:t>
            </a:r>
            <a:r>
              <a:rPr lang="en-US" dirty="0"/>
              <a:t> </a:t>
            </a:r>
            <a:r>
              <a:rPr lang="en-US" dirty="0" err="1"/>
              <a:t>pemberiannya</a:t>
            </a:r>
            <a:r>
              <a:rPr lang="en-US" dirty="0"/>
              <a:t> </a:t>
            </a:r>
            <a:r>
              <a:rPr lang="en-US" dirty="0" err="1"/>
              <a:t>akan</a:t>
            </a:r>
            <a:r>
              <a:rPr lang="en-US" dirty="0"/>
              <a:t> </a:t>
            </a:r>
            <a:r>
              <a:rPr lang="en-US" dirty="0" err="1"/>
              <a:t>menekan</a:t>
            </a:r>
            <a:r>
              <a:rPr lang="en-US" dirty="0"/>
              <a:t> </a:t>
            </a:r>
            <a:r>
              <a:rPr lang="en-US" dirty="0" err="1"/>
              <a:t>biaya</a:t>
            </a:r>
            <a:r>
              <a:rPr lang="en-US" dirty="0"/>
              <a:t> yang </a:t>
            </a:r>
            <a:r>
              <a:rPr lang="en-US" dirty="0" err="1"/>
              <a:t>dikeluarkan</a:t>
            </a:r>
            <a:r>
              <a:rPr lang="en-US" dirty="0"/>
              <a:t> </a:t>
            </a:r>
            <a:r>
              <a:rPr lang="en-US" dirty="0" err="1"/>
              <a:t>perusahaan</a:t>
            </a:r>
            <a:r>
              <a:rPr lang="en-US" dirty="0"/>
              <a:t>. </a:t>
            </a:r>
          </a:p>
          <a:p>
            <a:pPr algn="just"/>
            <a:r>
              <a:rPr lang="en-US" dirty="0" err="1"/>
              <a:t>Untuk</a:t>
            </a:r>
            <a:r>
              <a:rPr lang="en-US" dirty="0"/>
              <a:t> </a:t>
            </a:r>
            <a:r>
              <a:rPr lang="en-US" dirty="0" err="1"/>
              <a:t>masalah</a:t>
            </a:r>
            <a:r>
              <a:rPr lang="en-US" dirty="0"/>
              <a:t> </a:t>
            </a:r>
            <a:r>
              <a:rPr lang="en-US" dirty="0" err="1"/>
              <a:t>ketiga</a:t>
            </a:r>
            <a:r>
              <a:rPr lang="en-US" dirty="0"/>
              <a:t> STI </a:t>
            </a:r>
            <a:r>
              <a:rPr lang="en-US" dirty="0" err="1"/>
              <a:t>bisa</a:t>
            </a:r>
            <a:r>
              <a:rPr lang="en-US" dirty="0"/>
              <a:t> </a:t>
            </a:r>
            <a:r>
              <a:rPr lang="en-US" dirty="0" err="1"/>
              <a:t>lebih</a:t>
            </a:r>
            <a:r>
              <a:rPr lang="en-US" dirty="0"/>
              <a:t> </a:t>
            </a:r>
            <a:r>
              <a:rPr lang="en-US" dirty="0" err="1"/>
              <a:t>menghubungkan</a:t>
            </a:r>
            <a:r>
              <a:rPr lang="en-US" dirty="0"/>
              <a:t> </a:t>
            </a:r>
            <a:r>
              <a:rPr lang="en-US" dirty="0" err="1"/>
              <a:t>paket</a:t>
            </a:r>
            <a:r>
              <a:rPr lang="en-US" dirty="0"/>
              <a:t> </a:t>
            </a:r>
            <a:r>
              <a:rPr lang="en-US" dirty="0" err="1"/>
              <a:t>insentif</a:t>
            </a:r>
            <a:r>
              <a:rPr lang="en-US" dirty="0"/>
              <a:t> </a:t>
            </a:r>
            <a:r>
              <a:rPr lang="en-US" dirty="0" err="1"/>
              <a:t>jangka</a:t>
            </a:r>
            <a:r>
              <a:rPr lang="en-US" dirty="0"/>
              <a:t> Panjang dan </a:t>
            </a:r>
            <a:r>
              <a:rPr lang="en-US" dirty="0" err="1"/>
              <a:t>jangka</a:t>
            </a:r>
            <a:r>
              <a:rPr lang="en-US" dirty="0"/>
              <a:t> </a:t>
            </a:r>
            <a:r>
              <a:rPr lang="en-US" dirty="0" err="1"/>
              <a:t>pendek</a:t>
            </a:r>
            <a:r>
              <a:rPr lang="en-US" dirty="0"/>
              <a:t> </a:t>
            </a:r>
            <a:r>
              <a:rPr lang="en-US" dirty="0" err="1"/>
              <a:t>ke</a:t>
            </a:r>
            <a:r>
              <a:rPr lang="en-US" dirty="0"/>
              <a:t> </a:t>
            </a:r>
            <a:r>
              <a:rPr lang="en-US" dirty="0" err="1"/>
              <a:t>tujuan</a:t>
            </a:r>
            <a:r>
              <a:rPr lang="en-US" dirty="0"/>
              <a:t> </a:t>
            </a:r>
            <a:r>
              <a:rPr lang="en-US" dirty="0" err="1"/>
              <a:t>laba</a:t>
            </a:r>
            <a:r>
              <a:rPr lang="en-US" dirty="0"/>
              <a:t> </a:t>
            </a:r>
            <a:r>
              <a:rPr lang="en-US" dirty="0" err="1"/>
              <a:t>tahunan</a:t>
            </a:r>
            <a:r>
              <a:rPr lang="en-US" dirty="0"/>
              <a:t>. STI </a:t>
            </a:r>
            <a:r>
              <a:rPr lang="en-US" dirty="0" err="1"/>
              <a:t>bisa</a:t>
            </a:r>
            <a:r>
              <a:rPr lang="en-US" dirty="0"/>
              <a:t> </a:t>
            </a:r>
            <a:r>
              <a:rPr lang="en-US" dirty="0" err="1"/>
              <a:t>memberikan</a:t>
            </a:r>
            <a:r>
              <a:rPr lang="en-US" dirty="0"/>
              <a:t> </a:t>
            </a:r>
            <a:r>
              <a:rPr lang="en-US" dirty="0" err="1"/>
              <a:t>insentif</a:t>
            </a:r>
            <a:r>
              <a:rPr lang="en-US" dirty="0"/>
              <a:t> </a:t>
            </a:r>
            <a:r>
              <a:rPr lang="en-US" dirty="0" err="1"/>
              <a:t>berdasarkan</a:t>
            </a:r>
            <a:r>
              <a:rPr lang="en-US" dirty="0"/>
              <a:t> </a:t>
            </a:r>
            <a:r>
              <a:rPr lang="en-US" dirty="0" err="1"/>
              <a:t>peningkatan</a:t>
            </a:r>
            <a:r>
              <a:rPr lang="en-US" dirty="0"/>
              <a:t> </a:t>
            </a:r>
            <a:r>
              <a:rPr lang="en-US" dirty="0" err="1"/>
              <a:t>laba</a:t>
            </a:r>
            <a:r>
              <a:rPr lang="en-US" dirty="0"/>
              <a:t> </a:t>
            </a:r>
            <a:r>
              <a:rPr lang="en-US" dirty="0" err="1"/>
              <a:t>tahunan</a:t>
            </a:r>
            <a:r>
              <a:rPr lang="en-US" dirty="0"/>
              <a:t> yang </a:t>
            </a:r>
            <a:r>
              <a:rPr lang="en-US" dirty="0" err="1"/>
              <a:t>besar</a:t>
            </a:r>
            <a:r>
              <a:rPr lang="en-US" dirty="0"/>
              <a:t> </a:t>
            </a:r>
            <a:r>
              <a:rPr lang="en-US" dirty="0" err="1"/>
              <a:t>nya</a:t>
            </a:r>
            <a:r>
              <a:rPr lang="en-US" dirty="0"/>
              <a:t> </a:t>
            </a:r>
            <a:r>
              <a:rPr lang="en-US" dirty="0" err="1"/>
              <a:t>sudah</a:t>
            </a:r>
            <a:r>
              <a:rPr lang="en-US" dirty="0"/>
              <a:t> </a:t>
            </a:r>
            <a:r>
              <a:rPr lang="en-US" dirty="0" err="1"/>
              <a:t>disepakati</a:t>
            </a:r>
            <a:r>
              <a:rPr lang="en-US" dirty="0"/>
              <a:t> </a:t>
            </a:r>
            <a:r>
              <a:rPr lang="en-US" dirty="0" err="1"/>
              <a:t>sebelumnya</a:t>
            </a:r>
            <a:r>
              <a:rPr lang="en-US" dirty="0"/>
              <a:t>. </a:t>
            </a:r>
            <a:r>
              <a:rPr lang="en-US" dirty="0" err="1"/>
              <a:t>Contohnya</a:t>
            </a:r>
            <a:r>
              <a:rPr lang="en-US" dirty="0"/>
              <a:t> </a:t>
            </a:r>
            <a:r>
              <a:rPr lang="en-US" dirty="0" err="1"/>
              <a:t>karyawan</a:t>
            </a:r>
            <a:r>
              <a:rPr lang="en-US" dirty="0"/>
              <a:t> </a:t>
            </a:r>
            <a:r>
              <a:rPr lang="en-US" dirty="0" err="1"/>
              <a:t>akan</a:t>
            </a:r>
            <a:r>
              <a:rPr lang="en-US" dirty="0"/>
              <a:t> </a:t>
            </a:r>
            <a:r>
              <a:rPr lang="en-US" dirty="0" err="1"/>
              <a:t>diberikan</a:t>
            </a:r>
            <a:r>
              <a:rPr lang="en-US" dirty="0"/>
              <a:t> </a:t>
            </a:r>
            <a:r>
              <a:rPr lang="en-US" dirty="0" err="1"/>
              <a:t>insentif</a:t>
            </a:r>
            <a:r>
              <a:rPr lang="en-US" dirty="0"/>
              <a:t> </a:t>
            </a:r>
            <a:r>
              <a:rPr lang="en-US" dirty="0" err="1"/>
              <a:t>apabila</a:t>
            </a:r>
            <a:r>
              <a:rPr lang="en-US" dirty="0"/>
              <a:t> </a:t>
            </a:r>
            <a:r>
              <a:rPr lang="en-US" dirty="0" err="1"/>
              <a:t>laba</a:t>
            </a:r>
            <a:r>
              <a:rPr lang="en-US" dirty="0"/>
              <a:t> </a:t>
            </a:r>
            <a:r>
              <a:rPr lang="en-US" dirty="0" err="1"/>
              <a:t>tahunan</a:t>
            </a:r>
            <a:r>
              <a:rPr lang="en-US" dirty="0"/>
              <a:t> </a:t>
            </a:r>
            <a:r>
              <a:rPr lang="en-US" dirty="0" err="1"/>
              <a:t>perusahaan</a:t>
            </a:r>
            <a:r>
              <a:rPr lang="en-US" dirty="0"/>
              <a:t> </a:t>
            </a:r>
            <a:r>
              <a:rPr lang="en-US" dirty="0" err="1"/>
              <a:t>bisa</a:t>
            </a:r>
            <a:r>
              <a:rPr lang="en-US" dirty="0"/>
              <a:t> </a:t>
            </a:r>
            <a:r>
              <a:rPr lang="en-US" dirty="0" err="1"/>
              <a:t>meningkat</a:t>
            </a:r>
            <a:r>
              <a:rPr lang="en-US" dirty="0"/>
              <a:t> 5% </a:t>
            </a:r>
            <a:r>
              <a:rPr lang="en-US" dirty="0" err="1"/>
              <a:t>dari</a:t>
            </a:r>
            <a:r>
              <a:rPr lang="en-US" dirty="0"/>
              <a:t> </a:t>
            </a:r>
            <a:r>
              <a:rPr lang="en-US" dirty="0" err="1"/>
              <a:t>laba</a:t>
            </a:r>
            <a:r>
              <a:rPr lang="en-US" dirty="0"/>
              <a:t> </a:t>
            </a:r>
            <a:r>
              <a:rPr lang="en-US" dirty="0" err="1"/>
              <a:t>tahun</a:t>
            </a:r>
            <a:r>
              <a:rPr lang="en-US" dirty="0"/>
              <a:t> </a:t>
            </a:r>
            <a:r>
              <a:rPr lang="en-US" dirty="0" err="1"/>
              <a:t>sebelumya</a:t>
            </a:r>
            <a:r>
              <a:rPr lang="en-US" dirty="0"/>
              <a:t>. </a:t>
            </a:r>
            <a:r>
              <a:rPr lang="en-US" dirty="0" err="1"/>
              <a:t>Insentif</a:t>
            </a:r>
            <a:r>
              <a:rPr lang="en-US" dirty="0"/>
              <a:t> </a:t>
            </a:r>
            <a:r>
              <a:rPr lang="en-US" dirty="0" err="1"/>
              <a:t>jangka</a:t>
            </a:r>
            <a:r>
              <a:rPr lang="en-US" dirty="0"/>
              <a:t> </a:t>
            </a:r>
            <a:r>
              <a:rPr lang="en-US" dirty="0" err="1"/>
              <a:t>pendek</a:t>
            </a:r>
            <a:r>
              <a:rPr lang="en-US" dirty="0"/>
              <a:t> yang </a:t>
            </a:r>
            <a:r>
              <a:rPr lang="en-US" dirty="0" err="1"/>
              <a:t>diberikan</a:t>
            </a:r>
            <a:r>
              <a:rPr lang="en-US" dirty="0"/>
              <a:t> </a:t>
            </a:r>
            <a:r>
              <a:rPr lang="en-US" dirty="0" err="1"/>
              <a:t>bisa</a:t>
            </a:r>
            <a:r>
              <a:rPr lang="en-US" dirty="0"/>
              <a:t> </a:t>
            </a:r>
            <a:r>
              <a:rPr lang="en-US" dirty="0" err="1"/>
              <a:t>berupa</a:t>
            </a:r>
            <a:r>
              <a:rPr lang="en-US" dirty="0"/>
              <a:t> bonus </a:t>
            </a:r>
            <a:r>
              <a:rPr lang="en-US" dirty="0" err="1"/>
              <a:t>tahunan</a:t>
            </a:r>
            <a:r>
              <a:rPr lang="en-US" dirty="0"/>
              <a:t> dan </a:t>
            </a:r>
            <a:r>
              <a:rPr lang="en-US" dirty="0" err="1"/>
              <a:t>untuk</a:t>
            </a:r>
            <a:r>
              <a:rPr lang="en-US" dirty="0"/>
              <a:t> </a:t>
            </a:r>
            <a:r>
              <a:rPr lang="en-US" dirty="0" err="1"/>
              <a:t>insentif</a:t>
            </a:r>
            <a:r>
              <a:rPr lang="en-US" dirty="0"/>
              <a:t> </a:t>
            </a:r>
            <a:r>
              <a:rPr lang="en-US" dirty="0" err="1"/>
              <a:t>jangka</a:t>
            </a:r>
            <a:r>
              <a:rPr lang="en-US" dirty="0"/>
              <a:t> Panjang </a:t>
            </a:r>
            <a:r>
              <a:rPr lang="en-US" dirty="0" err="1"/>
              <a:t>bisa</a:t>
            </a:r>
            <a:r>
              <a:rPr lang="en-US" dirty="0"/>
              <a:t> </a:t>
            </a:r>
            <a:r>
              <a:rPr lang="en-US" dirty="0" err="1"/>
              <a:t>tetap</a:t>
            </a:r>
            <a:r>
              <a:rPr lang="en-US" dirty="0"/>
              <a:t> </a:t>
            </a:r>
            <a:r>
              <a:rPr lang="en-US" dirty="0" err="1"/>
              <a:t>menggunakan</a:t>
            </a:r>
            <a:r>
              <a:rPr lang="en-US" dirty="0"/>
              <a:t> </a:t>
            </a:r>
            <a:r>
              <a:rPr lang="en-US" dirty="0" err="1"/>
              <a:t>opsi</a:t>
            </a:r>
            <a:r>
              <a:rPr lang="en-US" dirty="0"/>
              <a:t> </a:t>
            </a:r>
            <a:r>
              <a:rPr lang="en-US" dirty="0" err="1"/>
              <a:t>saham</a:t>
            </a:r>
            <a:r>
              <a:rPr lang="en-US" dirty="0"/>
              <a:t> </a:t>
            </a:r>
            <a:r>
              <a:rPr lang="en-US" dirty="0" err="1"/>
              <a:t>atau</a:t>
            </a:r>
            <a:r>
              <a:rPr lang="en-US" dirty="0"/>
              <a:t> </a:t>
            </a:r>
            <a:r>
              <a:rPr lang="en-US" dirty="0" err="1"/>
              <a:t>mengganti</a:t>
            </a:r>
            <a:r>
              <a:rPr lang="en-US" dirty="0"/>
              <a:t> </a:t>
            </a:r>
            <a:r>
              <a:rPr lang="en-US" dirty="0" err="1"/>
              <a:t>dengan</a:t>
            </a:r>
            <a:r>
              <a:rPr lang="en-US" dirty="0"/>
              <a:t> </a:t>
            </a:r>
            <a:r>
              <a:rPr lang="en-US" dirty="0" err="1"/>
              <a:t>penggunaan</a:t>
            </a:r>
            <a:r>
              <a:rPr lang="en-US" dirty="0"/>
              <a:t> </a:t>
            </a:r>
            <a:r>
              <a:rPr lang="en-US" dirty="0" err="1"/>
              <a:t>saham</a:t>
            </a:r>
            <a:r>
              <a:rPr lang="en-US" dirty="0"/>
              <a:t> </a:t>
            </a:r>
            <a:r>
              <a:rPr lang="en-US" dirty="0" err="1"/>
              <a:t>terbatas</a:t>
            </a:r>
            <a:r>
              <a:rPr lang="en-US" dirty="0"/>
              <a:t> </a:t>
            </a:r>
          </a:p>
          <a:p>
            <a:pPr marL="0" indent="0" algn="just">
              <a:buNone/>
            </a:pPr>
            <a:endParaRPr lang="en-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838200" y="325368"/>
            <a:ext cx="10515600" cy="1325563"/>
          </a:xfrm>
        </p:spPr>
        <p:txBody>
          <a:bodyPr/>
          <a:lstStyle/>
          <a:p>
            <a:pPr algn="ctr"/>
            <a:r>
              <a:rPr lang="en-US" dirty="0"/>
              <a:t>SOLUSI</a:t>
            </a:r>
            <a:endParaRPr lang="en-ID" dirty="0"/>
          </a:p>
        </p:txBody>
      </p:sp>
      <p:sp>
        <p:nvSpPr>
          <p:cNvPr id="1048600" name="Content Placeholder 2"/>
          <p:cNvSpPr>
            <a:spLocks noGrp="1"/>
          </p:cNvSpPr>
          <p:nvPr>
            <p:ph idx="1"/>
          </p:nvPr>
        </p:nvSpPr>
        <p:spPr>
          <a:xfrm>
            <a:off x="838200" y="1361798"/>
            <a:ext cx="10515600" cy="5170833"/>
          </a:xfrm>
        </p:spPr>
        <p:txBody>
          <a:bodyPr>
            <a:normAutofit/>
          </a:bodyPr>
          <a:lstStyle/>
          <a:p>
            <a:r>
              <a:rPr lang="en-US" dirty="0" err="1"/>
              <a:t>Untuk</a:t>
            </a:r>
            <a:r>
              <a:rPr lang="en-US" dirty="0"/>
              <a:t> </a:t>
            </a:r>
            <a:r>
              <a:rPr lang="en-US" dirty="0" err="1"/>
              <a:t>masalah</a:t>
            </a:r>
            <a:r>
              <a:rPr lang="en-US" dirty="0"/>
              <a:t> </a:t>
            </a:r>
            <a:r>
              <a:rPr lang="en-US" dirty="0" err="1"/>
              <a:t>keempat</a:t>
            </a:r>
            <a:r>
              <a:rPr lang="en-US" dirty="0"/>
              <a:t>, </a:t>
            </a:r>
            <a:r>
              <a:rPr lang="en-US" dirty="0" err="1"/>
              <a:t>saat</a:t>
            </a:r>
            <a:r>
              <a:rPr lang="en-US" dirty="0"/>
              <a:t> </a:t>
            </a:r>
            <a:r>
              <a:rPr lang="en-US" dirty="0" err="1"/>
              <a:t>perusahaan</a:t>
            </a:r>
            <a:r>
              <a:rPr lang="en-US" dirty="0"/>
              <a:t> </a:t>
            </a:r>
            <a:r>
              <a:rPr lang="en-US" dirty="0" err="1"/>
              <a:t>berkembang</a:t>
            </a:r>
            <a:r>
              <a:rPr lang="en-US" dirty="0"/>
              <a:t> </a:t>
            </a:r>
            <a:r>
              <a:rPr lang="en-US" dirty="0" err="1"/>
              <a:t>ke</a:t>
            </a:r>
            <a:r>
              <a:rPr lang="en-US" dirty="0"/>
              <a:t> </a:t>
            </a:r>
            <a:r>
              <a:rPr lang="en-US" dirty="0" err="1"/>
              <a:t>tingkat</a:t>
            </a:r>
            <a:r>
              <a:rPr lang="en-US" dirty="0"/>
              <a:t> </a:t>
            </a:r>
            <a:r>
              <a:rPr lang="en-US" dirty="0" err="1"/>
              <a:t>internasional</a:t>
            </a:r>
            <a:r>
              <a:rPr lang="en-US" dirty="0"/>
              <a:t>, STI </a:t>
            </a:r>
            <a:r>
              <a:rPr lang="en-US" dirty="0" err="1"/>
              <a:t>bisa</a:t>
            </a:r>
            <a:r>
              <a:rPr lang="en-US" dirty="0"/>
              <a:t> </a:t>
            </a:r>
            <a:r>
              <a:rPr lang="en-US" dirty="0" err="1"/>
              <a:t>mengadakan</a:t>
            </a:r>
            <a:r>
              <a:rPr lang="en-US" dirty="0"/>
              <a:t> </a:t>
            </a:r>
            <a:r>
              <a:rPr lang="en-US" dirty="0" err="1"/>
              <a:t>pelatihan</a:t>
            </a:r>
            <a:r>
              <a:rPr lang="en-US" dirty="0"/>
              <a:t> Bahasa </a:t>
            </a:r>
            <a:r>
              <a:rPr lang="en-US" dirty="0" err="1"/>
              <a:t>asing</a:t>
            </a:r>
            <a:r>
              <a:rPr lang="en-US" dirty="0"/>
              <a:t> </a:t>
            </a:r>
            <a:r>
              <a:rPr lang="en-US" dirty="0" err="1"/>
              <a:t>untuk</a:t>
            </a:r>
            <a:r>
              <a:rPr lang="en-US" dirty="0"/>
              <a:t> </a:t>
            </a:r>
            <a:r>
              <a:rPr lang="en-US" dirty="0" err="1"/>
              <a:t>karyawannya</a:t>
            </a:r>
            <a:r>
              <a:rPr lang="en-US" dirty="0"/>
              <a:t> agar </a:t>
            </a:r>
            <a:r>
              <a:rPr lang="en-US" dirty="0" err="1"/>
              <a:t>tidak</a:t>
            </a:r>
            <a:r>
              <a:rPr lang="en-US" dirty="0"/>
              <a:t> </a:t>
            </a:r>
            <a:r>
              <a:rPr lang="en-US" dirty="0" err="1"/>
              <a:t>perlu</a:t>
            </a:r>
            <a:r>
              <a:rPr lang="en-US" dirty="0"/>
              <a:t> </a:t>
            </a:r>
            <a:r>
              <a:rPr lang="en-US" dirty="0" err="1"/>
              <a:t>diadakan</a:t>
            </a:r>
            <a:r>
              <a:rPr lang="en-US" dirty="0"/>
              <a:t> </a:t>
            </a:r>
            <a:r>
              <a:rPr lang="en-US" dirty="0" err="1"/>
              <a:t>penambahan</a:t>
            </a:r>
            <a:r>
              <a:rPr lang="en-US" dirty="0"/>
              <a:t> </a:t>
            </a:r>
            <a:r>
              <a:rPr lang="en-US" dirty="0" err="1"/>
              <a:t>karyawan</a:t>
            </a:r>
            <a:r>
              <a:rPr lang="en-US" dirty="0"/>
              <a:t> yang </a:t>
            </a:r>
            <a:r>
              <a:rPr lang="en-US" dirty="0" err="1"/>
              <a:t>nantinya</a:t>
            </a:r>
            <a:r>
              <a:rPr lang="en-US" dirty="0"/>
              <a:t> </a:t>
            </a:r>
            <a:r>
              <a:rPr lang="en-US" dirty="0" err="1"/>
              <a:t>akan</a:t>
            </a:r>
            <a:r>
              <a:rPr lang="en-US" dirty="0"/>
              <a:t> </a:t>
            </a:r>
            <a:r>
              <a:rPr lang="en-US" dirty="0" err="1"/>
              <a:t>memperbesar</a:t>
            </a:r>
            <a:r>
              <a:rPr lang="en-US" dirty="0"/>
              <a:t> </a:t>
            </a:r>
            <a:r>
              <a:rPr lang="en-US" dirty="0" err="1"/>
              <a:t>pengeluaran</a:t>
            </a:r>
            <a:r>
              <a:rPr lang="en-US" dirty="0"/>
              <a:t> </a:t>
            </a:r>
            <a:r>
              <a:rPr lang="en-US" dirty="0" err="1"/>
              <a:t>perusahaan</a:t>
            </a:r>
            <a:r>
              <a:rPr lang="en-US" dirty="0"/>
              <a:t>, </a:t>
            </a:r>
            <a:r>
              <a:rPr lang="en-US" dirty="0" err="1"/>
              <a:t>jadi</a:t>
            </a:r>
            <a:r>
              <a:rPr lang="en-US" dirty="0"/>
              <a:t> </a:t>
            </a:r>
            <a:r>
              <a:rPr lang="en-US" dirty="0" err="1"/>
              <a:t>lebih</a:t>
            </a:r>
            <a:r>
              <a:rPr lang="en-US" dirty="0"/>
              <a:t> </a:t>
            </a:r>
            <a:r>
              <a:rPr lang="en-US" dirty="0" err="1"/>
              <a:t>baik</a:t>
            </a:r>
            <a:r>
              <a:rPr lang="en-US" dirty="0"/>
              <a:t> dana </a:t>
            </a:r>
            <a:r>
              <a:rPr lang="en-US" dirty="0" err="1"/>
              <a:t>tersebut</a:t>
            </a:r>
            <a:r>
              <a:rPr lang="en-US" dirty="0"/>
              <a:t> </a:t>
            </a:r>
            <a:r>
              <a:rPr lang="en-US" dirty="0" err="1"/>
              <a:t>digunakan</a:t>
            </a:r>
            <a:r>
              <a:rPr lang="en-US" dirty="0"/>
              <a:t> </a:t>
            </a:r>
            <a:r>
              <a:rPr lang="en-US" dirty="0" err="1"/>
              <a:t>untuk</a:t>
            </a:r>
            <a:r>
              <a:rPr lang="en-US" dirty="0"/>
              <a:t> </a:t>
            </a:r>
            <a:r>
              <a:rPr lang="en-US" dirty="0" err="1"/>
              <a:t>membiayai</a:t>
            </a:r>
            <a:r>
              <a:rPr lang="en-US" dirty="0"/>
              <a:t> </a:t>
            </a:r>
            <a:r>
              <a:rPr lang="en-US" dirty="0" err="1"/>
              <a:t>pelatihan</a:t>
            </a:r>
            <a:r>
              <a:rPr lang="en-US" dirty="0"/>
              <a:t> </a:t>
            </a:r>
            <a:r>
              <a:rPr lang="en-US" dirty="0" err="1"/>
              <a:t>karyawan</a:t>
            </a:r>
            <a:r>
              <a:rPr lang="en-US" dirty="0"/>
              <a:t> </a:t>
            </a:r>
            <a:r>
              <a:rPr lang="en-US" dirty="0" err="1"/>
              <a:t>lamanya</a:t>
            </a:r>
            <a:r>
              <a:rPr lang="en-US" dirty="0"/>
              <a:t>, lain </a:t>
            </a:r>
            <a:r>
              <a:rPr lang="en-US" dirty="0" err="1"/>
              <a:t>halnya</a:t>
            </a:r>
            <a:r>
              <a:rPr lang="en-US" dirty="0"/>
              <a:t> </a:t>
            </a:r>
            <a:r>
              <a:rPr lang="en-US" dirty="0" err="1"/>
              <a:t>jika</a:t>
            </a:r>
            <a:r>
              <a:rPr lang="en-US" dirty="0"/>
              <a:t> </a:t>
            </a:r>
            <a:r>
              <a:rPr lang="en-US" dirty="0" err="1"/>
              <a:t>perusahaan</a:t>
            </a:r>
            <a:r>
              <a:rPr lang="en-US" dirty="0"/>
              <a:t> </a:t>
            </a:r>
            <a:r>
              <a:rPr lang="en-US" dirty="0" err="1"/>
              <a:t>ingin</a:t>
            </a:r>
            <a:r>
              <a:rPr lang="en-US" dirty="0"/>
              <a:t> </a:t>
            </a:r>
            <a:r>
              <a:rPr lang="en-US" dirty="0" err="1"/>
              <a:t>membuka</a:t>
            </a:r>
            <a:r>
              <a:rPr lang="en-US" dirty="0"/>
              <a:t> </a:t>
            </a:r>
            <a:r>
              <a:rPr lang="en-US" dirty="0" err="1"/>
              <a:t>cabang</a:t>
            </a:r>
            <a:r>
              <a:rPr lang="en-US" dirty="0"/>
              <a:t> di </a:t>
            </a:r>
            <a:r>
              <a:rPr lang="en-US" dirty="0" err="1"/>
              <a:t>suatu</a:t>
            </a:r>
            <a:r>
              <a:rPr lang="en-US" dirty="0"/>
              <a:t> negara, </a:t>
            </a:r>
            <a:r>
              <a:rPr lang="en-US" dirty="0" err="1"/>
              <a:t>mungkin</a:t>
            </a:r>
            <a:r>
              <a:rPr lang="en-US" dirty="0"/>
              <a:t> </a:t>
            </a:r>
            <a:r>
              <a:rPr lang="en-US" dirty="0" err="1"/>
              <a:t>opsi</a:t>
            </a:r>
            <a:r>
              <a:rPr lang="en-US" dirty="0"/>
              <a:t> </a:t>
            </a:r>
            <a:r>
              <a:rPr lang="en-US" dirty="0" err="1"/>
              <a:t>perekrutan</a:t>
            </a:r>
            <a:r>
              <a:rPr lang="en-US" dirty="0"/>
              <a:t> </a:t>
            </a:r>
            <a:r>
              <a:rPr lang="en-US" dirty="0" err="1"/>
              <a:t>karyawan</a:t>
            </a:r>
            <a:r>
              <a:rPr lang="en-US" dirty="0"/>
              <a:t> </a:t>
            </a:r>
            <a:r>
              <a:rPr lang="en-US" dirty="0" err="1"/>
              <a:t>dari</a:t>
            </a:r>
            <a:r>
              <a:rPr lang="en-US" dirty="0"/>
              <a:t> negara </a:t>
            </a:r>
            <a:r>
              <a:rPr lang="en-US" dirty="0" err="1"/>
              <a:t>tersebut</a:t>
            </a:r>
            <a:r>
              <a:rPr lang="en-US" dirty="0"/>
              <a:t> </a:t>
            </a:r>
            <a:r>
              <a:rPr lang="en-US" dirty="0" err="1"/>
              <a:t>bisa</a:t>
            </a:r>
            <a:r>
              <a:rPr lang="en-US" dirty="0"/>
              <a:t> </a:t>
            </a:r>
            <a:r>
              <a:rPr lang="en-US" dirty="0" err="1"/>
              <a:t>dilakukan</a:t>
            </a:r>
            <a:r>
              <a:rPr lang="en-US" dirty="0"/>
              <a:t>. </a:t>
            </a:r>
            <a:endParaRPr lang="en-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81310-354D-A364-E13A-6DE31A107A7E}"/>
              </a:ext>
            </a:extLst>
          </p:cNvPr>
          <p:cNvSpPr>
            <a:spLocks noGrp="1"/>
          </p:cNvSpPr>
          <p:nvPr>
            <p:ph type="title"/>
          </p:nvPr>
        </p:nvSpPr>
        <p:spPr>
          <a:xfrm>
            <a:off x="919119" y="2266122"/>
            <a:ext cx="10353761" cy="1326321"/>
          </a:xfrm>
        </p:spPr>
        <p:txBody>
          <a:bodyPr/>
          <a:lstStyle/>
          <a:p>
            <a:r>
              <a:rPr lang="en-US" dirty="0"/>
              <a:t>TERIMAKASIH</a:t>
            </a:r>
            <a:endParaRPr lang="en-ID" dirty="0"/>
          </a:p>
        </p:txBody>
      </p:sp>
    </p:spTree>
    <p:extLst>
      <p:ext uri="{BB962C8B-B14F-4D97-AF65-F5344CB8AC3E}">
        <p14:creationId xmlns:p14="http://schemas.microsoft.com/office/powerpoint/2010/main" val="2292818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645</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Bookman Old Style</vt:lpstr>
      <vt:lpstr>Calibri</vt:lpstr>
      <vt:lpstr>Rockwell</vt:lpstr>
      <vt:lpstr>Damask</vt:lpstr>
      <vt:lpstr>SUPERCONDUCTOR TECHNOLOGIES, Inc</vt:lpstr>
      <vt:lpstr>LATAR BELAKANG PERUSAHAAN</vt:lpstr>
      <vt:lpstr>Permasalahan</vt:lpstr>
      <vt:lpstr>SOLUSI</vt:lpstr>
      <vt:lpstr>SOLUSI</vt:lpstr>
      <vt:lpstr>SOLUSI</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SUPERCONDUCTOR TECHNOLOGIES, Inc</dc:title>
  <dc:creator>Nadila Fauziah</dc:creator>
  <cp:lastModifiedBy>Nadila Fauziah</cp:lastModifiedBy>
  <cp:revision>1</cp:revision>
  <dcterms:created xsi:type="dcterms:W3CDTF">2022-05-10T23:15:30Z</dcterms:created>
  <dcterms:modified xsi:type="dcterms:W3CDTF">2022-05-12T12:12:03Z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071ecb05794948e49965f7779219f844</vt:lpwstr>
  </property>
</Properties>
</file>