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933E-8875-4FD6-88ED-36645E22B226}" type="datetimeFigureOut">
              <a:rPr lang="id-ID" smtClean="0"/>
              <a:t>30/12/2016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EE7A-3B00-4158-9A37-8AD3311FDBD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Kisi-kisi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Kasus masalah kesehatan, menerapkan berpikir sistem untuk masalah kesehatan tersebut</a:t>
            </a:r>
          </a:p>
          <a:p>
            <a:pPr lvl="1"/>
            <a:r>
              <a:rPr lang="id-ID" dirty="0" smtClean="0"/>
              <a:t>System maps</a:t>
            </a:r>
          </a:p>
          <a:p>
            <a:pPr lvl="1"/>
            <a:r>
              <a:rPr lang="id-ID" dirty="0" smtClean="0"/>
              <a:t>Analisis pemecahan masalah yang dapat dilakukan</a:t>
            </a:r>
          </a:p>
          <a:p>
            <a:pPr lvl="1"/>
            <a:r>
              <a:rPr lang="id-ID" dirty="0" smtClean="0"/>
              <a:t>Analisis stakeholder yang terlibat dan bagaimana melibatkan mereka dalam pemecahan masalah</a:t>
            </a:r>
          </a:p>
          <a:p>
            <a:pPr lvl="1"/>
            <a:r>
              <a:rPr lang="id-ID" dirty="0" smtClean="0"/>
              <a:t>Dimana Ahli Kesmas harus berperan, apa perannya</a:t>
            </a:r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Kisi-kisi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Kisi-kisi</dc:title>
  <dc:creator>Admin</dc:creator>
  <cp:lastModifiedBy>Admin</cp:lastModifiedBy>
  <cp:revision>1</cp:revision>
  <dcterms:created xsi:type="dcterms:W3CDTF">2016-12-30T07:12:13Z</dcterms:created>
  <dcterms:modified xsi:type="dcterms:W3CDTF">2016-12-30T07:24:36Z</dcterms:modified>
</cp:coreProperties>
</file>