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72" r:id="rId3"/>
    <p:sldId id="273" r:id="rId4"/>
    <p:sldId id="274" r:id="rId5"/>
    <p:sldId id="275" r:id="rId6"/>
    <p:sldId id="277" r:id="rId7"/>
    <p:sldId id="279" r:id="rId8"/>
    <p:sldId id="280" r:id="rId9"/>
    <p:sldId id="281" r:id="rId10"/>
    <p:sldId id="282" r:id="rId11"/>
    <p:sldId id="283" r:id="rId12"/>
    <p:sldId id="284" r:id="rId13"/>
    <p:sldId id="290" r:id="rId14"/>
    <p:sldId id="285" r:id="rId15"/>
    <p:sldId id="286" r:id="rId16"/>
    <p:sldId id="291" r:id="rId17"/>
    <p:sldId id="292" r:id="rId18"/>
    <p:sldId id="293" r:id="rId19"/>
    <p:sldId id="296" r:id="rId20"/>
    <p:sldId id="294" r:id="rId21"/>
    <p:sldId id="295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27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64" autoAdjust="0"/>
  </p:normalViewPr>
  <p:slideViewPr>
    <p:cSldViewPr snapToGrid="0">
      <p:cViewPr varScale="1">
        <p:scale>
          <a:sx n="66" d="100"/>
          <a:sy n="66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8B7F0-E9D1-489F-AE0E-7213ADF333BD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016FD-22AC-4002-88E0-99425CEC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109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AF5C-1373-4988-8CD9-1408DF48839E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5C5A-A4F9-4A15-A070-5EADD89C8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50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AF5C-1373-4988-8CD9-1408DF48839E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5C5A-A4F9-4A15-A070-5EADD89C8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AF5C-1373-4988-8CD9-1408DF48839E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5C5A-A4F9-4A15-A070-5EADD89C8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64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AF5C-1373-4988-8CD9-1408DF48839E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5C5A-A4F9-4A15-A070-5EADD89C8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1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AF5C-1373-4988-8CD9-1408DF48839E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5C5A-A4F9-4A15-A070-5EADD89C8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75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AF5C-1373-4988-8CD9-1408DF48839E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5C5A-A4F9-4A15-A070-5EADD89C8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933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AF5C-1373-4988-8CD9-1408DF48839E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5C5A-A4F9-4A15-A070-5EADD89C8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80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AF5C-1373-4988-8CD9-1408DF48839E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5C5A-A4F9-4A15-A070-5EADD89C8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24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AF5C-1373-4988-8CD9-1408DF48839E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5C5A-A4F9-4A15-A070-5EADD89C8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90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AF5C-1373-4988-8CD9-1408DF48839E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5C5A-A4F9-4A15-A070-5EADD89C8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AF5C-1373-4988-8CD9-1408DF48839E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5C5A-A4F9-4A15-A070-5EADD89C8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70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5AF5C-1373-4988-8CD9-1408DF48839E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F5C5A-A4F9-4A15-A070-5EADD89C8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1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709684" y="1774209"/>
            <a:ext cx="10317707" cy="18158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Pencatatan</a:t>
            </a:r>
            <a:r>
              <a:rPr lang="en-US" dirty="0" smtClean="0"/>
              <a:t> di </a:t>
            </a:r>
            <a:r>
              <a:rPr lang="en-US" dirty="0" err="1" smtClean="0"/>
              <a:t>Puskesmas</a:t>
            </a:r>
            <a:endParaRPr lang="en-US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942416" y="4149585"/>
            <a:ext cx="6600451" cy="19100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Team Teaching :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Arif</a:t>
            </a:r>
            <a:r>
              <a:rPr lang="en-US" dirty="0"/>
              <a:t> </a:t>
            </a:r>
            <a:r>
              <a:rPr lang="en-US" dirty="0" err="1"/>
              <a:t>Kurniadi</a:t>
            </a:r>
            <a:r>
              <a:rPr lang="en-US" dirty="0"/>
              <a:t>, </a:t>
            </a:r>
            <a:r>
              <a:rPr lang="en-US" dirty="0" err="1"/>
              <a:t>M.Kom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Enny</a:t>
            </a:r>
            <a:r>
              <a:rPr lang="en-US" dirty="0"/>
              <a:t> </a:t>
            </a:r>
            <a:r>
              <a:rPr lang="en-US" dirty="0" err="1"/>
              <a:t>Rachmani</a:t>
            </a:r>
            <a:r>
              <a:rPr lang="en-US" dirty="0"/>
              <a:t>, </a:t>
            </a:r>
            <a:r>
              <a:rPr lang="en-US" dirty="0" err="1"/>
              <a:t>M.Kom</a:t>
            </a:r>
            <a:r>
              <a:rPr lang="en-US" dirty="0"/>
              <a:t>, </a:t>
            </a:r>
            <a:r>
              <a:rPr lang="en-US" dirty="0" err="1"/>
              <a:t>Phd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Maryani</a:t>
            </a:r>
            <a:r>
              <a:rPr lang="en-US" dirty="0"/>
              <a:t> </a:t>
            </a:r>
            <a:r>
              <a:rPr lang="en-US" dirty="0" err="1"/>
              <a:t>Setyowati</a:t>
            </a:r>
            <a:r>
              <a:rPr lang="en-US" dirty="0"/>
              <a:t>, </a:t>
            </a:r>
            <a:r>
              <a:rPr lang="en-US" dirty="0" err="1"/>
              <a:t>M.Kes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Maulana</a:t>
            </a:r>
            <a:r>
              <a:rPr lang="en-US" dirty="0"/>
              <a:t> Tomy Abiyasa, </a:t>
            </a:r>
            <a:r>
              <a:rPr lang="en-US" dirty="0" err="1"/>
              <a:t>Amd</a:t>
            </a:r>
            <a:r>
              <a:rPr lang="en-US" dirty="0"/>
              <a:t>. PK, SKM</a:t>
            </a:r>
            <a:br>
              <a:rPr lang="en-US" dirty="0"/>
            </a:br>
            <a:r>
              <a:rPr lang="en-US" dirty="0" err="1"/>
              <a:t>Edy</a:t>
            </a:r>
            <a:r>
              <a:rPr lang="en-US" dirty="0"/>
              <a:t> Jaya </a:t>
            </a:r>
            <a:r>
              <a:rPr lang="en-US" dirty="0" err="1"/>
              <a:t>S.Kom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93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Jenis</a:t>
            </a:r>
            <a:r>
              <a:rPr lang="en-US" b="1" dirty="0" smtClean="0"/>
              <a:t> Register </a:t>
            </a:r>
            <a:r>
              <a:rPr lang="en-US" b="1" dirty="0" err="1" smtClean="0"/>
              <a:t>Puskesmas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R I 	: Register </a:t>
            </a:r>
            <a:r>
              <a:rPr lang="en-US" dirty="0" err="1" smtClean="0"/>
              <a:t>Rawat</a:t>
            </a:r>
            <a:r>
              <a:rPr lang="en-US" dirty="0" smtClean="0"/>
              <a:t> </a:t>
            </a:r>
            <a:r>
              <a:rPr lang="en-US" dirty="0" err="1" smtClean="0"/>
              <a:t>Jalan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 I.1 	: Register </a:t>
            </a:r>
            <a:r>
              <a:rPr lang="en-US" dirty="0" err="1" smtClean="0"/>
              <a:t>Rawat</a:t>
            </a:r>
            <a:r>
              <a:rPr lang="en-US" dirty="0" smtClean="0"/>
              <a:t> </a:t>
            </a:r>
            <a:r>
              <a:rPr lang="en-US" dirty="0" err="1" smtClean="0"/>
              <a:t>Jalan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Gigi</a:t>
            </a:r>
          </a:p>
          <a:p>
            <a:pPr marL="0" indent="0">
              <a:buNone/>
            </a:pPr>
            <a:r>
              <a:rPr lang="en-US" dirty="0" smtClean="0"/>
              <a:t>R I.2	: Register </a:t>
            </a:r>
            <a:r>
              <a:rPr lang="en-US" dirty="0" err="1" smtClean="0"/>
              <a:t>Ibu</a:t>
            </a:r>
            <a:r>
              <a:rPr lang="en-US" dirty="0" smtClean="0"/>
              <a:t> </a:t>
            </a:r>
            <a:r>
              <a:rPr lang="en-US" dirty="0" err="1" smtClean="0"/>
              <a:t>Hamil</a:t>
            </a:r>
            <a:r>
              <a:rPr lang="en-US" dirty="0" smtClean="0"/>
              <a:t>/</a:t>
            </a:r>
            <a:r>
              <a:rPr lang="en-US" dirty="0" err="1" smtClean="0"/>
              <a:t>Menyusui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 III	: Register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 IV	: Register </a:t>
            </a:r>
            <a:r>
              <a:rPr lang="en-US" dirty="0" err="1" smtClean="0"/>
              <a:t>Penyuluhan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 V	: Register </a:t>
            </a:r>
            <a:r>
              <a:rPr lang="en-US" dirty="0" err="1" smtClean="0"/>
              <a:t>Imunisasi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 VI	: Register </a:t>
            </a:r>
            <a:r>
              <a:rPr lang="en-US" dirty="0" err="1" smtClean="0"/>
              <a:t>Laboratorium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 VII	: Register </a:t>
            </a:r>
            <a:r>
              <a:rPr lang="en-US" dirty="0" err="1" smtClean="0"/>
              <a:t>Obat-obatan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 VIII	: Register </a:t>
            </a:r>
            <a:r>
              <a:rPr lang="en-US" dirty="0" err="1" smtClean="0"/>
              <a:t>Perawatan</a:t>
            </a:r>
            <a:r>
              <a:rPr lang="en-US" dirty="0" smtClean="0"/>
              <a:t> </a:t>
            </a:r>
            <a:r>
              <a:rPr lang="en-US" dirty="0" err="1" smtClean="0"/>
              <a:t>Darurat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99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Jenis</a:t>
            </a:r>
            <a:r>
              <a:rPr lang="en-US" b="1" dirty="0"/>
              <a:t> </a:t>
            </a:r>
            <a:r>
              <a:rPr lang="en-US" b="1" dirty="0" smtClean="0"/>
              <a:t>Register </a:t>
            </a:r>
            <a:r>
              <a:rPr lang="en-US" b="1" dirty="0" err="1"/>
              <a:t>Puskesmas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 IX	: Register </a:t>
            </a:r>
            <a:r>
              <a:rPr lang="en-US" dirty="0" err="1" smtClean="0"/>
              <a:t>Rawat</a:t>
            </a:r>
            <a:r>
              <a:rPr lang="en-US" dirty="0" smtClean="0"/>
              <a:t> </a:t>
            </a:r>
            <a:r>
              <a:rPr lang="en-US" dirty="0" err="1" smtClean="0"/>
              <a:t>Tinggal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 X	: Register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Medik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 XI	: Register </a:t>
            </a:r>
            <a:r>
              <a:rPr lang="en-US" dirty="0" err="1" smtClean="0"/>
              <a:t>Peran</a:t>
            </a:r>
            <a:r>
              <a:rPr lang="en-US" dirty="0" smtClean="0"/>
              <a:t> Serta </a:t>
            </a:r>
            <a:r>
              <a:rPr lang="en-US" dirty="0" err="1" smtClean="0"/>
              <a:t>Masyarakat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 XII	: Register </a:t>
            </a:r>
            <a:r>
              <a:rPr lang="en-US" dirty="0" err="1" smtClean="0"/>
              <a:t>Perawatan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 XIII	: Register </a:t>
            </a:r>
            <a:r>
              <a:rPr lang="id-ID" b="1" dirty="0">
                <a:latin typeface="+mj-lt"/>
                <a:cs typeface="Arial" pitchFamily="34" charset="0"/>
              </a:rPr>
              <a:t>UKS/UKGS, bagi SD/SMP/SMU </a:t>
            </a:r>
            <a:endParaRPr lang="en-US" b="1" dirty="0" smtClean="0">
              <a:latin typeface="+mj-lt"/>
              <a:cs typeface="Arial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+mj-lt"/>
                <a:cs typeface="Arial" pitchFamily="34" charset="0"/>
              </a:rPr>
              <a:t>R XIV	: Register </a:t>
            </a:r>
            <a:r>
              <a:rPr lang="en-US" b="1" dirty="0" err="1" smtClean="0">
                <a:latin typeface="+mj-lt"/>
                <a:cs typeface="Arial" pitchFamily="34" charset="0"/>
              </a:rPr>
              <a:t>Peralatan</a:t>
            </a:r>
            <a:endParaRPr lang="en-US" b="1" dirty="0" smtClean="0">
              <a:latin typeface="+mj-lt"/>
              <a:cs typeface="Arial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+mj-lt"/>
                <a:cs typeface="Arial" pitchFamily="34" charset="0"/>
              </a:rPr>
              <a:t>R XV	: Register </a:t>
            </a:r>
            <a:r>
              <a:rPr lang="en-US" b="1" dirty="0" err="1" smtClean="0">
                <a:latin typeface="+mj-lt"/>
                <a:cs typeface="Arial" pitchFamily="34" charset="0"/>
              </a:rPr>
              <a:t>Ketenagaan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350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460498"/>
          </a:xfrm>
        </p:spPr>
        <p:txBody>
          <a:bodyPr/>
          <a:lstStyle/>
          <a:p>
            <a:r>
              <a:rPr lang="en-US" altLang="en-US" dirty="0" err="1" smtClean="0">
                <a:latin typeface="Stencil" panose="040409050D0802020404" pitchFamily="82" charset="0"/>
                <a:cs typeface="Arial" panose="020B0604020202020204" pitchFamily="34" charset="0"/>
              </a:rPr>
              <a:t>Aspek</a:t>
            </a:r>
            <a:r>
              <a:rPr lang="en-US" altLang="en-US" dirty="0" smtClean="0">
                <a:latin typeface="Stencil" panose="040409050D0802020404" pitchFamily="82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Stencil" panose="040409050D0802020404" pitchFamily="82" charset="0"/>
                <a:cs typeface="Arial" panose="020B0604020202020204" pitchFamily="34" charset="0"/>
              </a:rPr>
              <a:t>pendukung</a:t>
            </a:r>
            <a:r>
              <a:rPr lang="en-US" altLang="en-US" dirty="0" smtClean="0">
                <a:latin typeface="Stencil" panose="040409050D0802020404" pitchFamily="82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Stencil" panose="040409050D0802020404" pitchFamily="82" charset="0"/>
                <a:cs typeface="Arial" panose="020B0604020202020204" pitchFamily="34" charset="0"/>
              </a:rPr>
              <a:t>si</a:t>
            </a:r>
            <a:r>
              <a:rPr lang="en-US" altLang="en-US" dirty="0" smtClean="0">
                <a:latin typeface="Stencil" panose="040409050D0802020404" pitchFamily="82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Stencil" panose="040409050D0802020404" pitchFamily="82" charset="0"/>
                <a:cs typeface="Arial" panose="020B0604020202020204" pitchFamily="34" charset="0"/>
              </a:rPr>
              <a:t>puskesmas</a:t>
            </a:r>
            <a:r>
              <a:rPr lang="id-ID" altLang="en-US" dirty="0">
                <a:latin typeface="Stencil" panose="040409050D0802020404" pitchFamily="82" charset="0"/>
                <a:cs typeface="Arial" panose="020B0604020202020204" pitchFamily="34" charset="0"/>
              </a:rPr>
              <a:t/>
            </a:r>
            <a:br>
              <a:rPr lang="id-ID" altLang="en-US" dirty="0">
                <a:latin typeface="Stencil" panose="040409050D0802020404" pitchFamily="82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2072"/>
            <a:ext cx="10515600" cy="5145205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err="1" smtClean="0"/>
              <a:t>Keamanan</a:t>
            </a:r>
            <a:r>
              <a:rPr lang="en-US" dirty="0" smtClean="0"/>
              <a:t> Data</a:t>
            </a:r>
          </a:p>
          <a:p>
            <a:pPr marL="514350" indent="-514350">
              <a:buAutoNum type="arabicPeriod"/>
            </a:pPr>
            <a:r>
              <a:rPr lang="en-US" dirty="0" smtClean="0"/>
              <a:t>Backup &amp; Restore</a:t>
            </a:r>
          </a:p>
          <a:p>
            <a:pPr marL="514350" indent="-514350">
              <a:buAutoNum type="arabicPeriod"/>
            </a:pPr>
            <a:r>
              <a:rPr lang="en-US" dirty="0" smtClean="0"/>
              <a:t>Bridging Data</a:t>
            </a:r>
          </a:p>
          <a:p>
            <a:pPr marL="514350" indent="-514350">
              <a:buAutoNum type="arabicPeriod"/>
            </a:pPr>
            <a:r>
              <a:rPr lang="en-US" dirty="0" smtClean="0"/>
              <a:t>User Interface &amp; Tingkat </a:t>
            </a:r>
            <a:r>
              <a:rPr lang="en-US" dirty="0" err="1" smtClean="0"/>
              <a:t>Kemudahan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Compatibilitas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69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Alur</a:t>
            </a:r>
            <a:r>
              <a:rPr lang="en-US" dirty="0" smtClean="0"/>
              <a:t> data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gedung</a:t>
            </a:r>
            <a:r>
              <a:rPr lang="en-US" dirty="0" smtClean="0"/>
              <a:t> (</a:t>
            </a:r>
            <a:r>
              <a:rPr lang="en-US" dirty="0" err="1" smtClean="0"/>
              <a:t>Rawat</a:t>
            </a:r>
            <a:r>
              <a:rPr lang="en-US" dirty="0" smtClean="0"/>
              <a:t> </a:t>
            </a:r>
            <a:r>
              <a:rPr lang="en-US" dirty="0" err="1" smtClean="0"/>
              <a:t>Jalan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>
                <a:latin typeface="Stencil" panose="040409050D0802020404" pitchFamily="82" charset="0"/>
                <a:cs typeface="Arial" panose="020B0604020202020204" pitchFamily="34" charset="0"/>
              </a:rPr>
              <a:t>Alur</a:t>
            </a:r>
            <a:r>
              <a:rPr lang="en-US" altLang="en-US" dirty="0" smtClean="0">
                <a:latin typeface="Stencil" panose="040409050D0802020404" pitchFamily="82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Stencil" panose="040409050D0802020404" pitchFamily="82" charset="0"/>
                <a:cs typeface="Arial" panose="020B0604020202020204" pitchFamily="34" charset="0"/>
              </a:rPr>
              <a:t>Simpus</a:t>
            </a:r>
            <a:r>
              <a:rPr lang="en-US" altLang="en-US" dirty="0" smtClean="0">
                <a:latin typeface="Stencil" panose="040409050D0802020404" pitchFamily="82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Stencil" panose="040409050D0802020404" pitchFamily="82" charset="0"/>
                <a:cs typeface="Arial" panose="020B0604020202020204" pitchFamily="34" charset="0"/>
              </a:rPr>
              <a:t>kota</a:t>
            </a:r>
            <a:r>
              <a:rPr lang="en-US" altLang="en-US" dirty="0" smtClean="0">
                <a:latin typeface="Stencil" panose="040409050D0802020404" pitchFamily="82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Stencil" panose="040409050D0802020404" pitchFamily="82" charset="0"/>
                <a:cs typeface="Arial" panose="020B0604020202020204" pitchFamily="34" charset="0"/>
              </a:rPr>
              <a:t>semarang</a:t>
            </a:r>
            <a:r>
              <a:rPr lang="id-ID" altLang="en-US" dirty="0">
                <a:latin typeface="Stencil" panose="040409050D0802020404" pitchFamily="82" charset="0"/>
                <a:cs typeface="Arial" panose="020B0604020202020204" pitchFamily="34" charset="0"/>
              </a:rPr>
              <a:t/>
            </a:r>
            <a:br>
              <a:rPr lang="id-ID" altLang="en-US" dirty="0">
                <a:latin typeface="Stencil" panose="040409050D0802020404" pitchFamily="82" charset="0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309" t="42304" r="21119" b="8442"/>
          <a:stretch/>
        </p:blipFill>
        <p:spPr>
          <a:xfrm>
            <a:off x="1064525" y="2573954"/>
            <a:ext cx="8843750" cy="397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7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Alur</a:t>
            </a:r>
            <a:r>
              <a:rPr lang="en-US" b="1" dirty="0" smtClean="0"/>
              <a:t> data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gedung</a:t>
            </a:r>
            <a:r>
              <a:rPr lang="en-US" b="1" dirty="0" smtClean="0"/>
              <a:t> (</a:t>
            </a:r>
            <a:r>
              <a:rPr lang="en-US" b="1" dirty="0" err="1" smtClean="0"/>
              <a:t>Rawat</a:t>
            </a:r>
            <a:r>
              <a:rPr lang="en-US" b="1" dirty="0" smtClean="0"/>
              <a:t> </a:t>
            </a:r>
            <a:r>
              <a:rPr lang="en-US" b="1" dirty="0" err="1" smtClean="0"/>
              <a:t>Inap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050" t="42115" r="21958" b="8630"/>
          <a:stretch/>
        </p:blipFill>
        <p:spPr>
          <a:xfrm>
            <a:off x="838200" y="2068988"/>
            <a:ext cx="9498334" cy="424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9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370" y="1416192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400" dirty="0" smtClean="0">
                <a:latin typeface="Stencil" panose="040409050D0802020404" pitchFamily="82" charset="0"/>
              </a:rPr>
              <a:t>APLIKASI SIMPUS</a:t>
            </a:r>
          </a:p>
          <a:p>
            <a:pPr marL="0" indent="0" algn="ctr">
              <a:buNone/>
            </a:pPr>
            <a:r>
              <a:rPr lang="en-US" sz="4400" dirty="0" smtClean="0">
                <a:latin typeface="Stencil" panose="040409050D0802020404" pitchFamily="82" charset="0"/>
              </a:rPr>
              <a:t>KOTA SEMARANG</a:t>
            </a:r>
            <a:endParaRPr lang="en-US" sz="4400" dirty="0"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07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162" t="13759" r="13253" b="6949"/>
          <a:stretch/>
        </p:blipFill>
        <p:spPr>
          <a:xfrm>
            <a:off x="0" y="0"/>
            <a:ext cx="11353800" cy="697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4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883" y="242339"/>
            <a:ext cx="10515600" cy="1325563"/>
          </a:xfrm>
        </p:spPr>
        <p:txBody>
          <a:bodyPr/>
          <a:lstStyle/>
          <a:p>
            <a:r>
              <a:rPr lang="en-US" dirty="0" err="1" smtClean="0"/>
              <a:t>Tampilan</a:t>
            </a:r>
            <a:r>
              <a:rPr lang="en-US" dirty="0" smtClean="0"/>
              <a:t> </a:t>
            </a:r>
            <a:r>
              <a:rPr lang="en-US" dirty="0" err="1" smtClean="0"/>
              <a:t>Registrasi</a:t>
            </a:r>
            <a:r>
              <a:rPr lang="en-US" dirty="0" smtClean="0"/>
              <a:t> SIMPUS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476" t="29617" r="14406" b="7136"/>
          <a:stretch/>
        </p:blipFill>
        <p:spPr>
          <a:xfrm>
            <a:off x="0" y="1310179"/>
            <a:ext cx="11191165" cy="559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2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SIMPUS Kota Semarang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742" t="33535" r="13357" b="6390"/>
          <a:stretch/>
        </p:blipFill>
        <p:spPr>
          <a:xfrm>
            <a:off x="838200" y="1782383"/>
            <a:ext cx="10380722" cy="480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74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</a:t>
            </a:r>
            <a:r>
              <a:rPr lang="en-US" dirty="0" err="1" smtClean="0"/>
              <a:t>Pendaftaran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SIMPUS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841" t="27939" r="14685" b="6903"/>
          <a:stretch/>
        </p:blipFill>
        <p:spPr>
          <a:xfrm>
            <a:off x="838200" y="1825625"/>
            <a:ext cx="10515600" cy="488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03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257430" cy="4351338"/>
          </a:xfrm>
        </p:spPr>
        <p:txBody>
          <a:bodyPr>
            <a:normAutofit/>
          </a:bodyPr>
          <a:lstStyle/>
          <a:p>
            <a:pPr algn="just"/>
            <a:r>
              <a:rPr lang="fi-FI" dirty="0"/>
              <a:t>Pusat Kesehatan Masyarakat sebagai salah satu jenis </a:t>
            </a:r>
            <a:r>
              <a:rPr lang="fi-FI" dirty="0" smtClean="0"/>
              <a:t>fasilitas pelayanan </a:t>
            </a:r>
            <a:r>
              <a:rPr lang="fi-FI" dirty="0"/>
              <a:t>kesehatan tingkat pertama memiliki peranan </a:t>
            </a:r>
            <a:r>
              <a:rPr lang="fi-FI" dirty="0" smtClean="0"/>
              <a:t>penting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, </a:t>
            </a:r>
            <a:r>
              <a:rPr lang="en-US" dirty="0" err="1"/>
              <a:t>khususnya</a:t>
            </a:r>
            <a:r>
              <a:rPr lang="en-US" dirty="0"/>
              <a:t> </a:t>
            </a:r>
            <a:r>
              <a:rPr lang="en-US" dirty="0" err="1"/>
              <a:t>subsistem</a:t>
            </a:r>
            <a:r>
              <a:rPr lang="en-US" dirty="0"/>
              <a:t> </a:t>
            </a:r>
            <a:r>
              <a:rPr lang="en-US" dirty="0" err="1" smtClean="0"/>
              <a:t>upaya</a:t>
            </a:r>
            <a:r>
              <a:rPr lang="en-US" dirty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fi-FI" dirty="0" smtClean="0"/>
              <a:t>Penyelenggaraan </a:t>
            </a:r>
            <a:r>
              <a:rPr lang="fi-FI" dirty="0"/>
              <a:t>Pusat Kesehatan Masyarakat dilaksanakan </a:t>
            </a:r>
            <a:r>
              <a:rPr lang="fi-FI" dirty="0" smtClean="0"/>
              <a:t>untuk meningkatkan </a:t>
            </a:r>
            <a:r>
              <a:rPr lang="fi-FI" dirty="0"/>
              <a:t>aksesibilitas, keterjangkauan, dan kualitas </a:t>
            </a:r>
            <a:r>
              <a:rPr lang="fi-FI" dirty="0" smtClean="0"/>
              <a:t>pelayanan dalam </a:t>
            </a:r>
            <a:r>
              <a:rPr lang="fi-FI" dirty="0"/>
              <a:t>rangka meningkatkan derajat masyarakat </a:t>
            </a:r>
            <a:r>
              <a:rPr lang="fi-FI" dirty="0" smtClean="0"/>
              <a:t>serta </a:t>
            </a:r>
            <a:r>
              <a:rPr lang="nn-NO" dirty="0" smtClean="0"/>
              <a:t>menyukseskan </a:t>
            </a:r>
            <a:r>
              <a:rPr lang="nn-NO" dirty="0"/>
              <a:t>program jaminan sosial nasional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5175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err="1" smtClean="0">
                <a:latin typeface="Stencil" panose="040409050D0802020404" pitchFamily="82" charset="0"/>
                <a:cs typeface="Arial" panose="020B0604020202020204" pitchFamily="34" charset="0"/>
              </a:rPr>
              <a:t>pendahuluan</a:t>
            </a:r>
            <a:r>
              <a:rPr lang="id-ID" altLang="en-US" dirty="0" smtClean="0">
                <a:latin typeface="Stencil" panose="040409050D0802020404" pitchFamily="82" charset="0"/>
                <a:cs typeface="Arial" panose="020B0604020202020204" pitchFamily="34" charset="0"/>
              </a:rPr>
              <a:t/>
            </a:r>
            <a:br>
              <a:rPr lang="id-ID" altLang="en-US" dirty="0" smtClean="0">
                <a:latin typeface="Stencil" panose="040409050D0802020404" pitchFamily="82" charset="0"/>
                <a:cs typeface="Arial" panose="020B0604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99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 Patient Index </a:t>
            </a:r>
            <a:r>
              <a:rPr lang="en-US" dirty="0" err="1" smtClean="0"/>
              <a:t>Puskesmas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259" t="27004" r="14405" b="6766"/>
          <a:stretch/>
        </p:blipFill>
        <p:spPr>
          <a:xfrm>
            <a:off x="838200" y="1825625"/>
            <a:ext cx="10515600" cy="484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75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Kunjungan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162" t="30925" r="12888" b="6523"/>
          <a:stretch/>
        </p:blipFill>
        <p:spPr>
          <a:xfrm>
            <a:off x="838200" y="1825625"/>
            <a:ext cx="10515600" cy="506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973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Medik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752" t="30538" r="13997" b="8059"/>
          <a:stretch/>
        </p:blipFill>
        <p:spPr>
          <a:xfrm>
            <a:off x="838200" y="1825625"/>
            <a:ext cx="10515600" cy="502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757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Medik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 Gigi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272" t="30976" r="17944" b="6962"/>
          <a:stretch/>
        </p:blipFill>
        <p:spPr>
          <a:xfrm>
            <a:off x="838199" y="1825625"/>
            <a:ext cx="10295021" cy="479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2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 err="1" smtClean="0"/>
              <a:t>Kunjungan</a:t>
            </a:r>
            <a:r>
              <a:rPr lang="en-US" dirty="0" smtClean="0"/>
              <a:t> </a:t>
            </a:r>
            <a:r>
              <a:rPr lang="en-US" dirty="0" err="1" smtClean="0"/>
              <a:t>Poli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367" t="38432" r="13504" b="9156"/>
          <a:stretch/>
        </p:blipFill>
        <p:spPr>
          <a:xfrm>
            <a:off x="838199" y="1825625"/>
            <a:ext cx="1065076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0733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Pencatatan</a:t>
            </a:r>
            <a:r>
              <a:rPr lang="en-US" dirty="0" smtClean="0"/>
              <a:t> Data </a:t>
            </a:r>
            <a:r>
              <a:rPr lang="en-US" dirty="0" err="1" smtClean="0"/>
              <a:t>Medis</a:t>
            </a:r>
            <a:r>
              <a:rPr lang="en-US" dirty="0" smtClean="0"/>
              <a:t> di </a:t>
            </a:r>
            <a:r>
              <a:rPr lang="en-US" dirty="0" err="1" smtClean="0"/>
              <a:t>Poli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751" t="30098" r="13011" b="6963"/>
          <a:stretch/>
        </p:blipFill>
        <p:spPr>
          <a:xfrm>
            <a:off x="721895" y="1825625"/>
            <a:ext cx="9529011" cy="460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9757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Pencatatan</a:t>
            </a:r>
            <a:r>
              <a:rPr lang="en-US" dirty="0" smtClean="0"/>
              <a:t> data </a:t>
            </a:r>
            <a:r>
              <a:rPr lang="en-US" dirty="0" err="1" smtClean="0"/>
              <a:t>medis</a:t>
            </a:r>
            <a:r>
              <a:rPr lang="en-US" dirty="0" smtClean="0"/>
              <a:t> KIA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244" t="30098" r="12888" b="6963"/>
          <a:stretch/>
        </p:blipFill>
        <p:spPr>
          <a:xfrm>
            <a:off x="838200" y="1825625"/>
            <a:ext cx="10311063" cy="500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0161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Pencatatan</a:t>
            </a:r>
            <a:r>
              <a:rPr lang="en-US" dirty="0" smtClean="0"/>
              <a:t> data </a:t>
            </a:r>
            <a:r>
              <a:rPr lang="en-US" dirty="0" err="1" smtClean="0"/>
              <a:t>kehamilan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983" t="31740" r="14488" b="11558"/>
          <a:stretch/>
        </p:blipFill>
        <p:spPr>
          <a:xfrm>
            <a:off x="838200" y="1872343"/>
            <a:ext cx="9821877" cy="443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907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</a:t>
            </a:r>
            <a:r>
              <a:rPr lang="en-US" dirty="0" err="1" smtClean="0"/>
              <a:t>eminjaman</a:t>
            </a:r>
            <a:r>
              <a:rPr lang="en-US" dirty="0" smtClean="0"/>
              <a:t> </a:t>
            </a:r>
            <a:r>
              <a:rPr lang="en-US" dirty="0" err="1" smtClean="0"/>
              <a:t>Berkas</a:t>
            </a:r>
            <a:r>
              <a:rPr lang="en-US" dirty="0" smtClean="0"/>
              <a:t> 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857" t="33085" r="13076" b="6795"/>
          <a:stretch/>
        </p:blipFill>
        <p:spPr>
          <a:xfrm>
            <a:off x="838199" y="1825624"/>
            <a:ext cx="10395857" cy="480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4532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Pelaporan</a:t>
            </a:r>
            <a:r>
              <a:rPr lang="en-US" dirty="0" smtClean="0"/>
              <a:t> SIMPUS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857" t="35069" r="13634" b="11756"/>
          <a:stretch/>
        </p:blipFill>
        <p:spPr>
          <a:xfrm>
            <a:off x="696686" y="1825625"/>
            <a:ext cx="10885290" cy="448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29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59809"/>
            <a:ext cx="10515600" cy="5317154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200" b="1" dirty="0" smtClean="0"/>
              <a:t>PUSKESMAS :</a:t>
            </a:r>
            <a:endParaRPr lang="en-US" altLang="en-US" sz="3200" b="1" dirty="0" smtClean="0"/>
          </a:p>
          <a:p>
            <a:pPr marL="0" indent="0">
              <a:buNone/>
            </a:pPr>
            <a:endParaRPr lang="en-US" alt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252" t="42305" r="17240" b="26539"/>
          <a:stretch/>
        </p:blipFill>
        <p:spPr>
          <a:xfrm>
            <a:off x="696036" y="2688608"/>
            <a:ext cx="10446769" cy="281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4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Laporan</a:t>
            </a:r>
            <a:r>
              <a:rPr lang="en-US" dirty="0" smtClean="0"/>
              <a:t> data </a:t>
            </a:r>
            <a:r>
              <a:rPr lang="en-US" dirty="0" err="1" smtClean="0"/>
              <a:t>kesakitan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865" t="30109" r="15196" b="7986"/>
          <a:stretch/>
        </p:blipFill>
        <p:spPr>
          <a:xfrm>
            <a:off x="838199" y="1825625"/>
            <a:ext cx="10515601" cy="493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0596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Kunjungan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634" t="31895" r="13411" b="30407"/>
          <a:stretch/>
        </p:blipFill>
        <p:spPr>
          <a:xfrm>
            <a:off x="838200" y="2191656"/>
            <a:ext cx="10641413" cy="309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819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427" t="28125" r="17092" b="7193"/>
          <a:stretch/>
        </p:blipFill>
        <p:spPr>
          <a:xfrm>
            <a:off x="838200" y="1690689"/>
            <a:ext cx="9133114" cy="507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811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Terima Kasih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95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a. </a:t>
            </a:r>
            <a:r>
              <a:rPr lang="en-US" dirty="0" err="1"/>
              <a:t>Paradigma</a:t>
            </a:r>
            <a:r>
              <a:rPr lang="en-US" dirty="0"/>
              <a:t> </a:t>
            </a:r>
            <a:r>
              <a:rPr lang="en-US" dirty="0" err="1"/>
              <a:t>Sehat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b. </a:t>
            </a:r>
            <a:r>
              <a:rPr lang="en-US" dirty="0" err="1"/>
              <a:t>pertanggungjawaban</a:t>
            </a:r>
            <a:r>
              <a:rPr lang="en-US" dirty="0"/>
              <a:t> </a:t>
            </a:r>
            <a:r>
              <a:rPr lang="en-US" dirty="0" err="1"/>
              <a:t>wilayah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c. </a:t>
            </a:r>
            <a:r>
              <a:rPr lang="en-US" dirty="0" err="1"/>
              <a:t>kemandirian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d. </a:t>
            </a:r>
            <a:r>
              <a:rPr lang="en-US" dirty="0" err="1"/>
              <a:t>pemerataan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e.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guna</a:t>
            </a:r>
            <a:r>
              <a:rPr lang="en-US" dirty="0"/>
              <a:t>; </a:t>
            </a:r>
            <a:r>
              <a:rPr lang="en-US" dirty="0" err="1"/>
              <a:t>dan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f. </a:t>
            </a:r>
            <a:r>
              <a:rPr lang="en-US" dirty="0" err="1"/>
              <a:t>keterpaduan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kesinambungan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dirty="0" err="1" smtClean="0">
                <a:latin typeface="Stencil" panose="040409050D0802020404" pitchFamily="82" charset="0"/>
                <a:cs typeface="Arial" panose="020B0604020202020204" pitchFamily="34" charset="0"/>
              </a:rPr>
              <a:t>Prinsip</a:t>
            </a:r>
            <a:r>
              <a:rPr lang="en-US" altLang="en-US" dirty="0" smtClean="0">
                <a:latin typeface="Stencil" panose="040409050D0802020404" pitchFamily="82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Stencil" panose="040409050D0802020404" pitchFamily="82" charset="0"/>
                <a:cs typeface="Arial" panose="020B0604020202020204" pitchFamily="34" charset="0"/>
              </a:rPr>
              <a:t>penyelenggaraan</a:t>
            </a:r>
            <a:r>
              <a:rPr lang="id-ID" altLang="en-US" dirty="0">
                <a:latin typeface="Stencil" panose="040409050D0802020404" pitchFamily="82" charset="0"/>
                <a:cs typeface="Arial" panose="020B0604020202020204" pitchFamily="34" charset="0"/>
              </a:rPr>
              <a:t/>
            </a:r>
            <a:br>
              <a:rPr lang="id-ID" altLang="en-US" dirty="0">
                <a:latin typeface="Stencil" panose="040409050D0802020404" pitchFamily="82" charset="0"/>
                <a:cs typeface="Arial" panose="020B0604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45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245" y="1020407"/>
            <a:ext cx="10515600" cy="4738948"/>
          </a:xfrm>
        </p:spPr>
        <p:txBody>
          <a:bodyPr/>
          <a:lstStyle/>
          <a:p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dukungan</a:t>
            </a:r>
            <a:r>
              <a:rPr lang="en-US" dirty="0"/>
              <a:t> </a:t>
            </a:r>
            <a:r>
              <a:rPr lang="en-US" dirty="0" err="1"/>
              <a:t>Sarana</a:t>
            </a:r>
            <a:r>
              <a:rPr lang="en-US" dirty="0"/>
              <a:t> </a:t>
            </a:r>
            <a:r>
              <a:rPr lang="en-US" dirty="0" err="1"/>
              <a:t>Prasarana</a:t>
            </a:r>
            <a:r>
              <a:rPr lang="en-US" dirty="0"/>
              <a:t>,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satunya</a:t>
            </a:r>
            <a:r>
              <a:rPr lang="en-US" dirty="0"/>
              <a:t> </a:t>
            </a:r>
            <a:r>
              <a:rPr lang="en-US" dirty="0" err="1" smtClean="0"/>
              <a:t>Sistem</a:t>
            </a:r>
            <a:r>
              <a:rPr lang="en-US" dirty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/>
              <a:t>di </a:t>
            </a:r>
            <a:r>
              <a:rPr lang="en-US" dirty="0" err="1"/>
              <a:t>Puskesmas</a:t>
            </a:r>
            <a:endParaRPr lang="en-US" dirty="0"/>
          </a:p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Puskesmas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 smtClean="0"/>
              <a:t>diselenggarakan</a:t>
            </a:r>
            <a:r>
              <a:rPr lang="en-US" dirty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/>
              <a:t>eletronik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non </a:t>
            </a:r>
            <a:r>
              <a:rPr lang="en-US" dirty="0" err="1"/>
              <a:t>elektronik</a:t>
            </a:r>
            <a:r>
              <a:rPr lang="en-US" dirty="0"/>
              <a:t>.</a:t>
            </a:r>
          </a:p>
          <a:p>
            <a:r>
              <a:rPr lang="en-US" dirty="0" smtClean="0"/>
              <a:t>SI </a:t>
            </a:r>
            <a:r>
              <a:rPr lang="en-US" dirty="0" err="1"/>
              <a:t>untuk</a:t>
            </a:r>
            <a:r>
              <a:rPr lang="en-US" dirty="0"/>
              <a:t> 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/>
              <a:t>pelayanan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/>
              <a:t>perkantoran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/>
              <a:t>pelaporan</a:t>
            </a:r>
            <a:r>
              <a:rPr lang="en-US" dirty="0"/>
              <a:t> &amp; </a:t>
            </a:r>
            <a:r>
              <a:rPr lang="en-US" dirty="0" err="1"/>
              <a:t>pengolahan</a:t>
            </a:r>
            <a:r>
              <a:rPr lang="en-US" dirty="0"/>
              <a:t> Data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4101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err="1" smtClean="0">
                <a:latin typeface="Stencil" panose="040409050D0802020404" pitchFamily="82" charset="0"/>
                <a:cs typeface="Arial" panose="020B0604020202020204" pitchFamily="34" charset="0"/>
              </a:rPr>
              <a:t>Macam</a:t>
            </a:r>
            <a:r>
              <a:rPr lang="en-US" altLang="en-US" dirty="0" smtClean="0">
                <a:latin typeface="Stencil" panose="040409050D0802020404" pitchFamily="82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Stencil" panose="040409050D0802020404" pitchFamily="82" charset="0"/>
                <a:cs typeface="Arial" panose="020B0604020202020204" pitchFamily="34" charset="0"/>
              </a:rPr>
              <a:t>Sistem</a:t>
            </a:r>
            <a:r>
              <a:rPr lang="en-US" altLang="en-US" dirty="0" smtClean="0">
                <a:latin typeface="Stencil" panose="040409050D0802020404" pitchFamily="82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Stencil" panose="040409050D0802020404" pitchFamily="82" charset="0"/>
                <a:cs typeface="Arial" panose="020B0604020202020204" pitchFamily="34" charset="0"/>
              </a:rPr>
              <a:t>Infomasi</a:t>
            </a:r>
            <a:r>
              <a:rPr lang="en-US" altLang="en-US" dirty="0" smtClean="0">
                <a:latin typeface="Stencil" panose="040409050D0802020404" pitchFamily="82" charset="0"/>
                <a:cs typeface="Arial" panose="020B0604020202020204" pitchFamily="34" charset="0"/>
              </a:rPr>
              <a:t> di </a:t>
            </a:r>
            <a:r>
              <a:rPr lang="en-US" altLang="en-US" dirty="0" err="1" smtClean="0">
                <a:latin typeface="Stencil" panose="040409050D0802020404" pitchFamily="82" charset="0"/>
                <a:cs typeface="Arial" panose="020B0604020202020204" pitchFamily="34" charset="0"/>
              </a:rPr>
              <a:t>Puskesmas</a:t>
            </a:r>
            <a:r>
              <a:rPr lang="id-ID" altLang="en-US" dirty="0">
                <a:latin typeface="Stencil" panose="040409050D0802020404" pitchFamily="82" charset="0"/>
                <a:cs typeface="Arial" panose="020B0604020202020204" pitchFamily="34" charset="0"/>
              </a:rPr>
              <a:t/>
            </a:r>
            <a:br>
              <a:rPr lang="id-ID" altLang="en-US" dirty="0">
                <a:latin typeface="Stencil" panose="040409050D0802020404" pitchFamily="82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Puskesmas</a:t>
            </a:r>
            <a:r>
              <a:rPr lang="en-US" dirty="0"/>
              <a:t> (SIMPUS)</a:t>
            </a:r>
          </a:p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/>
              <a:t>Informasi</a:t>
            </a:r>
            <a:r>
              <a:rPr lang="en-US" dirty="0"/>
              <a:t> HIV</a:t>
            </a:r>
          </a:p>
          <a:p>
            <a:r>
              <a:rPr lang="en-US" dirty="0" smtClean="0"/>
              <a:t>SITT</a:t>
            </a:r>
            <a:endParaRPr lang="en-US" dirty="0"/>
          </a:p>
          <a:p>
            <a:r>
              <a:rPr lang="en-US" dirty="0" err="1" smtClean="0"/>
              <a:t>PCare</a:t>
            </a:r>
            <a:endParaRPr lang="en-US" dirty="0"/>
          </a:p>
          <a:p>
            <a:r>
              <a:rPr lang="en-US" dirty="0" err="1" smtClean="0"/>
              <a:t>Simbadda</a:t>
            </a:r>
            <a:r>
              <a:rPr lang="en-US" dirty="0"/>
              <a:t>, </a:t>
            </a:r>
            <a:r>
              <a:rPr lang="en-US" dirty="0" err="1"/>
              <a:t>Simperda</a:t>
            </a:r>
            <a:r>
              <a:rPr lang="en-US" dirty="0"/>
              <a:t>, </a:t>
            </a:r>
            <a:r>
              <a:rPr lang="en-US" dirty="0" err="1"/>
              <a:t>Simkeuda</a:t>
            </a:r>
            <a:r>
              <a:rPr lang="en-US" dirty="0"/>
              <a:t>, </a:t>
            </a:r>
            <a:r>
              <a:rPr lang="en-US" dirty="0" err="1"/>
              <a:t>dll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65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>
                <a:latin typeface="Stencil" panose="040409050D0802020404" pitchFamily="82" charset="0"/>
                <a:cs typeface="Arial" panose="020B0604020202020204" pitchFamily="34" charset="0"/>
              </a:rPr>
              <a:t>simpus</a:t>
            </a:r>
            <a:r>
              <a:rPr lang="id-ID" altLang="en-US" dirty="0">
                <a:latin typeface="Stencil" panose="040409050D0802020404" pitchFamily="82" charset="0"/>
                <a:cs typeface="Arial" panose="020B0604020202020204" pitchFamily="34" charset="0"/>
              </a:rPr>
              <a:t/>
            </a:r>
            <a:br>
              <a:rPr lang="id-ID" altLang="en-US" dirty="0">
                <a:latin typeface="Stencil" panose="040409050D0802020404" pitchFamily="82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fi-FI" dirty="0"/>
              <a:t>Suatu interaksi manusia/peralatan yang menyediakan </a:t>
            </a:r>
            <a:r>
              <a:rPr lang="fi-FI" dirty="0" smtClean="0"/>
              <a:t>informasi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/>
              <a:t>membantu</a:t>
            </a:r>
            <a:r>
              <a:rPr lang="en-US" dirty="0"/>
              <a:t> proses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Puskesmas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 smtClean="0"/>
              <a:t>mencapai</a:t>
            </a:r>
            <a:r>
              <a:rPr lang="en-US" dirty="0"/>
              <a:t> </a:t>
            </a:r>
            <a:r>
              <a:rPr lang="en-US" dirty="0" err="1" smtClean="0"/>
              <a:t>sasaran</a:t>
            </a:r>
            <a:r>
              <a:rPr lang="en-US" dirty="0" smtClean="0"/>
              <a:t> </a:t>
            </a:r>
            <a:r>
              <a:rPr lang="en-US" dirty="0" err="1"/>
              <a:t>kegiatannya</a:t>
            </a:r>
            <a:endParaRPr lang="en-US" dirty="0"/>
          </a:p>
          <a:p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/>
              <a:t>elektronik</a:t>
            </a:r>
            <a:r>
              <a:rPr lang="en-US" dirty="0"/>
              <a:t> di </a:t>
            </a:r>
            <a:r>
              <a:rPr lang="en-US" dirty="0" err="1"/>
              <a:t>gunakan</a:t>
            </a:r>
            <a:r>
              <a:rPr lang="en-US" dirty="0"/>
              <a:t> </a:t>
            </a:r>
            <a:r>
              <a:rPr lang="en-US" b="1" dirty="0" err="1"/>
              <a:t>aplikasi</a:t>
            </a:r>
            <a:r>
              <a:rPr lang="en-US" b="1" dirty="0"/>
              <a:t> </a:t>
            </a:r>
            <a:r>
              <a:rPr lang="en-US" dirty="0" err="1"/>
              <a:t>pendukung</a:t>
            </a:r>
            <a:endParaRPr lang="en-US" dirty="0"/>
          </a:p>
          <a:p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Lingkup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 smtClean="0"/>
              <a:t>Gedung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Gedung</a:t>
            </a:r>
            <a:r>
              <a:rPr lang="en-US" dirty="0"/>
              <a:t> (</a:t>
            </a:r>
            <a:r>
              <a:rPr lang="en-US" dirty="0" err="1"/>
              <a:t>Pustu</a:t>
            </a:r>
            <a:r>
              <a:rPr lang="en-US" dirty="0"/>
              <a:t>, </a:t>
            </a:r>
            <a:r>
              <a:rPr lang="en-US" dirty="0" err="1"/>
              <a:t>Posyandu</a:t>
            </a:r>
            <a:r>
              <a:rPr lang="en-US" dirty="0"/>
              <a:t>, </a:t>
            </a:r>
            <a:r>
              <a:rPr lang="en-US" dirty="0" err="1"/>
              <a:t>Poskesdes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Pengolahan</a:t>
            </a:r>
            <a:r>
              <a:rPr lang="en-US" dirty="0" smtClean="0"/>
              <a:t> Data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Pelaporan</a:t>
            </a:r>
            <a:r>
              <a:rPr lang="en-US" dirty="0" smtClean="0"/>
              <a:t> </a:t>
            </a:r>
            <a:r>
              <a:rPr lang="en-US" dirty="0"/>
              <a:t>&amp; </a:t>
            </a:r>
            <a:r>
              <a:rPr lang="en-US" dirty="0" err="1"/>
              <a:t>Penyajian</a:t>
            </a:r>
            <a:r>
              <a:rPr lang="en-US" dirty="0"/>
              <a:t> </a:t>
            </a:r>
            <a:r>
              <a:rPr lang="en-US" dirty="0" err="1"/>
              <a:t>Informasi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/>
              <a:t>akun</a:t>
            </a:r>
            <a:r>
              <a:rPr lang="en-US" dirty="0"/>
              <a:t> &amp; </a:t>
            </a:r>
            <a:r>
              <a:rPr lang="en-US" dirty="0" err="1"/>
              <a:t>konten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33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36728"/>
            <a:ext cx="10515600" cy="6073253"/>
          </a:xfrm>
        </p:spPr>
        <p:txBody>
          <a:bodyPr>
            <a:normAutofit/>
          </a:bodyPr>
          <a:lstStyle/>
          <a:p>
            <a:r>
              <a:rPr lang="en-US" b="1" dirty="0" err="1"/>
              <a:t>Pelayanan</a:t>
            </a:r>
            <a:r>
              <a:rPr lang="en-US" b="1" dirty="0"/>
              <a:t> </a:t>
            </a:r>
            <a:r>
              <a:rPr lang="en-US" b="1" dirty="0" err="1"/>
              <a:t>Pasien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 smtClean="0"/>
              <a:t>Gedung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723900">
              <a:buFont typeface="Courier New" panose="02070309020205020404" pitchFamily="49" charset="0"/>
              <a:buChar char="o"/>
            </a:pPr>
            <a:r>
              <a:rPr lang="en-US" dirty="0" err="1" smtClean="0"/>
              <a:t>Pendaftaran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endParaRPr lang="en-US" dirty="0"/>
          </a:p>
          <a:p>
            <a:pPr marL="723900">
              <a:buFont typeface="Courier New" panose="02070309020205020404" pitchFamily="49" charset="0"/>
              <a:buChar char="o"/>
            </a:pPr>
            <a:r>
              <a:rPr lang="en-US" dirty="0" err="1" smtClean="0"/>
              <a:t>Pencatatan</a:t>
            </a:r>
            <a:r>
              <a:rPr lang="en-US" dirty="0" smtClean="0"/>
              <a:t> </a:t>
            </a:r>
            <a:r>
              <a:rPr lang="en-US" dirty="0"/>
              <a:t>data </a:t>
            </a:r>
            <a:r>
              <a:rPr lang="en-US" dirty="0" err="1"/>
              <a:t>medis</a:t>
            </a:r>
            <a:r>
              <a:rPr lang="en-US" dirty="0"/>
              <a:t>, </a:t>
            </a:r>
            <a:r>
              <a:rPr lang="en-US" dirty="0" err="1"/>
              <a:t>terapi</a:t>
            </a:r>
            <a:r>
              <a:rPr lang="en-US" dirty="0"/>
              <a:t>, </a:t>
            </a:r>
            <a:r>
              <a:rPr lang="en-US" dirty="0" err="1"/>
              <a:t>tindakan</a:t>
            </a:r>
            <a:r>
              <a:rPr lang="en-US" dirty="0"/>
              <a:t> &amp; </a:t>
            </a:r>
            <a:r>
              <a:rPr lang="en-US" dirty="0" err="1" smtClean="0"/>
              <a:t>pengobatan</a:t>
            </a:r>
            <a:endParaRPr lang="en-US" dirty="0"/>
          </a:p>
          <a:p>
            <a:pPr marL="723900">
              <a:buFont typeface="Courier New" panose="02070309020205020404" pitchFamily="49" charset="0"/>
              <a:buChar char="o"/>
            </a:pP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Antrian</a:t>
            </a:r>
            <a:endParaRPr lang="en-US" dirty="0"/>
          </a:p>
          <a:p>
            <a:pPr marL="723900">
              <a:buFont typeface="Courier New" panose="02070309020205020404" pitchFamily="49" charset="0"/>
              <a:buChar char="o"/>
            </a:pP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Register </a:t>
            </a:r>
            <a:r>
              <a:rPr lang="it-IT" dirty="0"/>
              <a:t>harian, per poli, cara bayar, </a:t>
            </a:r>
            <a:r>
              <a:rPr lang="it-IT" dirty="0" smtClean="0"/>
              <a:t>laporan </a:t>
            </a:r>
            <a:r>
              <a:rPr lang="en-US" dirty="0" err="1" smtClean="0"/>
              <a:t>kunjungan</a:t>
            </a:r>
            <a:r>
              <a:rPr lang="en-US" dirty="0"/>
              <a:t>, </a:t>
            </a:r>
            <a:r>
              <a:rPr lang="en-US" dirty="0" err="1"/>
              <a:t>dll</a:t>
            </a:r>
            <a:r>
              <a:rPr lang="en-US" dirty="0"/>
              <a:t>)</a:t>
            </a:r>
            <a:endParaRPr lang="id-ID" altLang="en-US" dirty="0">
              <a:latin typeface="Tw Cen MT Condensed Extra Bold" panose="020B08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07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8048"/>
            <a:ext cx="10515600" cy="5248915"/>
          </a:xfrm>
        </p:spPr>
        <p:txBody>
          <a:bodyPr/>
          <a:lstStyle/>
          <a:p>
            <a:r>
              <a:rPr lang="es-ES" b="1" dirty="0" err="1"/>
              <a:t>Pelayanan</a:t>
            </a:r>
            <a:r>
              <a:rPr lang="es-ES" b="1" dirty="0"/>
              <a:t> </a:t>
            </a:r>
            <a:r>
              <a:rPr lang="es-ES" b="1" dirty="0" err="1"/>
              <a:t>Pasien</a:t>
            </a:r>
            <a:r>
              <a:rPr lang="es-ES" b="1" dirty="0"/>
              <a:t> </a:t>
            </a:r>
            <a:r>
              <a:rPr lang="es-ES" b="1" dirty="0" err="1"/>
              <a:t>Luar</a:t>
            </a:r>
            <a:r>
              <a:rPr lang="es-ES" b="1" dirty="0"/>
              <a:t> </a:t>
            </a:r>
            <a:r>
              <a:rPr lang="es-ES" b="1" dirty="0" err="1"/>
              <a:t>Gedung</a:t>
            </a:r>
            <a:r>
              <a:rPr lang="es-ES" b="1" dirty="0"/>
              <a:t> </a:t>
            </a:r>
            <a:r>
              <a:rPr lang="es-ES" dirty="0"/>
              <a:t>(</a:t>
            </a:r>
            <a:r>
              <a:rPr lang="es-ES" dirty="0" err="1"/>
              <a:t>Agregat</a:t>
            </a:r>
            <a:r>
              <a:rPr lang="es-ES" dirty="0"/>
              <a:t> dan </a:t>
            </a:r>
            <a:r>
              <a:rPr lang="es-ES" dirty="0" err="1"/>
              <a:t>Individu</a:t>
            </a:r>
            <a:r>
              <a:rPr lang="es-ES" dirty="0"/>
              <a:t>)</a:t>
            </a:r>
          </a:p>
          <a:p>
            <a:pPr marL="723900">
              <a:buFont typeface="Courier New" panose="02070309020205020404" pitchFamily="49" charset="0"/>
              <a:buChar char="o"/>
            </a:pPr>
            <a:r>
              <a:rPr lang="en-US" dirty="0" smtClean="0"/>
              <a:t>Individual</a:t>
            </a:r>
          </a:p>
          <a:p>
            <a:pPr marL="0" indent="0">
              <a:buNone/>
            </a:pPr>
            <a:r>
              <a:rPr lang="en-US" dirty="0" smtClean="0"/>
              <a:t>	- </a:t>
            </a:r>
            <a:r>
              <a:rPr lang="en-US" dirty="0" err="1" smtClean="0"/>
              <a:t>Pendaftaran</a:t>
            </a:r>
            <a:r>
              <a:rPr lang="en-US" dirty="0" smtClean="0"/>
              <a:t> </a:t>
            </a:r>
            <a:r>
              <a:rPr lang="en-US" dirty="0" err="1"/>
              <a:t>Pasien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- </a:t>
            </a:r>
            <a:r>
              <a:rPr lang="en-US" dirty="0" err="1" smtClean="0"/>
              <a:t>Pencatatan</a:t>
            </a:r>
            <a:r>
              <a:rPr lang="en-US" dirty="0" smtClean="0"/>
              <a:t> </a:t>
            </a:r>
            <a:r>
              <a:rPr lang="en-US" dirty="0"/>
              <a:t>data </a:t>
            </a:r>
            <a:r>
              <a:rPr lang="en-US" dirty="0" err="1"/>
              <a:t>medis</a:t>
            </a:r>
            <a:r>
              <a:rPr lang="en-US" dirty="0"/>
              <a:t>, </a:t>
            </a:r>
            <a:r>
              <a:rPr lang="en-US" dirty="0" err="1"/>
              <a:t>terapi</a:t>
            </a:r>
            <a:r>
              <a:rPr lang="en-US" dirty="0"/>
              <a:t> &amp; </a:t>
            </a:r>
            <a:r>
              <a:rPr lang="en-US" dirty="0" err="1"/>
              <a:t>pengobatan</a:t>
            </a:r>
            <a:endParaRPr lang="en-US" dirty="0"/>
          </a:p>
          <a:p>
            <a:pPr marL="723900">
              <a:buFont typeface="Courier New" panose="02070309020205020404" pitchFamily="49" charset="0"/>
              <a:buChar char="o"/>
            </a:pPr>
            <a:endParaRPr lang="en-US" dirty="0"/>
          </a:p>
          <a:p>
            <a:pPr marL="723900">
              <a:buFont typeface="Courier New" panose="02070309020205020404" pitchFamily="49" charset="0"/>
              <a:buChar char="o"/>
            </a:pPr>
            <a:r>
              <a:rPr lang="en-US" dirty="0" err="1" smtClean="0"/>
              <a:t>Agregat</a:t>
            </a:r>
            <a:endParaRPr lang="en-US" dirty="0"/>
          </a:p>
          <a:p>
            <a:pPr marL="49530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/>
              <a:t>kunjungan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, </a:t>
            </a:r>
            <a:r>
              <a:rPr lang="en-US" dirty="0" err="1"/>
              <a:t>tindakan</a:t>
            </a:r>
            <a:r>
              <a:rPr lang="en-US" dirty="0"/>
              <a:t>, </a:t>
            </a:r>
            <a:r>
              <a:rPr lang="en-US" dirty="0" err="1"/>
              <a:t>obat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11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1128</TotalTime>
  <Words>319</Words>
  <Application>Microsoft Office PowerPoint</Application>
  <PresentationFormat>Widescreen</PresentationFormat>
  <Paragraphs>99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Courier New</vt:lpstr>
      <vt:lpstr>Stencil</vt:lpstr>
      <vt:lpstr>Tw Cen MT Condensed Extra Bold</vt:lpstr>
      <vt:lpstr>Office Theme</vt:lpstr>
      <vt:lpstr>PowerPoint Presentation</vt:lpstr>
      <vt:lpstr>PowerPoint Presentation</vt:lpstr>
      <vt:lpstr>PowerPoint Presentation</vt:lpstr>
      <vt:lpstr>Prinsip penyelenggaraan </vt:lpstr>
      <vt:lpstr>PowerPoint Presentation</vt:lpstr>
      <vt:lpstr>Macam Sistem Infomasi di Puskesmas </vt:lpstr>
      <vt:lpstr>simpus </vt:lpstr>
      <vt:lpstr>PowerPoint Presentation</vt:lpstr>
      <vt:lpstr>PowerPoint Presentation</vt:lpstr>
      <vt:lpstr>Jenis Register Puskesmas</vt:lpstr>
      <vt:lpstr>Jenis Register Puskesmas</vt:lpstr>
      <vt:lpstr>Aspek pendukung si puskesmas </vt:lpstr>
      <vt:lpstr>Alur Simpus kota semarang </vt:lpstr>
      <vt:lpstr>Alur data dalam gedung (Rawat Inap)</vt:lpstr>
      <vt:lpstr>PowerPoint Presentation</vt:lpstr>
      <vt:lpstr>PowerPoint Presentation</vt:lpstr>
      <vt:lpstr>Tampilan Registrasi SIMPUS</vt:lpstr>
      <vt:lpstr>SIMPUS Kota Semarang</vt:lpstr>
      <vt:lpstr>Form Pendaftaran Pasien Baru SIMPUS</vt:lpstr>
      <vt:lpstr>Master Patient Index Puskesmas</vt:lpstr>
      <vt:lpstr>Catatan Kunjungan Pasien</vt:lpstr>
      <vt:lpstr>Catatan Medik Pasien</vt:lpstr>
      <vt:lpstr>Catatan Medik Pasien Gigi</vt:lpstr>
      <vt:lpstr>Data Kunjungan Poli</vt:lpstr>
      <vt:lpstr>Pencatatan Data Medis di Poli</vt:lpstr>
      <vt:lpstr>Pencatatan data medis KIA</vt:lpstr>
      <vt:lpstr>Pencatatan data kehamilan</vt:lpstr>
      <vt:lpstr>Peminjaman Berkas RM</vt:lpstr>
      <vt:lpstr>Pelaporan SIMPUS</vt:lpstr>
      <vt:lpstr>Laporan data kesakitan</vt:lpstr>
      <vt:lpstr>Laporan Kunjungan Pasien</vt:lpstr>
      <vt:lpstr>Laporan Pelayanan Pasien</vt:lpstr>
      <vt:lpstr>Terima Kasih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Kontrak Kuliah dan Pengantar Aplikasi Fasyankes</dc:title>
  <dc:creator>pm herlambang</dc:creator>
  <cp:lastModifiedBy>Tomy Abiyasa</cp:lastModifiedBy>
  <cp:revision>53</cp:revision>
  <dcterms:created xsi:type="dcterms:W3CDTF">2019-02-24T13:40:43Z</dcterms:created>
  <dcterms:modified xsi:type="dcterms:W3CDTF">2020-03-30T00:09:06Z</dcterms:modified>
</cp:coreProperties>
</file>