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3B72-F063-4D99-8DF0-F619E667E3FE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8DE1-EE6E-4AF5-B2CF-6946191D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3B72-F063-4D99-8DF0-F619E667E3FE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8DE1-EE6E-4AF5-B2CF-6946191D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3B72-F063-4D99-8DF0-F619E667E3FE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8DE1-EE6E-4AF5-B2CF-6946191D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3B72-F063-4D99-8DF0-F619E667E3FE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8DE1-EE6E-4AF5-B2CF-6946191D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3B72-F063-4D99-8DF0-F619E667E3FE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8DE1-EE6E-4AF5-B2CF-6946191D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3B72-F063-4D99-8DF0-F619E667E3FE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8DE1-EE6E-4AF5-B2CF-6946191D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3B72-F063-4D99-8DF0-F619E667E3FE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8DE1-EE6E-4AF5-B2CF-6946191D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3B72-F063-4D99-8DF0-F619E667E3FE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8DE1-EE6E-4AF5-B2CF-6946191D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3B72-F063-4D99-8DF0-F619E667E3FE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8DE1-EE6E-4AF5-B2CF-6946191D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3B72-F063-4D99-8DF0-F619E667E3FE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8DE1-EE6E-4AF5-B2CF-6946191D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3B72-F063-4D99-8DF0-F619E667E3FE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8DE1-EE6E-4AF5-B2CF-6946191D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13B72-F063-4D99-8DF0-F619E667E3FE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C8DE1-EE6E-4AF5-B2CF-6946191D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shley Crawford" pitchFamily="82" charset="0"/>
                <a:ea typeface="Arial Unicode MS" pitchFamily="34" charset="-128"/>
                <a:cs typeface="Arial Unicode MS" pitchFamily="34" charset="-128"/>
              </a:rPr>
              <a:t>LAPORAN PENYELIDIKAN KEJADIAN LUAR BIASA</a:t>
            </a:r>
            <a:endParaRPr lang="en-US" dirty="0">
              <a:latin typeface="Ashley Crawford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6.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543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haris</a:t>
            </a:r>
            <a:r>
              <a:rPr lang="en-US" dirty="0" smtClean="0"/>
              <a:t> </a:t>
            </a:r>
            <a:r>
              <a:rPr lang="en-US" dirty="0" err="1" smtClean="0"/>
              <a:t>menghindarkan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, </a:t>
            </a:r>
            <a:r>
              <a:rPr lang="en-US" dirty="0" err="1" smtClean="0"/>
              <a:t>komentar</a:t>
            </a:r>
            <a:r>
              <a:rPr lang="en-US" dirty="0" smtClean="0"/>
              <a:t> editorial, </a:t>
            </a:r>
            <a:r>
              <a:rPr lang="en-US" dirty="0" err="1" smtClean="0"/>
              <a:t>diskusi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Penyajian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: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Tabel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Grafik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Chart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Peta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smtClean="0"/>
              <a:t>Yang </a:t>
            </a:r>
            <a:r>
              <a:rPr lang="en-US" sz="2300" dirty="0" err="1" smtClean="0"/>
              <a:t>perlu</a:t>
            </a:r>
            <a:r>
              <a:rPr lang="en-US" sz="2300" dirty="0" smtClean="0"/>
              <a:t> </a:t>
            </a:r>
            <a:r>
              <a:rPr lang="en-US" sz="2300" dirty="0" err="1" smtClean="0"/>
              <a:t>diperhatikan</a:t>
            </a:r>
            <a:r>
              <a:rPr lang="en-US" sz="2300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sz="2300" dirty="0" err="1" smtClean="0"/>
              <a:t>Sederhana</a:t>
            </a:r>
            <a:endParaRPr lang="en-US" sz="2300" dirty="0" smtClean="0"/>
          </a:p>
          <a:p>
            <a:pPr marL="514350" indent="-514350">
              <a:buAutoNum type="alphaLcPeriod"/>
            </a:pPr>
            <a:r>
              <a:rPr lang="en-US" sz="2300" dirty="0" err="1" smtClean="0"/>
              <a:t>Variabel</a:t>
            </a:r>
            <a:r>
              <a:rPr lang="en-US" sz="2300" dirty="0" smtClean="0"/>
              <a:t> </a:t>
            </a:r>
            <a:r>
              <a:rPr lang="en-US" sz="2300" dirty="0" err="1" smtClean="0"/>
              <a:t>sebaiknya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lebih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3</a:t>
            </a:r>
          </a:p>
          <a:p>
            <a:pPr marL="514350" indent="-514350">
              <a:buAutoNum type="alphaLcPeriod"/>
            </a:pPr>
            <a:r>
              <a:rPr lang="en-US" sz="2300" dirty="0" smtClean="0"/>
              <a:t>Self Explanatory </a:t>
            </a:r>
            <a:r>
              <a:rPr lang="en-US" sz="2300" dirty="0" err="1" smtClean="0"/>
              <a:t>dimana</a:t>
            </a:r>
            <a:r>
              <a:rPr lang="en-US" sz="2300" dirty="0" smtClean="0"/>
              <a:t> </a:t>
            </a:r>
            <a:r>
              <a:rPr lang="en-US" sz="2300" dirty="0" err="1" smtClean="0"/>
              <a:t>pengguna</a:t>
            </a:r>
            <a:r>
              <a:rPr lang="en-US" sz="2300" dirty="0" smtClean="0"/>
              <a:t> </a:t>
            </a:r>
            <a:r>
              <a:rPr lang="en-US" sz="2300" dirty="0" err="1" smtClean="0"/>
              <a:t>singkatan</a:t>
            </a:r>
            <a:r>
              <a:rPr lang="en-US" sz="2300" dirty="0" smtClean="0"/>
              <a:t>, </a:t>
            </a:r>
            <a:r>
              <a:rPr lang="en-US" sz="2300" dirty="0" err="1" smtClean="0"/>
              <a:t>kode</a:t>
            </a:r>
            <a:r>
              <a:rPr lang="en-US" sz="2300" dirty="0" smtClean="0"/>
              <a:t>,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simbol</a:t>
            </a:r>
            <a:r>
              <a:rPr lang="en-US" sz="2300" dirty="0" smtClean="0"/>
              <a:t>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keterangannya</a:t>
            </a:r>
            <a:endParaRPr lang="en-US" sz="2300" dirty="0"/>
          </a:p>
          <a:p>
            <a:pPr marL="514350" indent="-514350">
              <a:buAutoNum type="alphaLcPeriod"/>
            </a:pPr>
            <a:r>
              <a:rPr lang="en-US" sz="2300" dirty="0" err="1" smtClean="0"/>
              <a:t>Tiap</a:t>
            </a:r>
            <a:r>
              <a:rPr lang="en-US" sz="2300" dirty="0" smtClean="0"/>
              <a:t> </a:t>
            </a:r>
            <a:r>
              <a:rPr lang="en-US" sz="2300" dirty="0" err="1" smtClean="0"/>
              <a:t>kolom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baris</a:t>
            </a:r>
            <a:r>
              <a:rPr lang="en-US" sz="2300" dirty="0" smtClean="0"/>
              <a:t> </a:t>
            </a:r>
            <a:r>
              <a:rPr lang="en-US" sz="2300" dirty="0" err="1" smtClean="0"/>
              <a:t>diberi</a:t>
            </a:r>
            <a:r>
              <a:rPr lang="en-US" sz="2300" dirty="0" smtClean="0"/>
              <a:t> </a:t>
            </a:r>
            <a:r>
              <a:rPr lang="en-US" sz="2300" dirty="0" err="1" smtClean="0"/>
              <a:t>nama</a:t>
            </a:r>
            <a:r>
              <a:rPr lang="en-US" sz="2300" dirty="0" smtClean="0"/>
              <a:t> yang </a:t>
            </a:r>
            <a:r>
              <a:rPr lang="en-US" sz="2300" dirty="0" err="1" smtClean="0"/>
              <a:t>jelas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ringkas</a:t>
            </a:r>
            <a:endParaRPr lang="en-US" sz="2300" dirty="0"/>
          </a:p>
          <a:p>
            <a:pPr marL="514350" indent="-514350">
              <a:buAutoNum type="alphaLcPeriod"/>
            </a:pP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dicantumkan</a:t>
            </a:r>
            <a:r>
              <a:rPr lang="en-US" sz="2300" dirty="0" smtClean="0"/>
              <a:t> </a:t>
            </a:r>
            <a:r>
              <a:rPr lang="en-US" sz="2300" dirty="0" err="1" smtClean="0"/>
              <a:t>satuan</a:t>
            </a:r>
            <a:r>
              <a:rPr lang="en-US" sz="2300" dirty="0" smtClean="0"/>
              <a:t> / unit yang </a:t>
            </a:r>
            <a:r>
              <a:rPr lang="en-US" sz="2300" dirty="0" err="1" smtClean="0"/>
              <a:t>dipergunakan</a:t>
            </a:r>
            <a:endParaRPr lang="en-US" sz="2300" dirty="0"/>
          </a:p>
          <a:p>
            <a:pPr marL="514350" indent="-514350">
              <a:buAutoNum type="alphaLcPeriod"/>
            </a:pPr>
            <a:r>
              <a:rPr lang="en-US" sz="2300" dirty="0" err="1" smtClean="0"/>
              <a:t>Jumlah</a:t>
            </a:r>
            <a:r>
              <a:rPr lang="en-US" sz="2300" dirty="0" smtClean="0"/>
              <a:t>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dicantumkan</a:t>
            </a:r>
            <a:endParaRPr lang="en-US" sz="2300" dirty="0" smtClean="0"/>
          </a:p>
          <a:p>
            <a:pPr marL="514350" indent="-514350">
              <a:buAutoNum type="alphaLcPeriod"/>
            </a:pPr>
            <a:r>
              <a:rPr lang="en-US" sz="2300" dirty="0" err="1" smtClean="0"/>
              <a:t>Tabel</a:t>
            </a:r>
            <a:r>
              <a:rPr lang="en-US" sz="2300" dirty="0" smtClean="0"/>
              <a:t>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judulnya</a:t>
            </a:r>
            <a:r>
              <a:rPr lang="en-US" sz="2300" dirty="0" smtClean="0"/>
              <a:t>, </a:t>
            </a:r>
            <a:r>
              <a:rPr lang="en-US" sz="2300" dirty="0" err="1" smtClean="0"/>
              <a:t>judul</a:t>
            </a:r>
            <a:r>
              <a:rPr lang="en-US" sz="2300" dirty="0" smtClean="0"/>
              <a:t> </a:t>
            </a:r>
            <a:r>
              <a:rPr lang="en-US" sz="2300" dirty="0" err="1" smtClean="0"/>
              <a:t>hendaknya</a:t>
            </a:r>
            <a:r>
              <a:rPr lang="en-US" sz="2300" dirty="0" smtClean="0"/>
              <a:t> </a:t>
            </a:r>
            <a:r>
              <a:rPr lang="en-US" sz="2300" dirty="0" err="1" smtClean="0"/>
              <a:t>jelas</a:t>
            </a:r>
            <a:r>
              <a:rPr lang="en-US" sz="2300" dirty="0" smtClean="0"/>
              <a:t>, </a:t>
            </a:r>
            <a:r>
              <a:rPr lang="en-US" sz="2300" dirty="0" err="1" smtClean="0"/>
              <a:t>singkat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to the point yang </a:t>
            </a:r>
            <a:r>
              <a:rPr lang="en-US" sz="2300" dirty="0" err="1" smtClean="0"/>
              <a:t>merupakan</a:t>
            </a:r>
            <a:r>
              <a:rPr lang="en-US" sz="2300" dirty="0" smtClean="0"/>
              <a:t> </a:t>
            </a:r>
            <a:r>
              <a:rPr lang="en-US" sz="2300" dirty="0" err="1" smtClean="0"/>
              <a:t>jawaban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: </a:t>
            </a:r>
            <a:r>
              <a:rPr lang="en-US" sz="2300" dirty="0" err="1" smtClean="0"/>
              <a:t>apa</a:t>
            </a:r>
            <a:r>
              <a:rPr lang="en-US" sz="2300" dirty="0" smtClean="0"/>
              <a:t>, </a:t>
            </a:r>
            <a:r>
              <a:rPr lang="en-US" sz="2300" dirty="0" err="1" smtClean="0"/>
              <a:t>kapan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mana</a:t>
            </a:r>
            <a:endParaRPr lang="en-US" sz="2300" dirty="0" smtClean="0"/>
          </a:p>
          <a:p>
            <a:pPr marL="514350" indent="-514350">
              <a:buAutoNum type="alphaLcPeriod"/>
            </a:pPr>
            <a:r>
              <a:rPr lang="en-US" sz="2300" dirty="0" err="1" smtClean="0"/>
              <a:t>Memberi</a:t>
            </a:r>
            <a:r>
              <a:rPr lang="en-US" sz="2300" dirty="0" smtClean="0"/>
              <a:t> </a:t>
            </a:r>
            <a:r>
              <a:rPr lang="en-US" sz="2300" dirty="0" err="1" smtClean="0"/>
              <a:t>nomor</a:t>
            </a:r>
            <a:r>
              <a:rPr lang="en-US" sz="2300" dirty="0" smtClean="0"/>
              <a:t> </a:t>
            </a:r>
            <a:r>
              <a:rPr lang="en-US" sz="2300" dirty="0" err="1" smtClean="0"/>
              <a:t>tabel</a:t>
            </a:r>
            <a:endParaRPr lang="en-US" sz="2300" dirty="0" smtClean="0"/>
          </a:p>
          <a:p>
            <a:pPr marL="514350" indent="-514350">
              <a:buAutoNum type="alphaLcPeriod"/>
            </a:pPr>
            <a:r>
              <a:rPr lang="en-US" sz="2300" dirty="0" err="1" smtClean="0"/>
              <a:t>Mencantumkan</a:t>
            </a:r>
            <a:r>
              <a:rPr lang="en-US" sz="2300" dirty="0" smtClean="0"/>
              <a:t> “</a:t>
            </a:r>
            <a:r>
              <a:rPr lang="en-US" sz="2300" dirty="0" err="1" smtClean="0"/>
              <a:t>Sumber</a:t>
            </a:r>
            <a:r>
              <a:rPr lang="en-US" sz="2300" dirty="0" smtClean="0"/>
              <a:t> Data”</a:t>
            </a:r>
          </a:p>
          <a:p>
            <a:pPr marL="514350" indent="-514350">
              <a:buAutoNum type="alphaLcPeriod"/>
            </a:pP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GRAFIK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350" dirty="0" err="1" smtClean="0"/>
              <a:t>Suatu</a:t>
            </a:r>
            <a:r>
              <a:rPr lang="en-US" sz="2350" dirty="0" smtClean="0"/>
              <a:t> </a:t>
            </a:r>
            <a:r>
              <a:rPr lang="en-US" sz="2350" dirty="0" err="1" smtClean="0"/>
              <a:t>cara</a:t>
            </a:r>
            <a:r>
              <a:rPr lang="en-US" sz="2350" dirty="0" smtClean="0"/>
              <a:t> </a:t>
            </a:r>
            <a:r>
              <a:rPr lang="en-US" sz="2350" dirty="0" err="1" smtClean="0"/>
              <a:t>menyajikan</a:t>
            </a:r>
            <a:r>
              <a:rPr lang="en-US" sz="2350" dirty="0" smtClean="0"/>
              <a:t> data </a:t>
            </a:r>
            <a:r>
              <a:rPr lang="en-US" sz="2350" dirty="0" err="1" smtClean="0"/>
              <a:t>kuantitatif</a:t>
            </a:r>
            <a:r>
              <a:rPr lang="en-US" sz="2350" dirty="0" smtClean="0"/>
              <a:t> </a:t>
            </a:r>
            <a:r>
              <a:rPr lang="en-US" sz="2350" dirty="0" err="1" smtClean="0"/>
              <a:t>dengan</a:t>
            </a:r>
            <a:r>
              <a:rPr lang="en-US" sz="2350" dirty="0" smtClean="0"/>
              <a:t> </a:t>
            </a:r>
            <a:r>
              <a:rPr lang="en-US" sz="2350" dirty="0" err="1" smtClean="0"/>
              <a:t>sistem</a:t>
            </a:r>
            <a:r>
              <a:rPr lang="en-US" sz="2350" dirty="0" smtClean="0"/>
              <a:t> </a:t>
            </a:r>
            <a:r>
              <a:rPr lang="en-US" sz="2350" dirty="0" err="1" smtClean="0"/>
              <a:t>koordinat</a:t>
            </a:r>
            <a:r>
              <a:rPr lang="en-US" sz="2350" dirty="0" smtClean="0"/>
              <a:t>.</a:t>
            </a:r>
          </a:p>
          <a:p>
            <a:pPr marL="0" indent="0">
              <a:buNone/>
            </a:pPr>
            <a:r>
              <a:rPr lang="en-US" sz="2350" dirty="0" smtClean="0"/>
              <a:t>Yang </a:t>
            </a:r>
            <a:r>
              <a:rPr lang="en-US" sz="2350" dirty="0" err="1" smtClean="0"/>
              <a:t>perlu</a:t>
            </a:r>
            <a:r>
              <a:rPr lang="en-US" sz="2350" dirty="0" smtClean="0"/>
              <a:t> </a:t>
            </a:r>
            <a:r>
              <a:rPr lang="en-US" sz="2350" dirty="0" err="1" smtClean="0"/>
              <a:t>diperhatikan</a:t>
            </a:r>
            <a:r>
              <a:rPr lang="en-US" sz="2350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sz="2350" dirty="0" err="1" smtClean="0"/>
              <a:t>Sederhana</a:t>
            </a:r>
            <a:endParaRPr lang="en-US" sz="2350" dirty="0" smtClean="0"/>
          </a:p>
          <a:p>
            <a:pPr marL="514350" indent="-514350">
              <a:buAutoNum type="alphaLcPeriod"/>
            </a:pPr>
            <a:r>
              <a:rPr lang="en-US" sz="2350" dirty="0" smtClean="0"/>
              <a:t>Self explanatory</a:t>
            </a:r>
          </a:p>
          <a:p>
            <a:pPr marL="514350" indent="-514350">
              <a:buAutoNum type="alphaLcPeriod"/>
            </a:pPr>
            <a:r>
              <a:rPr lang="en-US" sz="2350" dirty="0" err="1" smtClean="0"/>
              <a:t>Dalam</a:t>
            </a:r>
            <a:r>
              <a:rPr lang="en-US" sz="2350" dirty="0" smtClean="0"/>
              <a:t> </a:t>
            </a:r>
            <a:r>
              <a:rPr lang="en-US" sz="2350" dirty="0" err="1" smtClean="0"/>
              <a:t>meletakkan</a:t>
            </a:r>
            <a:r>
              <a:rPr lang="en-US" sz="2350" dirty="0" smtClean="0"/>
              <a:t> </a:t>
            </a:r>
            <a:r>
              <a:rPr lang="en-US" sz="2350" dirty="0" err="1" smtClean="0"/>
              <a:t>judul</a:t>
            </a:r>
            <a:r>
              <a:rPr lang="en-US" sz="2350" dirty="0" smtClean="0"/>
              <a:t> </a:t>
            </a:r>
            <a:r>
              <a:rPr lang="en-US" sz="2350" dirty="0" err="1" smtClean="0"/>
              <a:t>dapat</a:t>
            </a:r>
            <a:r>
              <a:rPr lang="en-US" sz="2350" dirty="0" smtClean="0"/>
              <a:t> </a:t>
            </a:r>
            <a:r>
              <a:rPr lang="en-US" sz="2350" dirty="0" err="1" smtClean="0"/>
              <a:t>di</a:t>
            </a:r>
            <a:r>
              <a:rPr lang="en-US" sz="2350" dirty="0" smtClean="0"/>
              <a:t> </a:t>
            </a:r>
            <a:r>
              <a:rPr lang="en-US" sz="2350" dirty="0" err="1" smtClean="0"/>
              <a:t>atas</a:t>
            </a:r>
            <a:r>
              <a:rPr lang="en-US" sz="2350" dirty="0" smtClean="0"/>
              <a:t> / </a:t>
            </a:r>
            <a:r>
              <a:rPr lang="en-US" sz="2350" dirty="0" err="1" smtClean="0"/>
              <a:t>di</a:t>
            </a:r>
            <a:r>
              <a:rPr lang="en-US" sz="2350" dirty="0" smtClean="0"/>
              <a:t> </a:t>
            </a:r>
            <a:r>
              <a:rPr lang="en-US" sz="2350" dirty="0" err="1" smtClean="0"/>
              <a:t>bawah</a:t>
            </a:r>
            <a:r>
              <a:rPr lang="en-US" sz="2350" dirty="0" smtClean="0"/>
              <a:t> </a:t>
            </a:r>
            <a:r>
              <a:rPr lang="en-US" sz="2350" dirty="0" err="1" smtClean="0"/>
              <a:t>grafik</a:t>
            </a:r>
            <a:endParaRPr lang="en-US" sz="2350" dirty="0" smtClean="0"/>
          </a:p>
          <a:p>
            <a:pPr marL="514350" indent="-514350">
              <a:buAutoNum type="alphaLcPeriod"/>
            </a:pPr>
            <a:r>
              <a:rPr lang="en-US" sz="2350" dirty="0" err="1" smtClean="0"/>
              <a:t>Sumbu</a:t>
            </a:r>
            <a:r>
              <a:rPr lang="en-US" sz="2350" dirty="0" smtClean="0"/>
              <a:t> Y : </a:t>
            </a:r>
            <a:r>
              <a:rPr lang="en-US" sz="2350" dirty="0" err="1" smtClean="0"/>
              <a:t>Skala</a:t>
            </a:r>
            <a:r>
              <a:rPr lang="en-US" sz="2350" dirty="0" smtClean="0"/>
              <a:t> </a:t>
            </a:r>
            <a:r>
              <a:rPr lang="en-US" sz="2350" dirty="0" err="1" smtClean="0"/>
              <a:t>Frekuensi</a:t>
            </a:r>
            <a:endParaRPr lang="en-US" sz="2350" dirty="0" smtClean="0"/>
          </a:p>
          <a:p>
            <a:pPr marL="514350" indent="-514350">
              <a:buAutoNum type="alphaLcPeriod"/>
            </a:pPr>
            <a:r>
              <a:rPr lang="en-US" sz="2350" dirty="0" err="1" smtClean="0"/>
              <a:t>Sumbu</a:t>
            </a:r>
            <a:r>
              <a:rPr lang="en-US" sz="2350" dirty="0" smtClean="0"/>
              <a:t> X : </a:t>
            </a:r>
            <a:r>
              <a:rPr lang="en-US" sz="2350" dirty="0" err="1" smtClean="0"/>
              <a:t>Skala</a:t>
            </a:r>
            <a:r>
              <a:rPr lang="en-US" sz="2350" dirty="0" smtClean="0"/>
              <a:t> method of classification</a:t>
            </a:r>
          </a:p>
          <a:p>
            <a:pPr marL="514350" indent="-514350">
              <a:buAutoNum type="alphaLcPeriod"/>
            </a:pPr>
            <a:r>
              <a:rPr lang="en-US" sz="2350" dirty="0" err="1" smtClean="0"/>
              <a:t>Mencantumkan</a:t>
            </a:r>
            <a:r>
              <a:rPr lang="en-US" sz="2350" dirty="0" smtClean="0"/>
              <a:t> </a:t>
            </a:r>
            <a:r>
              <a:rPr lang="en-US" sz="2350" dirty="0" err="1" smtClean="0"/>
              <a:t>skala</a:t>
            </a:r>
            <a:r>
              <a:rPr lang="en-US" sz="2350" dirty="0" smtClean="0"/>
              <a:t> yang </a:t>
            </a:r>
            <a:r>
              <a:rPr lang="en-US" sz="2350" dirty="0" err="1" smtClean="0"/>
              <a:t>jelas</a:t>
            </a:r>
            <a:endParaRPr lang="en-US" sz="2350" dirty="0" smtClean="0"/>
          </a:p>
          <a:p>
            <a:pPr marL="514350" indent="-514350">
              <a:buAutoNum type="alphaLcPeriod"/>
            </a:pPr>
            <a:r>
              <a:rPr lang="en-US" sz="2350" dirty="0" err="1" smtClean="0"/>
              <a:t>Bila</a:t>
            </a:r>
            <a:r>
              <a:rPr lang="en-US" sz="2350" dirty="0" smtClean="0"/>
              <a:t> </a:t>
            </a:r>
            <a:r>
              <a:rPr lang="en-US" sz="2350" dirty="0" err="1" smtClean="0"/>
              <a:t>ada</a:t>
            </a:r>
            <a:r>
              <a:rPr lang="en-US" sz="2350" dirty="0" smtClean="0"/>
              <a:t> </a:t>
            </a:r>
            <a:r>
              <a:rPr lang="en-US" sz="2350" dirty="0" err="1" smtClean="0"/>
              <a:t>grafik</a:t>
            </a:r>
            <a:r>
              <a:rPr lang="en-US" sz="2350" dirty="0" smtClean="0"/>
              <a:t> </a:t>
            </a:r>
            <a:r>
              <a:rPr lang="en-US" sz="2350" dirty="0" err="1" smtClean="0"/>
              <a:t>didapat</a:t>
            </a:r>
            <a:r>
              <a:rPr lang="en-US" sz="2350" dirty="0" smtClean="0"/>
              <a:t> </a:t>
            </a:r>
            <a:r>
              <a:rPr lang="en-US" sz="2350" dirty="0" err="1" smtClean="0"/>
              <a:t>lebih</a:t>
            </a:r>
            <a:r>
              <a:rPr lang="en-US" sz="2350" dirty="0" smtClean="0"/>
              <a:t> </a:t>
            </a:r>
            <a:r>
              <a:rPr lang="en-US" sz="2350" dirty="0" err="1" smtClean="0"/>
              <a:t>dari</a:t>
            </a:r>
            <a:r>
              <a:rPr lang="en-US" sz="2350" dirty="0" smtClean="0"/>
              <a:t> </a:t>
            </a:r>
            <a:r>
              <a:rPr lang="en-US" sz="2350" dirty="0" err="1" smtClean="0"/>
              <a:t>satu</a:t>
            </a:r>
            <a:r>
              <a:rPr lang="en-US" sz="2350" dirty="0" smtClean="0"/>
              <a:t> </a:t>
            </a:r>
            <a:r>
              <a:rPr lang="en-US" sz="2350" dirty="0" err="1" smtClean="0"/>
              <a:t>variabel</a:t>
            </a:r>
            <a:r>
              <a:rPr lang="en-US" sz="2350" dirty="0" smtClean="0"/>
              <a:t>, </a:t>
            </a:r>
            <a:r>
              <a:rPr lang="en-US" sz="2350" dirty="0" err="1" smtClean="0"/>
              <a:t>masing-masing</a:t>
            </a:r>
            <a:r>
              <a:rPr lang="en-US" sz="2350" dirty="0" smtClean="0"/>
              <a:t> </a:t>
            </a:r>
            <a:r>
              <a:rPr lang="en-US" sz="2350" dirty="0" err="1" smtClean="0"/>
              <a:t>diberi</a:t>
            </a:r>
            <a:r>
              <a:rPr lang="en-US" sz="2350" dirty="0" smtClean="0"/>
              <a:t> </a:t>
            </a:r>
            <a:r>
              <a:rPr lang="en-US" sz="2350" dirty="0" err="1" smtClean="0"/>
              <a:t>tanda</a:t>
            </a:r>
            <a:r>
              <a:rPr lang="en-US" sz="2350" dirty="0" smtClean="0"/>
              <a:t> / </a:t>
            </a:r>
            <a:r>
              <a:rPr lang="en-US" sz="2350" dirty="0" err="1" smtClean="0"/>
              <a:t>catatan</a:t>
            </a:r>
            <a:r>
              <a:rPr lang="en-US" sz="2350" dirty="0" smtClean="0"/>
              <a:t> / </a:t>
            </a:r>
            <a:r>
              <a:rPr lang="en-US" sz="2350" dirty="0" err="1" smtClean="0"/>
              <a:t>keterangan</a:t>
            </a:r>
            <a:endParaRPr lang="en-US" sz="2350" dirty="0" smtClean="0"/>
          </a:p>
          <a:p>
            <a:pPr marL="514350" indent="-514350">
              <a:buAutoNum type="alphaLcPeriod"/>
            </a:pPr>
            <a:r>
              <a:rPr lang="en-US" sz="2350" dirty="0" err="1" smtClean="0"/>
              <a:t>Bila</a:t>
            </a:r>
            <a:r>
              <a:rPr lang="en-US" sz="2350" dirty="0" smtClean="0"/>
              <a:t> </a:t>
            </a:r>
            <a:r>
              <a:rPr lang="en-US" sz="2350" dirty="0" err="1" smtClean="0"/>
              <a:t>perlu</a:t>
            </a:r>
            <a:r>
              <a:rPr lang="en-US" sz="2350" dirty="0" smtClean="0"/>
              <a:t> </a:t>
            </a:r>
            <a:r>
              <a:rPr lang="en-US" sz="2350" dirty="0" err="1" smtClean="0"/>
              <a:t>penambahan</a:t>
            </a:r>
            <a:r>
              <a:rPr lang="en-US" sz="2350" dirty="0" smtClean="0"/>
              <a:t> </a:t>
            </a:r>
            <a:r>
              <a:rPr lang="en-US" sz="2350" dirty="0" err="1" smtClean="0"/>
              <a:t>koordinat</a:t>
            </a:r>
            <a:r>
              <a:rPr lang="en-US" sz="2350" dirty="0" smtClean="0"/>
              <a:t>, </a:t>
            </a:r>
            <a:r>
              <a:rPr lang="en-US" sz="2350" dirty="0" err="1" smtClean="0"/>
              <a:t>harus</a:t>
            </a:r>
            <a:r>
              <a:rPr lang="en-US" sz="2350" dirty="0" smtClean="0"/>
              <a:t> </a:t>
            </a:r>
            <a:r>
              <a:rPr lang="en-US" sz="2350" dirty="0" err="1" smtClean="0"/>
              <a:t>diberi</a:t>
            </a:r>
            <a:r>
              <a:rPr lang="en-US" sz="2350" dirty="0" smtClean="0"/>
              <a:t> </a:t>
            </a:r>
            <a:r>
              <a:rPr lang="en-US" sz="2350" dirty="0" err="1" smtClean="0"/>
              <a:t>keterangan</a:t>
            </a:r>
            <a:r>
              <a:rPr lang="en-US" sz="2350" dirty="0" smtClean="0"/>
              <a:t> yang </a:t>
            </a:r>
            <a:r>
              <a:rPr lang="en-US" sz="2350" dirty="0" err="1" smtClean="0"/>
              <a:t>jelas</a:t>
            </a:r>
            <a:endParaRPr lang="en-US" sz="2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smtClean="0"/>
              <a:t>HISTOGRAM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(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histogram )</a:t>
            </a:r>
          </a:p>
          <a:p>
            <a:pPr marL="514350" indent="-514350">
              <a:buAutoNum type="alphaLcPeriod" startAt="2"/>
            </a:pP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Poligon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data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err="1" smtClean="0"/>
              <a:t>Geografi</a:t>
            </a:r>
            <a:r>
              <a:rPr lang="en-US" dirty="0" smtClean="0"/>
              <a:t> </a:t>
            </a:r>
            <a:r>
              <a:rPr lang="en-US" dirty="0" err="1" smtClean="0"/>
              <a:t>Coordinat</a:t>
            </a:r>
            <a:r>
              <a:rPr lang="en-US" dirty="0" smtClean="0"/>
              <a:t> Chart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Stop map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Prosentase</a:t>
            </a:r>
            <a:r>
              <a:rPr lang="en-US" dirty="0" smtClean="0"/>
              <a:t> Rate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7. </a:t>
            </a:r>
            <a:r>
              <a:rPr lang="en-US" b="1" dirty="0" err="1" smtClean="0"/>
              <a:t>Ananlisis</a:t>
            </a:r>
            <a:r>
              <a:rPr lang="en-US" b="1" dirty="0" smtClean="0"/>
              <a:t> Data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Kesimpulan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menyingkirkan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lain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, reservoir,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sekolompok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Di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epidemiologis</a:t>
            </a:r>
            <a:r>
              <a:rPr lang="en-US" dirty="0" smtClean="0"/>
              <a:t> KLB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KLB-KLB lain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9. </a:t>
            </a:r>
            <a:r>
              <a:rPr lang="en-US" b="1" dirty="0" err="1" smtClean="0"/>
              <a:t>Uraian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Dampak-Dampak</a:t>
            </a:r>
            <a:r>
              <a:rPr lang="en-US" b="1" dirty="0" smtClean="0"/>
              <a:t> </a:t>
            </a:r>
            <a:r>
              <a:rPr lang="en-US" b="1" dirty="0" err="1" smtClean="0"/>
              <a:t>Penting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, </a:t>
            </a:r>
            <a:r>
              <a:rPr lang="en-US" b="1" dirty="0" err="1" smtClean="0"/>
              <a:t>seperti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dirty="0" err="1" smtClean="0"/>
              <a:t>Dampak</a:t>
            </a:r>
            <a:r>
              <a:rPr lang="en-US" dirty="0" smtClean="0"/>
              <a:t> KLB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: </a:t>
            </a:r>
            <a:r>
              <a:rPr lang="en-US" dirty="0" err="1" smtClean="0"/>
              <a:t>akibat-akibat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: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status </a:t>
            </a:r>
            <a:r>
              <a:rPr lang="en-US" dirty="0" err="1" smtClean="0">
                <a:sym typeface="Wingdings" pitchFamily="2" charset="2"/>
              </a:rPr>
              <a:t>kekebalan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reservoir </a:t>
            </a:r>
            <a:r>
              <a:rPr lang="en-US" dirty="0" err="1" smtClean="0">
                <a:sym typeface="Wingdings" pitchFamily="2" charset="2"/>
              </a:rPr>
              <a:t>banyaknya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distribusi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vektor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banyaknya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distribusi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kehidupan</a:t>
            </a:r>
            <a:r>
              <a:rPr lang="en-US" dirty="0" smtClean="0">
                <a:sym typeface="Wingdings" pitchFamily="2" charset="2"/>
              </a:rPr>
              <a:t> 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8. </a:t>
            </a:r>
            <a:r>
              <a:rPr lang="en-US" b="1" dirty="0" err="1" smtClean="0"/>
              <a:t>Uraian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 yang </a:t>
            </a:r>
            <a:r>
              <a:rPr lang="en-US" b="1" dirty="0" err="1" smtClean="0"/>
              <a:t>Diambil</a:t>
            </a:r>
            <a:r>
              <a:rPr lang="en-US" b="1" dirty="0" smtClean="0"/>
              <a:t> ( </a:t>
            </a:r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Penanggulangan</a:t>
            </a:r>
            <a:r>
              <a:rPr lang="en-US" b="1" dirty="0" smtClean="0"/>
              <a:t> 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,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( </a:t>
            </a:r>
            <a:r>
              <a:rPr lang="en-US" dirty="0" err="1" smtClean="0"/>
              <a:t>bagaimana</a:t>
            </a:r>
            <a:r>
              <a:rPr lang="en-US" dirty="0" smtClean="0"/>
              <a:t>, </a:t>
            </a:r>
            <a:r>
              <a:rPr lang="en-US" dirty="0" err="1" smtClean="0"/>
              <a:t>kapan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), </a:t>
            </a:r>
            <a:r>
              <a:rPr lang="en-US" dirty="0" err="1" smtClean="0"/>
              <a:t>serta</a:t>
            </a:r>
            <a:r>
              <a:rPr lang="en-US" dirty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keefektifan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inkubasi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insiden</a:t>
            </a:r>
            <a:r>
              <a:rPr lang="en-US" dirty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pra-wabah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rupiah </a:t>
            </a:r>
            <a:r>
              <a:rPr lang="en-US" dirty="0" err="1" smtClean="0"/>
              <a:t>hari-orang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/>
              <a:t>10. Saran </a:t>
            </a:r>
            <a:r>
              <a:rPr lang="en-US" sz="3600" b="1" dirty="0" err="1" smtClean="0"/>
              <a:t>Mengenai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Perbaikan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Prosedur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Surveilans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Penanggulangan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Depan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98637"/>
            <a:ext cx="7543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data </a:t>
            </a:r>
            <a:r>
              <a:rPr lang="en-US" dirty="0" err="1" smtClean="0"/>
              <a:t>surveilans</a:t>
            </a:r>
            <a:r>
              <a:rPr lang="en-US" dirty="0" smtClean="0"/>
              <a:t>, </a:t>
            </a:r>
            <a:r>
              <a:rPr lang="en-US" dirty="0" err="1" smtClean="0"/>
              <a:t>lingkup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data </a:t>
            </a:r>
            <a:r>
              <a:rPr lang="en-US" dirty="0" err="1" smtClean="0"/>
              <a:t>pengolahan</a:t>
            </a:r>
            <a:r>
              <a:rPr lang="en-US" dirty="0" smtClean="0"/>
              <a:t>, </a:t>
            </a:r>
            <a:r>
              <a:rPr lang="en-US" dirty="0" err="1" smtClean="0"/>
              <a:t>penganalisisan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data, </a:t>
            </a:r>
            <a:r>
              <a:rPr lang="en-US" dirty="0" err="1" smtClean="0"/>
              <a:t>serta</a:t>
            </a:r>
            <a:r>
              <a:rPr lang="en-US" dirty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4800600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Pinewood" pitchFamily="2" charset="0"/>
              </a:rPr>
              <a:t>TERIMA KASIH</a:t>
            </a:r>
            <a:br>
              <a:rPr lang="en-US" sz="11500" dirty="0" smtClean="0">
                <a:latin typeface="Pinewood" pitchFamily="2" charset="0"/>
              </a:rPr>
            </a:br>
            <a:endParaRPr lang="en-US" sz="11500" dirty="0">
              <a:latin typeface="Pinewoo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/>
          <a:lstStyle/>
          <a:p>
            <a:r>
              <a:rPr lang="en-US" dirty="0" smtClean="0"/>
              <a:t>A. PENDAHULUAN	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181600"/>
          </a:xfrm>
        </p:spPr>
        <p:txBody>
          <a:bodyPr/>
          <a:lstStyle/>
          <a:p>
            <a:pPr marL="287338" indent="-287338">
              <a:buFontTx/>
              <a:buChar char="-"/>
            </a:pP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KLB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. </a:t>
            </a:r>
          </a:p>
          <a:p>
            <a:pPr marL="287338" indent="-287338">
              <a:buFontTx/>
              <a:buChar char="-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agar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penemuan-penemuan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sebaik-baiknya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teknik-teknik</a:t>
            </a:r>
            <a:r>
              <a:rPr lang="en-US" dirty="0" smtClean="0"/>
              <a:t> </a:t>
            </a:r>
            <a:r>
              <a:rPr lang="en-US" dirty="0" err="1" smtClean="0"/>
              <a:t>surveilans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B. SUSUNAN LAPORAN HASIL PENYELIDIKAN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1. </a:t>
            </a:r>
            <a:r>
              <a:rPr lang="en-US" b="1" dirty="0" err="1" smtClean="0"/>
              <a:t>Judul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6200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pelacakan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2. </a:t>
            </a:r>
            <a:r>
              <a:rPr lang="en-US" b="1" dirty="0" err="1" smtClean="0"/>
              <a:t>Pendahuluan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75438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dimulainya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3. </a:t>
            </a:r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848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/ </a:t>
            </a:r>
            <a:r>
              <a:rPr lang="en-US" dirty="0" err="1" smtClean="0"/>
              <a:t>pelacakan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, </a:t>
            </a:r>
            <a:r>
              <a:rPr lang="en-US" dirty="0" err="1" smtClean="0"/>
              <a:t>demografi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histori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apakan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, </a:t>
            </a:r>
            <a:r>
              <a:rPr lang="en-US" dirty="0" err="1" smtClean="0"/>
              <a:t>pegunungan</a:t>
            </a:r>
            <a:r>
              <a:rPr lang="en-US" dirty="0" smtClean="0"/>
              <a:t>,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rawa</a:t>
            </a:r>
            <a:r>
              <a:rPr lang="en-US" dirty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iklimnya</a:t>
            </a:r>
            <a:r>
              <a:rPr lang="en-US" dirty="0" smtClean="0"/>
              <a:t>,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penduduknya</a:t>
            </a:r>
            <a:r>
              <a:rPr lang="en-US" dirty="0" smtClean="0"/>
              <a:t>, </a:t>
            </a:r>
            <a:r>
              <a:rPr lang="en-US" dirty="0" err="1" smtClean="0"/>
              <a:t>jumlahnya</a:t>
            </a:r>
            <a:r>
              <a:rPr lang="en-US" dirty="0" smtClean="0"/>
              <a:t>,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umurnya</a:t>
            </a:r>
            <a:r>
              <a:rPr lang="en-US" dirty="0" smtClean="0"/>
              <a:t>,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penghasilan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 (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 ),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4.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Penyelidikan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Sebutkanlah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laksanakan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program, </a:t>
            </a:r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ataukah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Tulislah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5. </a:t>
            </a:r>
            <a:r>
              <a:rPr lang="en-US" b="1" dirty="0" err="1" smtClean="0"/>
              <a:t>Metodologi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620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50" dirty="0" smtClean="0"/>
              <a:t>Di </a:t>
            </a:r>
            <a:r>
              <a:rPr lang="en-US" sz="2550" dirty="0" err="1" smtClean="0"/>
              <a:t>sini</a:t>
            </a:r>
            <a:r>
              <a:rPr lang="en-US" sz="2550" dirty="0" smtClean="0"/>
              <a:t> </a:t>
            </a:r>
            <a:r>
              <a:rPr lang="en-US" sz="2550" dirty="0" err="1" smtClean="0"/>
              <a:t>diuraikan</a:t>
            </a:r>
            <a:r>
              <a:rPr lang="en-US" sz="2550" dirty="0" smtClean="0"/>
              <a:t> </a:t>
            </a:r>
            <a:r>
              <a:rPr lang="en-US" sz="2550" dirty="0" err="1" smtClean="0"/>
              <a:t>merode</a:t>
            </a:r>
            <a:r>
              <a:rPr lang="en-US" sz="2550" dirty="0" smtClean="0"/>
              <a:t> </a:t>
            </a:r>
            <a:r>
              <a:rPr lang="en-US" sz="2550" dirty="0" err="1" smtClean="0"/>
              <a:t>atau</a:t>
            </a:r>
            <a:r>
              <a:rPr lang="en-US" sz="2550" dirty="0" smtClean="0"/>
              <a:t> </a:t>
            </a:r>
            <a:r>
              <a:rPr lang="en-US" sz="2550" dirty="0" err="1" smtClean="0"/>
              <a:t>cara-cara</a:t>
            </a:r>
            <a:r>
              <a:rPr lang="en-US" sz="2550" dirty="0" smtClean="0"/>
              <a:t> </a:t>
            </a:r>
            <a:r>
              <a:rPr lang="en-US" sz="2550" dirty="0" err="1" smtClean="0"/>
              <a:t>pelaksanaan</a:t>
            </a:r>
            <a:r>
              <a:rPr lang="en-US" sz="2550" dirty="0" smtClean="0"/>
              <a:t> </a:t>
            </a:r>
            <a:r>
              <a:rPr lang="en-US" sz="2550" dirty="0" err="1" smtClean="0"/>
              <a:t>survei</a:t>
            </a:r>
            <a:r>
              <a:rPr lang="en-US" sz="2550" dirty="0" smtClean="0"/>
              <a:t> / </a:t>
            </a:r>
            <a:r>
              <a:rPr lang="en-US" sz="2550" dirty="0" err="1" smtClean="0"/>
              <a:t>pelacakan</a:t>
            </a:r>
            <a:r>
              <a:rPr lang="en-US" sz="2550" dirty="0" smtClean="0"/>
              <a:t> </a:t>
            </a:r>
            <a:r>
              <a:rPr lang="en-US" sz="2550" dirty="0" err="1" smtClean="0"/>
              <a:t>batasn</a:t>
            </a:r>
            <a:r>
              <a:rPr lang="en-US" sz="2550" dirty="0" smtClean="0"/>
              <a:t> </a:t>
            </a:r>
            <a:r>
              <a:rPr lang="en-US" sz="2550" dirty="0" err="1" smtClean="0"/>
              <a:t>mengenai</a:t>
            </a:r>
            <a:r>
              <a:rPr lang="en-US" sz="2550" dirty="0" smtClean="0"/>
              <a:t> </a:t>
            </a:r>
            <a:r>
              <a:rPr lang="en-US" sz="2550" dirty="0" err="1" smtClean="0"/>
              <a:t>penyakit</a:t>
            </a:r>
            <a:r>
              <a:rPr lang="en-US" sz="2550" dirty="0" smtClean="0"/>
              <a:t> / </a:t>
            </a:r>
            <a:r>
              <a:rPr lang="en-US" sz="2550" dirty="0" err="1" smtClean="0"/>
              <a:t>penderita</a:t>
            </a:r>
            <a:r>
              <a:rPr lang="en-US" sz="2550" dirty="0" smtClean="0"/>
              <a:t>.</a:t>
            </a:r>
          </a:p>
          <a:p>
            <a:pPr marL="0" indent="0">
              <a:buNone/>
            </a:pPr>
            <a:r>
              <a:rPr lang="en-US" sz="2550" dirty="0" err="1" smtClean="0"/>
              <a:t>Dalam</a:t>
            </a:r>
            <a:r>
              <a:rPr lang="en-US" sz="2550" dirty="0" smtClean="0"/>
              <a:t> </a:t>
            </a:r>
            <a:r>
              <a:rPr lang="en-US" sz="2550" dirty="0" err="1" smtClean="0"/>
              <a:t>pelaksanaan</a:t>
            </a:r>
            <a:r>
              <a:rPr lang="en-US" sz="2550" dirty="0" smtClean="0"/>
              <a:t> </a:t>
            </a:r>
            <a:r>
              <a:rPr lang="en-US" sz="2550" dirty="0" err="1" smtClean="0"/>
              <a:t>tersebut</a:t>
            </a:r>
            <a:r>
              <a:rPr lang="en-US" sz="2550" dirty="0" smtClean="0"/>
              <a:t> </a:t>
            </a:r>
            <a:r>
              <a:rPr lang="en-US" sz="2550" dirty="0" err="1" smtClean="0"/>
              <a:t>apakah</a:t>
            </a:r>
            <a:r>
              <a:rPr lang="en-US" sz="2550" dirty="0" smtClean="0"/>
              <a:t> </a:t>
            </a:r>
            <a:r>
              <a:rPr lang="en-US" sz="2550" dirty="0" err="1" smtClean="0"/>
              <a:t>dilakukan</a:t>
            </a:r>
            <a:r>
              <a:rPr lang="en-US" sz="2550" dirty="0" smtClean="0"/>
              <a:t> </a:t>
            </a:r>
            <a:r>
              <a:rPr lang="en-US" sz="2550" dirty="0" err="1" smtClean="0"/>
              <a:t>pengambilan</a:t>
            </a:r>
            <a:r>
              <a:rPr lang="en-US" sz="2550" dirty="0" smtClean="0"/>
              <a:t> sample </a:t>
            </a:r>
            <a:r>
              <a:rPr lang="en-US" sz="2550" dirty="0" err="1" smtClean="0"/>
              <a:t>darah</a:t>
            </a:r>
            <a:r>
              <a:rPr lang="en-US" sz="2550" dirty="0" smtClean="0"/>
              <a:t>, urine, </a:t>
            </a:r>
            <a:r>
              <a:rPr lang="en-US" sz="2550" dirty="0" err="1" smtClean="0"/>
              <a:t>faeces</a:t>
            </a:r>
            <a:r>
              <a:rPr lang="en-US" sz="2550" dirty="0" smtClean="0"/>
              <a:t>, </a:t>
            </a:r>
            <a:r>
              <a:rPr lang="en-US" sz="2550" dirty="0" err="1" smtClean="0"/>
              <a:t>hapus</a:t>
            </a:r>
            <a:r>
              <a:rPr lang="en-US" sz="2550" dirty="0" smtClean="0"/>
              <a:t> </a:t>
            </a:r>
            <a:r>
              <a:rPr lang="en-US" sz="2550" dirty="0" err="1" smtClean="0"/>
              <a:t>tenggorokan</a:t>
            </a:r>
            <a:r>
              <a:rPr lang="en-US" sz="2550" dirty="0" smtClean="0"/>
              <a:t>, </a:t>
            </a:r>
            <a:r>
              <a:rPr lang="en-US" sz="2550" dirty="0" err="1" smtClean="0"/>
              <a:t>dll</a:t>
            </a:r>
            <a:r>
              <a:rPr lang="en-US" sz="2550" dirty="0" smtClean="0"/>
              <a:t>.</a:t>
            </a:r>
          </a:p>
          <a:p>
            <a:pPr marL="0" indent="0">
              <a:buNone/>
            </a:pPr>
            <a:r>
              <a:rPr lang="en-US" sz="2550" dirty="0" err="1" smtClean="0"/>
              <a:t>Bagaimana</a:t>
            </a:r>
            <a:r>
              <a:rPr lang="en-US" sz="2550" dirty="0" smtClean="0"/>
              <a:t> </a:t>
            </a:r>
            <a:r>
              <a:rPr lang="en-US" sz="2550" dirty="0" err="1" smtClean="0"/>
              <a:t>cara</a:t>
            </a:r>
            <a:r>
              <a:rPr lang="en-US" sz="2550" dirty="0" smtClean="0"/>
              <a:t> </a:t>
            </a:r>
            <a:r>
              <a:rPr lang="en-US" sz="2550" dirty="0" err="1" smtClean="0"/>
              <a:t>pengambilan</a:t>
            </a:r>
            <a:r>
              <a:rPr lang="en-US" sz="2550" dirty="0" smtClean="0"/>
              <a:t> sample </a:t>
            </a:r>
            <a:r>
              <a:rPr lang="en-US" sz="2550" dirty="0" err="1" smtClean="0"/>
              <a:t>tersebut</a:t>
            </a:r>
            <a:r>
              <a:rPr lang="en-US" sz="2550" dirty="0" smtClean="0"/>
              <a:t>, </a:t>
            </a:r>
            <a:r>
              <a:rPr lang="en-US" sz="2550" dirty="0" err="1" smtClean="0"/>
              <a:t>apakah</a:t>
            </a:r>
            <a:r>
              <a:rPr lang="en-US" sz="2550" dirty="0" smtClean="0"/>
              <a:t> </a:t>
            </a:r>
            <a:r>
              <a:rPr lang="en-US" sz="2550" dirty="0" err="1" smtClean="0"/>
              <a:t>perlu</a:t>
            </a:r>
            <a:r>
              <a:rPr lang="en-US" sz="2550" dirty="0" smtClean="0"/>
              <a:t> </a:t>
            </a:r>
            <a:r>
              <a:rPr lang="en-US" sz="2550" dirty="0" err="1" smtClean="0"/>
              <a:t>dilakukan</a:t>
            </a:r>
            <a:r>
              <a:rPr lang="en-US" sz="2550" dirty="0" smtClean="0"/>
              <a:t> </a:t>
            </a:r>
            <a:r>
              <a:rPr lang="en-US" sz="2550" dirty="0" err="1" smtClean="0"/>
              <a:t>kunjungan</a:t>
            </a:r>
            <a:r>
              <a:rPr lang="en-US" sz="2550" dirty="0" smtClean="0"/>
              <a:t> </a:t>
            </a:r>
            <a:r>
              <a:rPr lang="en-US" sz="2550" dirty="0" err="1" smtClean="0"/>
              <a:t>dari</a:t>
            </a:r>
            <a:r>
              <a:rPr lang="en-US" sz="2550" dirty="0" smtClean="0"/>
              <a:t> </a:t>
            </a:r>
            <a:r>
              <a:rPr lang="en-US" sz="2550" dirty="0" err="1" smtClean="0"/>
              <a:t>rumah</a:t>
            </a:r>
            <a:r>
              <a:rPr lang="en-US" sz="2550" dirty="0" smtClean="0"/>
              <a:t> </a:t>
            </a:r>
            <a:r>
              <a:rPr lang="en-US" sz="2550" dirty="0" err="1" smtClean="0"/>
              <a:t>ke</a:t>
            </a:r>
            <a:r>
              <a:rPr lang="en-US" sz="2550" dirty="0" smtClean="0"/>
              <a:t> </a:t>
            </a:r>
            <a:r>
              <a:rPr lang="en-US" sz="2550" dirty="0" err="1" smtClean="0"/>
              <a:t>rumah</a:t>
            </a:r>
            <a:r>
              <a:rPr lang="en-US" sz="2550" dirty="0" smtClean="0"/>
              <a:t> </a:t>
            </a:r>
            <a:r>
              <a:rPr lang="en-US" sz="2550" dirty="0" err="1" smtClean="0"/>
              <a:t>ataukah</a:t>
            </a:r>
            <a:r>
              <a:rPr lang="en-US" sz="2550" dirty="0" smtClean="0"/>
              <a:t> </a:t>
            </a:r>
            <a:r>
              <a:rPr lang="en-US" sz="2550" dirty="0" err="1" smtClean="0"/>
              <a:t>dengan</a:t>
            </a:r>
            <a:r>
              <a:rPr lang="en-US" sz="2550" dirty="0" smtClean="0"/>
              <a:t> </a:t>
            </a:r>
            <a:r>
              <a:rPr lang="en-US" sz="2550" dirty="0" err="1" smtClean="0"/>
              <a:t>cara</a:t>
            </a:r>
            <a:r>
              <a:rPr lang="en-US" sz="2550" dirty="0" smtClean="0"/>
              <a:t> </a:t>
            </a:r>
            <a:r>
              <a:rPr lang="en-US" sz="2550" dirty="0" err="1" smtClean="0"/>
              <a:t>mengumpulkan</a:t>
            </a:r>
            <a:r>
              <a:rPr lang="en-US" sz="2550" dirty="0" smtClean="0"/>
              <a:t> </a:t>
            </a:r>
            <a:r>
              <a:rPr lang="en-US" sz="2550" dirty="0" err="1" smtClean="0"/>
              <a:t>masyarakat</a:t>
            </a:r>
            <a:r>
              <a:rPr lang="en-US" sz="2550" dirty="0" smtClean="0"/>
              <a:t> </a:t>
            </a:r>
            <a:r>
              <a:rPr lang="en-US" sz="2550" dirty="0" err="1" smtClean="0"/>
              <a:t>di</a:t>
            </a:r>
            <a:r>
              <a:rPr lang="en-US" sz="2550" dirty="0" smtClean="0"/>
              <a:t> </a:t>
            </a:r>
            <a:r>
              <a:rPr lang="en-US" sz="2550" dirty="0" err="1" smtClean="0"/>
              <a:t>suatu</a:t>
            </a:r>
            <a:r>
              <a:rPr lang="en-US" sz="2550" dirty="0" smtClean="0"/>
              <a:t> </a:t>
            </a:r>
            <a:r>
              <a:rPr lang="en-US" sz="2550" dirty="0" err="1" smtClean="0"/>
              <a:t>tempat</a:t>
            </a:r>
            <a:r>
              <a:rPr lang="en-US" sz="2550" dirty="0" smtClean="0"/>
              <a:t> </a:t>
            </a:r>
            <a:r>
              <a:rPr lang="en-US" sz="2550" dirty="0" err="1" smtClean="0"/>
              <a:t>dan</a:t>
            </a:r>
            <a:r>
              <a:rPr lang="en-US" sz="2550" dirty="0" smtClean="0"/>
              <a:t> </a:t>
            </a:r>
            <a:r>
              <a:rPr lang="en-US" sz="2550" dirty="0" err="1" smtClean="0"/>
              <a:t>siapa</a:t>
            </a:r>
            <a:r>
              <a:rPr lang="en-US" sz="2550" dirty="0" smtClean="0"/>
              <a:t> </a:t>
            </a:r>
            <a:r>
              <a:rPr lang="en-US" sz="2550" dirty="0" err="1" smtClean="0"/>
              <a:t>saja</a:t>
            </a:r>
            <a:r>
              <a:rPr lang="en-US" sz="2550" dirty="0" smtClean="0"/>
              <a:t> yang </a:t>
            </a:r>
            <a:r>
              <a:rPr lang="en-US" sz="2550" dirty="0" err="1" smtClean="0"/>
              <a:t>akan</a:t>
            </a:r>
            <a:r>
              <a:rPr lang="en-US" sz="2550" dirty="0" smtClean="0"/>
              <a:t> </a:t>
            </a:r>
            <a:r>
              <a:rPr lang="en-US" sz="2550" dirty="0" err="1" smtClean="0"/>
              <a:t>dijadikan</a:t>
            </a:r>
            <a:r>
              <a:rPr lang="en-US" sz="2550" dirty="0" smtClean="0"/>
              <a:t> </a:t>
            </a:r>
            <a:r>
              <a:rPr lang="en-US" sz="2550" dirty="0" err="1" smtClean="0"/>
              <a:t>responden</a:t>
            </a:r>
            <a:r>
              <a:rPr lang="en-US" sz="2550" dirty="0" smtClean="0"/>
              <a:t>.</a:t>
            </a:r>
          </a:p>
          <a:p>
            <a:pPr marL="0" indent="0">
              <a:buNone/>
            </a:pPr>
            <a:r>
              <a:rPr lang="en-US" sz="2550" dirty="0" err="1" smtClean="0"/>
              <a:t>Juga</a:t>
            </a:r>
            <a:r>
              <a:rPr lang="en-US" sz="2550" dirty="0" smtClean="0"/>
              <a:t> </a:t>
            </a:r>
            <a:r>
              <a:rPr lang="en-US" sz="2550" dirty="0" err="1" smtClean="0"/>
              <a:t>diuraikan</a:t>
            </a:r>
            <a:r>
              <a:rPr lang="en-US" sz="2550" dirty="0" smtClean="0"/>
              <a:t> </a:t>
            </a:r>
            <a:r>
              <a:rPr lang="en-US" sz="2550" dirty="0" err="1" smtClean="0"/>
              <a:t>mengenai</a:t>
            </a:r>
            <a:r>
              <a:rPr lang="en-US" sz="2550" dirty="0" smtClean="0"/>
              <a:t> </a:t>
            </a:r>
            <a:r>
              <a:rPr lang="en-US" sz="2550" dirty="0" err="1" smtClean="0"/>
              <a:t>ketenagaan</a:t>
            </a:r>
            <a:r>
              <a:rPr lang="en-US" sz="2550" dirty="0" smtClean="0"/>
              <a:t> </a:t>
            </a:r>
            <a:r>
              <a:rPr lang="en-US" sz="2550" dirty="0" err="1" smtClean="0"/>
              <a:t>akan</a:t>
            </a:r>
            <a:r>
              <a:rPr lang="en-US" sz="2550" dirty="0" smtClean="0"/>
              <a:t> </a:t>
            </a:r>
            <a:r>
              <a:rPr lang="en-US" sz="2550" dirty="0" err="1" smtClean="0"/>
              <a:t>kita</a:t>
            </a:r>
            <a:r>
              <a:rPr lang="en-US" sz="2550" dirty="0" smtClean="0"/>
              <a:t> </a:t>
            </a:r>
            <a:r>
              <a:rPr lang="en-US" sz="2550" dirty="0" err="1" smtClean="0"/>
              <a:t>pergunakan</a:t>
            </a:r>
            <a:r>
              <a:rPr lang="en-US" sz="2550" dirty="0" smtClean="0"/>
              <a:t> </a:t>
            </a:r>
            <a:r>
              <a:rPr lang="en-US" sz="2550" dirty="0" err="1" smtClean="0"/>
              <a:t>serta</a:t>
            </a:r>
            <a:r>
              <a:rPr lang="en-US" sz="2550" dirty="0" smtClean="0"/>
              <a:t> </a:t>
            </a:r>
            <a:r>
              <a:rPr lang="en-US" sz="2550" dirty="0" err="1" smtClean="0"/>
              <a:t>perlatan</a:t>
            </a:r>
            <a:r>
              <a:rPr lang="en-US" sz="2550" dirty="0" smtClean="0"/>
              <a:t> yang </a:t>
            </a:r>
            <a:r>
              <a:rPr lang="en-US" sz="2550" dirty="0" err="1" smtClean="0"/>
              <a:t>akan</a:t>
            </a:r>
            <a:r>
              <a:rPr lang="en-US" sz="2550" dirty="0" smtClean="0"/>
              <a:t> </a:t>
            </a:r>
            <a:r>
              <a:rPr lang="en-US" sz="2550" dirty="0" err="1" smtClean="0"/>
              <a:t>dipakai</a:t>
            </a:r>
            <a:r>
              <a:rPr lang="en-US" sz="2550" dirty="0" smtClean="0"/>
              <a:t> </a:t>
            </a:r>
            <a:r>
              <a:rPr lang="en-US" sz="2550" dirty="0" err="1" smtClean="0"/>
              <a:t>serta</a:t>
            </a:r>
            <a:r>
              <a:rPr lang="en-US" sz="2550" dirty="0" smtClean="0"/>
              <a:t> </a:t>
            </a:r>
            <a:r>
              <a:rPr lang="en-US" sz="2550" dirty="0" err="1" smtClean="0"/>
              <a:t>kapan</a:t>
            </a:r>
            <a:r>
              <a:rPr lang="en-US" sz="2550" dirty="0" smtClean="0"/>
              <a:t> </a:t>
            </a:r>
            <a:r>
              <a:rPr lang="en-US" sz="2550" dirty="0" err="1" smtClean="0"/>
              <a:t>pelaksanaan</a:t>
            </a:r>
            <a:r>
              <a:rPr lang="en-US" sz="2550" dirty="0" smtClean="0"/>
              <a:t> </a:t>
            </a:r>
            <a:r>
              <a:rPr lang="en-US" sz="2550" dirty="0" err="1" smtClean="0"/>
              <a:t>survei</a:t>
            </a:r>
            <a:r>
              <a:rPr lang="en-US" sz="2550" dirty="0" smtClean="0"/>
              <a:t> / </a:t>
            </a:r>
            <a:r>
              <a:rPr lang="en-US" sz="2550" dirty="0" err="1" smtClean="0"/>
              <a:t>pelacakan</a:t>
            </a:r>
            <a:r>
              <a:rPr lang="en-US" sz="2550" dirty="0" smtClean="0"/>
              <a:t> </a:t>
            </a:r>
            <a:r>
              <a:rPr lang="en-US" sz="2550" dirty="0" err="1" smtClean="0"/>
              <a:t>tersebut</a:t>
            </a:r>
            <a:r>
              <a:rPr lang="en-US" sz="2550" dirty="0" smtClean="0"/>
              <a:t>.</a:t>
            </a:r>
            <a:endParaRPr lang="en-US" sz="25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730</Words>
  <Application>Microsoft Office PowerPoint</Application>
  <PresentationFormat>On-screen Show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LAPORAN PENYELIDIKAN KEJADIAN LUAR BIASA</vt:lpstr>
      <vt:lpstr>A. PENDAHULUAN </vt:lpstr>
      <vt:lpstr>Slide 3</vt:lpstr>
      <vt:lpstr>B. SUSUNAN LAPORAN HASIL PENYELIDIKAN</vt:lpstr>
      <vt:lpstr>1. Judul Laporan</vt:lpstr>
      <vt:lpstr>2. Pendahuluan</vt:lpstr>
      <vt:lpstr>3. Latar Belakang</vt:lpstr>
      <vt:lpstr>4. Tujuan Penyelidikan</vt:lpstr>
      <vt:lpstr>5. Metodologi</vt:lpstr>
      <vt:lpstr>6. Hasil Penelitian</vt:lpstr>
      <vt:lpstr>TABEL</vt:lpstr>
      <vt:lpstr>GRAFIK</vt:lpstr>
      <vt:lpstr>Slide 13</vt:lpstr>
      <vt:lpstr>CHART</vt:lpstr>
      <vt:lpstr>7. Ananlisis Data dan Kesimpulan</vt:lpstr>
      <vt:lpstr>9. Uraian Tentang Dampak-Dampak Penting Lainnya, seperti :</vt:lpstr>
      <vt:lpstr>8. Uraian Tentang Tindakan yang Diambil ( Tindakan Penanggulangan )</vt:lpstr>
      <vt:lpstr>10. Saran Mengenai Perbaikan Prosedur Surveilans dan Penanggulangan di Masa Depan.</vt:lpstr>
      <vt:lpstr>TERIMA KASIH 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PENYELIDIKAN KEJADIAN LUAR BIASA</dc:title>
  <dc:creator>OWNER</dc:creator>
  <cp:lastModifiedBy>user</cp:lastModifiedBy>
  <cp:revision>10</cp:revision>
  <dcterms:created xsi:type="dcterms:W3CDTF">2011-06-05T03:37:14Z</dcterms:created>
  <dcterms:modified xsi:type="dcterms:W3CDTF">2013-12-27T10:31:16Z</dcterms:modified>
</cp:coreProperties>
</file>