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F6ABD-403E-4BC3-9AD6-BBDCBF236830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C8D3D1B3-640A-4297-A206-6C594E44459B}">
      <dgm:prSet phldrT="[Text]"/>
      <dgm:spPr/>
      <dgm:t>
        <a:bodyPr/>
        <a:lstStyle/>
        <a:p>
          <a:r>
            <a:rPr lang="en-ID" dirty="0" err="1" smtClean="0"/>
            <a:t>Kecamatan</a:t>
          </a:r>
          <a:endParaRPr lang="en-US" dirty="0"/>
        </a:p>
      </dgm:t>
    </dgm:pt>
    <dgm:pt modelId="{0D9C7406-C177-4111-8650-CE0A4BAD2C0E}" type="parTrans" cxnId="{0A6F60E8-CA63-44C3-8A27-CB7127EFED6D}">
      <dgm:prSet/>
      <dgm:spPr/>
      <dgm:t>
        <a:bodyPr/>
        <a:lstStyle/>
        <a:p>
          <a:endParaRPr lang="en-US"/>
        </a:p>
      </dgm:t>
    </dgm:pt>
    <dgm:pt modelId="{B5C83504-31C1-42C0-8AB3-D672C6FE394F}" type="sibTrans" cxnId="{0A6F60E8-CA63-44C3-8A27-CB7127EFED6D}">
      <dgm:prSet/>
      <dgm:spPr/>
      <dgm:t>
        <a:bodyPr/>
        <a:lstStyle/>
        <a:p>
          <a:endParaRPr lang="en-US"/>
        </a:p>
      </dgm:t>
    </dgm:pt>
    <dgm:pt modelId="{CFC664FE-0BF6-487D-B935-7BAA1E0B7A28}">
      <dgm:prSet phldrT="[Text]"/>
      <dgm:spPr/>
      <dgm:t>
        <a:bodyPr/>
        <a:lstStyle/>
        <a:p>
          <a:r>
            <a:rPr lang="en-ID" dirty="0" err="1" smtClean="0"/>
            <a:t>Kabupaten</a:t>
          </a:r>
          <a:endParaRPr lang="en-US" dirty="0"/>
        </a:p>
      </dgm:t>
    </dgm:pt>
    <dgm:pt modelId="{73D27CD8-5433-46EA-BC1D-F356A390EB6C}" type="parTrans" cxnId="{85180230-DE46-4A9E-BF7A-B42BE8021E15}">
      <dgm:prSet/>
      <dgm:spPr/>
      <dgm:t>
        <a:bodyPr/>
        <a:lstStyle/>
        <a:p>
          <a:endParaRPr lang="en-US"/>
        </a:p>
      </dgm:t>
    </dgm:pt>
    <dgm:pt modelId="{17E7598C-EB91-4A89-9096-92E3AFC841AA}" type="sibTrans" cxnId="{85180230-DE46-4A9E-BF7A-B42BE8021E15}">
      <dgm:prSet/>
      <dgm:spPr/>
      <dgm:t>
        <a:bodyPr/>
        <a:lstStyle/>
        <a:p>
          <a:endParaRPr lang="en-US"/>
        </a:p>
      </dgm:t>
    </dgm:pt>
    <dgm:pt modelId="{4F0A9245-A4E7-4AA6-B309-C65C4B401A87}">
      <dgm:prSet phldrT="[Text]"/>
      <dgm:spPr/>
      <dgm:t>
        <a:bodyPr/>
        <a:lstStyle/>
        <a:p>
          <a:r>
            <a:rPr lang="en-ID" dirty="0" err="1" smtClean="0"/>
            <a:t>Provinsi</a:t>
          </a:r>
          <a:endParaRPr lang="en-US" dirty="0"/>
        </a:p>
      </dgm:t>
    </dgm:pt>
    <dgm:pt modelId="{D7656846-60A7-405F-BAFC-7277CD0FB99B}" type="parTrans" cxnId="{85B91DE3-221E-4167-A19B-53574C73DE2E}">
      <dgm:prSet/>
      <dgm:spPr/>
      <dgm:t>
        <a:bodyPr/>
        <a:lstStyle/>
        <a:p>
          <a:endParaRPr lang="en-US"/>
        </a:p>
      </dgm:t>
    </dgm:pt>
    <dgm:pt modelId="{DA187CF1-C959-4785-B146-306B93A6E027}" type="sibTrans" cxnId="{85B91DE3-221E-4167-A19B-53574C73DE2E}">
      <dgm:prSet/>
      <dgm:spPr/>
      <dgm:t>
        <a:bodyPr/>
        <a:lstStyle/>
        <a:p>
          <a:endParaRPr lang="en-US"/>
        </a:p>
      </dgm:t>
    </dgm:pt>
    <dgm:pt modelId="{3B455C25-FE0B-48B0-8FDB-3C8BCDDA219E}" type="pres">
      <dgm:prSet presAssocID="{9F7F6ABD-403E-4BC3-9AD6-BBDCBF236830}" presName="Name0" presStyleCnt="0">
        <dgm:presLayoutVars>
          <dgm:dir/>
          <dgm:animLvl val="lvl"/>
          <dgm:resizeHandles val="exact"/>
        </dgm:presLayoutVars>
      </dgm:prSet>
      <dgm:spPr/>
    </dgm:pt>
    <dgm:pt modelId="{016EA2B0-6F0A-43F7-9E9A-BF4DDFADE53D}" type="pres">
      <dgm:prSet presAssocID="{C8D3D1B3-640A-4297-A206-6C594E44459B}" presName="Name8" presStyleCnt="0"/>
      <dgm:spPr/>
    </dgm:pt>
    <dgm:pt modelId="{DB4396F3-0E8F-4D31-97A9-DF8394CEF81A}" type="pres">
      <dgm:prSet presAssocID="{C8D3D1B3-640A-4297-A206-6C594E44459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5470F-D842-405B-9F84-10BD72A2DE08}" type="pres">
      <dgm:prSet presAssocID="{C8D3D1B3-640A-4297-A206-6C594E4445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64D1-EB64-4081-A9BE-584E240EC059}" type="pres">
      <dgm:prSet presAssocID="{CFC664FE-0BF6-487D-B935-7BAA1E0B7A28}" presName="Name8" presStyleCnt="0"/>
      <dgm:spPr/>
    </dgm:pt>
    <dgm:pt modelId="{8F0729DB-3C6E-446B-A3B3-0910F694DC6F}" type="pres">
      <dgm:prSet presAssocID="{CFC664FE-0BF6-487D-B935-7BAA1E0B7A2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D191C-DA44-44A0-86DA-1ECC1C95B5F8}" type="pres">
      <dgm:prSet presAssocID="{CFC664FE-0BF6-487D-B935-7BAA1E0B7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D78CD-F07F-4DA1-B116-C424FACE6C89}" type="pres">
      <dgm:prSet presAssocID="{4F0A9245-A4E7-4AA6-B309-C65C4B401A87}" presName="Name8" presStyleCnt="0"/>
      <dgm:spPr/>
    </dgm:pt>
    <dgm:pt modelId="{821708A4-1630-4D55-B0C1-B6DADCA23C7A}" type="pres">
      <dgm:prSet presAssocID="{4F0A9245-A4E7-4AA6-B309-C65C4B401A8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B8B98-A665-4EC8-B2AB-FCDFB0F8029C}" type="pres">
      <dgm:prSet presAssocID="{4F0A9245-A4E7-4AA6-B309-C65C4B401A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A089C0-04A5-4C3C-99CB-009F252E78B2}" type="presOf" srcId="{4F0A9245-A4E7-4AA6-B309-C65C4B401A87}" destId="{4A4B8B98-A665-4EC8-B2AB-FCDFB0F8029C}" srcOrd="1" destOrd="0" presId="urn:microsoft.com/office/officeart/2005/8/layout/pyramid1"/>
    <dgm:cxn modelId="{34F030FA-E692-475F-B54D-406E21D2ED91}" type="presOf" srcId="{C8D3D1B3-640A-4297-A206-6C594E44459B}" destId="{DB4396F3-0E8F-4D31-97A9-DF8394CEF81A}" srcOrd="0" destOrd="0" presId="urn:microsoft.com/office/officeart/2005/8/layout/pyramid1"/>
    <dgm:cxn modelId="{44F1E661-B807-4C8C-AAD4-5D87E994709F}" type="presOf" srcId="{4F0A9245-A4E7-4AA6-B309-C65C4B401A87}" destId="{821708A4-1630-4D55-B0C1-B6DADCA23C7A}" srcOrd="0" destOrd="0" presId="urn:microsoft.com/office/officeart/2005/8/layout/pyramid1"/>
    <dgm:cxn modelId="{4F9FB6A1-9996-497F-A5FB-BBBFC7931B4B}" type="presOf" srcId="{CFC664FE-0BF6-487D-B935-7BAA1E0B7A28}" destId="{7E4D191C-DA44-44A0-86DA-1ECC1C95B5F8}" srcOrd="1" destOrd="0" presId="urn:microsoft.com/office/officeart/2005/8/layout/pyramid1"/>
    <dgm:cxn modelId="{0A6F60E8-CA63-44C3-8A27-CB7127EFED6D}" srcId="{9F7F6ABD-403E-4BC3-9AD6-BBDCBF236830}" destId="{C8D3D1B3-640A-4297-A206-6C594E44459B}" srcOrd="0" destOrd="0" parTransId="{0D9C7406-C177-4111-8650-CE0A4BAD2C0E}" sibTransId="{B5C83504-31C1-42C0-8AB3-D672C6FE394F}"/>
    <dgm:cxn modelId="{85B91DE3-221E-4167-A19B-53574C73DE2E}" srcId="{9F7F6ABD-403E-4BC3-9AD6-BBDCBF236830}" destId="{4F0A9245-A4E7-4AA6-B309-C65C4B401A87}" srcOrd="2" destOrd="0" parTransId="{D7656846-60A7-405F-BAFC-7277CD0FB99B}" sibTransId="{DA187CF1-C959-4785-B146-306B93A6E027}"/>
    <dgm:cxn modelId="{03199F05-C2EB-4AFA-A86D-5D42666621FC}" type="presOf" srcId="{9F7F6ABD-403E-4BC3-9AD6-BBDCBF236830}" destId="{3B455C25-FE0B-48B0-8FDB-3C8BCDDA219E}" srcOrd="0" destOrd="0" presId="urn:microsoft.com/office/officeart/2005/8/layout/pyramid1"/>
    <dgm:cxn modelId="{85180230-DE46-4A9E-BF7A-B42BE8021E15}" srcId="{9F7F6ABD-403E-4BC3-9AD6-BBDCBF236830}" destId="{CFC664FE-0BF6-487D-B935-7BAA1E0B7A28}" srcOrd="1" destOrd="0" parTransId="{73D27CD8-5433-46EA-BC1D-F356A390EB6C}" sibTransId="{17E7598C-EB91-4A89-9096-92E3AFC841AA}"/>
    <dgm:cxn modelId="{17C781C9-59AF-4103-B1CE-7FA8B6B242D5}" type="presOf" srcId="{CFC664FE-0BF6-487D-B935-7BAA1E0B7A28}" destId="{8F0729DB-3C6E-446B-A3B3-0910F694DC6F}" srcOrd="0" destOrd="0" presId="urn:microsoft.com/office/officeart/2005/8/layout/pyramid1"/>
    <dgm:cxn modelId="{9E84CF9E-5D3D-493C-AE16-A6DB76E8833E}" type="presOf" srcId="{C8D3D1B3-640A-4297-A206-6C594E44459B}" destId="{3195470F-D842-405B-9F84-10BD72A2DE08}" srcOrd="1" destOrd="0" presId="urn:microsoft.com/office/officeart/2005/8/layout/pyramid1"/>
    <dgm:cxn modelId="{972C8458-E435-43F6-98A0-8D94352F4571}" type="presParOf" srcId="{3B455C25-FE0B-48B0-8FDB-3C8BCDDA219E}" destId="{016EA2B0-6F0A-43F7-9E9A-BF4DDFADE53D}" srcOrd="0" destOrd="0" presId="urn:microsoft.com/office/officeart/2005/8/layout/pyramid1"/>
    <dgm:cxn modelId="{3A679485-9B8C-46FB-B5D1-FE7D386AE7A0}" type="presParOf" srcId="{016EA2B0-6F0A-43F7-9E9A-BF4DDFADE53D}" destId="{DB4396F3-0E8F-4D31-97A9-DF8394CEF81A}" srcOrd="0" destOrd="0" presId="urn:microsoft.com/office/officeart/2005/8/layout/pyramid1"/>
    <dgm:cxn modelId="{DBA26AA0-DFDF-4E52-9A59-9BDF982A84CC}" type="presParOf" srcId="{016EA2B0-6F0A-43F7-9E9A-BF4DDFADE53D}" destId="{3195470F-D842-405B-9F84-10BD72A2DE08}" srcOrd="1" destOrd="0" presId="urn:microsoft.com/office/officeart/2005/8/layout/pyramid1"/>
    <dgm:cxn modelId="{E3ED3CCF-EC03-4958-A1BC-10A32DD5A8F2}" type="presParOf" srcId="{3B455C25-FE0B-48B0-8FDB-3C8BCDDA219E}" destId="{57C264D1-EB64-4081-A9BE-584E240EC059}" srcOrd="1" destOrd="0" presId="urn:microsoft.com/office/officeart/2005/8/layout/pyramid1"/>
    <dgm:cxn modelId="{9D093AC3-07AC-47BD-8A60-FABB4D7C6352}" type="presParOf" srcId="{57C264D1-EB64-4081-A9BE-584E240EC059}" destId="{8F0729DB-3C6E-446B-A3B3-0910F694DC6F}" srcOrd="0" destOrd="0" presId="urn:microsoft.com/office/officeart/2005/8/layout/pyramid1"/>
    <dgm:cxn modelId="{06A32E82-91FE-4AF1-9D6F-F25C31200F6C}" type="presParOf" srcId="{57C264D1-EB64-4081-A9BE-584E240EC059}" destId="{7E4D191C-DA44-44A0-86DA-1ECC1C95B5F8}" srcOrd="1" destOrd="0" presId="urn:microsoft.com/office/officeart/2005/8/layout/pyramid1"/>
    <dgm:cxn modelId="{1615EF58-E1EA-41E3-A253-4EC9C837D94F}" type="presParOf" srcId="{3B455C25-FE0B-48B0-8FDB-3C8BCDDA219E}" destId="{9E1D78CD-F07F-4DA1-B116-C424FACE6C89}" srcOrd="2" destOrd="0" presId="urn:microsoft.com/office/officeart/2005/8/layout/pyramid1"/>
    <dgm:cxn modelId="{02B5B39C-55CC-4AFF-BF64-951444C3CC41}" type="presParOf" srcId="{9E1D78CD-F07F-4DA1-B116-C424FACE6C89}" destId="{821708A4-1630-4D55-B0C1-B6DADCA23C7A}" srcOrd="0" destOrd="0" presId="urn:microsoft.com/office/officeart/2005/8/layout/pyramid1"/>
    <dgm:cxn modelId="{F5EAC2B1-B6DC-4A1C-B4B6-D671F1E4A203}" type="presParOf" srcId="{9E1D78CD-F07F-4DA1-B116-C424FACE6C89}" destId="{4A4B8B98-A665-4EC8-B2AB-FCDFB0F8029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42DE3-548A-4EC3-97E9-AE946CA4484D}" type="doc">
      <dgm:prSet loTypeId="urn:microsoft.com/office/officeart/2005/8/layout/StepDown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D1FF94-A67D-471B-B8F7-CB06719C4570}">
      <dgm:prSet phldrT="[Text]"/>
      <dgm:spPr/>
      <dgm:t>
        <a:bodyPr/>
        <a:lstStyle/>
        <a:p>
          <a:r>
            <a:rPr lang="en-ID" dirty="0" smtClean="0"/>
            <a:t>Basement</a:t>
          </a:r>
          <a:endParaRPr lang="en-US" dirty="0"/>
        </a:p>
      </dgm:t>
    </dgm:pt>
    <dgm:pt modelId="{8C4672B4-872B-47A4-8A38-28270604180E}" type="parTrans" cxnId="{51EF0F24-43F6-4BC8-AA4C-2DD4C942D1F0}">
      <dgm:prSet/>
      <dgm:spPr/>
      <dgm:t>
        <a:bodyPr/>
        <a:lstStyle/>
        <a:p>
          <a:endParaRPr lang="en-US"/>
        </a:p>
      </dgm:t>
    </dgm:pt>
    <dgm:pt modelId="{FD690F2C-81FC-4889-8A68-E43A9FE2BFA5}" type="sibTrans" cxnId="{51EF0F24-43F6-4BC8-AA4C-2DD4C942D1F0}">
      <dgm:prSet/>
      <dgm:spPr/>
      <dgm:t>
        <a:bodyPr/>
        <a:lstStyle/>
        <a:p>
          <a:endParaRPr lang="en-US"/>
        </a:p>
      </dgm:t>
    </dgm:pt>
    <dgm:pt modelId="{ABB488B7-6161-4627-A84A-5BCF04297B69}">
      <dgm:prSet phldrT="[Text]"/>
      <dgm:spPr/>
      <dgm:t>
        <a:bodyPr/>
        <a:lstStyle/>
        <a:p>
          <a:r>
            <a:rPr lang="en-ID" dirty="0" err="1" smtClean="0"/>
            <a:t>Lantai</a:t>
          </a:r>
          <a:r>
            <a:rPr lang="en-ID" dirty="0" smtClean="0"/>
            <a:t> </a:t>
          </a:r>
          <a:r>
            <a:rPr lang="en-ID" dirty="0" err="1" smtClean="0"/>
            <a:t>Dasar</a:t>
          </a:r>
          <a:endParaRPr lang="en-US" dirty="0"/>
        </a:p>
      </dgm:t>
    </dgm:pt>
    <dgm:pt modelId="{A0120485-53D7-49BE-AB24-52F43A1DA259}" type="parTrans" cxnId="{48A772EC-08E7-44AE-B0CF-EA315FAFCB42}">
      <dgm:prSet/>
      <dgm:spPr/>
      <dgm:t>
        <a:bodyPr/>
        <a:lstStyle/>
        <a:p>
          <a:endParaRPr lang="en-US"/>
        </a:p>
      </dgm:t>
    </dgm:pt>
    <dgm:pt modelId="{B1C60AB8-BB5F-4678-A4F1-1689289261C1}" type="sibTrans" cxnId="{48A772EC-08E7-44AE-B0CF-EA315FAFCB42}">
      <dgm:prSet/>
      <dgm:spPr/>
      <dgm:t>
        <a:bodyPr/>
        <a:lstStyle/>
        <a:p>
          <a:endParaRPr lang="en-US"/>
        </a:p>
      </dgm:t>
    </dgm:pt>
    <dgm:pt modelId="{C1D44A1A-4A12-484A-97B2-15E672835EFE}">
      <dgm:prSet phldrT="[Text]"/>
      <dgm:spPr/>
      <dgm:t>
        <a:bodyPr/>
        <a:lstStyle/>
        <a:p>
          <a:r>
            <a:rPr lang="en-ID" dirty="0" err="1" smtClean="0"/>
            <a:t>Lantai</a:t>
          </a:r>
          <a:r>
            <a:rPr lang="en-ID" dirty="0" smtClean="0"/>
            <a:t> 1</a:t>
          </a:r>
          <a:endParaRPr lang="en-US" dirty="0"/>
        </a:p>
      </dgm:t>
    </dgm:pt>
    <dgm:pt modelId="{BEDB0DC6-382A-4C21-B409-D1D6A75546DD}" type="parTrans" cxnId="{A6353686-0F12-41B6-93D4-17E871852261}">
      <dgm:prSet/>
      <dgm:spPr/>
      <dgm:t>
        <a:bodyPr/>
        <a:lstStyle/>
        <a:p>
          <a:endParaRPr lang="en-US"/>
        </a:p>
      </dgm:t>
    </dgm:pt>
    <dgm:pt modelId="{7B637477-533F-4254-89F6-A4C0F63B803E}" type="sibTrans" cxnId="{A6353686-0F12-41B6-93D4-17E871852261}">
      <dgm:prSet/>
      <dgm:spPr/>
      <dgm:t>
        <a:bodyPr/>
        <a:lstStyle/>
        <a:p>
          <a:endParaRPr lang="en-US"/>
        </a:p>
      </dgm:t>
    </dgm:pt>
    <dgm:pt modelId="{F6BF4A6A-EF29-4272-AEC7-FCE5E16CD1D3}" type="pres">
      <dgm:prSet presAssocID="{A3442DE3-548A-4EC3-97E9-AE946CA448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BD58CB-5E39-41FA-A950-410692D5E007}" type="pres">
      <dgm:prSet presAssocID="{FDD1FF94-A67D-471B-B8F7-CB06719C4570}" presName="composite" presStyleCnt="0"/>
      <dgm:spPr/>
    </dgm:pt>
    <dgm:pt modelId="{1FF38E0C-059A-4969-B7A3-E745848C54E7}" type="pres">
      <dgm:prSet presAssocID="{FDD1FF94-A67D-471B-B8F7-CB06719C4570}" presName="bentUpArrow1" presStyleLbl="alignImgPlace1" presStyleIdx="0" presStyleCnt="2"/>
      <dgm:spPr/>
    </dgm:pt>
    <dgm:pt modelId="{10931880-BAA5-4F44-AC2A-4588BC359504}" type="pres">
      <dgm:prSet presAssocID="{FDD1FF94-A67D-471B-B8F7-CB06719C457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E217E-3982-405C-839D-E54B7F95DD9E}" type="pres">
      <dgm:prSet presAssocID="{FDD1FF94-A67D-471B-B8F7-CB06719C457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22800-572E-4A66-A117-EA1270366629}" type="pres">
      <dgm:prSet presAssocID="{FD690F2C-81FC-4889-8A68-E43A9FE2BFA5}" presName="sibTrans" presStyleCnt="0"/>
      <dgm:spPr/>
    </dgm:pt>
    <dgm:pt modelId="{47F003C5-44C7-4932-ADB8-C848382392DC}" type="pres">
      <dgm:prSet presAssocID="{ABB488B7-6161-4627-A84A-5BCF04297B69}" presName="composite" presStyleCnt="0"/>
      <dgm:spPr/>
    </dgm:pt>
    <dgm:pt modelId="{3D773FF8-89AA-43A6-B31B-6ADF7E6D085D}" type="pres">
      <dgm:prSet presAssocID="{ABB488B7-6161-4627-A84A-5BCF04297B69}" presName="bentUpArrow1" presStyleLbl="alignImgPlace1" presStyleIdx="1" presStyleCnt="2"/>
      <dgm:spPr/>
    </dgm:pt>
    <dgm:pt modelId="{BD3A3C93-015E-48C2-84AC-2061704D518C}" type="pres">
      <dgm:prSet presAssocID="{ABB488B7-6161-4627-A84A-5BCF04297B6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1E1A9-AC28-47FF-9197-D70E21B7ED44}" type="pres">
      <dgm:prSet presAssocID="{ABB488B7-6161-4627-A84A-5BCF04297B6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0804-11DF-49E3-9A45-5234BB531DB7}" type="pres">
      <dgm:prSet presAssocID="{B1C60AB8-BB5F-4678-A4F1-1689289261C1}" presName="sibTrans" presStyleCnt="0"/>
      <dgm:spPr/>
    </dgm:pt>
    <dgm:pt modelId="{3FF48DD5-B113-4005-B7E6-26657306F6FA}" type="pres">
      <dgm:prSet presAssocID="{C1D44A1A-4A12-484A-97B2-15E672835EFE}" presName="composite" presStyleCnt="0"/>
      <dgm:spPr/>
    </dgm:pt>
    <dgm:pt modelId="{E368C559-9FE6-4D92-B419-8DD88031E88D}" type="pres">
      <dgm:prSet presAssocID="{C1D44A1A-4A12-484A-97B2-15E672835EF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DD624-2B62-4599-8802-7C426DC4CDA2}" type="presOf" srcId="{A3442DE3-548A-4EC3-97E9-AE946CA4484D}" destId="{F6BF4A6A-EF29-4272-AEC7-FCE5E16CD1D3}" srcOrd="0" destOrd="0" presId="urn:microsoft.com/office/officeart/2005/8/layout/StepDownProcess"/>
    <dgm:cxn modelId="{48A772EC-08E7-44AE-B0CF-EA315FAFCB42}" srcId="{A3442DE3-548A-4EC3-97E9-AE946CA4484D}" destId="{ABB488B7-6161-4627-A84A-5BCF04297B69}" srcOrd="1" destOrd="0" parTransId="{A0120485-53D7-49BE-AB24-52F43A1DA259}" sibTransId="{B1C60AB8-BB5F-4678-A4F1-1689289261C1}"/>
    <dgm:cxn modelId="{70266E21-1586-48B8-B9B8-78CAB383899C}" type="presOf" srcId="{C1D44A1A-4A12-484A-97B2-15E672835EFE}" destId="{E368C559-9FE6-4D92-B419-8DD88031E88D}" srcOrd="0" destOrd="0" presId="urn:microsoft.com/office/officeart/2005/8/layout/StepDownProcess"/>
    <dgm:cxn modelId="{A6353686-0F12-41B6-93D4-17E871852261}" srcId="{A3442DE3-548A-4EC3-97E9-AE946CA4484D}" destId="{C1D44A1A-4A12-484A-97B2-15E672835EFE}" srcOrd="2" destOrd="0" parTransId="{BEDB0DC6-382A-4C21-B409-D1D6A75546DD}" sibTransId="{7B637477-533F-4254-89F6-A4C0F63B803E}"/>
    <dgm:cxn modelId="{C751BE23-C987-4699-91C2-E5172FAE3222}" type="presOf" srcId="{ABB488B7-6161-4627-A84A-5BCF04297B69}" destId="{BD3A3C93-015E-48C2-84AC-2061704D518C}" srcOrd="0" destOrd="0" presId="urn:microsoft.com/office/officeart/2005/8/layout/StepDownProcess"/>
    <dgm:cxn modelId="{51EF0F24-43F6-4BC8-AA4C-2DD4C942D1F0}" srcId="{A3442DE3-548A-4EC3-97E9-AE946CA4484D}" destId="{FDD1FF94-A67D-471B-B8F7-CB06719C4570}" srcOrd="0" destOrd="0" parTransId="{8C4672B4-872B-47A4-8A38-28270604180E}" sibTransId="{FD690F2C-81FC-4889-8A68-E43A9FE2BFA5}"/>
    <dgm:cxn modelId="{FA820B3A-443E-4F9F-BDEF-CF825D9B3A1C}" type="presOf" srcId="{FDD1FF94-A67D-471B-B8F7-CB06719C4570}" destId="{10931880-BAA5-4F44-AC2A-4588BC359504}" srcOrd="0" destOrd="0" presId="urn:microsoft.com/office/officeart/2005/8/layout/StepDownProcess"/>
    <dgm:cxn modelId="{7C500A9B-C228-44CA-BA2E-C2EB1DEB2EAE}" type="presParOf" srcId="{F6BF4A6A-EF29-4272-AEC7-FCE5E16CD1D3}" destId="{A5BD58CB-5E39-41FA-A950-410692D5E007}" srcOrd="0" destOrd="0" presId="urn:microsoft.com/office/officeart/2005/8/layout/StepDownProcess"/>
    <dgm:cxn modelId="{AEB3C08D-8930-4424-941C-FB365F84AB62}" type="presParOf" srcId="{A5BD58CB-5E39-41FA-A950-410692D5E007}" destId="{1FF38E0C-059A-4969-B7A3-E745848C54E7}" srcOrd="0" destOrd="0" presId="urn:microsoft.com/office/officeart/2005/8/layout/StepDownProcess"/>
    <dgm:cxn modelId="{3751A1DB-EB2E-4D76-A560-CA2923A1728E}" type="presParOf" srcId="{A5BD58CB-5E39-41FA-A950-410692D5E007}" destId="{10931880-BAA5-4F44-AC2A-4588BC359504}" srcOrd="1" destOrd="0" presId="urn:microsoft.com/office/officeart/2005/8/layout/StepDownProcess"/>
    <dgm:cxn modelId="{93888531-D541-40DE-A9F5-D71F52E9CB86}" type="presParOf" srcId="{A5BD58CB-5E39-41FA-A950-410692D5E007}" destId="{93EE217E-3982-405C-839D-E54B7F95DD9E}" srcOrd="2" destOrd="0" presId="urn:microsoft.com/office/officeart/2005/8/layout/StepDownProcess"/>
    <dgm:cxn modelId="{5975EC6F-979B-490C-82EE-1FFCEA1BE1F7}" type="presParOf" srcId="{F6BF4A6A-EF29-4272-AEC7-FCE5E16CD1D3}" destId="{F5222800-572E-4A66-A117-EA1270366629}" srcOrd="1" destOrd="0" presId="urn:microsoft.com/office/officeart/2005/8/layout/StepDownProcess"/>
    <dgm:cxn modelId="{D2F32F52-45E4-46F5-B2EA-2DF140FFD671}" type="presParOf" srcId="{F6BF4A6A-EF29-4272-AEC7-FCE5E16CD1D3}" destId="{47F003C5-44C7-4932-ADB8-C848382392DC}" srcOrd="2" destOrd="0" presId="urn:microsoft.com/office/officeart/2005/8/layout/StepDownProcess"/>
    <dgm:cxn modelId="{4E1204DE-A065-49A1-8169-F606988F7191}" type="presParOf" srcId="{47F003C5-44C7-4932-ADB8-C848382392DC}" destId="{3D773FF8-89AA-43A6-B31B-6ADF7E6D085D}" srcOrd="0" destOrd="0" presId="urn:microsoft.com/office/officeart/2005/8/layout/StepDownProcess"/>
    <dgm:cxn modelId="{1930657C-2B9D-4E9A-A8C7-43609F88ABF7}" type="presParOf" srcId="{47F003C5-44C7-4932-ADB8-C848382392DC}" destId="{BD3A3C93-015E-48C2-84AC-2061704D518C}" srcOrd="1" destOrd="0" presId="urn:microsoft.com/office/officeart/2005/8/layout/StepDownProcess"/>
    <dgm:cxn modelId="{F18D0226-5CD3-4E01-8C9F-DD608E51D31B}" type="presParOf" srcId="{47F003C5-44C7-4932-ADB8-C848382392DC}" destId="{C2F1E1A9-AC28-47FF-9197-D70E21B7ED44}" srcOrd="2" destOrd="0" presId="urn:microsoft.com/office/officeart/2005/8/layout/StepDownProcess"/>
    <dgm:cxn modelId="{8949989B-2185-4710-9414-0DC73ABD56DC}" type="presParOf" srcId="{F6BF4A6A-EF29-4272-AEC7-FCE5E16CD1D3}" destId="{BC2F0804-11DF-49E3-9A45-5234BB531DB7}" srcOrd="3" destOrd="0" presId="urn:microsoft.com/office/officeart/2005/8/layout/StepDownProcess"/>
    <dgm:cxn modelId="{A26D1111-35B9-4522-96D0-4F323307F482}" type="presParOf" srcId="{F6BF4A6A-EF29-4272-AEC7-FCE5E16CD1D3}" destId="{3FF48DD5-B113-4005-B7E6-26657306F6FA}" srcOrd="4" destOrd="0" presId="urn:microsoft.com/office/officeart/2005/8/layout/StepDownProcess"/>
    <dgm:cxn modelId="{D98175A6-553F-4E7D-9F80-F3853251699A}" type="presParOf" srcId="{3FF48DD5-B113-4005-B7E6-26657306F6FA}" destId="{E368C559-9FE6-4D92-B419-8DD88031E8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396F3-0E8F-4D31-97A9-DF8394CEF81A}">
      <dsp:nvSpPr>
        <dsp:cNvPr id="0" name=""/>
        <dsp:cNvSpPr/>
      </dsp:nvSpPr>
      <dsp:spPr>
        <a:xfrm>
          <a:off x="1017933" y="0"/>
          <a:ext cx="1017933" cy="108612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Kecamatan</a:t>
          </a:r>
          <a:endParaRPr lang="en-US" sz="1700" kern="1200" dirty="0"/>
        </a:p>
      </dsp:txBody>
      <dsp:txXfrm>
        <a:off x="1017933" y="0"/>
        <a:ext cx="1017933" cy="1086121"/>
      </dsp:txXfrm>
    </dsp:sp>
    <dsp:sp modelId="{8F0729DB-3C6E-446B-A3B3-0910F694DC6F}">
      <dsp:nvSpPr>
        <dsp:cNvPr id="0" name=""/>
        <dsp:cNvSpPr/>
      </dsp:nvSpPr>
      <dsp:spPr>
        <a:xfrm>
          <a:off x="508966" y="1086121"/>
          <a:ext cx="2035867" cy="1086121"/>
        </a:xfrm>
        <a:prstGeom prst="trapezoid">
          <a:avLst>
            <a:gd name="adj" fmla="val 46861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Kabupaten</a:t>
          </a:r>
          <a:endParaRPr lang="en-US" sz="1700" kern="1200" dirty="0"/>
        </a:p>
      </dsp:txBody>
      <dsp:txXfrm>
        <a:off x="865243" y="1086121"/>
        <a:ext cx="1323313" cy="1086121"/>
      </dsp:txXfrm>
    </dsp:sp>
    <dsp:sp modelId="{821708A4-1630-4D55-B0C1-B6DADCA23C7A}">
      <dsp:nvSpPr>
        <dsp:cNvPr id="0" name=""/>
        <dsp:cNvSpPr/>
      </dsp:nvSpPr>
      <dsp:spPr>
        <a:xfrm>
          <a:off x="0" y="2172241"/>
          <a:ext cx="3053801" cy="1086121"/>
        </a:xfrm>
        <a:prstGeom prst="trapezoid">
          <a:avLst>
            <a:gd name="adj" fmla="val 4686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Provinsi</a:t>
          </a:r>
          <a:endParaRPr lang="en-US" sz="1700" kern="1200" dirty="0"/>
        </a:p>
      </dsp:txBody>
      <dsp:txXfrm>
        <a:off x="534415" y="2172241"/>
        <a:ext cx="1984970" cy="1086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38E0C-059A-4969-B7A3-E745848C54E7}">
      <dsp:nvSpPr>
        <dsp:cNvPr id="0" name=""/>
        <dsp:cNvSpPr/>
      </dsp:nvSpPr>
      <dsp:spPr>
        <a:xfrm rot="5400000">
          <a:off x="255177" y="1354026"/>
          <a:ext cx="954473" cy="1086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931880-BAA5-4F44-AC2A-4588BC359504}">
      <dsp:nvSpPr>
        <dsp:cNvPr id="0" name=""/>
        <dsp:cNvSpPr/>
      </dsp:nvSpPr>
      <dsp:spPr>
        <a:xfrm>
          <a:off x="2300" y="295973"/>
          <a:ext cx="1606771" cy="11246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Basement</a:t>
          </a:r>
          <a:endParaRPr lang="en-US" sz="2500" kern="1200" dirty="0"/>
        </a:p>
      </dsp:txBody>
      <dsp:txXfrm>
        <a:off x="57213" y="350886"/>
        <a:ext cx="1496945" cy="1014862"/>
      </dsp:txXfrm>
    </dsp:sp>
    <dsp:sp modelId="{93EE217E-3982-405C-839D-E54B7F95DD9E}">
      <dsp:nvSpPr>
        <dsp:cNvPr id="0" name=""/>
        <dsp:cNvSpPr/>
      </dsp:nvSpPr>
      <dsp:spPr>
        <a:xfrm>
          <a:off x="1609071" y="403238"/>
          <a:ext cx="1168612" cy="90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73FF8-89AA-43A6-B31B-6ADF7E6D085D}">
      <dsp:nvSpPr>
        <dsp:cNvPr id="0" name=""/>
        <dsp:cNvSpPr/>
      </dsp:nvSpPr>
      <dsp:spPr>
        <a:xfrm rot="5400000">
          <a:off x="1587362" y="2617422"/>
          <a:ext cx="954473" cy="1086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3">
                <a:tint val="50000"/>
                <a:hueOff val="10718665"/>
                <a:satOff val="-15729"/>
                <a:lumOff val="1066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10718665"/>
                <a:satOff val="-15729"/>
                <a:lumOff val="1066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10718665"/>
                <a:satOff val="-15729"/>
                <a:lumOff val="10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3A3C93-015E-48C2-84AC-2061704D518C}">
      <dsp:nvSpPr>
        <dsp:cNvPr id="0" name=""/>
        <dsp:cNvSpPr/>
      </dsp:nvSpPr>
      <dsp:spPr>
        <a:xfrm>
          <a:off x="1334484" y="1559369"/>
          <a:ext cx="1606771" cy="11246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Lantai</a:t>
          </a:r>
          <a:r>
            <a:rPr lang="en-ID" sz="2500" kern="1200" dirty="0" smtClean="0"/>
            <a:t> </a:t>
          </a:r>
          <a:r>
            <a:rPr lang="en-ID" sz="2500" kern="1200" dirty="0" err="1" smtClean="0"/>
            <a:t>Dasar</a:t>
          </a:r>
          <a:endParaRPr lang="en-US" sz="2500" kern="1200" dirty="0"/>
        </a:p>
      </dsp:txBody>
      <dsp:txXfrm>
        <a:off x="1389397" y="1614282"/>
        <a:ext cx="1496945" cy="1014862"/>
      </dsp:txXfrm>
    </dsp:sp>
    <dsp:sp modelId="{C2F1E1A9-AC28-47FF-9197-D70E21B7ED44}">
      <dsp:nvSpPr>
        <dsp:cNvPr id="0" name=""/>
        <dsp:cNvSpPr/>
      </dsp:nvSpPr>
      <dsp:spPr>
        <a:xfrm>
          <a:off x="2941256" y="1666634"/>
          <a:ext cx="1168612" cy="90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8C559-9FE6-4D92-B419-8DD88031E88D}">
      <dsp:nvSpPr>
        <dsp:cNvPr id="0" name=""/>
        <dsp:cNvSpPr/>
      </dsp:nvSpPr>
      <dsp:spPr>
        <a:xfrm>
          <a:off x="2666669" y="2822765"/>
          <a:ext cx="1606771" cy="11246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Lantai</a:t>
          </a:r>
          <a:r>
            <a:rPr lang="en-ID" sz="2500" kern="1200" dirty="0" smtClean="0"/>
            <a:t> 1</a:t>
          </a:r>
          <a:endParaRPr lang="en-US" sz="2500" kern="1200" dirty="0"/>
        </a:p>
      </dsp:txBody>
      <dsp:txXfrm>
        <a:off x="2721582" y="2877678"/>
        <a:ext cx="1496945" cy="101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5C36-B38C-42C8-A53E-FD9197EE190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35DFE-C2D2-4DC0-9947-1CB8CDE6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A19B-B0E7-4E81-BBA4-C8E3674F63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33D8-BDC0-4732-B1C5-FCB95BD3E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Muhammad </a:t>
            </a:r>
            <a:r>
              <a:rPr lang="en-US" dirty="0" err="1" smtClean="0"/>
              <a:t>noor</a:t>
            </a:r>
            <a:r>
              <a:rPr lang="en-US" dirty="0" smtClean="0"/>
              <a:t> </a:t>
            </a:r>
            <a:r>
              <a:rPr lang="en-US" dirty="0" err="1" smtClean="0"/>
              <a:t>hidayat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 smtClean="0"/>
              <a:t>Rumusan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Tepat</a:t>
            </a:r>
            <a:r>
              <a:rPr lang="en-ID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ID" sz="2400" dirty="0" err="1" smtClean="0"/>
              <a:t>Apakah</a:t>
            </a:r>
            <a:r>
              <a:rPr lang="en-ID" sz="2400" dirty="0" smtClean="0"/>
              <a:t> </a:t>
            </a:r>
            <a:r>
              <a:rPr lang="en-ID" sz="2400" dirty="0" err="1" smtClean="0"/>
              <a:t>topik</a:t>
            </a:r>
            <a:r>
              <a:rPr lang="en-ID" sz="2400" dirty="0" smtClean="0"/>
              <a:t> </a:t>
            </a:r>
            <a:r>
              <a:rPr lang="en-ID" sz="2400" dirty="0" err="1" smtClean="0"/>
              <a:t>rumusan</a:t>
            </a:r>
            <a:r>
              <a:rPr lang="en-ID" sz="2400" dirty="0" smtClean="0"/>
              <a:t> </a:t>
            </a:r>
            <a:r>
              <a:rPr lang="en-ID" sz="2400" dirty="0" err="1" smtClean="0"/>
              <a:t>masalah</a:t>
            </a:r>
            <a:r>
              <a:rPr lang="en-ID" sz="2400" dirty="0" smtClean="0"/>
              <a:t> </a:t>
            </a:r>
            <a:r>
              <a:rPr lang="en-ID" sz="2400" dirty="0" err="1" smtClean="0"/>
              <a:t>terlalu</a:t>
            </a:r>
            <a:r>
              <a:rPr lang="en-ID" sz="2400" dirty="0" smtClean="0"/>
              <a:t> </a:t>
            </a:r>
            <a:r>
              <a:rPr lang="en-ID" sz="2400" dirty="0" err="1" smtClean="0"/>
              <a:t>luas</a:t>
            </a:r>
            <a:r>
              <a:rPr lang="en-ID" sz="2400" dirty="0" smtClean="0"/>
              <a:t>/ </a:t>
            </a:r>
            <a:r>
              <a:rPr lang="en-ID" sz="2400" dirty="0" err="1" smtClean="0"/>
              <a:t>terlalu</a:t>
            </a:r>
            <a:r>
              <a:rPr lang="en-ID" sz="2400" dirty="0" smtClean="0"/>
              <a:t> </a:t>
            </a:r>
            <a:r>
              <a:rPr lang="en-ID" sz="2400" dirty="0" err="1" smtClean="0"/>
              <a:t>sempit</a:t>
            </a:r>
            <a:r>
              <a:rPr lang="en-ID" sz="2400" dirty="0" smtClean="0"/>
              <a:t>?</a:t>
            </a:r>
          </a:p>
          <a:p>
            <a:pPr marL="514350" indent="-514350" algn="l">
              <a:buAutoNum type="arabicPeriod"/>
            </a:pPr>
            <a:r>
              <a:rPr lang="en-ID" sz="2400" dirty="0" err="1" smtClean="0"/>
              <a:t>Apakah</a:t>
            </a:r>
            <a:r>
              <a:rPr lang="en-ID" sz="2400" dirty="0"/>
              <a:t> </a:t>
            </a:r>
            <a:r>
              <a:rPr lang="en-ID" sz="2400" dirty="0" smtClean="0"/>
              <a:t>CI yang </a:t>
            </a:r>
            <a:r>
              <a:rPr lang="en-ID" sz="2400" dirty="0" err="1" smtClean="0"/>
              <a:t>dibuat</a:t>
            </a:r>
            <a:r>
              <a:rPr lang="en-ID" sz="2400" dirty="0" smtClean="0"/>
              <a:t> </a:t>
            </a:r>
            <a:r>
              <a:rPr lang="en-ID" sz="2400" dirty="0" err="1" smtClean="0"/>
              <a:t>sudah</a:t>
            </a:r>
            <a:r>
              <a:rPr lang="en-ID" sz="2400" dirty="0" smtClean="0"/>
              <a:t> </a:t>
            </a:r>
            <a:r>
              <a:rPr lang="en-ID" sz="2400" dirty="0" err="1" smtClean="0"/>
              <a:t>sesuai</a:t>
            </a:r>
            <a:r>
              <a:rPr lang="en-ID" sz="2400" dirty="0" smtClean="0"/>
              <a:t> </a:t>
            </a:r>
            <a:r>
              <a:rPr lang="en-ID" sz="2400" dirty="0" err="1" smtClean="0"/>
              <a:t>kategori</a:t>
            </a:r>
            <a:r>
              <a:rPr lang="en-ID" sz="2400" dirty="0" smtClean="0"/>
              <a:t> &amp; </a:t>
            </a:r>
            <a:r>
              <a:rPr lang="en-ID" sz="2400" dirty="0" err="1" smtClean="0"/>
              <a:t>hubungannya</a:t>
            </a:r>
            <a:r>
              <a:rPr lang="en-ID" sz="2400" dirty="0" smtClean="0"/>
              <a:t>: </a:t>
            </a:r>
          </a:p>
          <a:p>
            <a:pPr marL="533400" indent="0" algn="l">
              <a:buNone/>
            </a:pPr>
            <a:r>
              <a:rPr lang="en-ID" sz="2400" dirty="0" smtClean="0"/>
              <a:t>- </a:t>
            </a:r>
            <a:r>
              <a:rPr lang="en-ID" sz="2400" dirty="0" err="1" smtClean="0"/>
              <a:t>apakah</a:t>
            </a:r>
            <a:r>
              <a:rPr lang="en-ID" sz="2400" dirty="0" smtClean="0"/>
              <a:t> CI overlapping? Ex: </a:t>
            </a:r>
            <a:r>
              <a:rPr lang="en-ID" sz="2400" dirty="0" err="1" smtClean="0"/>
              <a:t>karakteristik</a:t>
            </a:r>
            <a:r>
              <a:rPr lang="en-ID" sz="2400" dirty="0" smtClean="0"/>
              <a:t> ayah &amp; </a:t>
            </a:r>
            <a:r>
              <a:rPr lang="en-ID" sz="2400" dirty="0" err="1" smtClean="0"/>
              <a:t>laki-laki</a:t>
            </a:r>
            <a:endParaRPr lang="en-ID" sz="2400" dirty="0" smtClean="0"/>
          </a:p>
          <a:p>
            <a:pPr marL="533400" indent="0" algn="l">
              <a:buNone/>
            </a:pPr>
            <a:r>
              <a:rPr lang="en-ID" sz="2400" dirty="0" smtClean="0"/>
              <a:t>- </a:t>
            </a:r>
            <a:r>
              <a:rPr lang="en-ID" sz="2400" dirty="0" err="1" smtClean="0"/>
              <a:t>apakah</a:t>
            </a:r>
            <a:r>
              <a:rPr lang="en-ID" sz="2400" dirty="0" smtClean="0"/>
              <a:t> ide </a:t>
            </a:r>
            <a:r>
              <a:rPr lang="en-ID" sz="2400" dirty="0" err="1" smtClean="0"/>
              <a:t>pengontrol</a:t>
            </a:r>
            <a:r>
              <a:rPr lang="en-ID" sz="2400" dirty="0" smtClean="0"/>
              <a:t> </a:t>
            </a:r>
            <a:r>
              <a:rPr lang="en-ID" sz="2400" dirty="0" err="1" smtClean="0"/>
              <a:t>urutannya</a:t>
            </a:r>
            <a:r>
              <a:rPr lang="en-ID" sz="2400" dirty="0" smtClean="0"/>
              <a:t> </a:t>
            </a:r>
            <a:r>
              <a:rPr lang="en-ID" sz="2400" dirty="0" err="1" smtClean="0"/>
              <a:t>sudah</a:t>
            </a:r>
            <a:r>
              <a:rPr lang="en-ID" sz="2400" dirty="0" smtClean="0"/>
              <a:t> </a:t>
            </a:r>
            <a:r>
              <a:rPr lang="en-ID" sz="2400" dirty="0" err="1" smtClean="0"/>
              <a:t>logis</a:t>
            </a:r>
            <a:r>
              <a:rPr lang="en-ID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0284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Urutan</a:t>
            </a:r>
            <a:r>
              <a:rPr lang="en-ID" dirty="0" smtClean="0"/>
              <a:t> CI yang </a:t>
            </a:r>
            <a:r>
              <a:rPr lang="en-ID" dirty="0" err="1" smtClean="0"/>
              <a:t>Logis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124494"/>
              </p:ext>
            </p:extLst>
          </p:nvPr>
        </p:nvGraphicFramePr>
        <p:xfrm>
          <a:off x="449265" y="3021787"/>
          <a:ext cx="3053801" cy="325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5612220"/>
              </p:ext>
            </p:extLst>
          </p:nvPr>
        </p:nvGraphicFramePr>
        <p:xfrm>
          <a:off x="3961181" y="2614573"/>
          <a:ext cx="4275741" cy="424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71090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Sudut</a:t>
            </a:r>
            <a:r>
              <a:rPr lang="en-ID" dirty="0" smtClean="0"/>
              <a:t> Pandang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Rumusan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dirty="0" smtClean="0"/>
              <a:t>1. </a:t>
            </a:r>
            <a:r>
              <a:rPr lang="en-ID" dirty="0" err="1" smtClean="0"/>
              <a:t>Mendukung</a:t>
            </a:r>
            <a:r>
              <a:rPr lang="en-ID" dirty="0" smtClean="0"/>
              <a:t>/ </a:t>
            </a:r>
            <a:r>
              <a:rPr lang="en-ID" dirty="0" err="1" smtClean="0"/>
              <a:t>menolak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kebijakan</a:t>
            </a:r>
            <a:endParaRPr lang="en-ID" dirty="0" smtClean="0"/>
          </a:p>
          <a:p>
            <a:pPr marL="358775" indent="0" algn="l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: </a:t>
            </a:r>
            <a:r>
              <a:rPr lang="en-ID" dirty="0" err="1" smtClean="0"/>
              <a:t>penerapan</a:t>
            </a:r>
            <a:r>
              <a:rPr lang="en-ID" dirty="0" smtClean="0"/>
              <a:t> </a:t>
            </a:r>
            <a:r>
              <a:rPr lang="en-ID" dirty="0" err="1" smtClean="0"/>
              <a:t>kantong</a:t>
            </a:r>
            <a:r>
              <a:rPr lang="en-ID" dirty="0" smtClean="0"/>
              <a:t> </a:t>
            </a:r>
            <a:r>
              <a:rPr lang="en-ID" dirty="0" err="1" smtClean="0"/>
              <a:t>plastik</a:t>
            </a:r>
            <a:r>
              <a:rPr lang="en-ID" dirty="0" smtClean="0"/>
              <a:t> </a:t>
            </a:r>
            <a:r>
              <a:rPr lang="en-ID" dirty="0" err="1" smtClean="0"/>
              <a:t>berbayar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mengurangi</a:t>
            </a:r>
            <a:r>
              <a:rPr lang="en-ID" dirty="0" smtClean="0"/>
              <a:t> </a:t>
            </a:r>
            <a:r>
              <a:rPr lang="en-ID" dirty="0" err="1" smtClean="0"/>
              <a:t>limbah</a:t>
            </a:r>
            <a:r>
              <a:rPr lang="en-ID" dirty="0"/>
              <a:t> </a:t>
            </a:r>
            <a:r>
              <a:rPr lang="en-ID" dirty="0" err="1" smtClean="0"/>
              <a:t>plastik</a:t>
            </a:r>
            <a:endParaRPr lang="en-ID" dirty="0" smtClean="0"/>
          </a:p>
          <a:p>
            <a:pPr marL="0" indent="0" algn="l">
              <a:buNone/>
            </a:pPr>
            <a:r>
              <a:rPr lang="en-ID" dirty="0" smtClean="0"/>
              <a:t>2. </a:t>
            </a:r>
            <a:r>
              <a:rPr lang="en-ID" dirty="0" err="1" smtClean="0"/>
              <a:t>Membuktikan</a:t>
            </a:r>
            <a:r>
              <a:rPr lang="en-ID" dirty="0" smtClean="0"/>
              <a:t> </a:t>
            </a:r>
            <a:r>
              <a:rPr lang="en-ID" dirty="0" err="1" smtClean="0"/>
              <a:t>sesuatu</a:t>
            </a:r>
            <a:endParaRPr lang="en-ID" dirty="0" smtClean="0"/>
          </a:p>
          <a:p>
            <a:pPr marL="358775" indent="0" algn="l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: </a:t>
            </a:r>
            <a:r>
              <a:rPr lang="en-ID" dirty="0" err="1"/>
              <a:t>K</a:t>
            </a:r>
            <a:r>
              <a:rPr lang="en-ID" dirty="0" err="1" smtClean="0"/>
              <a:t>afein</a:t>
            </a:r>
            <a:r>
              <a:rPr lang="en-ID" dirty="0" smtClean="0"/>
              <a:t> </a:t>
            </a: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 smtClean="0"/>
              <a:t>adiktif</a:t>
            </a:r>
            <a:r>
              <a:rPr lang="en-ID" dirty="0" smtClean="0"/>
              <a:t>, </a:t>
            </a:r>
            <a:r>
              <a:rPr lang="en-ID" dirty="0" err="1" smtClean="0"/>
              <a:t>bila</a:t>
            </a:r>
            <a:r>
              <a:rPr lang="en-ID" dirty="0" smtClean="0"/>
              <a:t> </a:t>
            </a:r>
            <a:r>
              <a:rPr lang="en-ID" dirty="0" err="1" smtClean="0"/>
              <a:t>dikonsumsi</a:t>
            </a:r>
            <a:r>
              <a:rPr lang="en-ID" dirty="0" smtClean="0"/>
              <a:t> </a:t>
            </a:r>
            <a:r>
              <a:rPr lang="en-ID" dirty="0" err="1" smtClean="0"/>
              <a:t>berlebihan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menyebabkan</a:t>
            </a:r>
            <a:r>
              <a:rPr lang="en-ID" dirty="0" smtClean="0"/>
              <a:t> </a:t>
            </a:r>
            <a:r>
              <a:rPr lang="en-ID" dirty="0" err="1" smtClean="0"/>
              <a:t>gangguan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endParaRPr lang="en-ID" dirty="0" smtClean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995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03754"/>
            <a:ext cx="8246070" cy="4682953"/>
          </a:xfrm>
        </p:spPr>
        <p:txBody>
          <a:bodyPr>
            <a:normAutofit/>
          </a:bodyPr>
          <a:lstStyle/>
          <a:p>
            <a:pPr marL="271463" indent="-271463" algn="l">
              <a:buNone/>
            </a:pPr>
            <a:r>
              <a:rPr lang="en-ID" sz="2000" dirty="0"/>
              <a:t>3. </a:t>
            </a:r>
            <a:r>
              <a:rPr lang="en-ID" sz="2000" dirty="0" err="1"/>
              <a:t>Menganalisis</a:t>
            </a:r>
            <a:r>
              <a:rPr lang="en-ID" sz="2000" dirty="0"/>
              <a:t> </a:t>
            </a:r>
            <a:r>
              <a:rPr lang="en-ID" sz="2000" dirty="0" err="1"/>
              <a:t>bagian-bagian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&amp; </a:t>
            </a:r>
            <a:r>
              <a:rPr lang="en-ID" sz="2000" dirty="0" err="1"/>
              <a:t>menunjukkan</a:t>
            </a:r>
            <a:r>
              <a:rPr lang="en-ID" sz="2000" dirty="0"/>
              <a:t> </a:t>
            </a:r>
            <a:r>
              <a:rPr lang="en-ID" sz="2000" dirty="0" err="1"/>
              <a:t>bagaimana</a:t>
            </a:r>
            <a:r>
              <a:rPr lang="en-ID" sz="2000" dirty="0"/>
              <a:t> </a:t>
            </a:r>
            <a:r>
              <a:rPr lang="en-ID" sz="2000" dirty="0" err="1"/>
              <a:t>keseluruhan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berkaitan</a:t>
            </a:r>
            <a:endParaRPr lang="en-ID" sz="2000" dirty="0"/>
          </a:p>
          <a:p>
            <a:pPr marL="271463" indent="0" algn="l">
              <a:buNone/>
            </a:pPr>
            <a:r>
              <a:rPr lang="en-ID" sz="2000" dirty="0" err="1"/>
              <a:t>Contoh</a:t>
            </a:r>
            <a:r>
              <a:rPr lang="en-ID" sz="2000" dirty="0"/>
              <a:t>: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presentasi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power point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mudah</a:t>
            </a:r>
            <a:r>
              <a:rPr lang="en-ID" sz="2000" dirty="0"/>
              <a:t> </a:t>
            </a:r>
            <a:r>
              <a:rPr lang="en-ID" sz="2000" dirty="0" err="1"/>
              <a:t>apabila</a:t>
            </a:r>
            <a:r>
              <a:rPr lang="en-ID" sz="2000" dirty="0"/>
              <a:t> </a:t>
            </a:r>
            <a:r>
              <a:rPr lang="en-ID" sz="2000" dirty="0" err="1"/>
              <a:t>mengikuti</a:t>
            </a:r>
            <a:r>
              <a:rPr lang="en-ID" sz="2000" dirty="0"/>
              <a:t> </a:t>
            </a:r>
            <a:r>
              <a:rPr lang="en-ID" sz="2000" dirty="0" err="1"/>
              <a:t>langkah-langkahnya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menentukan</a:t>
            </a:r>
            <a:r>
              <a:rPr lang="en-ID" sz="2000" dirty="0"/>
              <a:t> </a:t>
            </a:r>
            <a:r>
              <a:rPr lang="en-ID" sz="2000" dirty="0" err="1"/>
              <a:t>materi</a:t>
            </a:r>
            <a:r>
              <a:rPr lang="en-ID" sz="2000" dirty="0"/>
              <a:t>, </a:t>
            </a:r>
            <a:r>
              <a:rPr lang="en-ID" sz="2000" dirty="0" err="1"/>
              <a:t>mempersiapkan</a:t>
            </a:r>
            <a:r>
              <a:rPr lang="en-ID" sz="2000" dirty="0"/>
              <a:t> </a:t>
            </a:r>
            <a:r>
              <a:rPr lang="en-ID" sz="2000" dirty="0" err="1"/>
              <a:t>materi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mendesain</a:t>
            </a:r>
            <a:r>
              <a:rPr lang="en-ID" sz="2000" dirty="0"/>
              <a:t> </a:t>
            </a:r>
          </a:p>
          <a:p>
            <a:pPr marL="0" lvl="0" indent="0" algn="l">
              <a:buNone/>
            </a:pPr>
            <a:r>
              <a:rPr lang="en-ID" sz="2000" dirty="0" smtClean="0"/>
              <a:t>4. </a:t>
            </a:r>
            <a:r>
              <a:rPr lang="en-ID" sz="2000" dirty="0" err="1" smtClean="0"/>
              <a:t>Mendefinisikan</a:t>
            </a:r>
            <a:r>
              <a:rPr lang="en-ID" sz="2000" dirty="0" smtClean="0"/>
              <a:t> </a:t>
            </a:r>
            <a:r>
              <a:rPr lang="en-ID" sz="2000" dirty="0" err="1" smtClean="0"/>
              <a:t>sesuatu</a:t>
            </a:r>
            <a:endParaRPr lang="en-ID" sz="2000" dirty="0" smtClean="0"/>
          </a:p>
          <a:p>
            <a:pPr marL="271463" lvl="0" indent="0" algn="l">
              <a:buNone/>
            </a:pPr>
            <a:r>
              <a:rPr lang="en-ID" sz="2000" dirty="0" err="1" smtClean="0"/>
              <a:t>Contoh</a:t>
            </a:r>
            <a:r>
              <a:rPr lang="en-ID" sz="2000" dirty="0" smtClean="0"/>
              <a:t>: </a:t>
            </a:r>
            <a:r>
              <a:rPr lang="en-ID" sz="2000" dirty="0" err="1" smtClean="0"/>
              <a:t>Literasi</a:t>
            </a:r>
            <a:r>
              <a:rPr lang="en-ID" sz="2000" dirty="0" smtClean="0"/>
              <a:t> Digital, </a:t>
            </a:r>
            <a:r>
              <a:rPr lang="en-ID" sz="2000" dirty="0" err="1" smtClean="0"/>
              <a:t>tidak</a:t>
            </a:r>
            <a:r>
              <a:rPr lang="en-ID" sz="2000" dirty="0" smtClean="0"/>
              <a:t> </a:t>
            </a:r>
            <a:r>
              <a:rPr lang="en-ID" sz="2000" dirty="0" err="1" smtClean="0"/>
              <a:t>hanya</a:t>
            </a:r>
            <a:r>
              <a:rPr lang="en-ID" sz="2000" dirty="0" smtClean="0"/>
              <a:t> </a:t>
            </a:r>
            <a:r>
              <a:rPr lang="en-ID" sz="2000" dirty="0" err="1" smtClean="0"/>
              <a:t>kemampuan</a:t>
            </a:r>
            <a:r>
              <a:rPr lang="en-ID" sz="2000" dirty="0" smtClean="0"/>
              <a:t> </a:t>
            </a:r>
            <a:r>
              <a:rPr lang="en-ID" sz="2000" dirty="0" err="1" smtClean="0"/>
              <a:t>menggunakan</a:t>
            </a:r>
            <a:r>
              <a:rPr lang="en-ID" sz="2000" dirty="0" smtClean="0"/>
              <a:t> TIK </a:t>
            </a:r>
            <a:r>
              <a:rPr lang="en-ID" sz="2000" dirty="0" err="1" smtClean="0"/>
              <a:t>tetapi</a:t>
            </a:r>
            <a:r>
              <a:rPr lang="en-ID" sz="2000" dirty="0" smtClean="0"/>
              <a:t> </a:t>
            </a:r>
            <a:r>
              <a:rPr lang="en-ID" sz="2000" dirty="0" err="1" smtClean="0"/>
              <a:t>untuk</a:t>
            </a:r>
            <a:r>
              <a:rPr lang="en-ID" sz="2000" dirty="0" smtClean="0"/>
              <a:t> </a:t>
            </a:r>
            <a:r>
              <a:rPr lang="en-ID" sz="2000" dirty="0" err="1" smtClean="0"/>
              <a:t>menemukan</a:t>
            </a:r>
            <a:r>
              <a:rPr lang="en-ID" sz="2000" dirty="0" smtClean="0"/>
              <a:t>, </a:t>
            </a:r>
            <a:r>
              <a:rPr lang="en-ID" sz="2000" dirty="0" err="1" smtClean="0"/>
              <a:t>memanfaatkan</a:t>
            </a:r>
            <a:r>
              <a:rPr lang="en-ID" sz="2000" dirty="0" smtClean="0"/>
              <a:t>, </a:t>
            </a:r>
            <a:r>
              <a:rPr lang="en-ID" sz="2000" dirty="0" err="1" smtClean="0"/>
              <a:t>mengkomunikasikan</a:t>
            </a:r>
            <a:r>
              <a:rPr lang="en-ID" sz="2000" dirty="0" smtClean="0"/>
              <a:t> </a:t>
            </a:r>
            <a:r>
              <a:rPr lang="en-ID" sz="2000" dirty="0" err="1" smtClean="0"/>
              <a:t>konten</a:t>
            </a:r>
            <a:r>
              <a:rPr lang="en-ID" sz="2000" dirty="0" smtClean="0"/>
              <a:t> </a:t>
            </a:r>
            <a:r>
              <a:rPr lang="en-ID" sz="2000" dirty="0" err="1" smtClean="0"/>
              <a:t>informasi</a:t>
            </a:r>
            <a:r>
              <a:rPr lang="en-ID" sz="2000" dirty="0" smtClean="0"/>
              <a:t> </a:t>
            </a:r>
            <a:r>
              <a:rPr lang="en-ID" sz="2000" dirty="0" err="1" smtClean="0"/>
              <a:t>dengan</a:t>
            </a:r>
            <a:r>
              <a:rPr lang="en-ID" sz="2000" dirty="0" smtClean="0"/>
              <a:t> </a:t>
            </a:r>
            <a:r>
              <a:rPr lang="en-ID" sz="2000" dirty="0" err="1" smtClean="0"/>
              <a:t>kecakapan</a:t>
            </a:r>
            <a:r>
              <a:rPr lang="en-ID" sz="2000" dirty="0" smtClean="0"/>
              <a:t> </a:t>
            </a:r>
            <a:r>
              <a:rPr lang="en-ID" sz="2000" dirty="0" err="1" smtClean="0"/>
              <a:t>kognitif</a:t>
            </a:r>
            <a:r>
              <a:rPr lang="en-ID" sz="2000" dirty="0" smtClean="0"/>
              <a:t>, </a:t>
            </a:r>
            <a:r>
              <a:rPr lang="en-ID" sz="2000" dirty="0" err="1" smtClean="0"/>
              <a:t>etika</a:t>
            </a:r>
            <a:r>
              <a:rPr lang="en-ID" sz="2000" dirty="0" smtClean="0"/>
              <a:t>, </a:t>
            </a:r>
            <a:r>
              <a:rPr lang="en-ID" sz="2000" dirty="0" err="1" smtClean="0"/>
              <a:t>sosial</a:t>
            </a:r>
            <a:r>
              <a:rPr lang="en-ID" sz="2000" dirty="0" smtClean="0"/>
              <a:t> </a:t>
            </a:r>
            <a:r>
              <a:rPr lang="en-ID" sz="2000" dirty="0" err="1" smtClean="0"/>
              <a:t>emosional</a:t>
            </a:r>
            <a:r>
              <a:rPr lang="en-ID" sz="2000" dirty="0" smtClean="0"/>
              <a:t> &amp; </a:t>
            </a:r>
            <a:r>
              <a:rPr lang="en-ID" sz="2000" dirty="0" err="1" smtClean="0"/>
              <a:t>aspek</a:t>
            </a:r>
            <a:r>
              <a:rPr lang="en-ID" sz="2000" dirty="0" smtClean="0"/>
              <a:t> </a:t>
            </a:r>
            <a:r>
              <a:rPr lang="en-ID" sz="2000" dirty="0" err="1" smtClean="0"/>
              <a:t>teknis</a:t>
            </a:r>
            <a:r>
              <a:rPr lang="en-ID" sz="2000" dirty="0" smtClean="0"/>
              <a:t>/</a:t>
            </a:r>
            <a:r>
              <a:rPr lang="en-ID" sz="2000" dirty="0" err="1" smtClean="0"/>
              <a:t>teknologi</a:t>
            </a:r>
            <a:endParaRPr lang="en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5909003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03754"/>
            <a:ext cx="8246070" cy="4682953"/>
          </a:xfrm>
        </p:spPr>
        <p:txBody>
          <a:bodyPr/>
          <a:lstStyle/>
          <a:p>
            <a:pPr marL="0" lvl="0" indent="0" algn="l">
              <a:buNone/>
            </a:pPr>
            <a:r>
              <a:rPr lang="en-ID" sz="1900" dirty="0"/>
              <a:t>5. </a:t>
            </a:r>
            <a:r>
              <a:rPr lang="en-ID" sz="1900" dirty="0" err="1"/>
              <a:t>Menjelaskan</a:t>
            </a:r>
            <a:r>
              <a:rPr lang="en-ID" sz="1900" dirty="0"/>
              <a:t> </a:t>
            </a: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sesuatu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kurun</a:t>
            </a:r>
            <a:r>
              <a:rPr lang="en-ID" sz="1900" dirty="0"/>
              <a:t> </a:t>
            </a:r>
            <a:r>
              <a:rPr lang="en-ID" sz="1900" dirty="0" err="1"/>
              <a:t>waktu</a:t>
            </a:r>
            <a:r>
              <a:rPr lang="en-ID" sz="1900" dirty="0"/>
              <a:t> </a:t>
            </a:r>
            <a:r>
              <a:rPr lang="en-ID" sz="1900" dirty="0" err="1"/>
              <a:t>tertentu</a:t>
            </a:r>
            <a:endParaRPr lang="en-ID" sz="1900" dirty="0"/>
          </a:p>
          <a:p>
            <a:pPr marL="0" lvl="0" indent="0" algn="l">
              <a:buNone/>
            </a:pPr>
            <a:r>
              <a:rPr lang="en-ID" sz="1900" dirty="0"/>
              <a:t>    </a:t>
            </a:r>
            <a:r>
              <a:rPr lang="en-ID" sz="1900" dirty="0" err="1"/>
              <a:t>Contoh</a:t>
            </a:r>
            <a:r>
              <a:rPr lang="en-ID" sz="1900" dirty="0"/>
              <a:t>: </a:t>
            </a: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musik</a:t>
            </a:r>
            <a:r>
              <a:rPr lang="en-ID" sz="1900" dirty="0"/>
              <a:t> K-Pop di </a:t>
            </a:r>
            <a:r>
              <a:rPr lang="en-ID" sz="1900" dirty="0" smtClean="0"/>
              <a:t>Indonesia</a:t>
            </a:r>
          </a:p>
          <a:p>
            <a:pPr marL="0" lvl="0" indent="0" algn="l">
              <a:buNone/>
            </a:pPr>
            <a:r>
              <a:rPr lang="en-ID" sz="1900" dirty="0" smtClean="0"/>
              <a:t>6. </a:t>
            </a:r>
            <a:r>
              <a:rPr lang="en-ID" sz="1900" dirty="0" err="1" smtClean="0"/>
              <a:t>Mengidentifikasi</a:t>
            </a:r>
            <a:r>
              <a:rPr lang="en-ID" sz="1900" dirty="0" smtClean="0"/>
              <a:t> &amp; </a:t>
            </a:r>
            <a:r>
              <a:rPr lang="en-ID" sz="1900" dirty="0" err="1" smtClean="0"/>
              <a:t>menggambarkan</a:t>
            </a:r>
            <a:r>
              <a:rPr lang="en-ID" sz="1900" dirty="0" smtClean="0"/>
              <a:t> </a:t>
            </a:r>
            <a:r>
              <a:rPr lang="en-ID" sz="1900" dirty="0" err="1" smtClean="0"/>
              <a:t>suatu</a:t>
            </a:r>
            <a:r>
              <a:rPr lang="en-ID" sz="1900" dirty="0" smtClean="0"/>
              <a:t> </a:t>
            </a:r>
            <a:r>
              <a:rPr lang="en-ID" sz="1900" dirty="0" err="1" smtClean="0"/>
              <a:t>kecenderungan</a:t>
            </a:r>
            <a:r>
              <a:rPr lang="en-ID" sz="1900" dirty="0" smtClean="0"/>
              <a:t>/ </a:t>
            </a:r>
            <a:r>
              <a:rPr lang="en-ID" sz="1900" dirty="0" err="1" smtClean="0"/>
              <a:t>gejala</a:t>
            </a:r>
            <a:r>
              <a:rPr lang="en-ID" sz="1900" dirty="0" smtClean="0"/>
              <a:t> </a:t>
            </a:r>
            <a:r>
              <a:rPr lang="en-ID" sz="1900" dirty="0" err="1" smtClean="0"/>
              <a:t>umum</a:t>
            </a:r>
            <a:endParaRPr lang="en-ID" sz="1900" dirty="0" smtClean="0"/>
          </a:p>
          <a:p>
            <a:pPr marL="271463" lvl="0" indent="-271463" algn="l">
              <a:buNone/>
            </a:pPr>
            <a:r>
              <a:rPr lang="en-ID" sz="1900" dirty="0" smtClean="0"/>
              <a:t>	</a:t>
            </a:r>
            <a:r>
              <a:rPr lang="en-ID" sz="1900" dirty="0" err="1" smtClean="0"/>
              <a:t>Contoh</a:t>
            </a:r>
            <a:r>
              <a:rPr lang="en-ID" sz="1900" dirty="0" smtClean="0"/>
              <a:t>: </a:t>
            </a:r>
            <a:r>
              <a:rPr lang="en-ID" sz="1900" dirty="0" err="1" smtClean="0"/>
              <a:t>komik</a:t>
            </a:r>
            <a:r>
              <a:rPr lang="en-ID" sz="1900" dirty="0" smtClean="0"/>
              <a:t> </a:t>
            </a:r>
            <a:r>
              <a:rPr lang="en-ID" sz="1900" dirty="0" err="1" smtClean="0"/>
              <a:t>jepang</a:t>
            </a:r>
            <a:r>
              <a:rPr lang="en-ID" sz="1900" dirty="0" smtClean="0"/>
              <a:t> </a:t>
            </a:r>
            <a:r>
              <a:rPr lang="en-ID" sz="1900" dirty="0" err="1" smtClean="0"/>
              <a:t>menjadi</a:t>
            </a:r>
            <a:r>
              <a:rPr lang="en-ID" sz="1900" dirty="0" smtClean="0"/>
              <a:t> </a:t>
            </a:r>
            <a:r>
              <a:rPr lang="en-ID" sz="1900" dirty="0" err="1" smtClean="0"/>
              <a:t>pilihan</a:t>
            </a:r>
            <a:r>
              <a:rPr lang="en-ID" sz="1900" dirty="0" smtClean="0"/>
              <a:t> </a:t>
            </a:r>
            <a:r>
              <a:rPr lang="en-ID" sz="1900" dirty="0" err="1" smtClean="0"/>
              <a:t>utama</a:t>
            </a:r>
            <a:r>
              <a:rPr lang="en-ID" sz="1900" dirty="0" smtClean="0"/>
              <a:t> </a:t>
            </a:r>
            <a:r>
              <a:rPr lang="en-ID" sz="1900" dirty="0" err="1" smtClean="0"/>
              <a:t>bacaan</a:t>
            </a:r>
            <a:r>
              <a:rPr lang="en-ID" sz="1900" dirty="0" smtClean="0"/>
              <a:t> </a:t>
            </a:r>
            <a:r>
              <a:rPr lang="en-ID" sz="1900" dirty="0" err="1" smtClean="0"/>
              <a:t>anak</a:t>
            </a:r>
            <a:r>
              <a:rPr lang="en-ID" sz="1900" dirty="0" smtClean="0"/>
              <a:t> </a:t>
            </a:r>
            <a:r>
              <a:rPr lang="en-ID" sz="1900" dirty="0" err="1" smtClean="0"/>
              <a:t>usia</a:t>
            </a:r>
            <a:r>
              <a:rPr lang="en-ID" sz="1900" dirty="0" smtClean="0"/>
              <a:t> SD</a:t>
            </a:r>
          </a:p>
          <a:p>
            <a:pPr marL="0" lvl="0" indent="0" algn="l">
              <a:buNone/>
            </a:pPr>
            <a:r>
              <a:rPr lang="en-ID" sz="1900" dirty="0" smtClean="0"/>
              <a:t>7. </a:t>
            </a:r>
            <a:r>
              <a:rPr lang="en-ID" sz="1900" dirty="0" err="1" smtClean="0"/>
              <a:t>Mengklasifikasikan</a:t>
            </a:r>
            <a:r>
              <a:rPr lang="en-ID" sz="1900" dirty="0" smtClean="0"/>
              <a:t> </a:t>
            </a:r>
            <a:r>
              <a:rPr lang="en-ID" sz="1900" dirty="0" err="1" smtClean="0"/>
              <a:t>setiap</a:t>
            </a:r>
            <a:r>
              <a:rPr lang="en-ID" sz="1900" dirty="0" smtClean="0"/>
              <a:t> </a:t>
            </a:r>
            <a:r>
              <a:rPr lang="en-ID" sz="1900" dirty="0" err="1" smtClean="0"/>
              <a:t>jenis</a:t>
            </a:r>
            <a:r>
              <a:rPr lang="en-ID" sz="1900" dirty="0" smtClean="0"/>
              <a:t> </a:t>
            </a:r>
            <a:r>
              <a:rPr lang="en-ID" sz="1900" dirty="0" err="1" smtClean="0"/>
              <a:t>ke</a:t>
            </a:r>
            <a:r>
              <a:rPr lang="en-ID" sz="1900" dirty="0" smtClean="0"/>
              <a:t> </a:t>
            </a:r>
            <a:r>
              <a:rPr lang="en-ID" sz="1900" dirty="0" err="1" smtClean="0"/>
              <a:t>dalam</a:t>
            </a:r>
            <a:r>
              <a:rPr lang="en-ID" sz="1900" dirty="0" smtClean="0"/>
              <a:t> </a:t>
            </a:r>
            <a:r>
              <a:rPr lang="en-ID" sz="1900" dirty="0" err="1" smtClean="0"/>
              <a:t>kelompok</a:t>
            </a:r>
            <a:r>
              <a:rPr lang="en-ID" sz="1900" dirty="0" smtClean="0"/>
              <a:t>/ </a:t>
            </a:r>
            <a:r>
              <a:rPr lang="en-ID" sz="1900" dirty="0" err="1" smtClean="0"/>
              <a:t>kategori</a:t>
            </a:r>
            <a:endParaRPr lang="en-ID" sz="1900" dirty="0" smtClean="0"/>
          </a:p>
          <a:p>
            <a:pPr marL="271463" lvl="0" indent="0" algn="l">
              <a:buNone/>
            </a:pPr>
            <a:r>
              <a:rPr lang="en-ID" sz="1900" dirty="0" err="1" smtClean="0"/>
              <a:t>Contoh</a:t>
            </a:r>
            <a:r>
              <a:rPr lang="en-ID" sz="1900" dirty="0" smtClean="0"/>
              <a:t>: (</a:t>
            </a:r>
            <a:r>
              <a:rPr lang="en-ID" sz="1900" dirty="0" err="1" smtClean="0"/>
              <a:t>a,b,c,d</a:t>
            </a:r>
            <a:r>
              <a:rPr lang="en-ID" sz="1900" dirty="0" smtClean="0"/>
              <a:t>)</a:t>
            </a:r>
          </a:p>
          <a:p>
            <a:pPr marL="0" lvl="0" indent="0" algn="l">
              <a:buNone/>
            </a:pPr>
            <a:r>
              <a:rPr lang="en-ID" sz="1900" dirty="0" smtClean="0"/>
              <a:t>8. </a:t>
            </a:r>
            <a:r>
              <a:rPr lang="en-ID" sz="1900" dirty="0" err="1" smtClean="0"/>
              <a:t>Menghubungkan</a:t>
            </a:r>
            <a:r>
              <a:rPr lang="en-ID" sz="1900" dirty="0" smtClean="0"/>
              <a:t> </a:t>
            </a:r>
            <a:r>
              <a:rPr lang="en-ID" sz="1900" dirty="0" err="1" smtClean="0"/>
              <a:t>satu</a:t>
            </a:r>
            <a:r>
              <a:rPr lang="en-ID" sz="1900" dirty="0" smtClean="0"/>
              <a:t> </a:t>
            </a:r>
            <a:r>
              <a:rPr lang="en-ID" sz="1900" dirty="0" err="1" smtClean="0"/>
              <a:t>bagian</a:t>
            </a:r>
            <a:r>
              <a:rPr lang="en-ID" sz="1900" dirty="0" smtClean="0"/>
              <a:t> </a:t>
            </a:r>
            <a:r>
              <a:rPr lang="en-ID" sz="1900" dirty="0" err="1" smtClean="0"/>
              <a:t>dengan</a:t>
            </a:r>
            <a:r>
              <a:rPr lang="en-ID" sz="1900" dirty="0" smtClean="0"/>
              <a:t> </a:t>
            </a:r>
            <a:r>
              <a:rPr lang="en-ID" sz="1900" dirty="0" err="1" smtClean="0"/>
              <a:t>seluruh</a:t>
            </a:r>
            <a:r>
              <a:rPr lang="en-ID" sz="1900" dirty="0" smtClean="0"/>
              <a:t> </a:t>
            </a:r>
            <a:r>
              <a:rPr lang="en-ID" sz="1900" dirty="0" err="1" smtClean="0"/>
              <a:t>bagian</a:t>
            </a:r>
            <a:endParaRPr lang="en-ID" sz="1900" dirty="0" smtClean="0"/>
          </a:p>
          <a:p>
            <a:pPr marL="271463" lvl="0" indent="0" algn="l">
              <a:buNone/>
            </a:pPr>
            <a:r>
              <a:rPr lang="en-ID" sz="1900" dirty="0" err="1" smtClean="0"/>
              <a:t>Contoh</a:t>
            </a:r>
            <a:r>
              <a:rPr lang="en-ID" sz="1900" dirty="0" smtClean="0"/>
              <a:t>: gadget </a:t>
            </a:r>
            <a:r>
              <a:rPr lang="en-ID" sz="1900" dirty="0" err="1" smtClean="0"/>
              <a:t>memiliki</a:t>
            </a:r>
            <a:r>
              <a:rPr lang="en-ID" sz="1900" dirty="0" smtClean="0"/>
              <a:t> </a:t>
            </a:r>
            <a:r>
              <a:rPr lang="en-ID" sz="1900" dirty="0" err="1" smtClean="0"/>
              <a:t>dua</a:t>
            </a:r>
            <a:r>
              <a:rPr lang="en-ID" sz="1900" dirty="0" smtClean="0"/>
              <a:t> </a:t>
            </a:r>
            <a:r>
              <a:rPr lang="en-ID" sz="1900" dirty="0" err="1" smtClean="0"/>
              <a:t>pengaruh</a:t>
            </a:r>
            <a:r>
              <a:rPr lang="en-ID" sz="1900" dirty="0" smtClean="0"/>
              <a:t> </a:t>
            </a:r>
            <a:r>
              <a:rPr lang="en-ID" sz="1900" dirty="0" err="1" smtClean="0"/>
              <a:t>dalam</a:t>
            </a:r>
            <a:r>
              <a:rPr lang="en-ID" sz="1900" dirty="0" smtClean="0"/>
              <a:t> </a:t>
            </a:r>
            <a:r>
              <a:rPr lang="en-ID" sz="1900" dirty="0" err="1" smtClean="0"/>
              <a:t>perkembangan</a:t>
            </a:r>
            <a:r>
              <a:rPr lang="en-ID" sz="1900" dirty="0" smtClean="0"/>
              <a:t> </a:t>
            </a:r>
            <a:r>
              <a:rPr lang="en-ID" sz="1900" dirty="0" err="1" smtClean="0"/>
              <a:t>anak</a:t>
            </a:r>
            <a:r>
              <a:rPr lang="en-ID" sz="1900" dirty="0" smtClean="0"/>
              <a:t>, </a:t>
            </a:r>
            <a:r>
              <a:rPr lang="en-ID" sz="1900" dirty="0" err="1" smtClean="0"/>
              <a:t>dapat</a:t>
            </a:r>
            <a:r>
              <a:rPr lang="en-ID" sz="1900" dirty="0" smtClean="0"/>
              <a:t> </a:t>
            </a:r>
            <a:r>
              <a:rPr lang="en-ID" sz="1900" dirty="0" err="1" smtClean="0"/>
              <a:t>bermanfaat</a:t>
            </a:r>
            <a:r>
              <a:rPr lang="en-ID" sz="1900" dirty="0" smtClean="0"/>
              <a:t> </a:t>
            </a:r>
            <a:r>
              <a:rPr lang="en-ID" sz="1900" dirty="0" err="1" smtClean="0"/>
              <a:t>sebagai</a:t>
            </a:r>
            <a:r>
              <a:rPr lang="en-ID" sz="1900" dirty="0" smtClean="0"/>
              <a:t> media </a:t>
            </a:r>
            <a:r>
              <a:rPr lang="en-ID" sz="1900" dirty="0" err="1" smtClean="0"/>
              <a:t>pendidikan</a:t>
            </a:r>
            <a:r>
              <a:rPr lang="en-ID" sz="1900" dirty="0" smtClean="0"/>
              <a:t>, </a:t>
            </a:r>
            <a:r>
              <a:rPr lang="en-ID" sz="1900" dirty="0" err="1" smtClean="0"/>
              <a:t>namun</a:t>
            </a:r>
            <a:r>
              <a:rPr lang="en-ID" sz="1900" dirty="0" smtClean="0"/>
              <a:t> juga </a:t>
            </a:r>
            <a:r>
              <a:rPr lang="en-ID" sz="1900" dirty="0" err="1" smtClean="0"/>
              <a:t>dapat</a:t>
            </a:r>
            <a:r>
              <a:rPr lang="en-ID" sz="1900" dirty="0" smtClean="0"/>
              <a:t> </a:t>
            </a:r>
            <a:r>
              <a:rPr lang="en-ID" sz="1900" dirty="0" err="1" smtClean="0"/>
              <a:t>membuat</a:t>
            </a:r>
            <a:r>
              <a:rPr lang="en-ID" sz="1900" dirty="0" smtClean="0"/>
              <a:t> </a:t>
            </a:r>
            <a:r>
              <a:rPr lang="en-ID" sz="1900" dirty="0" err="1" smtClean="0"/>
              <a:t>anak</a:t>
            </a:r>
            <a:r>
              <a:rPr lang="en-ID" sz="1900" dirty="0" smtClean="0"/>
              <a:t> </a:t>
            </a:r>
            <a:r>
              <a:rPr lang="en-ID" sz="1900" dirty="0" err="1" smtClean="0"/>
              <a:t>malas</a:t>
            </a:r>
            <a:r>
              <a:rPr lang="en-ID" sz="1900" dirty="0" smtClean="0"/>
              <a:t> </a:t>
            </a:r>
            <a:r>
              <a:rPr lang="en-ID" sz="1900" dirty="0" err="1" smtClean="0"/>
              <a:t>belajar</a:t>
            </a:r>
            <a:r>
              <a:rPr lang="en-ID" sz="1900" dirty="0" smtClean="0"/>
              <a:t> (game)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92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03754"/>
            <a:ext cx="8246070" cy="4682953"/>
          </a:xfrm>
        </p:spPr>
        <p:txBody>
          <a:bodyPr>
            <a:normAutofit fontScale="85000" lnSpcReduction="20000"/>
          </a:bodyPr>
          <a:lstStyle/>
          <a:p>
            <a:pPr marL="446088" indent="-446088" algn="l">
              <a:buNone/>
            </a:pPr>
            <a:r>
              <a:rPr lang="en-ID" dirty="0" smtClean="0"/>
              <a:t>9.  	</a:t>
            </a:r>
            <a:r>
              <a:rPr lang="en-ID" dirty="0" err="1" smtClean="0"/>
              <a:t>Membandingkan</a:t>
            </a:r>
            <a:r>
              <a:rPr lang="en-ID" dirty="0" smtClean="0"/>
              <a:t> </a:t>
            </a:r>
            <a:r>
              <a:rPr lang="en-ID" dirty="0" err="1" smtClean="0"/>
              <a:t>persamaan</a:t>
            </a:r>
            <a:r>
              <a:rPr lang="en-ID" dirty="0" smtClean="0"/>
              <a:t>/ </a:t>
            </a:r>
            <a:r>
              <a:rPr lang="en-ID" dirty="0" err="1" smtClean="0"/>
              <a:t>perbedaan</a:t>
            </a:r>
            <a:r>
              <a:rPr lang="en-ID" dirty="0" smtClean="0"/>
              <a:t> 2 </a:t>
            </a:r>
            <a:r>
              <a:rPr lang="en-ID" dirty="0" err="1" smtClean="0"/>
              <a:t>hal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menentukan</a:t>
            </a:r>
            <a:r>
              <a:rPr lang="en-ID" dirty="0" smtClean="0"/>
              <a:t> </a:t>
            </a:r>
            <a:r>
              <a:rPr lang="en-ID" dirty="0" err="1" smtClean="0"/>
              <a:t>tingkat</a:t>
            </a:r>
            <a:r>
              <a:rPr lang="en-ID" dirty="0" smtClean="0"/>
              <a:t> </a:t>
            </a:r>
            <a:r>
              <a:rPr lang="en-ID" dirty="0" err="1" smtClean="0"/>
              <a:t>persamaan</a:t>
            </a:r>
            <a:r>
              <a:rPr lang="en-ID" dirty="0" smtClean="0"/>
              <a:t>/ </a:t>
            </a:r>
            <a:r>
              <a:rPr lang="en-ID" dirty="0" err="1" smtClean="0"/>
              <a:t>perbedaan</a:t>
            </a:r>
            <a:endParaRPr lang="en-ID" dirty="0" smtClean="0"/>
          </a:p>
          <a:p>
            <a:pPr marL="446088" indent="0" algn="l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: </a:t>
            </a:r>
            <a:r>
              <a:rPr lang="en-ID" dirty="0" err="1" smtClean="0"/>
              <a:t>Transportasi</a:t>
            </a:r>
            <a:r>
              <a:rPr lang="en-ID" dirty="0" smtClean="0"/>
              <a:t> </a:t>
            </a:r>
            <a:r>
              <a:rPr lang="en-ID" dirty="0" err="1" smtClean="0"/>
              <a:t>darat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dipilih</a:t>
            </a:r>
            <a:r>
              <a:rPr lang="en-ID" dirty="0" smtClean="0"/>
              <a:t> </a:t>
            </a:r>
            <a:r>
              <a:rPr lang="en-ID" dirty="0" err="1" smtClean="0"/>
              <a:t>pemudik</a:t>
            </a:r>
            <a:r>
              <a:rPr lang="en-ID" dirty="0" smtClean="0"/>
              <a:t> </a:t>
            </a:r>
            <a:r>
              <a:rPr lang="en-ID" dirty="0" err="1" smtClean="0"/>
              <a:t>daripada</a:t>
            </a:r>
            <a:r>
              <a:rPr lang="en-ID" dirty="0" smtClean="0"/>
              <a:t>, </a:t>
            </a:r>
            <a:r>
              <a:rPr lang="en-ID" dirty="0" err="1" smtClean="0"/>
              <a:t>transportasi</a:t>
            </a:r>
            <a:r>
              <a:rPr lang="en-ID" dirty="0" smtClean="0"/>
              <a:t> </a:t>
            </a:r>
            <a:r>
              <a:rPr lang="en-ID" dirty="0" err="1" smtClean="0"/>
              <a:t>laut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3 </a:t>
            </a:r>
            <a:r>
              <a:rPr lang="en-ID" dirty="0" err="1" smtClean="0"/>
              <a:t>alasan</a:t>
            </a:r>
            <a:r>
              <a:rPr lang="en-ID" dirty="0" smtClean="0"/>
              <a:t>, </a:t>
            </a:r>
            <a:r>
              <a:rPr lang="en-ID" dirty="0" err="1" smtClean="0"/>
              <a:t>biaya</a:t>
            </a:r>
            <a:r>
              <a:rPr lang="en-ID" dirty="0" smtClean="0"/>
              <a:t>, </a:t>
            </a:r>
            <a:r>
              <a:rPr lang="en-ID" dirty="0" err="1" smtClean="0"/>
              <a:t>waktu</a:t>
            </a:r>
            <a:r>
              <a:rPr lang="en-ID" dirty="0" smtClean="0"/>
              <a:t> </a:t>
            </a:r>
            <a:r>
              <a:rPr lang="en-ID" dirty="0" err="1" smtClean="0"/>
              <a:t>tempuh</a:t>
            </a:r>
            <a:r>
              <a:rPr lang="en-ID" dirty="0" smtClean="0"/>
              <a:t>, </a:t>
            </a:r>
            <a:r>
              <a:rPr lang="en-ID" dirty="0" err="1" smtClean="0"/>
              <a:t>variatif</a:t>
            </a:r>
            <a:endParaRPr lang="en-ID" dirty="0" smtClean="0"/>
          </a:p>
          <a:p>
            <a:pPr marL="0" indent="0" algn="l">
              <a:buNone/>
            </a:pPr>
            <a:r>
              <a:rPr lang="en-ID" dirty="0" smtClean="0"/>
              <a:t>10. </a:t>
            </a:r>
            <a:r>
              <a:rPr lang="en-ID" dirty="0" err="1" smtClean="0"/>
              <a:t>Meneliti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teknik</a:t>
            </a:r>
            <a:endParaRPr lang="en-ID" dirty="0" smtClean="0"/>
          </a:p>
          <a:p>
            <a:pPr marL="446088" indent="0" algn="l">
              <a:buNone/>
              <a:tabLst>
                <a:tab pos="446088" algn="l"/>
              </a:tabLst>
            </a:pPr>
            <a:r>
              <a:rPr lang="en-ID" dirty="0" err="1" smtClean="0"/>
              <a:t>Contoh</a:t>
            </a:r>
            <a:r>
              <a:rPr lang="en-ID" dirty="0" smtClean="0"/>
              <a:t> : </a:t>
            </a:r>
            <a:r>
              <a:rPr lang="en-ID" dirty="0" err="1" smtClean="0"/>
              <a:t>teknik</a:t>
            </a:r>
            <a:r>
              <a:rPr lang="en-ID" dirty="0" smtClean="0"/>
              <a:t> </a:t>
            </a:r>
            <a:r>
              <a:rPr lang="en-ID" dirty="0" err="1" smtClean="0"/>
              <a:t>penyebaran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media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beragam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(media </a:t>
            </a:r>
            <a:r>
              <a:rPr lang="en-ID" dirty="0" err="1" smtClean="0"/>
              <a:t>cetak</a:t>
            </a:r>
            <a:r>
              <a:rPr lang="en-ID" dirty="0" smtClean="0"/>
              <a:t>, </a:t>
            </a:r>
            <a:r>
              <a:rPr lang="en-ID" dirty="0" err="1"/>
              <a:t>e</a:t>
            </a:r>
            <a:r>
              <a:rPr lang="en-ID" dirty="0" err="1" smtClean="0"/>
              <a:t>lektronik</a:t>
            </a:r>
            <a:r>
              <a:rPr lang="en-ID" dirty="0" smtClean="0"/>
              <a:t>, online)</a:t>
            </a:r>
          </a:p>
          <a:p>
            <a:pPr marL="0" indent="0" algn="l">
              <a:buNone/>
            </a:pPr>
            <a:r>
              <a:rPr lang="en-ID" dirty="0" smtClean="0"/>
              <a:t>11. </a:t>
            </a:r>
            <a:r>
              <a:rPr lang="en-ID" dirty="0" err="1" smtClean="0"/>
              <a:t>Menjelaskan</a:t>
            </a:r>
            <a:r>
              <a:rPr lang="en-ID" dirty="0" smtClean="0"/>
              <a:t> </a:t>
            </a:r>
            <a:r>
              <a:rPr lang="en-ID" dirty="0" err="1" smtClean="0"/>
              <a:t>konsep</a:t>
            </a:r>
            <a:r>
              <a:rPr lang="en-ID" dirty="0" smtClean="0"/>
              <a:t> </a:t>
            </a:r>
            <a:r>
              <a:rPr lang="en-ID" dirty="0" err="1" smtClean="0"/>
              <a:t>umum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</a:t>
            </a: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spesifik</a:t>
            </a:r>
            <a:endParaRPr lang="en-ID" dirty="0" smtClean="0"/>
          </a:p>
          <a:p>
            <a:pPr marL="446088" indent="0" algn="l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: </a:t>
            </a:r>
            <a:r>
              <a:rPr lang="en-ID" dirty="0" err="1" smtClean="0"/>
              <a:t>konsep</a:t>
            </a:r>
            <a:r>
              <a:rPr lang="en-ID" dirty="0" smtClean="0"/>
              <a:t> </a:t>
            </a:r>
            <a:r>
              <a:rPr lang="en-ID" dirty="0" err="1" smtClean="0"/>
              <a:t>literasi</a:t>
            </a:r>
            <a:r>
              <a:rPr lang="en-ID" dirty="0" smtClean="0"/>
              <a:t> (</a:t>
            </a:r>
            <a:r>
              <a:rPr lang="en-ID" dirty="0" err="1" smtClean="0"/>
              <a:t>literasi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, digital, media)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433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Source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Lien et al. 2014. </a:t>
            </a:r>
            <a:r>
              <a:rPr lang="en-ID" dirty="0" err="1" smtClean="0"/>
              <a:t>Literasi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: 7 </a:t>
            </a:r>
            <a:r>
              <a:rPr lang="en-ID" dirty="0" err="1" smtClean="0"/>
              <a:t>Langkah</a:t>
            </a:r>
            <a:r>
              <a:rPr lang="en-ID" dirty="0" smtClean="0"/>
              <a:t> Knowledge Management.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Atma</a:t>
            </a:r>
            <a:r>
              <a:rPr lang="en-ID" dirty="0" smtClean="0"/>
              <a:t> Jaya: Jakarta.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5867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77130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r>
              <a:rPr lang="en-ID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Apa</a:t>
            </a:r>
            <a:r>
              <a:rPr lang="en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ID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yg</a:t>
            </a:r>
            <a:r>
              <a:rPr lang="en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ID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dimaksud</a:t>
            </a:r>
            <a:r>
              <a:rPr lang="en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ID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masalah</a:t>
            </a:r>
            <a:r>
              <a:rPr lang="en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3" t="32555" r="49144" b="18884"/>
          <a:stretch/>
        </p:blipFill>
        <p:spPr>
          <a:xfrm>
            <a:off x="5788550" y="2919983"/>
            <a:ext cx="2901395" cy="3054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864156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Perumusan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D" dirty="0" err="1" smtClean="0"/>
              <a:t>Masalah</a:t>
            </a:r>
            <a:r>
              <a:rPr lang="en-ID" dirty="0" smtClean="0"/>
              <a:t> : </a:t>
            </a:r>
            <a:r>
              <a:rPr lang="en-ID" dirty="0" err="1" smtClean="0"/>
              <a:t>pertanyaan</a:t>
            </a:r>
            <a:r>
              <a:rPr lang="en-ID" dirty="0" smtClean="0"/>
              <a:t>/ </a:t>
            </a:r>
            <a:r>
              <a:rPr lang="en-ID" dirty="0" err="1" smtClean="0"/>
              <a:t>kalimat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memerlukan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menjawab</a:t>
            </a:r>
            <a:r>
              <a:rPr lang="en-ID" dirty="0" smtClean="0"/>
              <a:t>/ </a:t>
            </a:r>
            <a:r>
              <a:rPr lang="en-ID" dirty="0" err="1" smtClean="0"/>
              <a:t>menguraikannya</a:t>
            </a:r>
            <a:endParaRPr lang="en-ID" dirty="0" smtClean="0"/>
          </a:p>
          <a:p>
            <a:pPr algn="l"/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 </a:t>
            </a:r>
            <a:r>
              <a:rPr lang="en-ID" dirty="0" err="1" smtClean="0"/>
              <a:t>tanya</a:t>
            </a:r>
            <a:r>
              <a:rPr lang="en-ID" dirty="0" smtClean="0"/>
              <a:t>?(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penelitian</a:t>
            </a:r>
            <a:r>
              <a:rPr lang="en-ID" dirty="0" smtClean="0"/>
              <a:t>)</a:t>
            </a:r>
          </a:p>
          <a:p>
            <a:pPr algn="l"/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 </a:t>
            </a:r>
            <a:r>
              <a:rPr lang="en-ID" dirty="0" err="1" smtClean="0"/>
              <a:t>topik</a:t>
            </a:r>
            <a:r>
              <a:rPr lang="en-ID" dirty="0" smtClean="0"/>
              <a:t> (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karya</a:t>
            </a:r>
            <a:r>
              <a:rPr lang="en-ID" dirty="0" smtClean="0"/>
              <a:t> </a:t>
            </a:r>
            <a:r>
              <a:rPr lang="en-ID" dirty="0" err="1" smtClean="0"/>
              <a:t>tulis</a:t>
            </a:r>
            <a:r>
              <a:rPr lang="en-ID" dirty="0" smtClean="0"/>
              <a:t>)</a:t>
            </a:r>
          </a:p>
          <a:p>
            <a:pPr algn="l"/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timbul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kesenjangan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harapan</a:t>
            </a:r>
            <a:r>
              <a:rPr lang="en-ID" dirty="0" smtClean="0"/>
              <a:t> &amp; </a:t>
            </a:r>
            <a:r>
              <a:rPr lang="en-ID" dirty="0" err="1" smtClean="0"/>
              <a:t>kenyataan</a:t>
            </a:r>
            <a:r>
              <a:rPr lang="en-ID" dirty="0" smtClean="0"/>
              <a:t>/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harus</a:t>
            </a:r>
            <a:r>
              <a:rPr lang="en-ID" dirty="0" smtClean="0"/>
              <a:t> &amp;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diketahui</a:t>
            </a:r>
            <a:endParaRPr lang="en-ID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634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Langkah</a:t>
            </a:r>
            <a:r>
              <a:rPr lang="en-ID" dirty="0" smtClean="0"/>
              <a:t> </a:t>
            </a:r>
            <a:r>
              <a:rPr lang="en-ID" dirty="0" err="1" smtClean="0"/>
              <a:t>Perumusan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 smtClean="0"/>
              <a:t>situasi</a:t>
            </a:r>
            <a:endParaRPr lang="en-ID" dirty="0" smtClean="0"/>
          </a:p>
          <a:p>
            <a:pPr marL="804863" indent="-271463" algn="l"/>
            <a:r>
              <a:rPr lang="en-ID" dirty="0" err="1" smtClean="0"/>
              <a:t>Pengumpulan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(</a:t>
            </a:r>
            <a:r>
              <a:rPr lang="en-ID" dirty="0" err="1" smtClean="0"/>
              <a:t>berbagai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)</a:t>
            </a:r>
          </a:p>
          <a:p>
            <a:pPr marL="804863" indent="-271463" algn="l"/>
            <a:r>
              <a:rPr lang="en-ID" dirty="0" smtClean="0"/>
              <a:t>Brainstorming (</a:t>
            </a:r>
            <a:r>
              <a:rPr lang="en-ID" dirty="0" err="1" smtClean="0"/>
              <a:t>melihat</a:t>
            </a:r>
            <a:r>
              <a:rPr lang="en-ID" dirty="0" smtClean="0"/>
              <a:t> </a:t>
            </a:r>
            <a:r>
              <a:rPr lang="en-ID" dirty="0" err="1" smtClean="0"/>
              <a:t>hubungan</a:t>
            </a:r>
            <a:r>
              <a:rPr lang="en-ID" dirty="0" smtClean="0"/>
              <a:t> </a:t>
            </a:r>
            <a:r>
              <a:rPr lang="en-ID" dirty="0" err="1" smtClean="0"/>
              <a:t>antar</a:t>
            </a:r>
            <a:r>
              <a:rPr lang="en-ID" dirty="0" smtClean="0"/>
              <a:t> kata </a:t>
            </a:r>
            <a:r>
              <a:rPr lang="en-ID" dirty="0" err="1" smtClean="0"/>
              <a:t>kunci</a:t>
            </a:r>
            <a:r>
              <a:rPr lang="en-ID" dirty="0" smtClean="0"/>
              <a:t>, variable, </a:t>
            </a:r>
            <a:r>
              <a:rPr lang="en-ID" dirty="0" err="1" smtClean="0"/>
              <a:t>konsep</a:t>
            </a:r>
            <a:r>
              <a:rPr lang="en-ID" dirty="0" smtClean="0"/>
              <a:t>, </a:t>
            </a:r>
            <a:r>
              <a:rPr lang="en-ID" dirty="0" err="1" smtClean="0"/>
              <a:t>pemikiran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telah</a:t>
            </a:r>
            <a:r>
              <a:rPr lang="en-ID" dirty="0" smtClean="0"/>
              <a:t> </a:t>
            </a:r>
            <a:r>
              <a:rPr lang="en-ID" dirty="0" err="1" smtClean="0"/>
              <a:t>didapatkan</a:t>
            </a:r>
            <a:r>
              <a:rPr lang="en-ID" dirty="0" smtClean="0"/>
              <a:t>), </a:t>
            </a:r>
            <a:r>
              <a:rPr lang="en-ID" dirty="0" err="1" smtClean="0"/>
              <a:t>memvisualisasikan</a:t>
            </a:r>
            <a:r>
              <a:rPr lang="en-ID" dirty="0" smtClean="0"/>
              <a:t> </a:t>
            </a:r>
            <a:r>
              <a:rPr lang="en-ID" dirty="0" err="1" smtClean="0"/>
              <a:t>pemikiran</a:t>
            </a:r>
            <a:r>
              <a:rPr lang="en-ID" dirty="0" smtClean="0"/>
              <a:t>, </a:t>
            </a:r>
            <a:r>
              <a:rPr lang="en-ID" dirty="0" err="1" smtClean="0"/>
              <a:t>lineargram</a:t>
            </a:r>
            <a:r>
              <a:rPr lang="en-ID" dirty="0" smtClean="0"/>
              <a:t>, </a:t>
            </a:r>
            <a:r>
              <a:rPr lang="en-ID" dirty="0" err="1" smtClean="0"/>
              <a:t>sekuens</a:t>
            </a:r>
            <a:r>
              <a:rPr lang="en-ID" dirty="0" smtClean="0"/>
              <a:t>, </a:t>
            </a:r>
            <a:r>
              <a:rPr lang="en-ID" dirty="0" err="1" smtClean="0"/>
              <a:t>spidergram</a:t>
            </a:r>
            <a:r>
              <a:rPr lang="en-ID" dirty="0" smtClean="0"/>
              <a:t>, </a:t>
            </a:r>
            <a:r>
              <a:rPr lang="en-ID" dirty="0" err="1" smtClean="0"/>
              <a:t>siklus</a:t>
            </a:r>
            <a:r>
              <a:rPr lang="en-ID" dirty="0" smtClean="0"/>
              <a:t>, </a:t>
            </a:r>
            <a:r>
              <a:rPr lang="en-ID" dirty="0" err="1" smtClean="0"/>
              <a:t>tabel</a:t>
            </a:r>
            <a:r>
              <a:rPr lang="en-ID" dirty="0" smtClean="0"/>
              <a:t> </a:t>
            </a:r>
            <a:r>
              <a:rPr lang="en-ID" dirty="0" err="1" smtClean="0"/>
              <a:t>perbandingan</a:t>
            </a:r>
            <a:r>
              <a:rPr lang="en-ID" dirty="0" smtClean="0"/>
              <a:t>, </a:t>
            </a:r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interaksi</a:t>
            </a:r>
            <a:r>
              <a:rPr lang="en-ID" dirty="0" smtClean="0"/>
              <a:t>, </a:t>
            </a:r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pemecahan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, webbing, concept mapping, idea mapping.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779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D" dirty="0" err="1" smtClean="0"/>
              <a:t>Mengajukan</a:t>
            </a:r>
            <a:r>
              <a:rPr lang="en-ID" dirty="0" smtClean="0"/>
              <a:t> </a:t>
            </a:r>
            <a:r>
              <a:rPr lang="en-ID" dirty="0" err="1" smtClean="0"/>
              <a:t>Pertanyaan</a:t>
            </a:r>
            <a:r>
              <a:rPr lang="en-ID" dirty="0" smtClean="0"/>
              <a:t> (</a:t>
            </a:r>
            <a:r>
              <a:rPr lang="en-ID" dirty="0" err="1" smtClean="0"/>
              <a:t>apa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diteliti</a:t>
            </a:r>
            <a:r>
              <a:rPr lang="en-ID" dirty="0" smtClean="0"/>
              <a:t>?, </a:t>
            </a:r>
            <a:r>
              <a:rPr lang="en-ID" dirty="0" err="1" smtClean="0"/>
              <a:t>mengapa</a:t>
            </a:r>
            <a:r>
              <a:rPr lang="en-ID" dirty="0" smtClean="0"/>
              <a:t>?)</a:t>
            </a:r>
          </a:p>
          <a:p>
            <a:pPr algn="l"/>
            <a:r>
              <a:rPr lang="en-ID" dirty="0" err="1" smtClean="0"/>
              <a:t>Memvisualisasikan</a:t>
            </a:r>
            <a:r>
              <a:rPr lang="en-ID" dirty="0" smtClean="0"/>
              <a:t> </a:t>
            </a:r>
            <a:r>
              <a:rPr lang="en-ID" dirty="0" err="1" smtClean="0"/>
              <a:t>pemikiran</a:t>
            </a:r>
            <a:r>
              <a:rPr lang="en-ID" dirty="0" smtClean="0"/>
              <a:t>, </a:t>
            </a:r>
            <a:r>
              <a:rPr lang="en-ID" dirty="0" err="1" smtClean="0"/>
              <a:t>pemetaan</a:t>
            </a:r>
            <a:r>
              <a:rPr lang="en-ID" dirty="0" smtClean="0"/>
              <a:t> </a:t>
            </a:r>
            <a:r>
              <a:rPr lang="en-ID" dirty="0" err="1" smtClean="0"/>
              <a:t>pikiran</a:t>
            </a:r>
            <a:r>
              <a:rPr lang="en-ID" dirty="0" smtClean="0"/>
              <a:t>: </a:t>
            </a:r>
            <a:r>
              <a:rPr lang="en-ID" dirty="0" err="1" smtClean="0"/>
              <a:t>Lineargram</a:t>
            </a:r>
            <a:r>
              <a:rPr lang="en-ID" dirty="0" smtClean="0"/>
              <a:t>, </a:t>
            </a:r>
            <a:r>
              <a:rPr lang="en-ID" dirty="0" err="1" smtClean="0"/>
              <a:t>Sekuen</a:t>
            </a:r>
            <a:r>
              <a:rPr lang="en-ID" dirty="0" smtClean="0"/>
              <a:t>, </a:t>
            </a:r>
            <a:r>
              <a:rPr lang="en-ID" dirty="0" err="1" smtClean="0"/>
              <a:t>Spidergram</a:t>
            </a:r>
            <a:r>
              <a:rPr lang="en-ID" dirty="0" smtClean="0"/>
              <a:t>, </a:t>
            </a:r>
            <a:r>
              <a:rPr lang="en-ID" dirty="0" err="1" smtClean="0"/>
              <a:t>Siklus</a:t>
            </a:r>
            <a:r>
              <a:rPr lang="en-ID" dirty="0" smtClean="0"/>
              <a:t>, </a:t>
            </a:r>
            <a:r>
              <a:rPr lang="en-ID" dirty="0" err="1" smtClean="0"/>
              <a:t>Tabel</a:t>
            </a:r>
            <a:r>
              <a:rPr lang="en-ID" dirty="0" smtClean="0"/>
              <a:t> </a:t>
            </a:r>
            <a:r>
              <a:rPr lang="en-ID" dirty="0" err="1" smtClean="0"/>
              <a:t>Perbandingan</a:t>
            </a:r>
            <a:r>
              <a:rPr lang="en-ID" dirty="0" smtClean="0"/>
              <a:t>, </a:t>
            </a:r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Interaksi</a:t>
            </a:r>
            <a:r>
              <a:rPr lang="en-ID" dirty="0" smtClean="0"/>
              <a:t>, </a:t>
            </a:r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Pemecahan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, Webbing, Concept Mapping, Idea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947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Contoh</a:t>
            </a:r>
            <a:r>
              <a:rPr lang="en-ID" dirty="0" smtClean="0"/>
              <a:t> Brainstorming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dirty="0" err="1" smtClean="0"/>
              <a:t>Tulis</a:t>
            </a:r>
            <a:r>
              <a:rPr lang="en-ID" dirty="0" smtClean="0"/>
              <a:t> </a:t>
            </a:r>
            <a:r>
              <a:rPr lang="en-ID" dirty="0" err="1" smtClean="0"/>
              <a:t>topik</a:t>
            </a:r>
            <a:r>
              <a:rPr lang="en-ID" dirty="0" smtClean="0"/>
              <a:t> </a:t>
            </a:r>
            <a:r>
              <a:rPr lang="en-ID" dirty="0" err="1" smtClean="0"/>
              <a:t>dibagian</a:t>
            </a:r>
            <a:r>
              <a:rPr lang="en-ID" dirty="0" smtClean="0"/>
              <a:t> </a:t>
            </a:r>
            <a:r>
              <a:rPr lang="en-ID" dirty="0" err="1" smtClean="0"/>
              <a:t>tengah</a:t>
            </a:r>
            <a:r>
              <a:rPr lang="en-ID" dirty="0" smtClean="0"/>
              <a:t>, </a:t>
            </a:r>
            <a:r>
              <a:rPr lang="en-ID" dirty="0" err="1" smtClean="0"/>
              <a:t>cari</a:t>
            </a:r>
            <a:r>
              <a:rPr lang="en-ID" dirty="0" smtClean="0"/>
              <a:t> </a:t>
            </a:r>
            <a:r>
              <a:rPr lang="en-ID" dirty="0" err="1" smtClean="0"/>
              <a:t>beberapa</a:t>
            </a:r>
            <a:r>
              <a:rPr lang="en-ID" dirty="0" smtClean="0"/>
              <a:t> </a:t>
            </a:r>
            <a:r>
              <a:rPr lang="en-ID" dirty="0" err="1" smtClean="0"/>
              <a:t>bahasan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berhubungan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tema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,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bahasan</a:t>
            </a:r>
            <a:r>
              <a:rPr lang="en-ID" dirty="0" smtClean="0"/>
              <a:t> </a:t>
            </a:r>
            <a:r>
              <a:rPr lang="en-ID" dirty="0" err="1" smtClean="0"/>
              <a:t>pikirkan</a:t>
            </a:r>
            <a:r>
              <a:rPr lang="en-ID" dirty="0" smtClean="0"/>
              <a:t> </a:t>
            </a:r>
            <a:r>
              <a:rPr lang="en-ID" dirty="0" err="1" smtClean="0"/>
              <a:t>kembali</a:t>
            </a:r>
            <a:r>
              <a:rPr lang="en-ID" dirty="0" smtClean="0"/>
              <a:t> sub </a:t>
            </a:r>
            <a:r>
              <a:rPr lang="en-ID" dirty="0" err="1" smtClean="0"/>
              <a:t>bahasan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berkaitan</a:t>
            </a:r>
            <a:r>
              <a:rPr lang="en-ID" dirty="0" smtClean="0"/>
              <a:t> </a:t>
            </a:r>
            <a:r>
              <a:rPr lang="en-ID" dirty="0" err="1" smtClean="0"/>
              <a:t>langsung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hubungkan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bahasan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tepat</a:t>
            </a:r>
            <a:r>
              <a:rPr lang="en-ID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970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20" t="17327" r="41650" b="32177"/>
          <a:stretch/>
        </p:blipFill>
        <p:spPr>
          <a:xfrm>
            <a:off x="1670605" y="2003753"/>
            <a:ext cx="5802790" cy="45355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745541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Langkah</a:t>
            </a:r>
            <a:r>
              <a:rPr lang="en-ID" sz="2800" dirty="0" smtClean="0"/>
              <a:t> </a:t>
            </a:r>
            <a:r>
              <a:rPr lang="en-ID" sz="2800" dirty="0" err="1" smtClean="0"/>
              <a:t>Kedua</a:t>
            </a:r>
            <a:r>
              <a:rPr lang="en-ID" sz="2800" dirty="0" smtClean="0"/>
              <a:t> </a:t>
            </a:r>
            <a:r>
              <a:rPr lang="en-ID" sz="2800" dirty="0" err="1" smtClean="0"/>
              <a:t>Perumusan</a:t>
            </a:r>
            <a:r>
              <a:rPr lang="en-ID" sz="2800" dirty="0" smtClean="0"/>
              <a:t> </a:t>
            </a:r>
            <a:r>
              <a:rPr lang="en-ID" sz="2800" dirty="0" err="1" smtClean="0"/>
              <a:t>Masalah</a:t>
            </a:r>
            <a:r>
              <a:rPr lang="en-ID" sz="2800" dirty="0" smtClean="0"/>
              <a:t> (CI: Controlling Idea)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menentukan</a:t>
            </a:r>
            <a:r>
              <a:rPr lang="en-ID" dirty="0" smtClean="0"/>
              <a:t> </a:t>
            </a:r>
            <a:r>
              <a:rPr lang="en-ID" dirty="0" err="1" smtClean="0"/>
              <a:t>gagasan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, </a:t>
            </a:r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berpikir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tulisan</a:t>
            </a:r>
            <a:r>
              <a:rPr lang="en-ID" dirty="0" smtClean="0"/>
              <a:t> (</a:t>
            </a:r>
            <a:r>
              <a:rPr lang="en-ID" dirty="0" err="1" smtClean="0"/>
              <a:t>urutan</a:t>
            </a:r>
            <a:r>
              <a:rPr lang="en-ID" dirty="0"/>
              <a:t> </a:t>
            </a:r>
            <a:r>
              <a:rPr lang="en-ID" dirty="0" err="1" smtClean="0"/>
              <a:t>bab</a:t>
            </a:r>
            <a:r>
              <a:rPr lang="en-ID" dirty="0" smtClean="0"/>
              <a:t>, sub-</a:t>
            </a:r>
            <a:r>
              <a:rPr lang="en-ID" dirty="0" err="1" smtClean="0"/>
              <a:t>bab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/ paragraph)</a:t>
            </a:r>
          </a:p>
          <a:p>
            <a:pPr marL="514350" indent="-514350" algn="l">
              <a:buAutoNum type="arabicPeriod"/>
            </a:pP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fokus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penulisan</a:t>
            </a:r>
            <a:endParaRPr lang="en-ID" dirty="0" smtClean="0"/>
          </a:p>
          <a:p>
            <a:pPr marL="514350" indent="-514350" algn="l">
              <a:buAutoNum type="arabicPeriod"/>
            </a:pP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menemukan</a:t>
            </a:r>
            <a:r>
              <a:rPr lang="en-ID" dirty="0" smtClean="0"/>
              <a:t> </a:t>
            </a:r>
            <a:r>
              <a:rPr lang="en-ID" dirty="0" err="1" smtClean="0"/>
              <a:t>alur</a:t>
            </a:r>
            <a:r>
              <a:rPr lang="en-ID" dirty="0" smtClean="0"/>
              <a:t> </a:t>
            </a:r>
            <a:r>
              <a:rPr lang="en-ID" dirty="0" err="1" smtClean="0"/>
              <a:t>penyajian</a:t>
            </a:r>
            <a:r>
              <a:rPr lang="en-ID" dirty="0" smtClean="0"/>
              <a:t> </a:t>
            </a:r>
            <a:r>
              <a:rPr lang="en-ID" dirty="0" err="1" smtClean="0"/>
              <a:t>karya</a:t>
            </a:r>
            <a:r>
              <a:rPr lang="en-ID" dirty="0" smtClean="0"/>
              <a:t>, </a:t>
            </a:r>
            <a:r>
              <a:rPr lang="en-ID" dirty="0" err="1" smtClean="0"/>
              <a:t>menentukan</a:t>
            </a:r>
            <a:r>
              <a:rPr lang="en-ID" dirty="0" smtClean="0"/>
              <a:t> </a:t>
            </a:r>
            <a:r>
              <a:rPr lang="en-ID" dirty="0" err="1" smtClean="0"/>
              <a:t>subjek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, </a:t>
            </a:r>
            <a:r>
              <a:rPr lang="en-ID" dirty="0" err="1" smtClean="0"/>
              <a:t>urutan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,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membentuk</a:t>
            </a:r>
            <a:r>
              <a:rPr lang="en-ID" dirty="0" smtClean="0"/>
              <a:t> </a:t>
            </a:r>
            <a:r>
              <a:rPr lang="en-ID" dirty="0" err="1" smtClean="0"/>
              <a:t>sebuah</a:t>
            </a:r>
            <a:r>
              <a:rPr lang="en-ID" dirty="0" smtClean="0"/>
              <a:t> argument, </a:t>
            </a:r>
            <a:r>
              <a:rPr lang="en-ID" dirty="0" err="1" smtClean="0"/>
              <a:t>penjelasan</a:t>
            </a:r>
            <a:r>
              <a:rPr lang="en-ID" dirty="0" smtClean="0"/>
              <a:t>, </a:t>
            </a:r>
            <a:r>
              <a:rPr lang="en-ID" dirty="0" err="1" smtClean="0"/>
              <a:t>tersaji</a:t>
            </a:r>
            <a:r>
              <a:rPr lang="en-ID" dirty="0" smtClean="0"/>
              <a:t> </a:t>
            </a:r>
            <a:r>
              <a:rPr lang="en-ID" dirty="0" err="1" smtClean="0"/>
              <a:t>sistematis</a:t>
            </a:r>
            <a:r>
              <a:rPr lang="en-ID" dirty="0" smtClean="0"/>
              <a:t> &amp; </a:t>
            </a:r>
            <a:r>
              <a:rPr lang="en-ID" dirty="0" err="1" smtClean="0"/>
              <a:t>logis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52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 algn="l">
              <a:buNone/>
            </a:pPr>
            <a:r>
              <a:rPr lang="en-ID" dirty="0" smtClean="0"/>
              <a:t>4. </a:t>
            </a: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</a:t>
            </a:r>
            <a:r>
              <a:rPr lang="en-ID" dirty="0" err="1" smtClean="0"/>
              <a:t>apakah</a:t>
            </a:r>
            <a:r>
              <a:rPr lang="en-ID" dirty="0" smtClean="0"/>
              <a:t> paragraph, sub-</a:t>
            </a:r>
            <a:r>
              <a:rPr lang="en-ID" dirty="0" err="1" smtClean="0"/>
              <a:t>bab</a:t>
            </a:r>
            <a:r>
              <a:rPr lang="en-ID" dirty="0" smtClean="0"/>
              <a:t>, </a:t>
            </a:r>
            <a:r>
              <a:rPr lang="en-ID" dirty="0" err="1" smtClean="0"/>
              <a:t>bab</a:t>
            </a:r>
            <a:r>
              <a:rPr lang="en-ID" dirty="0" smtClean="0"/>
              <a:t>/ </a:t>
            </a:r>
            <a:r>
              <a:rPr lang="en-ID" dirty="0" err="1" smtClean="0"/>
              <a:t>karya</a:t>
            </a:r>
            <a:r>
              <a:rPr lang="en-ID" dirty="0" smtClean="0"/>
              <a:t> </a:t>
            </a:r>
            <a:r>
              <a:rPr lang="en-ID" dirty="0" err="1" smtClean="0"/>
              <a:t>tsb</a:t>
            </a:r>
            <a:r>
              <a:rPr lang="en-ID" dirty="0" smtClean="0"/>
              <a:t>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memadai</a:t>
            </a:r>
            <a:endParaRPr lang="en-ID" dirty="0" smtClean="0"/>
          </a:p>
          <a:p>
            <a:pPr marL="358775" indent="-358775" algn="l">
              <a:buNone/>
            </a:pPr>
            <a:r>
              <a:rPr lang="en-ID" dirty="0" smtClean="0"/>
              <a:t>5. </a:t>
            </a: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pembaca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mengikuti</a:t>
            </a:r>
            <a:r>
              <a:rPr lang="en-ID" dirty="0" smtClean="0"/>
              <a:t> </a:t>
            </a:r>
            <a:r>
              <a:rPr lang="en-ID" dirty="0" err="1" smtClean="0"/>
              <a:t>pokok</a:t>
            </a:r>
            <a:r>
              <a:rPr lang="en-ID" dirty="0" smtClean="0"/>
              <a:t> </a:t>
            </a:r>
            <a:r>
              <a:rPr lang="en-ID" dirty="0" err="1" smtClean="0"/>
              <a:t>pembahasan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dibuat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400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Langkah-langkah literasi informasi</vt:lpstr>
      <vt:lpstr>PowerPoint Presentation</vt:lpstr>
      <vt:lpstr>Perumusan Masalah</vt:lpstr>
      <vt:lpstr>Langkah Perumusan Masalah</vt:lpstr>
      <vt:lpstr>PowerPoint Presentation</vt:lpstr>
      <vt:lpstr>Contoh Brainstorming </vt:lpstr>
      <vt:lpstr>PowerPoint Presentation</vt:lpstr>
      <vt:lpstr>Langkah Kedua Perumusan Masalah (CI: Controlling Idea)</vt:lpstr>
      <vt:lpstr>PowerPoint Presentation</vt:lpstr>
      <vt:lpstr>Apakah Rumusan Masalah Sudah Tepat?</vt:lpstr>
      <vt:lpstr>Urutan CI yang Logis</vt:lpstr>
      <vt:lpstr>Sudut Pandang dalam Rumusan Masalah</vt:lpstr>
      <vt:lpstr>PowerPoint Presentation</vt:lpstr>
      <vt:lpstr>PowerPoint Presentation</vt:lpstr>
      <vt:lpstr>PowerPoint Presentation</vt:lpstr>
      <vt:lpstr>Source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Langkah-langkah literasi informasi</dc:title>
  <dc:creator>Lenovo</dc:creator>
  <cp:lastModifiedBy>Lenovo</cp:lastModifiedBy>
  <cp:revision>1</cp:revision>
  <dcterms:created xsi:type="dcterms:W3CDTF">2020-03-23T02:20:09Z</dcterms:created>
  <dcterms:modified xsi:type="dcterms:W3CDTF">2020-03-23T02:21:41Z</dcterms:modified>
</cp:coreProperties>
</file>