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2E07CB-2736-4B50-B489-E034ECC07F7F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6F5FCF-B14F-478D-8CBD-C8B3A28195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07CB-2736-4B50-B489-E034ECC07F7F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5FCF-B14F-478D-8CBD-C8B3A28195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07CB-2736-4B50-B489-E034ECC07F7F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5FCF-B14F-478D-8CBD-C8B3A28195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07CB-2736-4B50-B489-E034ECC07F7F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5FCF-B14F-478D-8CBD-C8B3A281952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07CB-2736-4B50-B489-E034ECC07F7F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5FCF-B14F-478D-8CBD-C8B3A281952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07CB-2736-4B50-B489-E034ECC07F7F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5FCF-B14F-478D-8CBD-C8B3A281952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07CB-2736-4B50-B489-E034ECC07F7F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5FCF-B14F-478D-8CBD-C8B3A28195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07CB-2736-4B50-B489-E034ECC07F7F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5FCF-B14F-478D-8CBD-C8B3A281952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07CB-2736-4B50-B489-E034ECC07F7F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5FCF-B14F-478D-8CBD-C8B3A28195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C2E07CB-2736-4B50-B489-E034ECC07F7F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5FCF-B14F-478D-8CBD-C8B3A281952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2E07CB-2736-4B50-B489-E034ECC07F7F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6F5FCF-B14F-478D-8CBD-C8B3A281952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2E07CB-2736-4B50-B489-E034ECC07F7F}" type="datetimeFigureOut">
              <a:rPr lang="id-ID" smtClean="0"/>
              <a:pPr/>
              <a:t>11/11/2019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6F5FCF-B14F-478D-8CBD-C8B3A281952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SISTEM PELAYANAN KESEHATAN KERJA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8</a:t>
            </a:r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Mentaati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kesehatannya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Program minimal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endParaRPr lang="id-ID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31945"/>
            <a:ext cx="8229600" cy="4840327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berkala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id-ID" sz="1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Diagnosis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pengobatan</a:t>
            </a:r>
            <a:r>
              <a:rPr lang="en-US" dirty="0" smtClean="0"/>
              <a:t>  </a:t>
            </a:r>
            <a:r>
              <a:rPr lang="en-US" dirty="0" err="1" smtClean="0"/>
              <a:t>penyakit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rehabilitasinya</a:t>
            </a:r>
            <a:r>
              <a:rPr lang="en-US" dirty="0" smtClean="0"/>
              <a:t>. </a:t>
            </a:r>
            <a:endParaRPr lang="id-ID" sz="1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Pertolongan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id-ID" sz="1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endParaRPr lang="id-ID" sz="1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Program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 </a:t>
            </a:r>
            <a:endParaRPr lang="id-ID" sz="1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Inspeksi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endParaRPr lang="id-ID" sz="1800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en-US" sz="3600" dirty="0" smtClean="0"/>
              <a:t>. </a:t>
            </a:r>
            <a:r>
              <a:rPr lang="en-US" sz="3600" dirty="0" err="1" smtClean="0"/>
              <a:t>Komponen</a:t>
            </a:r>
            <a:r>
              <a:rPr lang="en-US" sz="3600" dirty="0" smtClean="0"/>
              <a:t> </a:t>
            </a:r>
            <a:r>
              <a:rPr lang="en-US" sz="3600" dirty="0" err="1" smtClean="0"/>
              <a:t>pokok</a:t>
            </a:r>
            <a:r>
              <a:rPr lang="en-US" sz="3600" dirty="0" smtClean="0"/>
              <a:t> </a:t>
            </a:r>
            <a:r>
              <a:rPr lang="en-US" sz="3600" i="1" dirty="0" smtClean="0"/>
              <a:t>(essential component).</a:t>
            </a:r>
            <a:r>
              <a:rPr lang="id-ID" sz="3600" dirty="0" smtClean="0"/>
              <a:t/>
            </a:r>
            <a:br>
              <a:rPr lang="id-ID" sz="3600" dirty="0" smtClean="0"/>
            </a:br>
            <a:endParaRPr lang="id-ID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toksikologi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. </a:t>
            </a:r>
            <a:endParaRPr lang="id-ID" sz="1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epidemiologik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endParaRPr lang="id-ID" sz="1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. </a:t>
            </a:r>
            <a:endParaRPr lang="id-ID" sz="1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medik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endParaRPr lang="id-ID" sz="1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endParaRPr lang="id-ID" sz="1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efektivitas</a:t>
            </a:r>
            <a:r>
              <a:rPr lang="en-US" dirty="0" smtClean="0"/>
              <a:t> program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sz="1800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Lanjutan.......</a:t>
            </a:r>
            <a:endParaRPr lang="id-ID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Penvediaan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non occupational</a:t>
            </a:r>
            <a:endParaRPr lang="id-ID" sz="1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non occupational yang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sz="1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Program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id-ID" sz="1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endParaRPr lang="id-ID" sz="1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Pemantauan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absen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</a:t>
            </a:r>
            <a:endParaRPr lang="id-ID" sz="1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.</a:t>
            </a:r>
            <a:endParaRPr lang="id-ID" sz="1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unit lain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id-ID" sz="1800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Komponen</a:t>
            </a:r>
            <a:r>
              <a:rPr lang="en-US" sz="3600" dirty="0" smtClean="0"/>
              <a:t> </a:t>
            </a:r>
            <a:r>
              <a:rPr lang="en-US" sz="3600" dirty="0" err="1" smtClean="0"/>
              <a:t>Pilihan</a:t>
            </a:r>
            <a:r>
              <a:rPr lang="en-US" sz="3600" dirty="0" smtClean="0"/>
              <a:t> ( Elective Component).</a:t>
            </a:r>
            <a:endParaRPr lang="id-ID" sz="3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8858280" cy="60007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Perusahaan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500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yang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smtClean="0"/>
              <a:t>Perusahaan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200 - 500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berpraktek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2 </a:t>
            </a:r>
            <a:r>
              <a:rPr lang="en-US" dirty="0" err="1" smtClean="0"/>
              <a:t>hari</a:t>
            </a:r>
            <a:r>
              <a:rPr lang="en-US" dirty="0" smtClean="0"/>
              <a:t>  </a:t>
            </a:r>
            <a:r>
              <a:rPr lang="en-US" dirty="0" err="1" smtClean="0"/>
              <a:t>sekali</a:t>
            </a:r>
            <a:r>
              <a:rPr lang="en-US" dirty="0" smtClean="0"/>
              <a:t>;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paramedis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Perusahaan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berjumlah</a:t>
            </a:r>
            <a:r>
              <a:rPr lang="en-US" dirty="0" smtClean="0"/>
              <a:t> 200 - 500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point 1.</a:t>
            </a:r>
            <a:endParaRPr lang="id-ID" dirty="0" smtClean="0"/>
          </a:p>
          <a:p>
            <a:r>
              <a:rPr lang="en-US" dirty="0" smtClean="0"/>
              <a:t>Perusahaan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berjumlah</a:t>
            </a:r>
            <a:r>
              <a:rPr lang="en-US" dirty="0" smtClean="0"/>
              <a:t> 100-200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klinik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berpraktek</a:t>
            </a:r>
            <a:r>
              <a:rPr lang="en-US" dirty="0" smtClean="0"/>
              <a:t> 3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paramedis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 Perusahaan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berjumlah</a:t>
            </a:r>
            <a:r>
              <a:rPr lang="en-US" dirty="0" smtClean="0"/>
              <a:t> 100-200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tinggi.pelayanan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point 2.</a:t>
            </a:r>
            <a:endParaRPr lang="id-ID" dirty="0" smtClean="0"/>
          </a:p>
          <a:p>
            <a:r>
              <a:rPr lang="en-US" dirty="0" smtClean="0"/>
              <a:t>Perusahaan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berjumlah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100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lain.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Pelaksanaan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Pelayanan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Kesehatan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Kerja</a:t>
            </a:r>
            <a:endParaRPr lang="id-ID" sz="36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Disyahkan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direktur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pejabat-pejabat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hiperkes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285860"/>
          </a:xfrm>
        </p:spPr>
        <p:txBody>
          <a:bodyPr>
            <a:normAutofit fontScale="90000"/>
          </a:bodyPr>
          <a:lstStyle/>
          <a:p>
            <a:r>
              <a:rPr lang="en-US" sz="3100" dirty="0" err="1" smtClean="0"/>
              <a:t>Syarat</a:t>
            </a:r>
            <a:r>
              <a:rPr lang="en-US" sz="3100" dirty="0" smtClean="0"/>
              <a:t> </a:t>
            </a:r>
            <a:r>
              <a:rPr lang="en-US" sz="3100" dirty="0" err="1" smtClean="0"/>
              <a:t>dokter</a:t>
            </a:r>
            <a:r>
              <a:rPr lang="en-US" sz="3100" dirty="0" smtClean="0"/>
              <a:t> yang </a:t>
            </a:r>
            <a:r>
              <a:rPr lang="en-US" sz="3100" dirty="0" err="1" smtClean="0"/>
              <a:t>melaksanakan</a:t>
            </a:r>
            <a:r>
              <a:rPr lang="en-US" sz="3100" dirty="0" smtClean="0"/>
              <a:t> </a:t>
            </a:r>
            <a:r>
              <a:rPr lang="en-US" sz="3100" dirty="0" err="1" smtClean="0"/>
              <a:t>pelayanan</a:t>
            </a:r>
            <a:r>
              <a:rPr lang="en-US" sz="3100" dirty="0" smtClean="0"/>
              <a:t> </a:t>
            </a:r>
            <a:r>
              <a:rPr lang="id-ID" sz="3100" dirty="0" smtClean="0"/>
              <a:t/>
            </a:r>
            <a:br>
              <a:rPr lang="id-ID" sz="3100" dirty="0" smtClean="0"/>
            </a:br>
            <a:r>
              <a:rPr lang="en-US" sz="3100" dirty="0" err="1" smtClean="0"/>
              <a:t>kesehatan</a:t>
            </a:r>
            <a:r>
              <a:rPr lang="en-US" sz="3100" dirty="0" smtClean="0"/>
              <a:t> </a:t>
            </a:r>
            <a:r>
              <a:rPr lang="en-US" sz="3100" dirty="0" err="1" smtClean="0"/>
              <a:t>kerja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40059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kl</a:t>
            </a:r>
            <a:r>
              <a:rPr lang="id-ID" dirty="0" smtClean="0"/>
              <a:t>i</a:t>
            </a:r>
            <a:r>
              <a:rPr lang="en-US" dirty="0" err="1" smtClean="0"/>
              <a:t>nik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kuratif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Pengurus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menganggap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pos yang </a:t>
            </a:r>
            <a:r>
              <a:rPr lang="en-US" dirty="0" err="1" smtClean="0"/>
              <a:t>merugikan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Masalah</a:t>
            </a:r>
            <a:r>
              <a:rPr lang="en-US" b="1" dirty="0" smtClean="0"/>
              <a:t>/</a:t>
            </a:r>
            <a:r>
              <a:rPr lang="en-US" b="1" dirty="0" err="1" smtClean="0"/>
              <a:t>Kendala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endParaRPr lang="id-ID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Mengikutsertakan</a:t>
            </a:r>
            <a:r>
              <a:rPr lang="en-US" dirty="0" smtClean="0"/>
              <a:t> </a:t>
            </a:r>
            <a:r>
              <a:rPr lang="en-US" dirty="0" err="1" smtClean="0"/>
              <a:t>dokter.perusahaan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hiperkes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poliklinik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perundangan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legalitas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direksi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segi-segi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bgi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&amp; </a:t>
            </a:r>
            <a:r>
              <a:rPr lang="en-US" dirty="0" err="1" smtClean="0"/>
              <a:t>keluarganya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Pemecahan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endParaRPr lang="id-ID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r>
              <a:rPr lang="id-ID" sz="2800" dirty="0" smtClean="0"/>
              <a:t>Jelaskan faktor yang mempengaruhi kesehatan &amp; kinerja tenaga kerja</a:t>
            </a:r>
          </a:p>
          <a:p>
            <a:r>
              <a:rPr lang="id-ID" sz="2800" dirty="0" smtClean="0"/>
              <a:t>Jelas yang dimaksud dengan sistem pelayanan kesehatan</a:t>
            </a:r>
          </a:p>
          <a:p>
            <a:r>
              <a:rPr lang="id-ID" sz="2800" dirty="0" smtClean="0"/>
              <a:t>Sebutkan tujuan dari sistem pelayanan kesehatan</a:t>
            </a:r>
          </a:p>
          <a:p>
            <a:r>
              <a:rPr lang="id-ID" sz="2800" dirty="0" smtClean="0"/>
              <a:t>Sebutkan tugas pokok sistem pelayanan kesehatan</a:t>
            </a:r>
            <a:endParaRPr lang="id-ID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dirty="0" smtClean="0"/>
              <a:t>Tugas (Dikerjakan pada kertas beri nama dan nim , dikumpulkan)</a:t>
            </a:r>
            <a:endParaRPr lang="id-ID" sz="36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mental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pekerjaannya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id-ID" dirty="0" err="1" smtClean="0"/>
              <a:t>S</a:t>
            </a:r>
            <a:r>
              <a:rPr lang="en-US" dirty="0" err="1" smtClean="0"/>
              <a:t>ehat</a:t>
            </a:r>
            <a:r>
              <a:rPr lang="en-US" dirty="0" smtClean="0"/>
              <a:t> </a:t>
            </a:r>
            <a:endParaRPr lang="id-ID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mental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penempatan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kemampuannya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endParaRPr lang="id-ID" dirty="0"/>
          </a:p>
          <a:p>
            <a:pPr lvl="0"/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bergantunng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keterampilan</a:t>
            </a:r>
            <a:r>
              <a:rPr lang="en-US" dirty="0"/>
              <a:t>, </a:t>
            </a:r>
            <a:r>
              <a:rPr lang="en-US" dirty="0" err="1"/>
              <a:t>kesegaran</a:t>
            </a:r>
            <a:r>
              <a:rPr lang="en-US" dirty="0"/>
              <a:t> </a:t>
            </a:r>
            <a:r>
              <a:rPr lang="en-US" dirty="0" err="1"/>
              <a:t>jasmani</a:t>
            </a:r>
            <a:r>
              <a:rPr lang="en-US" dirty="0"/>
              <a:t>,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,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endParaRPr lang="id-ID" dirty="0"/>
          </a:p>
          <a:p>
            <a:pPr lvl="0"/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/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</a:t>
            </a:r>
            <a:r>
              <a:rPr lang="en-US" dirty="0" err="1"/>
              <a:t>fisik,kimia,biologik,ergonomik</a:t>
            </a:r>
            <a:r>
              <a:rPr lang="en-US" dirty="0"/>
              <a:t>&amp; </a:t>
            </a:r>
            <a:r>
              <a:rPr lang="en-US" dirty="0" err="1"/>
              <a:t>psikososial</a:t>
            </a:r>
            <a:r>
              <a:rPr lang="en-US" dirty="0"/>
              <a:t>)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endParaRPr lang="id-ID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3114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kesatuan</a:t>
            </a:r>
            <a:r>
              <a:rPr lang="en-US" dirty="0"/>
              <a:t> yang </a:t>
            </a:r>
            <a:r>
              <a:rPr lang="en-US" dirty="0" err="1"/>
              <a:t>utuh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id-ID" dirty="0" err="1" smtClean="0"/>
              <a:t>t</a:t>
            </a:r>
            <a:r>
              <a:rPr lang="en-US" dirty="0" err="1" smtClean="0"/>
              <a:t>elah</a:t>
            </a:r>
            <a:r>
              <a:rPr lang="en-US" dirty="0" smtClean="0"/>
              <a:t> </a:t>
            </a:r>
            <a:r>
              <a:rPr lang="en-US" dirty="0" err="1"/>
              <a:t>ditetapkan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4286256"/>
            <a:ext cx="70009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Unsur</a:t>
            </a:r>
            <a:r>
              <a:rPr lang="en-GB" sz="3200" dirty="0"/>
              <a:t> </a:t>
            </a:r>
            <a:r>
              <a:rPr lang="en-GB" sz="3200" dirty="0" err="1"/>
              <a:t>sistem</a:t>
            </a:r>
            <a:r>
              <a:rPr lang="en-GB" sz="3200" dirty="0"/>
              <a:t> : </a:t>
            </a:r>
            <a:r>
              <a:rPr lang="en-GB" sz="3200" dirty="0" err="1"/>
              <a:t>masukan</a:t>
            </a:r>
            <a:r>
              <a:rPr lang="en-GB" sz="3200" dirty="0"/>
              <a:t> (input), </a:t>
            </a:r>
            <a:r>
              <a:rPr lang="en-GB" sz="3200" dirty="0" err="1"/>
              <a:t>proses</a:t>
            </a:r>
            <a:r>
              <a:rPr lang="en-GB" sz="3200" dirty="0"/>
              <a:t>, </a:t>
            </a:r>
            <a:r>
              <a:rPr lang="en-GB" sz="3200" dirty="0" err="1"/>
              <a:t>keluaran</a:t>
            </a:r>
            <a:endParaRPr lang="id-ID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 </a:t>
            </a:r>
            <a:r>
              <a:rPr lang="en-US" dirty="0" err="1"/>
              <a:t>kesatuan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input </a:t>
            </a:r>
            <a:r>
              <a:rPr lang="en-US" dirty="0" err="1"/>
              <a:t>menjadi</a:t>
            </a:r>
            <a:r>
              <a:rPr lang="en-US" dirty="0"/>
              <a:t> output.</a:t>
            </a:r>
            <a:endParaRPr lang="id-ID" dirty="0"/>
          </a:p>
          <a:p>
            <a:pPr lvl="0"/>
            <a:r>
              <a:rPr lang="pt-BR" dirty="0"/>
              <a:t>Mengarah pada tujuan yang telah ditetapkan.</a:t>
            </a:r>
            <a:endParaRPr lang="id-ID" dirty="0"/>
          </a:p>
          <a:p>
            <a:pPr lvl="0"/>
            <a:r>
              <a:rPr lang="pt-BR" dirty="0"/>
              <a:t>Dapat_berinteraksi dengan lingkungan.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CIRI-CIRI SISTEM</a:t>
            </a:r>
            <a:endParaRPr lang="id-ID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Menteri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&amp;  </a:t>
            </a:r>
            <a:r>
              <a:rPr lang="en-US" sz="2800" dirty="0" err="1"/>
              <a:t>Transmigrasi</a:t>
            </a:r>
            <a:r>
              <a:rPr lang="en-US" sz="2800" dirty="0"/>
              <a:t> No. 01/MEN/1982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yang  </a:t>
            </a:r>
            <a:r>
              <a:rPr lang="en-US" sz="2800" dirty="0" err="1"/>
              <a:t>diselenggarakan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melindungi</a:t>
            </a:r>
            <a:r>
              <a:rPr lang="en-US" sz="2800" dirty="0"/>
              <a:t> </a:t>
            </a:r>
            <a:r>
              <a:rPr lang="en-US" sz="2800" dirty="0" err="1"/>
              <a:t>pekerja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kemungkinan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yang </a:t>
            </a:r>
            <a:r>
              <a:rPr lang="en-US" sz="2800" dirty="0" err="1"/>
              <a:t>disebabkan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pekerja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mengupayakan</a:t>
            </a:r>
            <a:r>
              <a:rPr lang="en-US" sz="2800" dirty="0"/>
              <a:t>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err="1"/>
              <a:t>pekerja</a:t>
            </a:r>
            <a:endParaRPr lang="id-ID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 err="1"/>
              <a:t>Batasan</a:t>
            </a:r>
            <a:r>
              <a:rPr lang="en-GB" sz="3200" b="1" dirty="0"/>
              <a:t> </a:t>
            </a:r>
            <a:r>
              <a:rPr lang="en-GB" sz="3200" b="1" dirty="0" err="1"/>
              <a:t>Sistem</a:t>
            </a:r>
            <a:r>
              <a:rPr lang="en-GB" sz="3200" b="1" dirty="0"/>
              <a:t> </a:t>
            </a:r>
            <a:r>
              <a:rPr lang="en-GB" sz="3200" b="1" dirty="0" err="1"/>
              <a:t>Pelayanan</a:t>
            </a:r>
            <a:r>
              <a:rPr lang="en-GB" sz="3200" b="1" dirty="0"/>
              <a:t> </a:t>
            </a:r>
            <a:r>
              <a:rPr lang="en-GB" sz="3200" b="1" dirty="0" err="1"/>
              <a:t>Kesehatan</a:t>
            </a:r>
            <a:r>
              <a:rPr lang="en-GB" sz="3200" b="1" dirty="0"/>
              <a:t> Ker</a:t>
            </a:r>
            <a:r>
              <a:rPr lang="en-US" sz="3200" b="1" dirty="0" err="1"/>
              <a:t>ja</a:t>
            </a:r>
            <a:endParaRPr lang="id-ID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mental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id-ID" dirty="0"/>
          </a:p>
          <a:p>
            <a:pPr lvl="0"/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, </a:t>
            </a:r>
            <a:r>
              <a:rPr lang="en-US" dirty="0" err="1"/>
              <a:t>kondisi</a:t>
            </a:r>
            <a:r>
              <a:rPr lang="en-US" dirty="0"/>
              <a:t> mental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,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rehabilitasi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Tujuan</a:t>
            </a:r>
            <a:r>
              <a:rPr lang="en-US" sz="3600" b="1" dirty="0"/>
              <a:t> </a:t>
            </a:r>
            <a:r>
              <a:rPr lang="en-US" sz="3600" b="1" dirty="0" err="1"/>
              <a:t>Sistem</a:t>
            </a:r>
            <a:r>
              <a:rPr lang="en-US" sz="3600" b="1" dirty="0"/>
              <a:t> </a:t>
            </a:r>
            <a:r>
              <a:rPr lang="en-US" sz="3600" b="1" dirty="0" err="1"/>
              <a:t>Pelayanan</a:t>
            </a:r>
            <a:r>
              <a:rPr lang="en-US" sz="3600" b="1" dirty="0"/>
              <a:t> </a:t>
            </a:r>
            <a:r>
              <a:rPr lang="en-US" sz="3600" b="1" dirty="0" err="1"/>
              <a:t>Kesehatan</a:t>
            </a:r>
            <a:r>
              <a:rPr lang="en-US" sz="3600" b="1" dirty="0"/>
              <a:t> </a:t>
            </a:r>
            <a:r>
              <a:rPr lang="en-US" sz="3600" b="1" dirty="0" err="1"/>
              <a:t>Kerja</a:t>
            </a:r>
            <a:endParaRPr lang="id-ID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BR" dirty="0" smtClean="0"/>
              <a:t>Pemeriksaan kesehatan sebelum bekerja, berkala dan khusus.</a:t>
            </a:r>
            <a:endParaRPr lang="id-ID" dirty="0" smtClean="0"/>
          </a:p>
          <a:p>
            <a:pPr lvl="0"/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 smtClean="0"/>
          </a:p>
          <a:p>
            <a:pPr lvl="0"/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sanita</a:t>
            </a:r>
            <a:r>
              <a:rPr lang="id-ID" dirty="0" smtClean="0"/>
              <a:t>si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 smtClean="0"/>
          </a:p>
          <a:p>
            <a:pPr lvl="0"/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smtClean="0"/>
              <a:t>P3K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endParaRPr lang="id-ID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329642" cy="53766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&amp;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P3K</a:t>
            </a:r>
            <a:endParaRPr lang="id-ID" dirty="0" smtClean="0"/>
          </a:p>
          <a:p>
            <a:pPr lvl="0"/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nasehat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&amp;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gizi</a:t>
            </a:r>
            <a:r>
              <a:rPr lang="en-US" dirty="0" smtClean="0"/>
              <a:t>,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 smtClean="0"/>
          </a:p>
          <a:p>
            <a:pPr lvl="0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rehabilitasi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&amp;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id-ID" dirty="0" smtClean="0"/>
          </a:p>
          <a:p>
            <a:pPr lvl="0"/>
            <a:r>
              <a:rPr lang="en-US" dirty="0" err="1" smtClean="0"/>
              <a:t>Pembinaan&amp;Pengawasan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 </a:t>
            </a:r>
            <a:endParaRPr lang="id-ID" dirty="0" smtClean="0"/>
          </a:p>
          <a:p>
            <a:pPr lvl="0"/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endParaRPr lang="id-ID" dirty="0" smtClean="0"/>
          </a:p>
          <a:p>
            <a:pPr lvl="0"/>
            <a:r>
              <a:rPr lang="id-ID" dirty="0" smtClean="0"/>
              <a:t>Memberikan nasihat mengenai perencanaan tempat kerja, pemilihan APD, gizi serta penyelenggaraan makanan</a:t>
            </a:r>
          </a:p>
          <a:p>
            <a:pPr lvl="0"/>
            <a:r>
              <a:rPr lang="id-ID" dirty="0" smtClean="0"/>
              <a:t>Membantu usaha rehabilitasi akibat kecelakaan kerja &amp; PAK</a:t>
            </a:r>
          </a:p>
          <a:p>
            <a:pPr lvl="0"/>
            <a:r>
              <a:rPr lang="id-ID" dirty="0" smtClean="0"/>
              <a:t>Memberi laporan secara berkala ttg pelayanan kesehatan kerja kepada pengurus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endParaRPr lang="id-ID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649</TotalTime>
  <Words>899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Lucida Sans Unicode</vt:lpstr>
      <vt:lpstr>Verdana</vt:lpstr>
      <vt:lpstr>Wingdings</vt:lpstr>
      <vt:lpstr>Wingdings 2</vt:lpstr>
      <vt:lpstr>Wingdings 3</vt:lpstr>
      <vt:lpstr>Concourse</vt:lpstr>
      <vt:lpstr>SISTEM PELAYANAN KESEHATAN KERJA</vt:lpstr>
      <vt:lpstr>Pengertian Sehat </vt:lpstr>
      <vt:lpstr>kesehatan dan kinerja seorang tenaga kerja dipengaruhi oleh </vt:lpstr>
      <vt:lpstr>SISTEM</vt:lpstr>
      <vt:lpstr>CIRI-CIRI SISTEM</vt:lpstr>
      <vt:lpstr>Batasan Sistem Pelayanan Kesehatan Kerja</vt:lpstr>
      <vt:lpstr>Tujuan Sistem Pelayanan Kesehatan Kerja</vt:lpstr>
      <vt:lpstr>Tugas Pokok Sistem Pelayanan Kesehatan Kerja</vt:lpstr>
      <vt:lpstr>Tugas Pokok Sistem Pelayanan Kesehatan Kerja</vt:lpstr>
      <vt:lpstr>Program minimal kesehatan kerja </vt:lpstr>
      <vt:lpstr>1. Komponen pokok (essential component). </vt:lpstr>
      <vt:lpstr>Lanjutan.......</vt:lpstr>
      <vt:lpstr>Komponen Pilihan ( Elective Component).</vt:lpstr>
      <vt:lpstr>Pelaksanaan Pelayanan Kesehatan Kerja</vt:lpstr>
      <vt:lpstr>Syarat dokter yang melaksanakan pelayanan  kesehatan kerja </vt:lpstr>
      <vt:lpstr>Masalah/Kendala Pelayanan Kesehatan Kerja</vt:lpstr>
      <vt:lpstr>Pemecahan Masalah</vt:lpstr>
      <vt:lpstr>Tugas (Dikerjakan pada kertas beri nama dan nim , dikumpulkan)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TARI</dc:creator>
  <cp:lastModifiedBy>user</cp:lastModifiedBy>
  <cp:revision>39</cp:revision>
  <dcterms:created xsi:type="dcterms:W3CDTF">2011-03-15T03:05:50Z</dcterms:created>
  <dcterms:modified xsi:type="dcterms:W3CDTF">2019-11-11T03:17:36Z</dcterms:modified>
</cp:coreProperties>
</file>