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18288000" cy="10287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6"/>
  </p:normalViewPr>
  <p:slideViewPr>
    <p:cSldViewPr>
      <p:cViewPr varScale="1">
        <p:scale>
          <a:sx n="73" d="100"/>
          <a:sy n="73" d="100"/>
        </p:scale>
        <p:origin x="688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83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394816" y="7374811"/>
            <a:ext cx="4893310" cy="2922270"/>
          </a:xfrm>
          <a:custGeom>
            <a:avLst/>
            <a:gdLst/>
            <a:ahLst/>
            <a:cxnLst/>
            <a:rect l="l" t="t" r="r" b="b"/>
            <a:pathLst>
              <a:path w="4893309" h="2922270">
                <a:moveTo>
                  <a:pt x="4891624" y="38250"/>
                </a:moveTo>
                <a:lnTo>
                  <a:pt x="4891617" y="80715"/>
                </a:lnTo>
                <a:lnTo>
                  <a:pt x="4875584" y="86615"/>
                </a:lnTo>
                <a:lnTo>
                  <a:pt x="4751474" y="61932"/>
                </a:lnTo>
                <a:lnTo>
                  <a:pt x="4684973" y="61498"/>
                </a:lnTo>
                <a:lnTo>
                  <a:pt x="4623906" y="49573"/>
                </a:lnTo>
                <a:lnTo>
                  <a:pt x="4558561" y="49626"/>
                </a:lnTo>
                <a:lnTo>
                  <a:pt x="4443588" y="42568"/>
                </a:lnTo>
                <a:lnTo>
                  <a:pt x="4401481" y="52402"/>
                </a:lnTo>
                <a:lnTo>
                  <a:pt x="4359926" y="62469"/>
                </a:lnTo>
                <a:lnTo>
                  <a:pt x="4323840" y="61058"/>
                </a:lnTo>
                <a:lnTo>
                  <a:pt x="4283356" y="71576"/>
                </a:lnTo>
                <a:lnTo>
                  <a:pt x="4243390" y="82312"/>
                </a:lnTo>
                <a:lnTo>
                  <a:pt x="4203931" y="93260"/>
                </a:lnTo>
                <a:lnTo>
                  <a:pt x="4160039" y="116123"/>
                </a:lnTo>
                <a:lnTo>
                  <a:pt x="4121557" y="127483"/>
                </a:lnTo>
                <a:lnTo>
                  <a:pt x="4078620" y="150747"/>
                </a:lnTo>
                <a:lnTo>
                  <a:pt x="4041070" y="162500"/>
                </a:lnTo>
                <a:lnTo>
                  <a:pt x="3999041" y="186146"/>
                </a:lnTo>
                <a:lnTo>
                  <a:pt x="3957449" y="209977"/>
                </a:lnTo>
                <a:lnTo>
                  <a:pt x="3916283" y="233986"/>
                </a:lnTo>
                <a:lnTo>
                  <a:pt x="3875530" y="258170"/>
                </a:lnTo>
                <a:lnTo>
                  <a:pt x="3835179" y="282523"/>
                </a:lnTo>
                <a:lnTo>
                  <a:pt x="3795218" y="307040"/>
                </a:lnTo>
                <a:lnTo>
                  <a:pt x="3750709" y="343422"/>
                </a:lnTo>
                <a:lnTo>
                  <a:pt x="3711495" y="368253"/>
                </a:lnTo>
                <a:lnTo>
                  <a:pt x="3672636" y="393234"/>
                </a:lnTo>
                <a:lnTo>
                  <a:pt x="3629194" y="430065"/>
                </a:lnTo>
                <a:lnTo>
                  <a:pt x="3591012" y="455330"/>
                </a:lnTo>
                <a:lnTo>
                  <a:pt x="3548223" y="492436"/>
                </a:lnTo>
                <a:lnTo>
                  <a:pt x="3510672" y="517967"/>
                </a:lnTo>
                <a:lnTo>
                  <a:pt x="3468490" y="555329"/>
                </a:lnTo>
                <a:lnTo>
                  <a:pt x="3426595" y="592811"/>
                </a:lnTo>
                <a:lnTo>
                  <a:pt x="3384974" y="630409"/>
                </a:lnTo>
                <a:lnTo>
                  <a:pt x="3348544" y="656412"/>
                </a:lnTo>
                <a:lnTo>
                  <a:pt x="3307437" y="694226"/>
                </a:lnTo>
                <a:lnTo>
                  <a:pt x="3266571" y="732141"/>
                </a:lnTo>
                <a:lnTo>
                  <a:pt x="3225932" y="770152"/>
                </a:lnTo>
                <a:lnTo>
                  <a:pt x="3185510" y="808254"/>
                </a:lnTo>
                <a:lnTo>
                  <a:pt x="3150221" y="834737"/>
                </a:lnTo>
                <a:lnTo>
                  <a:pt x="3110197" y="873007"/>
                </a:lnTo>
                <a:lnTo>
                  <a:pt x="3070355" y="911354"/>
                </a:lnTo>
                <a:lnTo>
                  <a:pt x="3030684" y="949772"/>
                </a:lnTo>
                <a:lnTo>
                  <a:pt x="2991171" y="988256"/>
                </a:lnTo>
                <a:lnTo>
                  <a:pt x="2911320" y="1064879"/>
                </a:lnTo>
                <a:lnTo>
                  <a:pt x="2870948" y="1103002"/>
                </a:lnTo>
                <a:lnTo>
                  <a:pt x="2835599" y="1129460"/>
                </a:lnTo>
                <a:lnTo>
                  <a:pt x="2795406" y="1167659"/>
                </a:lnTo>
                <a:lnTo>
                  <a:pt x="2675165" y="1282397"/>
                </a:lnTo>
                <a:lnTo>
                  <a:pt x="2640075" y="1308964"/>
                </a:lnTo>
                <a:lnTo>
                  <a:pt x="2600064" y="1347239"/>
                </a:lnTo>
                <a:lnTo>
                  <a:pt x="2564970" y="1373805"/>
                </a:lnTo>
                <a:lnTo>
                  <a:pt x="2524926" y="1412066"/>
                </a:lnTo>
                <a:lnTo>
                  <a:pt x="2489769" y="1438605"/>
                </a:lnTo>
                <a:lnTo>
                  <a:pt x="2449630" y="1476826"/>
                </a:lnTo>
                <a:lnTo>
                  <a:pt x="2414348" y="1503313"/>
                </a:lnTo>
                <a:lnTo>
                  <a:pt x="2365688" y="1537947"/>
                </a:lnTo>
                <a:lnTo>
                  <a:pt x="2316553" y="1572382"/>
                </a:lnTo>
                <a:lnTo>
                  <a:pt x="2266957" y="1606623"/>
                </a:lnTo>
                <a:lnTo>
                  <a:pt x="2221843" y="1628971"/>
                </a:lnTo>
                <a:lnTo>
                  <a:pt x="2171371" y="1662842"/>
                </a:lnTo>
                <a:lnTo>
                  <a:pt x="2125408" y="1684833"/>
                </a:lnTo>
                <a:lnTo>
                  <a:pt x="2079042" y="1706653"/>
                </a:lnTo>
                <a:lnTo>
                  <a:pt x="2032287" y="1728311"/>
                </a:lnTo>
                <a:lnTo>
                  <a:pt x="1990085" y="1738105"/>
                </a:lnTo>
                <a:lnTo>
                  <a:pt x="1942595" y="1759453"/>
                </a:lnTo>
                <a:lnTo>
                  <a:pt x="1856448" y="1778308"/>
                </a:lnTo>
                <a:lnTo>
                  <a:pt x="1724882" y="1805603"/>
                </a:lnTo>
                <a:lnTo>
                  <a:pt x="1590847" y="1831859"/>
                </a:lnTo>
                <a:lnTo>
                  <a:pt x="1508031" y="1852117"/>
                </a:lnTo>
                <a:lnTo>
                  <a:pt x="1471421" y="1850486"/>
                </a:lnTo>
                <a:lnTo>
                  <a:pt x="1263248" y="1900652"/>
                </a:lnTo>
                <a:lnTo>
                  <a:pt x="1216732" y="1922409"/>
                </a:lnTo>
                <a:lnTo>
                  <a:pt x="1175205" y="1932488"/>
                </a:lnTo>
                <a:lnTo>
                  <a:pt x="1128835" y="1954307"/>
                </a:lnTo>
                <a:lnTo>
                  <a:pt x="1087494" y="1964464"/>
                </a:lnTo>
                <a:lnTo>
                  <a:pt x="1041351" y="1986379"/>
                </a:lnTo>
                <a:lnTo>
                  <a:pt x="903865" y="2052520"/>
                </a:lnTo>
                <a:lnTo>
                  <a:pt x="853493" y="2086434"/>
                </a:lnTo>
                <a:lnTo>
                  <a:pt x="803346" y="2120442"/>
                </a:lnTo>
                <a:lnTo>
                  <a:pt x="753444" y="2154554"/>
                </a:lnTo>
                <a:lnTo>
                  <a:pt x="703809" y="2188778"/>
                </a:lnTo>
                <a:lnTo>
                  <a:pt x="649534" y="2234828"/>
                </a:lnTo>
                <a:lnTo>
                  <a:pt x="600492" y="2269302"/>
                </a:lnTo>
                <a:lnTo>
                  <a:pt x="567711" y="2296842"/>
                </a:lnTo>
                <a:lnTo>
                  <a:pt x="529957" y="2336067"/>
                </a:lnTo>
                <a:lnTo>
                  <a:pt x="497195" y="2363614"/>
                </a:lnTo>
                <a:lnTo>
                  <a:pt x="464608" y="2391235"/>
                </a:lnTo>
                <a:lnTo>
                  <a:pt x="427380" y="2430681"/>
                </a:lnTo>
                <a:lnTo>
                  <a:pt x="395476" y="2458590"/>
                </a:lnTo>
                <a:lnTo>
                  <a:pt x="359154" y="2498418"/>
                </a:lnTo>
                <a:lnTo>
                  <a:pt x="323451" y="2538506"/>
                </a:lnTo>
                <a:lnTo>
                  <a:pt x="288478" y="2578902"/>
                </a:lnTo>
                <a:lnTo>
                  <a:pt x="259274" y="2607947"/>
                </a:lnTo>
                <a:lnTo>
                  <a:pt x="226095" y="2649098"/>
                </a:lnTo>
                <a:lnTo>
                  <a:pt x="193979" y="2690696"/>
                </a:lnTo>
                <a:lnTo>
                  <a:pt x="163037" y="2732789"/>
                </a:lnTo>
                <a:lnTo>
                  <a:pt x="133380" y="2775423"/>
                </a:lnTo>
                <a:lnTo>
                  <a:pt x="100193" y="2830349"/>
                </a:lnTo>
                <a:lnTo>
                  <a:pt x="73440" y="2874205"/>
                </a:lnTo>
                <a:lnTo>
                  <a:pt x="51933" y="2912312"/>
                </a:lnTo>
                <a:lnTo>
                  <a:pt x="0" y="2912188"/>
                </a:lnTo>
                <a:lnTo>
                  <a:pt x="6394" y="2901003"/>
                </a:lnTo>
                <a:lnTo>
                  <a:pt x="30242" y="2856022"/>
                </a:lnTo>
                <a:lnTo>
                  <a:pt x="50526" y="2823222"/>
                </a:lnTo>
                <a:lnTo>
                  <a:pt x="77144" y="2779310"/>
                </a:lnTo>
                <a:lnTo>
                  <a:pt x="105253" y="2736024"/>
                </a:lnTo>
                <a:lnTo>
                  <a:pt x="134936" y="2693402"/>
                </a:lnTo>
                <a:lnTo>
                  <a:pt x="166278" y="2651478"/>
                </a:lnTo>
                <a:lnTo>
                  <a:pt x="199365" y="2610288"/>
                </a:lnTo>
                <a:lnTo>
                  <a:pt x="234279" y="2569867"/>
                </a:lnTo>
                <a:lnTo>
                  <a:pt x="276033" y="2518547"/>
                </a:lnTo>
                <a:lnTo>
                  <a:pt x="314857" y="2479772"/>
                </a:lnTo>
                <a:lnTo>
                  <a:pt x="360690" y="2430168"/>
                </a:lnTo>
                <a:lnTo>
                  <a:pt x="408688" y="2381476"/>
                </a:lnTo>
                <a:lnTo>
                  <a:pt x="458936" y="2333731"/>
                </a:lnTo>
                <a:lnTo>
                  <a:pt x="511520" y="2286968"/>
                </a:lnTo>
                <a:lnTo>
                  <a:pt x="566522" y="2241224"/>
                </a:lnTo>
                <a:lnTo>
                  <a:pt x="619926" y="2194807"/>
                </a:lnTo>
                <a:lnTo>
                  <a:pt x="668670" y="2160208"/>
                </a:lnTo>
                <a:lnTo>
                  <a:pt x="722592" y="2114009"/>
                </a:lnTo>
                <a:lnTo>
                  <a:pt x="766894" y="2091320"/>
                </a:lnTo>
                <a:lnTo>
                  <a:pt x="816341" y="2057016"/>
                </a:lnTo>
                <a:lnTo>
                  <a:pt x="865990" y="2022798"/>
                </a:lnTo>
                <a:lnTo>
                  <a:pt x="1001198" y="1955698"/>
                </a:lnTo>
                <a:lnTo>
                  <a:pt x="1092042" y="1911262"/>
                </a:lnTo>
                <a:lnTo>
                  <a:pt x="1132700" y="1900817"/>
                </a:lnTo>
                <a:lnTo>
                  <a:pt x="1178371" y="1878703"/>
                </a:lnTo>
                <a:lnTo>
                  <a:pt x="1464613" y="1806282"/>
                </a:lnTo>
                <a:lnTo>
                  <a:pt x="1500528" y="1807621"/>
                </a:lnTo>
                <a:lnTo>
                  <a:pt x="1582012" y="1786803"/>
                </a:lnTo>
                <a:lnTo>
                  <a:pt x="1626039" y="1777777"/>
                </a:lnTo>
                <a:lnTo>
                  <a:pt x="1664940" y="1780372"/>
                </a:lnTo>
                <a:lnTo>
                  <a:pt x="1795022" y="1752452"/>
                </a:lnTo>
                <a:lnTo>
                  <a:pt x="1837849" y="1742921"/>
                </a:lnTo>
                <a:lnTo>
                  <a:pt x="1885303" y="1721558"/>
                </a:lnTo>
                <a:lnTo>
                  <a:pt x="1969377" y="1701830"/>
                </a:lnTo>
                <a:lnTo>
                  <a:pt x="2015810" y="1680037"/>
                </a:lnTo>
                <a:lnTo>
                  <a:pt x="2056937" y="1669790"/>
                </a:lnTo>
                <a:lnTo>
                  <a:pt x="2102590" y="1647669"/>
                </a:lnTo>
                <a:lnTo>
                  <a:pt x="2147823" y="1625372"/>
                </a:lnTo>
                <a:lnTo>
                  <a:pt x="2192616" y="1602889"/>
                </a:lnTo>
                <a:lnTo>
                  <a:pt x="2241876" y="1568507"/>
                </a:lnTo>
                <a:lnTo>
                  <a:pt x="2290655" y="1533922"/>
                </a:lnTo>
                <a:lnTo>
                  <a:pt x="2334008" y="1510833"/>
                </a:lnTo>
                <a:lnTo>
                  <a:pt x="2386694" y="1464114"/>
                </a:lnTo>
                <a:lnTo>
                  <a:pt x="2457110" y="1411079"/>
                </a:lnTo>
                <a:lnTo>
                  <a:pt x="2497107" y="1372798"/>
                </a:lnTo>
                <a:lnTo>
                  <a:pt x="2567077" y="1319575"/>
                </a:lnTo>
                <a:lnTo>
                  <a:pt x="2646816" y="1242905"/>
                </a:lnTo>
                <a:lnTo>
                  <a:pt x="2681780" y="1216285"/>
                </a:lnTo>
                <a:lnTo>
                  <a:pt x="2761710" y="1139696"/>
                </a:lnTo>
                <a:lnTo>
                  <a:pt x="2801792" y="1101451"/>
                </a:lnTo>
                <a:lnTo>
                  <a:pt x="2841981" y="1063250"/>
                </a:lnTo>
                <a:lnTo>
                  <a:pt x="2882297" y="1025104"/>
                </a:lnTo>
                <a:lnTo>
                  <a:pt x="2922762" y="987019"/>
                </a:lnTo>
                <a:lnTo>
                  <a:pt x="2962438" y="948603"/>
                </a:lnTo>
                <a:lnTo>
                  <a:pt x="2997330" y="921953"/>
                </a:lnTo>
                <a:lnTo>
                  <a:pt x="3037306" y="883663"/>
                </a:lnTo>
                <a:lnTo>
                  <a:pt x="3077452" y="845444"/>
                </a:lnTo>
                <a:lnTo>
                  <a:pt x="3117780" y="807303"/>
                </a:lnTo>
                <a:lnTo>
                  <a:pt x="3158305" y="769244"/>
                </a:lnTo>
                <a:lnTo>
                  <a:pt x="3199038" y="731273"/>
                </a:lnTo>
                <a:lnTo>
                  <a:pt x="3239994" y="693395"/>
                </a:lnTo>
                <a:lnTo>
                  <a:pt x="3281186" y="655617"/>
                </a:lnTo>
                <a:lnTo>
                  <a:pt x="3317699" y="629649"/>
                </a:lnTo>
                <a:lnTo>
                  <a:pt x="3359401" y="592085"/>
                </a:lnTo>
                <a:lnTo>
                  <a:pt x="3401377" y="554638"/>
                </a:lnTo>
                <a:lnTo>
                  <a:pt x="3443642" y="517311"/>
                </a:lnTo>
                <a:lnTo>
                  <a:pt x="3486208" y="480112"/>
                </a:lnTo>
                <a:lnTo>
                  <a:pt x="3524162" y="454750"/>
                </a:lnTo>
                <a:lnTo>
                  <a:pt x="3567370" y="417820"/>
                </a:lnTo>
                <a:lnTo>
                  <a:pt x="3605991" y="392739"/>
                </a:lnTo>
                <a:lnTo>
                  <a:pt x="3649894" y="356102"/>
                </a:lnTo>
                <a:lnTo>
                  <a:pt x="3689236" y="331325"/>
                </a:lnTo>
                <a:lnTo>
                  <a:pt x="3733886" y="295002"/>
                </a:lnTo>
                <a:lnTo>
                  <a:pt x="3774002" y="270551"/>
                </a:lnTo>
                <a:lnTo>
                  <a:pt x="3814524" y="246270"/>
                </a:lnTo>
                <a:lnTo>
                  <a:pt x="3860394" y="210461"/>
                </a:lnTo>
                <a:lnTo>
                  <a:pt x="3901768" y="186539"/>
                </a:lnTo>
                <a:lnTo>
                  <a:pt x="3943589" y="162805"/>
                </a:lnTo>
                <a:lnTo>
                  <a:pt x="3985869" y="139264"/>
                </a:lnTo>
                <a:lnTo>
                  <a:pt x="4023694" y="127627"/>
                </a:lnTo>
                <a:lnTo>
                  <a:pt x="4066931" y="104489"/>
                </a:lnTo>
                <a:lnTo>
                  <a:pt x="4110667" y="81561"/>
                </a:lnTo>
                <a:lnTo>
                  <a:pt x="4149988" y="70554"/>
                </a:lnTo>
                <a:lnTo>
                  <a:pt x="4189833" y="59768"/>
                </a:lnTo>
                <a:lnTo>
                  <a:pt x="4235144" y="37503"/>
                </a:lnTo>
                <a:lnTo>
                  <a:pt x="4276079" y="27175"/>
                </a:lnTo>
                <a:lnTo>
                  <a:pt x="4317578" y="17085"/>
                </a:lnTo>
                <a:lnTo>
                  <a:pt x="4359654" y="7237"/>
                </a:lnTo>
                <a:lnTo>
                  <a:pt x="4397394" y="9344"/>
                </a:lnTo>
                <a:lnTo>
                  <a:pt x="4440665" y="0"/>
                </a:lnTo>
                <a:lnTo>
                  <a:pt x="4559450" y="8662"/>
                </a:lnTo>
                <a:lnTo>
                  <a:pt x="4702334" y="13689"/>
                </a:lnTo>
                <a:lnTo>
                  <a:pt x="4769803" y="28310"/>
                </a:lnTo>
                <a:lnTo>
                  <a:pt x="4842586" y="31388"/>
                </a:lnTo>
                <a:lnTo>
                  <a:pt x="4891624" y="38250"/>
                </a:lnTo>
                <a:close/>
              </a:path>
              <a:path w="4893309" h="2922270">
                <a:moveTo>
                  <a:pt x="48349" y="2918663"/>
                </a:moveTo>
                <a:lnTo>
                  <a:pt x="48115" y="2918662"/>
                </a:lnTo>
                <a:lnTo>
                  <a:pt x="48349" y="2918663"/>
                </a:lnTo>
                <a:close/>
              </a:path>
              <a:path w="4893309" h="2922270">
                <a:moveTo>
                  <a:pt x="783879" y="2914063"/>
                </a:moveTo>
                <a:lnTo>
                  <a:pt x="776145" y="2921969"/>
                </a:lnTo>
                <a:lnTo>
                  <a:pt x="48349" y="2918663"/>
                </a:lnTo>
                <a:lnTo>
                  <a:pt x="51933" y="2912312"/>
                </a:lnTo>
                <a:lnTo>
                  <a:pt x="783879" y="2914063"/>
                </a:lnTo>
                <a:close/>
              </a:path>
              <a:path w="4893309" h="2922270">
                <a:moveTo>
                  <a:pt x="903393" y="2912382"/>
                </a:moveTo>
                <a:lnTo>
                  <a:pt x="899112" y="2914339"/>
                </a:lnTo>
                <a:lnTo>
                  <a:pt x="783879" y="2914063"/>
                </a:lnTo>
                <a:lnTo>
                  <a:pt x="785693" y="2912209"/>
                </a:lnTo>
                <a:lnTo>
                  <a:pt x="831919" y="2890329"/>
                </a:lnTo>
                <a:lnTo>
                  <a:pt x="884103" y="2912295"/>
                </a:lnTo>
                <a:lnTo>
                  <a:pt x="903393" y="2912382"/>
                </a:lnTo>
                <a:close/>
              </a:path>
              <a:path w="4893309" h="2922270">
                <a:moveTo>
                  <a:pt x="899112" y="2914339"/>
                </a:moveTo>
                <a:lnTo>
                  <a:pt x="894244" y="2916563"/>
                </a:lnTo>
                <a:lnTo>
                  <a:pt x="888901" y="2914314"/>
                </a:lnTo>
                <a:lnTo>
                  <a:pt x="899112" y="2914339"/>
                </a:lnTo>
                <a:close/>
              </a:path>
              <a:path w="4893309" h="2922270">
                <a:moveTo>
                  <a:pt x="4823218" y="574405"/>
                </a:moveTo>
                <a:lnTo>
                  <a:pt x="4881100" y="598770"/>
                </a:lnTo>
                <a:lnTo>
                  <a:pt x="4823118" y="615701"/>
                </a:lnTo>
                <a:lnTo>
                  <a:pt x="4759702" y="644124"/>
                </a:lnTo>
                <a:lnTo>
                  <a:pt x="4700793" y="660665"/>
                </a:lnTo>
                <a:lnTo>
                  <a:pt x="4507644" y="744714"/>
                </a:lnTo>
                <a:lnTo>
                  <a:pt x="4438081" y="784329"/>
                </a:lnTo>
                <a:lnTo>
                  <a:pt x="4373465" y="812247"/>
                </a:lnTo>
                <a:lnTo>
                  <a:pt x="4234790" y="891667"/>
                </a:lnTo>
                <a:lnTo>
                  <a:pt x="4160907" y="943243"/>
                </a:lnTo>
                <a:lnTo>
                  <a:pt x="4092323" y="983271"/>
                </a:lnTo>
                <a:lnTo>
                  <a:pt x="4019272" y="1035197"/>
                </a:lnTo>
                <a:lnTo>
                  <a:pt x="3946769" y="1087353"/>
                </a:lnTo>
                <a:lnTo>
                  <a:pt x="3899984" y="1122777"/>
                </a:lnTo>
                <a:lnTo>
                  <a:pt x="3853870" y="1158483"/>
                </a:lnTo>
                <a:lnTo>
                  <a:pt x="3808401" y="1194461"/>
                </a:lnTo>
                <a:lnTo>
                  <a:pt x="3763557" y="1230702"/>
                </a:lnTo>
                <a:lnTo>
                  <a:pt x="3719312" y="1267195"/>
                </a:lnTo>
                <a:lnTo>
                  <a:pt x="3675645" y="1303931"/>
                </a:lnTo>
                <a:lnTo>
                  <a:pt x="3637459" y="1329195"/>
                </a:lnTo>
                <a:lnTo>
                  <a:pt x="3594877" y="1366388"/>
                </a:lnTo>
                <a:lnTo>
                  <a:pt x="3552803" y="1403795"/>
                </a:lnTo>
                <a:lnTo>
                  <a:pt x="3516140" y="1429700"/>
                </a:lnTo>
                <a:lnTo>
                  <a:pt x="3475013" y="1467505"/>
                </a:lnTo>
                <a:lnTo>
                  <a:pt x="3439251" y="1493790"/>
                </a:lnTo>
                <a:lnTo>
                  <a:pt x="3398978" y="1531955"/>
                </a:lnTo>
                <a:lnTo>
                  <a:pt x="3364025" y="1558580"/>
                </a:lnTo>
                <a:lnTo>
                  <a:pt x="3329441" y="1585360"/>
                </a:lnTo>
                <a:lnTo>
                  <a:pt x="3290276" y="1623991"/>
                </a:lnTo>
                <a:lnTo>
                  <a:pt x="3256361" y="1651053"/>
                </a:lnTo>
                <a:lnTo>
                  <a:pt x="3189410" y="1705547"/>
                </a:lnTo>
                <a:lnTo>
                  <a:pt x="3146594" y="1742642"/>
                </a:lnTo>
                <a:lnTo>
                  <a:pt x="3104112" y="1779876"/>
                </a:lnTo>
                <a:lnTo>
                  <a:pt x="3061912" y="1817230"/>
                </a:lnTo>
                <a:lnTo>
                  <a:pt x="3024873" y="1842977"/>
                </a:lnTo>
                <a:lnTo>
                  <a:pt x="2983090" y="1880506"/>
                </a:lnTo>
                <a:lnTo>
                  <a:pt x="2941441" y="1918092"/>
                </a:lnTo>
                <a:lnTo>
                  <a:pt x="2904804" y="1944008"/>
                </a:lnTo>
                <a:lnTo>
                  <a:pt x="2863275" y="1981644"/>
                </a:lnTo>
                <a:lnTo>
                  <a:pt x="2826657" y="2007569"/>
                </a:lnTo>
                <a:lnTo>
                  <a:pt x="2785049" y="2045171"/>
                </a:lnTo>
                <a:lnTo>
                  <a:pt x="2748253" y="2071020"/>
                </a:lnTo>
                <a:lnTo>
                  <a:pt x="2711293" y="2096801"/>
                </a:lnTo>
                <a:lnTo>
                  <a:pt x="2669193" y="2134197"/>
                </a:lnTo>
                <a:lnTo>
                  <a:pt x="2631757" y="2159776"/>
                </a:lnTo>
                <a:lnTo>
                  <a:pt x="2594009" y="2185225"/>
                </a:lnTo>
                <a:lnTo>
                  <a:pt x="2555898" y="2210521"/>
                </a:lnTo>
                <a:lnTo>
                  <a:pt x="2517376" y="2235643"/>
                </a:lnTo>
                <a:lnTo>
                  <a:pt x="2478392" y="2260571"/>
                </a:lnTo>
                <a:lnTo>
                  <a:pt x="2438897" y="2285284"/>
                </a:lnTo>
                <a:lnTo>
                  <a:pt x="2398841" y="2309761"/>
                </a:lnTo>
                <a:lnTo>
                  <a:pt x="2358175" y="2333981"/>
                </a:lnTo>
                <a:lnTo>
                  <a:pt x="2316849" y="2357924"/>
                </a:lnTo>
                <a:lnTo>
                  <a:pt x="2274813" y="2381568"/>
                </a:lnTo>
                <a:lnTo>
                  <a:pt x="2232018" y="2404892"/>
                </a:lnTo>
                <a:lnTo>
                  <a:pt x="2193342" y="2416170"/>
                </a:lnTo>
                <a:lnTo>
                  <a:pt x="2148879" y="2438792"/>
                </a:lnTo>
                <a:lnTo>
                  <a:pt x="2103509" y="2461032"/>
                </a:lnTo>
                <a:lnTo>
                  <a:pt x="2057181" y="2482869"/>
                </a:lnTo>
                <a:lnTo>
                  <a:pt x="2014773" y="2492577"/>
                </a:lnTo>
                <a:lnTo>
                  <a:pt x="1966381" y="2513545"/>
                </a:lnTo>
                <a:lnTo>
                  <a:pt x="1916882" y="2534047"/>
                </a:lnTo>
                <a:lnTo>
                  <a:pt x="1866227" y="2554062"/>
                </a:lnTo>
                <a:lnTo>
                  <a:pt x="1819293" y="2561865"/>
                </a:lnTo>
                <a:lnTo>
                  <a:pt x="1766177" y="2580845"/>
                </a:lnTo>
                <a:lnTo>
                  <a:pt x="1721404" y="2589557"/>
                </a:lnTo>
                <a:lnTo>
                  <a:pt x="1671552" y="2609910"/>
                </a:lnTo>
                <a:lnTo>
                  <a:pt x="1626511" y="2618510"/>
                </a:lnTo>
                <a:lnTo>
                  <a:pt x="1576468" y="2638783"/>
                </a:lnTo>
                <a:lnTo>
                  <a:pt x="1531313" y="2647334"/>
                </a:lnTo>
                <a:lnTo>
                  <a:pt x="1351627" y="2720255"/>
                </a:lnTo>
                <a:lnTo>
                  <a:pt x="1182899" y="2790040"/>
                </a:lnTo>
                <a:lnTo>
                  <a:pt x="1085196" y="2831590"/>
                </a:lnTo>
                <a:lnTo>
                  <a:pt x="1036844" y="2852575"/>
                </a:lnTo>
                <a:lnTo>
                  <a:pt x="988876" y="2873721"/>
                </a:lnTo>
                <a:lnTo>
                  <a:pt x="941330" y="2895045"/>
                </a:lnTo>
                <a:lnTo>
                  <a:pt x="903393" y="2912382"/>
                </a:lnTo>
                <a:lnTo>
                  <a:pt x="884103" y="2912295"/>
                </a:lnTo>
                <a:lnTo>
                  <a:pt x="831919" y="2890329"/>
                </a:lnTo>
                <a:lnTo>
                  <a:pt x="878689" y="2868678"/>
                </a:lnTo>
                <a:lnTo>
                  <a:pt x="925965" y="2847240"/>
                </a:lnTo>
                <a:lnTo>
                  <a:pt x="973710" y="2826000"/>
                </a:lnTo>
                <a:lnTo>
                  <a:pt x="1021887" y="2804941"/>
                </a:lnTo>
                <a:lnTo>
                  <a:pt x="1070457" y="2784048"/>
                </a:lnTo>
                <a:lnTo>
                  <a:pt x="1168628" y="2742696"/>
                </a:lnTo>
                <a:lnTo>
                  <a:pt x="1288228" y="2693568"/>
                </a:lnTo>
                <a:lnTo>
                  <a:pt x="1368042" y="2661284"/>
                </a:lnTo>
                <a:lnTo>
                  <a:pt x="1413389" y="2652813"/>
                </a:lnTo>
                <a:lnTo>
                  <a:pt x="1564619" y="2592457"/>
                </a:lnTo>
                <a:lnTo>
                  <a:pt x="1610112" y="2584048"/>
                </a:lnTo>
                <a:lnTo>
                  <a:pt x="1660476" y="2563910"/>
                </a:lnTo>
                <a:lnTo>
                  <a:pt x="1705817" y="2555437"/>
                </a:lnTo>
                <a:lnTo>
                  <a:pt x="1755953" y="2535203"/>
                </a:lnTo>
                <a:lnTo>
                  <a:pt x="1804545" y="2528098"/>
                </a:lnTo>
                <a:lnTo>
                  <a:pt x="1856770" y="2508744"/>
                </a:lnTo>
                <a:lnTo>
                  <a:pt x="1907754" y="2488867"/>
                </a:lnTo>
                <a:lnTo>
                  <a:pt x="1957549" y="2468489"/>
                </a:lnTo>
                <a:lnTo>
                  <a:pt x="2001281" y="2459339"/>
                </a:lnTo>
                <a:lnTo>
                  <a:pt x="2048858" y="2438028"/>
                </a:lnTo>
                <a:lnTo>
                  <a:pt x="2095406" y="2416283"/>
                </a:lnTo>
                <a:lnTo>
                  <a:pt x="2140976" y="2394128"/>
                </a:lnTo>
                <a:lnTo>
                  <a:pt x="2180695" y="2383288"/>
                </a:lnTo>
                <a:lnTo>
                  <a:pt x="2224470" y="2360377"/>
                </a:lnTo>
                <a:lnTo>
                  <a:pt x="2267427" y="2337121"/>
                </a:lnTo>
                <a:lnTo>
                  <a:pt x="2309618" y="2313543"/>
                </a:lnTo>
                <a:lnTo>
                  <a:pt x="2351097" y="2289664"/>
                </a:lnTo>
                <a:lnTo>
                  <a:pt x="2391916" y="2265509"/>
                </a:lnTo>
                <a:lnTo>
                  <a:pt x="2432129" y="2241098"/>
                </a:lnTo>
                <a:lnTo>
                  <a:pt x="2471787" y="2216453"/>
                </a:lnTo>
                <a:lnTo>
                  <a:pt x="2510945" y="2191598"/>
                </a:lnTo>
                <a:lnTo>
                  <a:pt x="2554582" y="2154849"/>
                </a:lnTo>
                <a:lnTo>
                  <a:pt x="2592896" y="2129639"/>
                </a:lnTo>
                <a:lnTo>
                  <a:pt x="2630868" y="2104285"/>
                </a:lnTo>
                <a:lnTo>
                  <a:pt x="2668550" y="2078809"/>
                </a:lnTo>
                <a:lnTo>
                  <a:pt x="2710923" y="2041528"/>
                </a:lnTo>
                <a:lnTo>
                  <a:pt x="2748185" y="2015875"/>
                </a:lnTo>
                <a:lnTo>
                  <a:pt x="2790244" y="1978462"/>
                </a:lnTo>
                <a:lnTo>
                  <a:pt x="2827297" y="1952721"/>
                </a:lnTo>
                <a:lnTo>
                  <a:pt x="2869253" y="1915264"/>
                </a:lnTo>
                <a:lnTo>
                  <a:pt x="2906309" y="1889525"/>
                </a:lnTo>
                <a:lnTo>
                  <a:pt x="2948373" y="1852114"/>
                </a:lnTo>
                <a:lnTo>
                  <a:pt x="2990571" y="1814759"/>
                </a:lnTo>
                <a:lnTo>
                  <a:pt x="3028028" y="1789188"/>
                </a:lnTo>
                <a:lnTo>
                  <a:pt x="3070652" y="1752013"/>
                </a:lnTo>
                <a:lnTo>
                  <a:pt x="3113567" y="1714960"/>
                </a:lnTo>
                <a:lnTo>
                  <a:pt x="3156828" y="1678053"/>
                </a:lnTo>
                <a:lnTo>
                  <a:pt x="3228709" y="1611855"/>
                </a:lnTo>
                <a:lnTo>
                  <a:pt x="3262627" y="1584794"/>
                </a:lnTo>
                <a:lnTo>
                  <a:pt x="3296872" y="1557872"/>
                </a:lnTo>
                <a:lnTo>
                  <a:pt x="3331469" y="1531096"/>
                </a:lnTo>
                <a:lnTo>
                  <a:pt x="3371368" y="1492774"/>
                </a:lnTo>
                <a:lnTo>
                  <a:pt x="3406739" y="1466326"/>
                </a:lnTo>
                <a:lnTo>
                  <a:pt x="3447462" y="1428350"/>
                </a:lnTo>
                <a:lnTo>
                  <a:pt x="3483707" y="1402269"/>
                </a:lnTo>
                <a:lnTo>
                  <a:pt x="3525351" y="1364681"/>
                </a:lnTo>
                <a:lnTo>
                  <a:pt x="3562565" y="1339008"/>
                </a:lnTo>
                <a:lnTo>
                  <a:pt x="3605227" y="1301849"/>
                </a:lnTo>
                <a:lnTo>
                  <a:pt x="3648436" y="1264919"/>
                </a:lnTo>
                <a:lnTo>
                  <a:pt x="3692214" y="1228230"/>
                </a:lnTo>
                <a:lnTo>
                  <a:pt x="3731659" y="1203496"/>
                </a:lnTo>
                <a:lnTo>
                  <a:pt x="3776650" y="1167317"/>
                </a:lnTo>
                <a:lnTo>
                  <a:pt x="3822283" y="1131408"/>
                </a:lnTo>
                <a:lnTo>
                  <a:pt x="3868584" y="1095781"/>
                </a:lnTo>
                <a:lnTo>
                  <a:pt x="3915577" y="1060444"/>
                </a:lnTo>
                <a:lnTo>
                  <a:pt x="3971925" y="1015267"/>
                </a:lnTo>
                <a:lnTo>
                  <a:pt x="4023635" y="981916"/>
                </a:lnTo>
                <a:lnTo>
                  <a:pt x="4080520" y="936965"/>
                </a:lnTo>
                <a:lnTo>
                  <a:pt x="4185019" y="870717"/>
                </a:lnTo>
                <a:lnTo>
                  <a:pt x="4232552" y="849387"/>
                </a:lnTo>
                <a:lnTo>
                  <a:pt x="4337688" y="783408"/>
                </a:lnTo>
                <a:lnTo>
                  <a:pt x="4385356" y="762136"/>
                </a:lnTo>
                <a:lnTo>
                  <a:pt x="4437915" y="729142"/>
                </a:lnTo>
                <a:lnTo>
                  <a:pt x="4580188" y="665016"/>
                </a:lnTo>
                <a:lnTo>
                  <a:pt x="4627269" y="643496"/>
                </a:lnTo>
                <a:lnTo>
                  <a:pt x="4669184" y="633581"/>
                </a:lnTo>
                <a:lnTo>
                  <a:pt x="4715746" y="611843"/>
                </a:lnTo>
                <a:lnTo>
                  <a:pt x="4761988" y="589970"/>
                </a:lnTo>
                <a:lnTo>
                  <a:pt x="4823218" y="574405"/>
                </a:lnTo>
                <a:close/>
              </a:path>
              <a:path w="4893309" h="2922270">
                <a:moveTo>
                  <a:pt x="1817931" y="2916536"/>
                </a:moveTo>
                <a:lnTo>
                  <a:pt x="899112" y="2914339"/>
                </a:lnTo>
                <a:lnTo>
                  <a:pt x="903393" y="2912382"/>
                </a:lnTo>
                <a:lnTo>
                  <a:pt x="1817931" y="2916536"/>
                </a:lnTo>
                <a:close/>
              </a:path>
              <a:path w="4893309" h="2922270">
                <a:moveTo>
                  <a:pt x="3006512" y="2919379"/>
                </a:moveTo>
                <a:lnTo>
                  <a:pt x="3002011" y="2921915"/>
                </a:lnTo>
                <a:lnTo>
                  <a:pt x="1817931" y="2916536"/>
                </a:lnTo>
                <a:lnTo>
                  <a:pt x="3006512" y="2919379"/>
                </a:lnTo>
                <a:close/>
              </a:path>
              <a:path w="4893309" h="2922270">
                <a:moveTo>
                  <a:pt x="4891543" y="548955"/>
                </a:moveTo>
                <a:lnTo>
                  <a:pt x="4891348" y="1774320"/>
                </a:lnTo>
                <a:lnTo>
                  <a:pt x="4873323" y="1780512"/>
                </a:lnTo>
                <a:lnTo>
                  <a:pt x="4810823" y="1781762"/>
                </a:lnTo>
                <a:lnTo>
                  <a:pt x="4746377" y="1795973"/>
                </a:lnTo>
                <a:lnTo>
                  <a:pt x="4689712" y="1799679"/>
                </a:lnTo>
                <a:lnTo>
                  <a:pt x="4630849" y="1816240"/>
                </a:lnTo>
                <a:lnTo>
                  <a:pt x="4579517" y="1822191"/>
                </a:lnTo>
                <a:lnTo>
                  <a:pt x="4525733" y="1840889"/>
                </a:lnTo>
                <a:lnTo>
                  <a:pt x="4474300" y="1860577"/>
                </a:lnTo>
                <a:lnTo>
                  <a:pt x="4430018" y="1869496"/>
                </a:lnTo>
                <a:lnTo>
                  <a:pt x="4382906" y="1891003"/>
                </a:lnTo>
                <a:lnTo>
                  <a:pt x="4337767" y="1913341"/>
                </a:lnTo>
                <a:lnTo>
                  <a:pt x="4294474" y="1936455"/>
                </a:lnTo>
                <a:lnTo>
                  <a:pt x="4252900" y="1960293"/>
                </a:lnTo>
                <a:lnTo>
                  <a:pt x="4212919" y="1984802"/>
                </a:lnTo>
                <a:lnTo>
                  <a:pt x="4174406" y="2009928"/>
                </a:lnTo>
                <a:lnTo>
                  <a:pt x="4137234" y="2035619"/>
                </a:lnTo>
                <a:lnTo>
                  <a:pt x="4101277" y="2061821"/>
                </a:lnTo>
                <a:lnTo>
                  <a:pt x="4066409" y="2088482"/>
                </a:lnTo>
                <a:lnTo>
                  <a:pt x="4032503" y="2115548"/>
                </a:lnTo>
                <a:lnTo>
                  <a:pt x="3999434" y="2142966"/>
                </a:lnTo>
                <a:lnTo>
                  <a:pt x="3967075" y="2170683"/>
                </a:lnTo>
                <a:lnTo>
                  <a:pt x="3935301" y="2198646"/>
                </a:lnTo>
                <a:lnTo>
                  <a:pt x="3899058" y="2238507"/>
                </a:lnTo>
                <a:lnTo>
                  <a:pt x="3868073" y="2266802"/>
                </a:lnTo>
                <a:lnTo>
                  <a:pt x="3837295" y="2295184"/>
                </a:lnTo>
                <a:lnTo>
                  <a:pt x="3801669" y="2335305"/>
                </a:lnTo>
                <a:lnTo>
                  <a:pt x="3770924" y="2363702"/>
                </a:lnTo>
                <a:lnTo>
                  <a:pt x="3741953" y="2392845"/>
                </a:lnTo>
                <a:lnTo>
                  <a:pt x="3712726" y="2421880"/>
                </a:lnTo>
                <a:lnTo>
                  <a:pt x="3683158" y="2450772"/>
                </a:lnTo>
                <a:lnTo>
                  <a:pt x="3653164" y="2479484"/>
                </a:lnTo>
                <a:lnTo>
                  <a:pt x="3622658" y="2507980"/>
                </a:lnTo>
                <a:lnTo>
                  <a:pt x="3586626" y="2547931"/>
                </a:lnTo>
                <a:lnTo>
                  <a:pt x="3554839" y="2575888"/>
                </a:lnTo>
                <a:lnTo>
                  <a:pt x="3522283" y="2603522"/>
                </a:lnTo>
                <a:lnTo>
                  <a:pt x="3488873" y="2630797"/>
                </a:lnTo>
                <a:lnTo>
                  <a:pt x="3449596" y="2669381"/>
                </a:lnTo>
                <a:lnTo>
                  <a:pt x="3414222" y="2695829"/>
                </a:lnTo>
                <a:lnTo>
                  <a:pt x="3372809" y="2733514"/>
                </a:lnTo>
                <a:lnTo>
                  <a:pt x="3335128" y="2758990"/>
                </a:lnTo>
                <a:lnTo>
                  <a:pt x="3296164" y="2783927"/>
                </a:lnTo>
                <a:lnTo>
                  <a:pt x="3250907" y="2819994"/>
                </a:lnTo>
                <a:lnTo>
                  <a:pt x="3209124" y="2843744"/>
                </a:lnTo>
                <a:lnTo>
                  <a:pt x="3160876" y="2878552"/>
                </a:lnTo>
                <a:lnTo>
                  <a:pt x="3111004" y="2912676"/>
                </a:lnTo>
                <a:lnTo>
                  <a:pt x="3094694" y="2919590"/>
                </a:lnTo>
                <a:lnTo>
                  <a:pt x="3006512" y="2919379"/>
                </a:lnTo>
                <a:lnTo>
                  <a:pt x="3044012" y="2898257"/>
                </a:lnTo>
                <a:lnTo>
                  <a:pt x="3096316" y="2865156"/>
                </a:lnTo>
                <a:lnTo>
                  <a:pt x="3146818" y="2831297"/>
                </a:lnTo>
                <a:lnTo>
                  <a:pt x="3190684" y="2808423"/>
                </a:lnTo>
                <a:lnTo>
                  <a:pt x="3237862" y="2773165"/>
                </a:lnTo>
                <a:lnTo>
                  <a:pt x="3283519" y="2737266"/>
                </a:lnTo>
                <a:lnTo>
                  <a:pt x="3322821" y="2712472"/>
                </a:lnTo>
                <a:lnTo>
                  <a:pt x="3365717" y="2675411"/>
                </a:lnTo>
                <a:lnTo>
                  <a:pt x="3402446" y="2649534"/>
                </a:lnTo>
                <a:lnTo>
                  <a:pt x="3442956" y="2611469"/>
                </a:lnTo>
                <a:lnTo>
                  <a:pt x="3477486" y="2584666"/>
                </a:lnTo>
                <a:lnTo>
                  <a:pt x="3515986" y="2545754"/>
                </a:lnTo>
                <a:lnTo>
                  <a:pt x="3548693" y="2518184"/>
                </a:lnTo>
                <a:lnTo>
                  <a:pt x="3580629" y="2490289"/>
                </a:lnTo>
                <a:lnTo>
                  <a:pt x="3616815" y="2450404"/>
                </a:lnTo>
                <a:lnTo>
                  <a:pt x="3647490" y="2421979"/>
                </a:lnTo>
                <a:lnTo>
                  <a:pt x="3677676" y="2393347"/>
                </a:lnTo>
                <a:lnTo>
                  <a:pt x="3707466" y="2364549"/>
                </a:lnTo>
                <a:lnTo>
                  <a:pt x="3736954" y="2335623"/>
                </a:lnTo>
                <a:lnTo>
                  <a:pt x="3772346" y="2295404"/>
                </a:lnTo>
                <a:lnTo>
                  <a:pt x="3802767" y="2266871"/>
                </a:lnTo>
                <a:lnTo>
                  <a:pt x="3833259" y="2238369"/>
                </a:lnTo>
                <a:lnTo>
                  <a:pt x="3868867" y="2198240"/>
                </a:lnTo>
                <a:lnTo>
                  <a:pt x="3899852" y="2169945"/>
                </a:lnTo>
                <a:lnTo>
                  <a:pt x="3931257" y="2141826"/>
                </a:lnTo>
                <a:lnTo>
                  <a:pt x="3963198" y="2113934"/>
                </a:lnTo>
                <a:lnTo>
                  <a:pt x="3995791" y="2086315"/>
                </a:lnTo>
                <a:lnTo>
                  <a:pt x="4029153" y="2059020"/>
                </a:lnTo>
                <a:lnTo>
                  <a:pt x="4063398" y="2032098"/>
                </a:lnTo>
                <a:lnTo>
                  <a:pt x="4098644" y="2005596"/>
                </a:lnTo>
                <a:lnTo>
                  <a:pt x="4135006" y="1979564"/>
                </a:lnTo>
                <a:lnTo>
                  <a:pt x="4172601" y="1954051"/>
                </a:lnTo>
                <a:lnTo>
                  <a:pt x="4211544" y="1929105"/>
                </a:lnTo>
                <a:lnTo>
                  <a:pt x="4251951" y="1904776"/>
                </a:lnTo>
                <a:lnTo>
                  <a:pt x="4293938" y="1881112"/>
                </a:lnTo>
                <a:lnTo>
                  <a:pt x="4332695" y="1869868"/>
                </a:lnTo>
                <a:lnTo>
                  <a:pt x="4378191" y="1847681"/>
                </a:lnTo>
                <a:lnTo>
                  <a:pt x="4425616" y="1826306"/>
                </a:lnTo>
                <a:lnTo>
                  <a:pt x="4475086" y="1805791"/>
                </a:lnTo>
                <a:lnTo>
                  <a:pt x="4521788" y="1797891"/>
                </a:lnTo>
                <a:lnTo>
                  <a:pt x="4575695" y="1779244"/>
                </a:lnTo>
                <a:lnTo>
                  <a:pt x="4627067" y="1773310"/>
                </a:lnTo>
                <a:lnTo>
                  <a:pt x="4685875" y="1756726"/>
                </a:lnTo>
                <a:lnTo>
                  <a:pt x="4747307" y="1741247"/>
                </a:lnTo>
                <a:lnTo>
                  <a:pt x="4806553" y="1738627"/>
                </a:lnTo>
                <a:lnTo>
                  <a:pt x="4868656" y="1737210"/>
                </a:lnTo>
                <a:lnTo>
                  <a:pt x="4889660" y="1732272"/>
                </a:lnTo>
                <a:lnTo>
                  <a:pt x="4889083" y="602130"/>
                </a:lnTo>
                <a:lnTo>
                  <a:pt x="4823218" y="574405"/>
                </a:lnTo>
                <a:lnTo>
                  <a:pt x="4843494" y="569161"/>
                </a:lnTo>
                <a:lnTo>
                  <a:pt x="4883603" y="558486"/>
                </a:lnTo>
                <a:lnTo>
                  <a:pt x="4891543" y="548955"/>
                </a:lnTo>
                <a:close/>
              </a:path>
              <a:path w="4893309" h="2922270">
                <a:moveTo>
                  <a:pt x="4893049" y="80188"/>
                </a:moveTo>
                <a:lnTo>
                  <a:pt x="4892102" y="548284"/>
                </a:lnTo>
                <a:lnTo>
                  <a:pt x="4891543" y="548955"/>
                </a:lnTo>
                <a:lnTo>
                  <a:pt x="4891617" y="80715"/>
                </a:lnTo>
                <a:lnTo>
                  <a:pt x="4893049" y="80188"/>
                </a:lnTo>
                <a:close/>
              </a:path>
            </a:pathLst>
          </a:custGeom>
          <a:solidFill>
            <a:srgbClr val="FEF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19543" y="7296941"/>
            <a:ext cx="2000250" cy="2127885"/>
          </a:xfrm>
          <a:custGeom>
            <a:avLst/>
            <a:gdLst/>
            <a:ahLst/>
            <a:cxnLst/>
            <a:rect l="l" t="t" r="r" b="b"/>
            <a:pathLst>
              <a:path w="2000250" h="2127884">
                <a:moveTo>
                  <a:pt x="969782" y="2127671"/>
                </a:moveTo>
                <a:lnTo>
                  <a:pt x="928500" y="2126364"/>
                </a:lnTo>
                <a:lnTo>
                  <a:pt x="869289" y="2116172"/>
                </a:lnTo>
                <a:lnTo>
                  <a:pt x="813810" y="2097647"/>
                </a:lnTo>
                <a:lnTo>
                  <a:pt x="746650" y="2069042"/>
                </a:lnTo>
                <a:lnTo>
                  <a:pt x="709578" y="2051101"/>
                </a:lnTo>
                <a:lnTo>
                  <a:pt x="670652" y="2030808"/>
                </a:lnTo>
                <a:lnTo>
                  <a:pt x="630228" y="2008220"/>
                </a:lnTo>
                <a:lnTo>
                  <a:pt x="588661" y="1983393"/>
                </a:lnTo>
                <a:lnTo>
                  <a:pt x="546307" y="1956385"/>
                </a:lnTo>
                <a:lnTo>
                  <a:pt x="503522" y="1927250"/>
                </a:lnTo>
                <a:lnTo>
                  <a:pt x="460660" y="1896045"/>
                </a:lnTo>
                <a:lnTo>
                  <a:pt x="418078" y="1862826"/>
                </a:lnTo>
                <a:lnTo>
                  <a:pt x="376131" y="1827650"/>
                </a:lnTo>
                <a:lnTo>
                  <a:pt x="335175" y="1790573"/>
                </a:lnTo>
                <a:lnTo>
                  <a:pt x="295565" y="1751652"/>
                </a:lnTo>
                <a:lnTo>
                  <a:pt x="257657" y="1710942"/>
                </a:lnTo>
                <a:lnTo>
                  <a:pt x="221806" y="1668499"/>
                </a:lnTo>
                <a:lnTo>
                  <a:pt x="188368" y="1624381"/>
                </a:lnTo>
                <a:lnTo>
                  <a:pt x="157699" y="1578643"/>
                </a:lnTo>
                <a:lnTo>
                  <a:pt x="130153" y="1531341"/>
                </a:lnTo>
                <a:lnTo>
                  <a:pt x="106088" y="1482532"/>
                </a:lnTo>
                <a:lnTo>
                  <a:pt x="85857" y="1432273"/>
                </a:lnTo>
                <a:lnTo>
                  <a:pt x="69817" y="1380618"/>
                </a:lnTo>
                <a:lnTo>
                  <a:pt x="58323" y="1327626"/>
                </a:lnTo>
                <a:lnTo>
                  <a:pt x="51705" y="1284562"/>
                </a:lnTo>
                <a:lnTo>
                  <a:pt x="45592" y="1237907"/>
                </a:lnTo>
                <a:lnTo>
                  <a:pt x="39966" y="1188080"/>
                </a:lnTo>
                <a:lnTo>
                  <a:pt x="34806" y="1135498"/>
                </a:lnTo>
                <a:lnTo>
                  <a:pt x="30095" y="1080578"/>
                </a:lnTo>
                <a:lnTo>
                  <a:pt x="25812" y="1023738"/>
                </a:lnTo>
                <a:lnTo>
                  <a:pt x="21939" y="965396"/>
                </a:lnTo>
                <a:lnTo>
                  <a:pt x="18457" y="905969"/>
                </a:lnTo>
                <a:lnTo>
                  <a:pt x="15346" y="845875"/>
                </a:lnTo>
                <a:lnTo>
                  <a:pt x="12586" y="785531"/>
                </a:lnTo>
                <a:lnTo>
                  <a:pt x="10160" y="725355"/>
                </a:lnTo>
                <a:lnTo>
                  <a:pt x="8048" y="665764"/>
                </a:lnTo>
                <a:lnTo>
                  <a:pt x="6231" y="607177"/>
                </a:lnTo>
                <a:lnTo>
                  <a:pt x="4689" y="550010"/>
                </a:lnTo>
                <a:lnTo>
                  <a:pt x="3403" y="494680"/>
                </a:lnTo>
                <a:lnTo>
                  <a:pt x="1524" y="391207"/>
                </a:lnTo>
                <a:lnTo>
                  <a:pt x="441" y="300097"/>
                </a:lnTo>
                <a:lnTo>
                  <a:pt x="0" y="224690"/>
                </a:lnTo>
                <a:lnTo>
                  <a:pt x="47" y="168328"/>
                </a:lnTo>
                <a:lnTo>
                  <a:pt x="8633" y="126477"/>
                </a:lnTo>
                <a:lnTo>
                  <a:pt x="31960" y="92278"/>
                </a:lnTo>
                <a:lnTo>
                  <a:pt x="66388" y="69208"/>
                </a:lnTo>
                <a:lnTo>
                  <a:pt x="108274" y="60745"/>
                </a:lnTo>
                <a:lnTo>
                  <a:pt x="118449" y="60745"/>
                </a:lnTo>
                <a:lnTo>
                  <a:pt x="162496" y="70509"/>
                </a:lnTo>
                <a:lnTo>
                  <a:pt x="205670" y="84893"/>
                </a:lnTo>
                <a:lnTo>
                  <a:pt x="252079" y="103334"/>
                </a:lnTo>
                <a:lnTo>
                  <a:pt x="300285" y="124338"/>
                </a:lnTo>
                <a:lnTo>
                  <a:pt x="396324" y="168065"/>
                </a:lnTo>
                <a:lnTo>
                  <a:pt x="441278" y="187804"/>
                </a:lnTo>
                <a:lnTo>
                  <a:pt x="444978" y="188731"/>
                </a:lnTo>
                <a:lnTo>
                  <a:pt x="449603" y="189659"/>
                </a:lnTo>
                <a:lnTo>
                  <a:pt x="453303" y="192441"/>
                </a:lnTo>
                <a:lnTo>
                  <a:pt x="473822" y="206832"/>
                </a:lnTo>
                <a:lnTo>
                  <a:pt x="501369" y="224876"/>
                </a:lnTo>
                <a:lnTo>
                  <a:pt x="573280" y="271376"/>
                </a:lnTo>
                <a:lnTo>
                  <a:pt x="615512" y="299563"/>
                </a:lnTo>
                <a:lnTo>
                  <a:pt x="660506" y="330861"/>
                </a:lnTo>
                <a:lnTo>
                  <a:pt x="707195" y="365135"/>
                </a:lnTo>
                <a:lnTo>
                  <a:pt x="754514" y="402248"/>
                </a:lnTo>
                <a:lnTo>
                  <a:pt x="801396" y="442067"/>
                </a:lnTo>
                <a:lnTo>
                  <a:pt x="846775" y="484455"/>
                </a:lnTo>
                <a:lnTo>
                  <a:pt x="889585" y="529278"/>
                </a:lnTo>
                <a:lnTo>
                  <a:pt x="928759" y="576401"/>
                </a:lnTo>
                <a:lnTo>
                  <a:pt x="957590" y="616993"/>
                </a:lnTo>
                <a:lnTo>
                  <a:pt x="982913" y="659633"/>
                </a:lnTo>
                <a:lnTo>
                  <a:pt x="1004551" y="704142"/>
                </a:lnTo>
                <a:lnTo>
                  <a:pt x="1022326" y="750344"/>
                </a:lnTo>
                <a:lnTo>
                  <a:pt x="1036060" y="798058"/>
                </a:lnTo>
                <a:lnTo>
                  <a:pt x="1049417" y="791292"/>
                </a:lnTo>
                <a:lnTo>
                  <a:pt x="1081016" y="731550"/>
                </a:lnTo>
                <a:lnTo>
                  <a:pt x="1102365" y="674835"/>
                </a:lnTo>
                <a:lnTo>
                  <a:pt x="1129486" y="597732"/>
                </a:lnTo>
                <a:lnTo>
                  <a:pt x="1145695" y="551093"/>
                </a:lnTo>
                <a:lnTo>
                  <a:pt x="1160723" y="508496"/>
                </a:lnTo>
                <a:lnTo>
                  <a:pt x="1175506" y="469151"/>
                </a:lnTo>
                <a:lnTo>
                  <a:pt x="1190982" y="432270"/>
                </a:lnTo>
                <a:lnTo>
                  <a:pt x="1208091" y="397063"/>
                </a:lnTo>
                <a:lnTo>
                  <a:pt x="1227769" y="362742"/>
                </a:lnTo>
                <a:lnTo>
                  <a:pt x="1250954" y="328517"/>
                </a:lnTo>
                <a:lnTo>
                  <a:pt x="1278584" y="293601"/>
                </a:lnTo>
                <a:lnTo>
                  <a:pt x="1311598" y="257202"/>
                </a:lnTo>
                <a:lnTo>
                  <a:pt x="1350932" y="218534"/>
                </a:lnTo>
                <a:lnTo>
                  <a:pt x="1397525" y="176806"/>
                </a:lnTo>
                <a:lnTo>
                  <a:pt x="1452315" y="131230"/>
                </a:lnTo>
                <a:lnTo>
                  <a:pt x="1490959" y="102564"/>
                </a:lnTo>
                <a:lnTo>
                  <a:pt x="1531513" y="77217"/>
                </a:lnTo>
                <a:lnTo>
                  <a:pt x="1573766" y="55283"/>
                </a:lnTo>
                <a:lnTo>
                  <a:pt x="1617503" y="36853"/>
                </a:lnTo>
                <a:lnTo>
                  <a:pt x="1662511" y="22018"/>
                </a:lnTo>
                <a:lnTo>
                  <a:pt x="1708578" y="10869"/>
                </a:lnTo>
                <a:lnTo>
                  <a:pt x="1755489" y="3499"/>
                </a:lnTo>
                <a:lnTo>
                  <a:pt x="1803033" y="0"/>
                </a:lnTo>
                <a:lnTo>
                  <a:pt x="1850995" y="461"/>
                </a:lnTo>
                <a:lnTo>
                  <a:pt x="1905608" y="26801"/>
                </a:lnTo>
                <a:lnTo>
                  <a:pt x="1925921" y="61561"/>
                </a:lnTo>
                <a:lnTo>
                  <a:pt x="1943348" y="114573"/>
                </a:lnTo>
                <a:lnTo>
                  <a:pt x="1959221" y="188731"/>
                </a:lnTo>
                <a:lnTo>
                  <a:pt x="1970824" y="260451"/>
                </a:lnTo>
                <a:lnTo>
                  <a:pt x="1976070" y="300598"/>
                </a:lnTo>
                <a:lnTo>
                  <a:pt x="1980893" y="343337"/>
                </a:lnTo>
                <a:lnTo>
                  <a:pt x="1985257" y="388469"/>
                </a:lnTo>
                <a:lnTo>
                  <a:pt x="1989123" y="435793"/>
                </a:lnTo>
                <a:lnTo>
                  <a:pt x="1992454" y="485111"/>
                </a:lnTo>
                <a:lnTo>
                  <a:pt x="1995211" y="536223"/>
                </a:lnTo>
                <a:lnTo>
                  <a:pt x="1997356" y="588928"/>
                </a:lnTo>
                <a:lnTo>
                  <a:pt x="1998852" y="643029"/>
                </a:lnTo>
                <a:lnTo>
                  <a:pt x="1999659" y="698324"/>
                </a:lnTo>
                <a:lnTo>
                  <a:pt x="1999741" y="754615"/>
                </a:lnTo>
                <a:lnTo>
                  <a:pt x="1999059" y="811702"/>
                </a:lnTo>
                <a:lnTo>
                  <a:pt x="1997575" y="869385"/>
                </a:lnTo>
                <a:lnTo>
                  <a:pt x="1995252" y="927465"/>
                </a:lnTo>
                <a:lnTo>
                  <a:pt x="1992050" y="985742"/>
                </a:lnTo>
                <a:lnTo>
                  <a:pt x="1987932" y="1044016"/>
                </a:lnTo>
                <a:lnTo>
                  <a:pt x="1982860" y="1102089"/>
                </a:lnTo>
                <a:lnTo>
                  <a:pt x="1976797" y="1159759"/>
                </a:lnTo>
                <a:lnTo>
                  <a:pt x="1967467" y="1228580"/>
                </a:lnTo>
                <a:lnTo>
                  <a:pt x="1955641" y="1292705"/>
                </a:lnTo>
                <a:lnTo>
                  <a:pt x="1941509" y="1352400"/>
                </a:lnTo>
                <a:lnTo>
                  <a:pt x="1925265" y="1407934"/>
                </a:lnTo>
                <a:lnTo>
                  <a:pt x="1907100" y="1459572"/>
                </a:lnTo>
                <a:lnTo>
                  <a:pt x="1887208" y="1507583"/>
                </a:lnTo>
                <a:lnTo>
                  <a:pt x="1865779" y="1552233"/>
                </a:lnTo>
                <a:lnTo>
                  <a:pt x="1843006" y="1593790"/>
                </a:lnTo>
                <a:lnTo>
                  <a:pt x="1819082" y="1632521"/>
                </a:lnTo>
                <a:lnTo>
                  <a:pt x="1794199" y="1668693"/>
                </a:lnTo>
                <a:lnTo>
                  <a:pt x="1768549" y="1702573"/>
                </a:lnTo>
                <a:lnTo>
                  <a:pt x="1742323" y="1734428"/>
                </a:lnTo>
                <a:lnTo>
                  <a:pt x="1715716" y="1764525"/>
                </a:lnTo>
                <a:lnTo>
                  <a:pt x="1688918" y="1793132"/>
                </a:lnTo>
                <a:lnTo>
                  <a:pt x="1662121" y="1820516"/>
                </a:lnTo>
                <a:lnTo>
                  <a:pt x="1583667" y="1898000"/>
                </a:lnTo>
                <a:lnTo>
                  <a:pt x="1550551" y="1927601"/>
                </a:lnTo>
                <a:lnTo>
                  <a:pt x="1512377" y="1955824"/>
                </a:lnTo>
                <a:lnTo>
                  <a:pt x="1469883" y="1982501"/>
                </a:lnTo>
                <a:lnTo>
                  <a:pt x="1423807" y="2007467"/>
                </a:lnTo>
                <a:lnTo>
                  <a:pt x="1374888" y="2030555"/>
                </a:lnTo>
                <a:lnTo>
                  <a:pt x="1323864" y="2051599"/>
                </a:lnTo>
                <a:lnTo>
                  <a:pt x="1271474" y="2070432"/>
                </a:lnTo>
                <a:lnTo>
                  <a:pt x="1218455" y="2086887"/>
                </a:lnTo>
                <a:lnTo>
                  <a:pt x="1165547" y="2100798"/>
                </a:lnTo>
                <a:lnTo>
                  <a:pt x="1113487" y="2111998"/>
                </a:lnTo>
                <a:lnTo>
                  <a:pt x="1063014" y="2120322"/>
                </a:lnTo>
                <a:lnTo>
                  <a:pt x="1014866" y="2125601"/>
                </a:lnTo>
                <a:lnTo>
                  <a:pt x="969782" y="2127671"/>
                </a:lnTo>
                <a:close/>
              </a:path>
            </a:pathLst>
          </a:custGeom>
          <a:solidFill>
            <a:srgbClr val="ECB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735255" y="7966679"/>
            <a:ext cx="819150" cy="809625"/>
          </a:xfrm>
          <a:custGeom>
            <a:avLst/>
            <a:gdLst/>
            <a:ahLst/>
            <a:cxnLst/>
            <a:rect l="l" t="t" r="r" b="b"/>
            <a:pathLst>
              <a:path w="819150" h="809625">
                <a:moveTo>
                  <a:pt x="386319" y="809003"/>
                </a:moveTo>
                <a:lnTo>
                  <a:pt x="322453" y="795024"/>
                </a:lnTo>
                <a:lnTo>
                  <a:pt x="331966" y="755923"/>
                </a:lnTo>
                <a:lnTo>
                  <a:pt x="354820" y="660176"/>
                </a:lnTo>
                <a:lnTo>
                  <a:pt x="382490" y="540119"/>
                </a:lnTo>
                <a:lnTo>
                  <a:pt x="406451" y="428090"/>
                </a:lnTo>
                <a:lnTo>
                  <a:pt x="347041" y="450767"/>
                </a:lnTo>
                <a:lnTo>
                  <a:pt x="288682" y="473804"/>
                </a:lnTo>
                <a:lnTo>
                  <a:pt x="233639" y="496278"/>
                </a:lnTo>
                <a:lnTo>
                  <a:pt x="184180" y="517267"/>
                </a:lnTo>
                <a:lnTo>
                  <a:pt x="142568" y="535848"/>
                </a:lnTo>
                <a:lnTo>
                  <a:pt x="69831" y="571554"/>
                </a:lnTo>
                <a:lnTo>
                  <a:pt x="44081" y="583163"/>
                </a:lnTo>
                <a:lnTo>
                  <a:pt x="30826" y="588350"/>
                </a:lnTo>
                <a:lnTo>
                  <a:pt x="27073" y="589541"/>
                </a:lnTo>
                <a:lnTo>
                  <a:pt x="0" y="532579"/>
                </a:lnTo>
                <a:lnTo>
                  <a:pt x="45561" y="514297"/>
                </a:lnTo>
                <a:lnTo>
                  <a:pt x="154154" y="470200"/>
                </a:lnTo>
                <a:lnTo>
                  <a:pt x="283638" y="416405"/>
                </a:lnTo>
                <a:lnTo>
                  <a:pt x="391872" y="369031"/>
                </a:lnTo>
                <a:lnTo>
                  <a:pt x="341293" y="334832"/>
                </a:lnTo>
                <a:lnTo>
                  <a:pt x="291407" y="301856"/>
                </a:lnTo>
                <a:lnTo>
                  <a:pt x="244009" y="271269"/>
                </a:lnTo>
                <a:lnTo>
                  <a:pt x="200892" y="244234"/>
                </a:lnTo>
                <a:lnTo>
                  <a:pt x="163849" y="221917"/>
                </a:lnTo>
                <a:lnTo>
                  <a:pt x="93683" y="183019"/>
                </a:lnTo>
                <a:lnTo>
                  <a:pt x="69159" y="168353"/>
                </a:lnTo>
                <a:lnTo>
                  <a:pt x="57260" y="160370"/>
                </a:lnTo>
                <a:lnTo>
                  <a:pt x="54147" y="157956"/>
                </a:lnTo>
                <a:lnTo>
                  <a:pt x="89898" y="106236"/>
                </a:lnTo>
                <a:lnTo>
                  <a:pt x="125947" y="129939"/>
                </a:lnTo>
                <a:lnTo>
                  <a:pt x="214028" y="187354"/>
                </a:lnTo>
                <a:lnTo>
                  <a:pt x="324042" y="257940"/>
                </a:lnTo>
                <a:lnTo>
                  <a:pt x="425888" y="321154"/>
                </a:lnTo>
                <a:lnTo>
                  <a:pt x="437234" y="267387"/>
                </a:lnTo>
                <a:lnTo>
                  <a:pt x="448970" y="217583"/>
                </a:lnTo>
                <a:lnTo>
                  <a:pt x="461227" y="169155"/>
                </a:lnTo>
                <a:lnTo>
                  <a:pt x="488463" y="64426"/>
                </a:lnTo>
                <a:lnTo>
                  <a:pt x="497650" y="27389"/>
                </a:lnTo>
                <a:lnTo>
                  <a:pt x="502542" y="6536"/>
                </a:lnTo>
                <a:lnTo>
                  <a:pt x="503985" y="0"/>
                </a:lnTo>
                <a:lnTo>
                  <a:pt x="592495" y="19220"/>
                </a:lnTo>
                <a:lnTo>
                  <a:pt x="583628" y="47149"/>
                </a:lnTo>
                <a:lnTo>
                  <a:pt x="561126" y="118685"/>
                </a:lnTo>
                <a:lnTo>
                  <a:pt x="531140" y="215448"/>
                </a:lnTo>
                <a:lnTo>
                  <a:pt x="499820" y="319058"/>
                </a:lnTo>
                <a:lnTo>
                  <a:pt x="540967" y="301836"/>
                </a:lnTo>
                <a:lnTo>
                  <a:pt x="580910" y="285859"/>
                </a:lnTo>
                <a:lnTo>
                  <a:pt x="620919" y="270406"/>
                </a:lnTo>
                <a:lnTo>
                  <a:pt x="662261" y="254757"/>
                </a:lnTo>
                <a:lnTo>
                  <a:pt x="717472" y="233380"/>
                </a:lnTo>
                <a:lnTo>
                  <a:pt x="754329" y="218719"/>
                </a:lnTo>
                <a:lnTo>
                  <a:pt x="774916" y="210282"/>
                </a:lnTo>
                <a:lnTo>
                  <a:pt x="781316" y="207580"/>
                </a:lnTo>
                <a:lnTo>
                  <a:pt x="819149" y="286558"/>
                </a:lnTo>
                <a:lnTo>
                  <a:pt x="792987" y="295141"/>
                </a:lnTo>
                <a:lnTo>
                  <a:pt x="725433" y="317485"/>
                </a:lnTo>
                <a:lnTo>
                  <a:pt x="632888" y="348478"/>
                </a:lnTo>
                <a:lnTo>
                  <a:pt x="531753" y="383009"/>
                </a:lnTo>
                <a:lnTo>
                  <a:pt x="576463" y="410737"/>
                </a:lnTo>
                <a:lnTo>
                  <a:pt x="618180" y="437875"/>
                </a:lnTo>
                <a:lnTo>
                  <a:pt x="658855" y="465275"/>
                </a:lnTo>
                <a:lnTo>
                  <a:pt x="700442" y="493788"/>
                </a:lnTo>
                <a:lnTo>
                  <a:pt x="749708" y="526840"/>
                </a:lnTo>
                <a:lnTo>
                  <a:pt x="782965" y="548785"/>
                </a:lnTo>
                <a:lnTo>
                  <a:pt x="801773" y="560967"/>
                </a:lnTo>
                <a:lnTo>
                  <a:pt x="807695" y="564729"/>
                </a:lnTo>
                <a:lnTo>
                  <a:pt x="758407" y="636369"/>
                </a:lnTo>
                <a:lnTo>
                  <a:pt x="670895" y="570757"/>
                </a:lnTo>
                <a:lnTo>
                  <a:pt x="585764" y="507516"/>
                </a:lnTo>
                <a:lnTo>
                  <a:pt x="494613" y="440670"/>
                </a:lnTo>
                <a:lnTo>
                  <a:pt x="470664" y="423547"/>
                </a:lnTo>
                <a:lnTo>
                  <a:pt x="455333" y="482198"/>
                </a:lnTo>
                <a:lnTo>
                  <a:pt x="440929" y="540267"/>
                </a:lnTo>
                <a:lnTo>
                  <a:pt x="427971" y="595482"/>
                </a:lnTo>
                <a:lnTo>
                  <a:pt x="416979" y="645571"/>
                </a:lnTo>
                <a:lnTo>
                  <a:pt x="408475" y="688264"/>
                </a:lnTo>
                <a:lnTo>
                  <a:pt x="396276" y="765216"/>
                </a:lnTo>
                <a:lnTo>
                  <a:pt x="391005" y="792010"/>
                </a:lnTo>
                <a:lnTo>
                  <a:pt x="387555" y="805371"/>
                </a:lnTo>
                <a:lnTo>
                  <a:pt x="386319" y="809003"/>
                </a:lnTo>
                <a:close/>
              </a:path>
            </a:pathLst>
          </a:custGeom>
          <a:solidFill>
            <a:srgbClr val="E7B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2344" y="3476718"/>
            <a:ext cx="16663311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FEF1E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183C36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 u="heavy">
                <a:solidFill>
                  <a:srgbClr val="183C3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EF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148491"/>
            <a:ext cx="1704339" cy="2200910"/>
          </a:xfrm>
          <a:custGeom>
            <a:avLst/>
            <a:gdLst/>
            <a:ahLst/>
            <a:cxnLst/>
            <a:rect l="l" t="t" r="r" b="b"/>
            <a:pathLst>
              <a:path w="1704339" h="2200910">
                <a:moveTo>
                  <a:pt x="298454" y="2200413"/>
                </a:moveTo>
                <a:lnTo>
                  <a:pt x="249568" y="2199410"/>
                </a:lnTo>
                <a:lnTo>
                  <a:pt x="202144" y="2196490"/>
                </a:lnTo>
                <a:lnTo>
                  <a:pt x="156369" y="2191580"/>
                </a:lnTo>
                <a:lnTo>
                  <a:pt x="112431" y="2184604"/>
                </a:lnTo>
                <a:lnTo>
                  <a:pt x="61852" y="2172888"/>
                </a:lnTo>
                <a:lnTo>
                  <a:pt x="13852" y="2157328"/>
                </a:lnTo>
                <a:lnTo>
                  <a:pt x="0" y="2151506"/>
                </a:lnTo>
                <a:lnTo>
                  <a:pt x="0" y="213719"/>
                </a:lnTo>
                <a:lnTo>
                  <a:pt x="60505" y="177618"/>
                </a:lnTo>
                <a:lnTo>
                  <a:pt x="104975" y="153164"/>
                </a:lnTo>
                <a:lnTo>
                  <a:pt x="149007" y="130603"/>
                </a:lnTo>
                <a:lnTo>
                  <a:pt x="192598" y="109914"/>
                </a:lnTo>
                <a:lnTo>
                  <a:pt x="235749" y="91077"/>
                </a:lnTo>
                <a:lnTo>
                  <a:pt x="278460" y="74070"/>
                </a:lnTo>
                <a:lnTo>
                  <a:pt x="320730" y="58874"/>
                </a:lnTo>
                <a:lnTo>
                  <a:pt x="362558" y="45468"/>
                </a:lnTo>
                <a:lnTo>
                  <a:pt x="403945" y="33831"/>
                </a:lnTo>
                <a:lnTo>
                  <a:pt x="444891" y="23942"/>
                </a:lnTo>
                <a:lnTo>
                  <a:pt x="485393" y="15780"/>
                </a:lnTo>
                <a:lnTo>
                  <a:pt x="525453" y="9326"/>
                </a:lnTo>
                <a:lnTo>
                  <a:pt x="565071" y="4558"/>
                </a:lnTo>
                <a:lnTo>
                  <a:pt x="604245" y="1456"/>
                </a:lnTo>
                <a:lnTo>
                  <a:pt x="642975" y="0"/>
                </a:lnTo>
                <a:lnTo>
                  <a:pt x="681261" y="167"/>
                </a:lnTo>
                <a:lnTo>
                  <a:pt x="756501" y="5293"/>
                </a:lnTo>
                <a:lnTo>
                  <a:pt x="829960" y="16669"/>
                </a:lnTo>
                <a:lnTo>
                  <a:pt x="901636" y="34130"/>
                </a:lnTo>
                <a:lnTo>
                  <a:pt x="971527" y="57511"/>
                </a:lnTo>
                <a:lnTo>
                  <a:pt x="1039630" y="86647"/>
                </a:lnTo>
                <a:lnTo>
                  <a:pt x="1105942" y="121371"/>
                </a:lnTo>
                <a:lnTo>
                  <a:pt x="1170460" y="161520"/>
                </a:lnTo>
                <a:lnTo>
                  <a:pt x="1202045" y="183577"/>
                </a:lnTo>
                <a:lnTo>
                  <a:pt x="1233181" y="206928"/>
                </a:lnTo>
                <a:lnTo>
                  <a:pt x="1263867" y="231552"/>
                </a:lnTo>
                <a:lnTo>
                  <a:pt x="1294104" y="257429"/>
                </a:lnTo>
                <a:lnTo>
                  <a:pt x="1323889" y="284538"/>
                </a:lnTo>
                <a:lnTo>
                  <a:pt x="1353224" y="312859"/>
                </a:lnTo>
                <a:lnTo>
                  <a:pt x="1382107" y="342371"/>
                </a:lnTo>
                <a:lnTo>
                  <a:pt x="1410539" y="373052"/>
                </a:lnTo>
                <a:lnTo>
                  <a:pt x="1438519" y="404883"/>
                </a:lnTo>
                <a:lnTo>
                  <a:pt x="1477533" y="452816"/>
                </a:lnTo>
                <a:lnTo>
                  <a:pt x="1513019" y="501267"/>
                </a:lnTo>
                <a:lnTo>
                  <a:pt x="1545087" y="550151"/>
                </a:lnTo>
                <a:lnTo>
                  <a:pt x="1573847" y="599385"/>
                </a:lnTo>
                <a:lnTo>
                  <a:pt x="1599409" y="648883"/>
                </a:lnTo>
                <a:lnTo>
                  <a:pt x="1621883" y="698562"/>
                </a:lnTo>
                <a:lnTo>
                  <a:pt x="1641380" y="748337"/>
                </a:lnTo>
                <a:lnTo>
                  <a:pt x="1658009" y="798124"/>
                </a:lnTo>
                <a:lnTo>
                  <a:pt x="1671881" y="847839"/>
                </a:lnTo>
                <a:lnTo>
                  <a:pt x="1683106" y="897396"/>
                </a:lnTo>
                <a:lnTo>
                  <a:pt x="1691794" y="946713"/>
                </a:lnTo>
                <a:lnTo>
                  <a:pt x="1698056" y="995704"/>
                </a:lnTo>
                <a:lnTo>
                  <a:pt x="1702001" y="1044285"/>
                </a:lnTo>
                <a:lnTo>
                  <a:pt x="1703739" y="1092372"/>
                </a:lnTo>
                <a:lnTo>
                  <a:pt x="1703381" y="1139880"/>
                </a:lnTo>
                <a:lnTo>
                  <a:pt x="1701037" y="1186726"/>
                </a:lnTo>
                <a:lnTo>
                  <a:pt x="1696816" y="1232824"/>
                </a:lnTo>
                <a:lnTo>
                  <a:pt x="1690830" y="1278091"/>
                </a:lnTo>
                <a:lnTo>
                  <a:pt x="1683188" y="1322442"/>
                </a:lnTo>
                <a:lnTo>
                  <a:pt x="1674001" y="1365793"/>
                </a:lnTo>
                <a:lnTo>
                  <a:pt x="1663378" y="1408059"/>
                </a:lnTo>
                <a:lnTo>
                  <a:pt x="1651430" y="1449156"/>
                </a:lnTo>
                <a:lnTo>
                  <a:pt x="1638266" y="1489000"/>
                </a:lnTo>
                <a:lnTo>
                  <a:pt x="1623998" y="1527506"/>
                </a:lnTo>
                <a:lnTo>
                  <a:pt x="1608735" y="1564591"/>
                </a:lnTo>
                <a:lnTo>
                  <a:pt x="1592587" y="1600169"/>
                </a:lnTo>
                <a:lnTo>
                  <a:pt x="1558077" y="1666469"/>
                </a:lnTo>
                <a:lnTo>
                  <a:pt x="1521350" y="1725733"/>
                </a:lnTo>
                <a:lnTo>
                  <a:pt x="1483288" y="1777284"/>
                </a:lnTo>
                <a:lnTo>
                  <a:pt x="1444770" y="1820449"/>
                </a:lnTo>
                <a:lnTo>
                  <a:pt x="1393073" y="1865815"/>
                </a:lnTo>
                <a:lnTo>
                  <a:pt x="1329146" y="1910662"/>
                </a:lnTo>
                <a:lnTo>
                  <a:pt x="1293067" y="1932705"/>
                </a:lnTo>
                <a:lnTo>
                  <a:pt x="1254496" y="1954394"/>
                </a:lnTo>
                <a:lnTo>
                  <a:pt x="1213620" y="1975656"/>
                </a:lnTo>
                <a:lnTo>
                  <a:pt x="1170629" y="1996417"/>
                </a:lnTo>
                <a:lnTo>
                  <a:pt x="1125709" y="2016601"/>
                </a:lnTo>
                <a:lnTo>
                  <a:pt x="1079050" y="2036134"/>
                </a:lnTo>
                <a:lnTo>
                  <a:pt x="1030840" y="2054941"/>
                </a:lnTo>
                <a:lnTo>
                  <a:pt x="981267" y="2072949"/>
                </a:lnTo>
                <a:lnTo>
                  <a:pt x="930519" y="2090083"/>
                </a:lnTo>
                <a:lnTo>
                  <a:pt x="878785" y="2106269"/>
                </a:lnTo>
                <a:lnTo>
                  <a:pt x="826253" y="2121431"/>
                </a:lnTo>
                <a:lnTo>
                  <a:pt x="773111" y="2135496"/>
                </a:lnTo>
                <a:lnTo>
                  <a:pt x="719547" y="2148389"/>
                </a:lnTo>
                <a:lnTo>
                  <a:pt x="665750" y="2160036"/>
                </a:lnTo>
                <a:lnTo>
                  <a:pt x="611908" y="2170362"/>
                </a:lnTo>
                <a:lnTo>
                  <a:pt x="558210" y="2179292"/>
                </a:lnTo>
                <a:lnTo>
                  <a:pt x="504842" y="2186754"/>
                </a:lnTo>
                <a:lnTo>
                  <a:pt x="451995" y="2192671"/>
                </a:lnTo>
                <a:lnTo>
                  <a:pt x="399855" y="2196969"/>
                </a:lnTo>
                <a:lnTo>
                  <a:pt x="348612" y="2199575"/>
                </a:lnTo>
                <a:lnTo>
                  <a:pt x="298454" y="2200413"/>
                </a:lnTo>
                <a:close/>
              </a:path>
            </a:pathLst>
          </a:custGeom>
          <a:solidFill>
            <a:srgbClr val="E7B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83186" y="2361963"/>
            <a:ext cx="819150" cy="809625"/>
          </a:xfrm>
          <a:custGeom>
            <a:avLst/>
            <a:gdLst/>
            <a:ahLst/>
            <a:cxnLst/>
            <a:rect l="l" t="t" r="r" b="b"/>
            <a:pathLst>
              <a:path w="819150" h="809625">
                <a:moveTo>
                  <a:pt x="386319" y="809003"/>
                </a:moveTo>
                <a:lnTo>
                  <a:pt x="322453" y="795024"/>
                </a:lnTo>
                <a:lnTo>
                  <a:pt x="331966" y="755923"/>
                </a:lnTo>
                <a:lnTo>
                  <a:pt x="354820" y="660176"/>
                </a:lnTo>
                <a:lnTo>
                  <a:pt x="382490" y="540119"/>
                </a:lnTo>
                <a:lnTo>
                  <a:pt x="406451" y="428090"/>
                </a:lnTo>
                <a:lnTo>
                  <a:pt x="347041" y="450767"/>
                </a:lnTo>
                <a:lnTo>
                  <a:pt x="288682" y="473804"/>
                </a:lnTo>
                <a:lnTo>
                  <a:pt x="233639" y="496278"/>
                </a:lnTo>
                <a:lnTo>
                  <a:pt x="184180" y="517267"/>
                </a:lnTo>
                <a:lnTo>
                  <a:pt x="142568" y="535848"/>
                </a:lnTo>
                <a:lnTo>
                  <a:pt x="69831" y="571554"/>
                </a:lnTo>
                <a:lnTo>
                  <a:pt x="44081" y="583163"/>
                </a:lnTo>
                <a:lnTo>
                  <a:pt x="30826" y="588350"/>
                </a:lnTo>
                <a:lnTo>
                  <a:pt x="27073" y="589541"/>
                </a:lnTo>
                <a:lnTo>
                  <a:pt x="0" y="532579"/>
                </a:lnTo>
                <a:lnTo>
                  <a:pt x="45561" y="514297"/>
                </a:lnTo>
                <a:lnTo>
                  <a:pt x="154154" y="470200"/>
                </a:lnTo>
                <a:lnTo>
                  <a:pt x="283638" y="416405"/>
                </a:lnTo>
                <a:lnTo>
                  <a:pt x="391872" y="369031"/>
                </a:lnTo>
                <a:lnTo>
                  <a:pt x="341293" y="334832"/>
                </a:lnTo>
                <a:lnTo>
                  <a:pt x="291407" y="301856"/>
                </a:lnTo>
                <a:lnTo>
                  <a:pt x="244009" y="271269"/>
                </a:lnTo>
                <a:lnTo>
                  <a:pt x="200892" y="244234"/>
                </a:lnTo>
                <a:lnTo>
                  <a:pt x="163849" y="221917"/>
                </a:lnTo>
                <a:lnTo>
                  <a:pt x="93683" y="183019"/>
                </a:lnTo>
                <a:lnTo>
                  <a:pt x="69159" y="168353"/>
                </a:lnTo>
                <a:lnTo>
                  <a:pt x="57260" y="160370"/>
                </a:lnTo>
                <a:lnTo>
                  <a:pt x="54147" y="157956"/>
                </a:lnTo>
                <a:lnTo>
                  <a:pt x="89898" y="106236"/>
                </a:lnTo>
                <a:lnTo>
                  <a:pt x="125947" y="129939"/>
                </a:lnTo>
                <a:lnTo>
                  <a:pt x="214028" y="187354"/>
                </a:lnTo>
                <a:lnTo>
                  <a:pt x="324042" y="257940"/>
                </a:lnTo>
                <a:lnTo>
                  <a:pt x="425888" y="321154"/>
                </a:lnTo>
                <a:lnTo>
                  <a:pt x="437234" y="267387"/>
                </a:lnTo>
                <a:lnTo>
                  <a:pt x="448970" y="217583"/>
                </a:lnTo>
                <a:lnTo>
                  <a:pt x="461227" y="169155"/>
                </a:lnTo>
                <a:lnTo>
                  <a:pt x="488463" y="64426"/>
                </a:lnTo>
                <a:lnTo>
                  <a:pt x="497650" y="27389"/>
                </a:lnTo>
                <a:lnTo>
                  <a:pt x="502542" y="6536"/>
                </a:lnTo>
                <a:lnTo>
                  <a:pt x="503985" y="0"/>
                </a:lnTo>
                <a:lnTo>
                  <a:pt x="592495" y="19220"/>
                </a:lnTo>
                <a:lnTo>
                  <a:pt x="583628" y="47149"/>
                </a:lnTo>
                <a:lnTo>
                  <a:pt x="561126" y="118685"/>
                </a:lnTo>
                <a:lnTo>
                  <a:pt x="531140" y="215448"/>
                </a:lnTo>
                <a:lnTo>
                  <a:pt x="499820" y="319058"/>
                </a:lnTo>
                <a:lnTo>
                  <a:pt x="540967" y="301836"/>
                </a:lnTo>
                <a:lnTo>
                  <a:pt x="580910" y="285859"/>
                </a:lnTo>
                <a:lnTo>
                  <a:pt x="620919" y="270406"/>
                </a:lnTo>
                <a:lnTo>
                  <a:pt x="662261" y="254757"/>
                </a:lnTo>
                <a:lnTo>
                  <a:pt x="717472" y="233380"/>
                </a:lnTo>
                <a:lnTo>
                  <a:pt x="754329" y="218719"/>
                </a:lnTo>
                <a:lnTo>
                  <a:pt x="774916" y="210282"/>
                </a:lnTo>
                <a:lnTo>
                  <a:pt x="781316" y="207580"/>
                </a:lnTo>
                <a:lnTo>
                  <a:pt x="819149" y="286558"/>
                </a:lnTo>
                <a:lnTo>
                  <a:pt x="792987" y="295141"/>
                </a:lnTo>
                <a:lnTo>
                  <a:pt x="725433" y="317485"/>
                </a:lnTo>
                <a:lnTo>
                  <a:pt x="632888" y="348478"/>
                </a:lnTo>
                <a:lnTo>
                  <a:pt x="531753" y="383009"/>
                </a:lnTo>
                <a:lnTo>
                  <a:pt x="576463" y="410737"/>
                </a:lnTo>
                <a:lnTo>
                  <a:pt x="618180" y="437875"/>
                </a:lnTo>
                <a:lnTo>
                  <a:pt x="658855" y="465275"/>
                </a:lnTo>
                <a:lnTo>
                  <a:pt x="700442" y="493788"/>
                </a:lnTo>
                <a:lnTo>
                  <a:pt x="749708" y="526840"/>
                </a:lnTo>
                <a:lnTo>
                  <a:pt x="782965" y="548785"/>
                </a:lnTo>
                <a:lnTo>
                  <a:pt x="801773" y="560967"/>
                </a:lnTo>
                <a:lnTo>
                  <a:pt x="807695" y="564729"/>
                </a:lnTo>
                <a:lnTo>
                  <a:pt x="758407" y="636369"/>
                </a:lnTo>
                <a:lnTo>
                  <a:pt x="670895" y="570757"/>
                </a:lnTo>
                <a:lnTo>
                  <a:pt x="585764" y="507516"/>
                </a:lnTo>
                <a:lnTo>
                  <a:pt x="494613" y="440670"/>
                </a:lnTo>
                <a:lnTo>
                  <a:pt x="470664" y="423547"/>
                </a:lnTo>
                <a:lnTo>
                  <a:pt x="455333" y="482198"/>
                </a:lnTo>
                <a:lnTo>
                  <a:pt x="440929" y="540267"/>
                </a:lnTo>
                <a:lnTo>
                  <a:pt x="427971" y="595482"/>
                </a:lnTo>
                <a:lnTo>
                  <a:pt x="416979" y="645571"/>
                </a:lnTo>
                <a:lnTo>
                  <a:pt x="408475" y="688264"/>
                </a:lnTo>
                <a:lnTo>
                  <a:pt x="396276" y="765216"/>
                </a:lnTo>
                <a:lnTo>
                  <a:pt x="391005" y="792010"/>
                </a:lnTo>
                <a:lnTo>
                  <a:pt x="387555" y="805371"/>
                </a:lnTo>
                <a:lnTo>
                  <a:pt x="386319" y="809003"/>
                </a:lnTo>
                <a:close/>
              </a:path>
            </a:pathLst>
          </a:custGeom>
          <a:solidFill>
            <a:srgbClr val="183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183C36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46730" y="1971816"/>
            <a:ext cx="6953884" cy="6353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rgbClr val="FEF1E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745348" y="1913640"/>
            <a:ext cx="5605780" cy="6424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rgbClr val="FEF1E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183C36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EF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7428" y="292573"/>
            <a:ext cx="9733143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183C36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67327" y="1702172"/>
            <a:ext cx="9404350" cy="453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 u="heavy">
                <a:solidFill>
                  <a:srgbClr val="183C3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812344" y="3476718"/>
            <a:ext cx="16663311" cy="170559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4295" marR="5080" algn="ctr">
              <a:lnSpc>
                <a:spcPts val="6000"/>
              </a:lnSpc>
              <a:spcBef>
                <a:spcPts val="1300"/>
              </a:spcBef>
            </a:pPr>
            <a:r>
              <a:rPr spc="-605" dirty="0"/>
              <a:t>H</a:t>
            </a:r>
            <a:r>
              <a:rPr spc="-1160" dirty="0"/>
              <a:t>Y</a:t>
            </a:r>
            <a:r>
              <a:rPr spc="-395" dirty="0"/>
              <a:t>G</a:t>
            </a:r>
            <a:r>
              <a:rPr spc="-545" dirty="0"/>
              <a:t>I</a:t>
            </a:r>
            <a:r>
              <a:rPr spc="-755" dirty="0"/>
              <a:t>E</a:t>
            </a:r>
            <a:r>
              <a:rPr spc="-565" dirty="0"/>
              <a:t>N</a:t>
            </a:r>
            <a:r>
              <a:rPr spc="-755" dirty="0"/>
              <a:t>E</a:t>
            </a:r>
            <a:r>
              <a:rPr spc="60" dirty="0"/>
              <a:t> </a:t>
            </a:r>
            <a:r>
              <a:rPr spc="-400" dirty="0"/>
              <a:t>S</a:t>
            </a:r>
            <a:r>
              <a:rPr spc="-795" dirty="0"/>
              <a:t>A</a:t>
            </a:r>
            <a:r>
              <a:rPr spc="-565" dirty="0"/>
              <a:t>N</a:t>
            </a:r>
            <a:r>
              <a:rPr spc="-545" dirty="0"/>
              <a:t>I</a:t>
            </a:r>
            <a:r>
              <a:rPr spc="-860" dirty="0"/>
              <a:t>T</a:t>
            </a:r>
            <a:r>
              <a:rPr spc="-795" dirty="0"/>
              <a:t>A</a:t>
            </a:r>
            <a:r>
              <a:rPr spc="-400" dirty="0"/>
              <a:t>S</a:t>
            </a:r>
            <a:r>
              <a:rPr spc="-545" dirty="0"/>
              <a:t>I</a:t>
            </a:r>
            <a:r>
              <a:rPr spc="60" dirty="0"/>
              <a:t> </a:t>
            </a:r>
            <a:r>
              <a:rPr lang="en-US" spc="-830" dirty="0"/>
              <a:t>DALAM</a:t>
            </a:r>
            <a:r>
              <a:rPr spc="-530" dirty="0"/>
              <a:t>  </a:t>
            </a:r>
            <a:r>
              <a:rPr spc="-675" dirty="0"/>
              <a:t>M</a:t>
            </a:r>
            <a:r>
              <a:rPr spc="-755" dirty="0"/>
              <a:t>E</a:t>
            </a:r>
            <a:r>
              <a:rPr spc="-565" dirty="0"/>
              <a:t>N</a:t>
            </a:r>
            <a:r>
              <a:rPr spc="-545" dirty="0"/>
              <a:t>I</a:t>
            </a:r>
            <a:r>
              <a:rPr spc="-565" dirty="0"/>
              <a:t>N</a:t>
            </a:r>
            <a:r>
              <a:rPr spc="-395" dirty="0"/>
              <a:t>G</a:t>
            </a:r>
            <a:r>
              <a:rPr spc="-940" dirty="0"/>
              <a:t>K</a:t>
            </a:r>
            <a:r>
              <a:rPr spc="-795" dirty="0"/>
              <a:t>A</a:t>
            </a:r>
            <a:r>
              <a:rPr spc="-860" dirty="0"/>
              <a:t>T</a:t>
            </a:r>
            <a:r>
              <a:rPr spc="-940" dirty="0"/>
              <a:t>K</a:t>
            </a:r>
            <a:r>
              <a:rPr spc="-795" dirty="0"/>
              <a:t>A</a:t>
            </a:r>
            <a:r>
              <a:rPr spc="-565" dirty="0"/>
              <a:t>N</a:t>
            </a:r>
            <a:r>
              <a:rPr spc="60" dirty="0"/>
              <a:t> </a:t>
            </a:r>
            <a:r>
              <a:rPr spc="-940" dirty="0"/>
              <a:t>K</a:t>
            </a:r>
            <a:r>
              <a:rPr spc="-755" dirty="0"/>
              <a:t>E</a:t>
            </a:r>
            <a:r>
              <a:rPr spc="-400" dirty="0"/>
              <a:t>S</a:t>
            </a:r>
            <a:r>
              <a:rPr spc="-755" dirty="0"/>
              <a:t>E</a:t>
            </a:r>
            <a:r>
              <a:rPr spc="-605" dirty="0"/>
              <a:t>H</a:t>
            </a:r>
            <a:r>
              <a:rPr spc="-795" dirty="0"/>
              <a:t>A</a:t>
            </a:r>
            <a:r>
              <a:rPr spc="-860" dirty="0"/>
              <a:t>T</a:t>
            </a:r>
            <a:r>
              <a:rPr spc="-795" dirty="0"/>
              <a:t>A</a:t>
            </a:r>
            <a:r>
              <a:rPr spc="-565" dirty="0"/>
              <a:t>N</a:t>
            </a:r>
            <a:r>
              <a:rPr spc="60" dirty="0"/>
              <a:t> </a:t>
            </a:r>
            <a:r>
              <a:rPr spc="-625" dirty="0"/>
              <a:t>P</a:t>
            </a:r>
            <a:r>
              <a:rPr spc="-795" dirty="0"/>
              <a:t>A</a:t>
            </a:r>
            <a:r>
              <a:rPr spc="-640" dirty="0"/>
              <a:t>D</a:t>
            </a:r>
            <a:r>
              <a:rPr spc="-795" dirty="0"/>
              <a:t>A</a:t>
            </a:r>
            <a:r>
              <a:rPr spc="60" dirty="0"/>
              <a:t> </a:t>
            </a:r>
            <a:r>
              <a:rPr spc="-625" dirty="0"/>
              <a:t>P</a:t>
            </a:r>
            <a:r>
              <a:rPr spc="-755" dirty="0"/>
              <a:t>E</a:t>
            </a:r>
            <a:r>
              <a:rPr spc="-565" dirty="0"/>
              <a:t>N</a:t>
            </a:r>
            <a:r>
              <a:rPr spc="-395" dirty="0"/>
              <a:t>G</a:t>
            </a:r>
            <a:r>
              <a:rPr spc="-765" dirty="0"/>
              <a:t>R</a:t>
            </a:r>
            <a:r>
              <a:rPr spc="-795" dirty="0"/>
              <a:t>A</a:t>
            </a:r>
            <a:r>
              <a:rPr spc="-715" dirty="0"/>
              <a:t>J</a:t>
            </a:r>
            <a:r>
              <a:rPr spc="-545" dirty="0"/>
              <a:t>I</a:t>
            </a:r>
            <a:r>
              <a:rPr spc="-565" dirty="0"/>
              <a:t>N</a:t>
            </a:r>
            <a:r>
              <a:rPr spc="60" dirty="0"/>
              <a:t> </a:t>
            </a:r>
            <a:r>
              <a:rPr spc="-715" dirty="0"/>
              <a:t>J</a:t>
            </a:r>
            <a:r>
              <a:rPr spc="-795" dirty="0"/>
              <a:t>A</a:t>
            </a:r>
            <a:r>
              <a:rPr spc="-675" dirty="0"/>
              <a:t>M</a:t>
            </a:r>
            <a:r>
              <a:rPr spc="-470" dirty="0"/>
              <a:t>U</a:t>
            </a:r>
            <a:endParaRPr spc="229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6255849"/>
            <a:ext cx="2888615" cy="4031615"/>
            <a:chOff x="0" y="6255849"/>
            <a:chExt cx="2888615" cy="4031615"/>
          </a:xfrm>
        </p:grpSpPr>
        <p:sp>
          <p:nvSpPr>
            <p:cNvPr id="5" name="object 5"/>
            <p:cNvSpPr/>
            <p:nvPr/>
          </p:nvSpPr>
          <p:spPr>
            <a:xfrm>
              <a:off x="668931" y="7127440"/>
              <a:ext cx="2219325" cy="342265"/>
            </a:xfrm>
            <a:custGeom>
              <a:avLst/>
              <a:gdLst/>
              <a:ahLst/>
              <a:cxnLst/>
              <a:rect l="l" t="t" r="r" b="b"/>
              <a:pathLst>
                <a:path w="2219325" h="342265">
                  <a:moveTo>
                    <a:pt x="1089730" y="0"/>
                  </a:moveTo>
                  <a:lnTo>
                    <a:pt x="1141143" y="0"/>
                  </a:lnTo>
                  <a:lnTo>
                    <a:pt x="1145084" y="28871"/>
                  </a:lnTo>
                  <a:lnTo>
                    <a:pt x="1160376" y="95060"/>
                  </a:lnTo>
                  <a:lnTo>
                    <a:pt x="1192224" y="167932"/>
                  </a:lnTo>
                  <a:lnTo>
                    <a:pt x="1245832" y="216852"/>
                  </a:lnTo>
                  <a:lnTo>
                    <a:pt x="1302880" y="240382"/>
                  </a:lnTo>
                  <a:lnTo>
                    <a:pt x="1345957" y="256808"/>
                  </a:lnTo>
                  <a:lnTo>
                    <a:pt x="1381629" y="265073"/>
                  </a:lnTo>
                  <a:lnTo>
                    <a:pt x="1416463" y="264124"/>
                  </a:lnTo>
                  <a:lnTo>
                    <a:pt x="1455250" y="257933"/>
                  </a:lnTo>
                  <a:lnTo>
                    <a:pt x="1495678" y="246959"/>
                  </a:lnTo>
                  <a:lnTo>
                    <a:pt x="1533661" y="224871"/>
                  </a:lnTo>
                  <a:lnTo>
                    <a:pt x="1565113" y="185337"/>
                  </a:lnTo>
                  <a:lnTo>
                    <a:pt x="1586867" y="141095"/>
                  </a:lnTo>
                  <a:lnTo>
                    <a:pt x="1608097" y="92809"/>
                  </a:lnTo>
                  <a:lnTo>
                    <a:pt x="1626463" y="48110"/>
                  </a:lnTo>
                  <a:lnTo>
                    <a:pt x="1639625" y="14631"/>
                  </a:lnTo>
                  <a:lnTo>
                    <a:pt x="1639625" y="9754"/>
                  </a:lnTo>
                  <a:lnTo>
                    <a:pt x="1639252" y="4877"/>
                  </a:lnTo>
                  <a:lnTo>
                    <a:pt x="1639252" y="0"/>
                  </a:lnTo>
                  <a:lnTo>
                    <a:pt x="1672037" y="0"/>
                  </a:lnTo>
                  <a:lnTo>
                    <a:pt x="1676031" y="28871"/>
                  </a:lnTo>
                  <a:lnTo>
                    <a:pt x="1691410" y="95060"/>
                  </a:lnTo>
                  <a:lnTo>
                    <a:pt x="1723276" y="167932"/>
                  </a:lnTo>
                  <a:lnTo>
                    <a:pt x="1776726" y="216852"/>
                  </a:lnTo>
                  <a:lnTo>
                    <a:pt x="1836475" y="240382"/>
                  </a:lnTo>
                  <a:lnTo>
                    <a:pt x="1885885" y="256808"/>
                  </a:lnTo>
                  <a:lnTo>
                    <a:pt x="1928031" y="265073"/>
                  </a:lnTo>
                  <a:lnTo>
                    <a:pt x="1965985" y="264124"/>
                  </a:lnTo>
                  <a:lnTo>
                    <a:pt x="2004987" y="257933"/>
                  </a:lnTo>
                  <a:lnTo>
                    <a:pt x="2045526" y="246959"/>
                  </a:lnTo>
                  <a:lnTo>
                    <a:pt x="2083550" y="224871"/>
                  </a:lnTo>
                  <a:lnTo>
                    <a:pt x="2115008" y="185337"/>
                  </a:lnTo>
                  <a:lnTo>
                    <a:pt x="2142554" y="128046"/>
                  </a:lnTo>
                  <a:lnTo>
                    <a:pt x="2168284" y="67484"/>
                  </a:lnTo>
                  <a:lnTo>
                    <a:pt x="2187308" y="19515"/>
                  </a:lnTo>
                  <a:lnTo>
                    <a:pt x="2194736" y="0"/>
                  </a:lnTo>
                  <a:lnTo>
                    <a:pt x="2219324" y="0"/>
                  </a:lnTo>
                  <a:lnTo>
                    <a:pt x="2202652" y="70111"/>
                  </a:lnTo>
                  <a:lnTo>
                    <a:pt x="2178145" y="136593"/>
                  </a:lnTo>
                  <a:lnTo>
                    <a:pt x="2139597" y="205221"/>
                  </a:lnTo>
                  <a:lnTo>
                    <a:pt x="2108561" y="243546"/>
                  </a:lnTo>
                  <a:lnTo>
                    <a:pt x="2075848" y="272336"/>
                  </a:lnTo>
                  <a:lnTo>
                    <a:pt x="2039286" y="292309"/>
                  </a:lnTo>
                  <a:lnTo>
                    <a:pt x="1996700" y="304184"/>
                  </a:lnTo>
                  <a:lnTo>
                    <a:pt x="1945919" y="308681"/>
                  </a:lnTo>
                  <a:lnTo>
                    <a:pt x="1884768" y="306519"/>
                  </a:lnTo>
                  <a:lnTo>
                    <a:pt x="1837980" y="298289"/>
                  </a:lnTo>
                  <a:lnTo>
                    <a:pt x="1794261" y="281567"/>
                  </a:lnTo>
                  <a:lnTo>
                    <a:pt x="1754401" y="256726"/>
                  </a:lnTo>
                  <a:lnTo>
                    <a:pt x="1719187" y="224142"/>
                  </a:lnTo>
                  <a:lnTo>
                    <a:pt x="1689408" y="184187"/>
                  </a:lnTo>
                  <a:lnTo>
                    <a:pt x="1665854" y="137236"/>
                  </a:lnTo>
                  <a:lnTo>
                    <a:pt x="1649311" y="83664"/>
                  </a:lnTo>
                  <a:lnTo>
                    <a:pt x="1638589" y="113209"/>
                  </a:lnTo>
                  <a:lnTo>
                    <a:pt x="1609180" y="175254"/>
                  </a:lnTo>
                  <a:lnTo>
                    <a:pt x="1558909" y="243546"/>
                  </a:lnTo>
                  <a:lnTo>
                    <a:pt x="1526160" y="272336"/>
                  </a:lnTo>
                  <a:lnTo>
                    <a:pt x="1489624" y="292309"/>
                  </a:lnTo>
                  <a:lnTo>
                    <a:pt x="1447095" y="304184"/>
                  </a:lnTo>
                  <a:lnTo>
                    <a:pt x="1396371" y="308681"/>
                  </a:lnTo>
                  <a:lnTo>
                    <a:pt x="1335245" y="306519"/>
                  </a:lnTo>
                  <a:lnTo>
                    <a:pt x="1286840" y="297867"/>
                  </a:lnTo>
                  <a:lnTo>
                    <a:pt x="1241706" y="280076"/>
                  </a:lnTo>
                  <a:lnTo>
                    <a:pt x="1200752" y="253572"/>
                  </a:lnTo>
                  <a:lnTo>
                    <a:pt x="1164890" y="218783"/>
                  </a:lnTo>
                  <a:lnTo>
                    <a:pt x="1135030" y="176136"/>
                  </a:lnTo>
                  <a:lnTo>
                    <a:pt x="1112083" y="126059"/>
                  </a:lnTo>
                  <a:lnTo>
                    <a:pt x="1094478" y="175825"/>
                  </a:lnTo>
                  <a:lnTo>
                    <a:pt x="1070550" y="219422"/>
                  </a:lnTo>
                  <a:lnTo>
                    <a:pt x="1041005" y="256515"/>
                  </a:lnTo>
                  <a:lnTo>
                    <a:pt x="1006546" y="286770"/>
                  </a:lnTo>
                  <a:lnTo>
                    <a:pt x="967878" y="309852"/>
                  </a:lnTo>
                  <a:lnTo>
                    <a:pt x="925703" y="325425"/>
                  </a:lnTo>
                  <a:lnTo>
                    <a:pt x="880725" y="333156"/>
                  </a:lnTo>
                  <a:lnTo>
                    <a:pt x="819729" y="335319"/>
                  </a:lnTo>
                  <a:lnTo>
                    <a:pt x="769041" y="330822"/>
                  </a:lnTo>
                  <a:lnTo>
                    <a:pt x="726486" y="318946"/>
                  </a:lnTo>
                  <a:lnTo>
                    <a:pt x="689893" y="298974"/>
                  </a:lnTo>
                  <a:lnTo>
                    <a:pt x="657087" y="270184"/>
                  </a:lnTo>
                  <a:lnTo>
                    <a:pt x="625896" y="231859"/>
                  </a:lnTo>
                  <a:lnTo>
                    <a:pt x="603770" y="196862"/>
                  </a:lnTo>
                  <a:lnTo>
                    <a:pt x="585799" y="160669"/>
                  </a:lnTo>
                  <a:lnTo>
                    <a:pt x="571671" y="125180"/>
                  </a:lnTo>
                  <a:lnTo>
                    <a:pt x="561071" y="92293"/>
                  </a:lnTo>
                  <a:lnTo>
                    <a:pt x="550313" y="125021"/>
                  </a:lnTo>
                  <a:lnTo>
                    <a:pt x="536203" y="160528"/>
                  </a:lnTo>
                  <a:lnTo>
                    <a:pt x="518320" y="196809"/>
                  </a:lnTo>
                  <a:lnTo>
                    <a:pt x="496246" y="231859"/>
                  </a:lnTo>
                  <a:lnTo>
                    <a:pt x="465081" y="270740"/>
                  </a:lnTo>
                  <a:lnTo>
                    <a:pt x="432332" y="300919"/>
                  </a:lnTo>
                  <a:lnTo>
                    <a:pt x="395795" y="322698"/>
                  </a:lnTo>
                  <a:lnTo>
                    <a:pt x="353267" y="336380"/>
                  </a:lnTo>
                  <a:lnTo>
                    <a:pt x="302542" y="342266"/>
                  </a:lnTo>
                  <a:lnTo>
                    <a:pt x="241417" y="340660"/>
                  </a:lnTo>
                  <a:lnTo>
                    <a:pt x="197924" y="333489"/>
                  </a:lnTo>
                  <a:lnTo>
                    <a:pt x="157246" y="319141"/>
                  </a:lnTo>
                  <a:lnTo>
                    <a:pt x="119963" y="297862"/>
                  </a:lnTo>
                  <a:lnTo>
                    <a:pt x="86654" y="269894"/>
                  </a:lnTo>
                  <a:lnTo>
                    <a:pt x="57898" y="235482"/>
                  </a:lnTo>
                  <a:lnTo>
                    <a:pt x="34275" y="194869"/>
                  </a:lnTo>
                  <a:lnTo>
                    <a:pt x="16364" y="148300"/>
                  </a:lnTo>
                  <a:lnTo>
                    <a:pt x="4746" y="96018"/>
                  </a:lnTo>
                  <a:lnTo>
                    <a:pt x="0" y="38268"/>
                  </a:lnTo>
                  <a:lnTo>
                    <a:pt x="51040" y="27012"/>
                  </a:lnTo>
                  <a:lnTo>
                    <a:pt x="51372" y="55825"/>
                  </a:lnTo>
                  <a:lnTo>
                    <a:pt x="58724" y="121885"/>
                  </a:lnTo>
                  <a:lnTo>
                    <a:pt x="82632" y="194628"/>
                  </a:lnTo>
                  <a:lnTo>
                    <a:pt x="132630" y="243489"/>
                  </a:lnTo>
                  <a:lnTo>
                    <a:pt x="192647" y="267020"/>
                  </a:lnTo>
                  <a:lnTo>
                    <a:pt x="242255" y="283445"/>
                  </a:lnTo>
                  <a:lnTo>
                    <a:pt x="284459" y="291711"/>
                  </a:lnTo>
                  <a:lnTo>
                    <a:pt x="322262" y="290761"/>
                  </a:lnTo>
                  <a:lnTo>
                    <a:pt x="360996" y="284571"/>
                  </a:lnTo>
                  <a:lnTo>
                    <a:pt x="401337" y="273597"/>
                  </a:lnTo>
                  <a:lnTo>
                    <a:pt x="439303" y="251508"/>
                  </a:lnTo>
                  <a:lnTo>
                    <a:pt x="470912" y="211974"/>
                  </a:lnTo>
                  <a:lnTo>
                    <a:pt x="497509" y="154684"/>
                  </a:lnTo>
                  <a:lnTo>
                    <a:pt x="520788" y="94122"/>
                  </a:lnTo>
                  <a:lnTo>
                    <a:pt x="537292" y="46152"/>
                  </a:lnTo>
                  <a:lnTo>
                    <a:pt x="543561" y="26637"/>
                  </a:lnTo>
                  <a:lnTo>
                    <a:pt x="580817" y="26637"/>
                  </a:lnTo>
                  <a:lnTo>
                    <a:pt x="601866" y="94122"/>
                  </a:lnTo>
                  <a:lnTo>
                    <a:pt x="623882" y="154684"/>
                  </a:lnTo>
                  <a:lnTo>
                    <a:pt x="649740" y="211974"/>
                  </a:lnTo>
                  <a:lnTo>
                    <a:pt x="681140" y="248577"/>
                  </a:lnTo>
                  <a:lnTo>
                    <a:pt x="719036" y="264218"/>
                  </a:lnTo>
                  <a:lnTo>
                    <a:pt x="759446" y="268743"/>
                  </a:lnTo>
                  <a:lnTo>
                    <a:pt x="798390" y="272002"/>
                  </a:lnTo>
                  <a:lnTo>
                    <a:pt x="836350" y="272952"/>
                  </a:lnTo>
                  <a:lnTo>
                    <a:pt x="878537" y="264687"/>
                  </a:lnTo>
                  <a:lnTo>
                    <a:pt x="928058" y="248261"/>
                  </a:lnTo>
                  <a:lnTo>
                    <a:pt x="988022" y="224730"/>
                  </a:lnTo>
                  <a:lnTo>
                    <a:pt x="1027978" y="195938"/>
                  </a:lnTo>
                  <a:lnTo>
                    <a:pt x="1056507" y="153135"/>
                  </a:lnTo>
                  <a:lnTo>
                    <a:pt x="1075415" y="105631"/>
                  </a:lnTo>
                  <a:lnTo>
                    <a:pt x="1086508" y="62738"/>
                  </a:lnTo>
                  <a:lnTo>
                    <a:pt x="1091593" y="33765"/>
                  </a:lnTo>
                  <a:lnTo>
                    <a:pt x="1090883" y="25535"/>
                  </a:lnTo>
                  <a:lnTo>
                    <a:pt x="1090382" y="17164"/>
                  </a:lnTo>
                  <a:lnTo>
                    <a:pt x="1090021" y="8652"/>
                  </a:lnTo>
                  <a:lnTo>
                    <a:pt x="1089730" y="0"/>
                  </a:lnTo>
                  <a:close/>
                </a:path>
              </a:pathLst>
            </a:custGeom>
            <a:solidFill>
              <a:srgbClr val="ECB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255849"/>
              <a:ext cx="1795780" cy="4031615"/>
            </a:xfrm>
            <a:custGeom>
              <a:avLst/>
              <a:gdLst/>
              <a:ahLst/>
              <a:cxnLst/>
              <a:rect l="l" t="t" r="r" b="b"/>
              <a:pathLst>
                <a:path w="1795780" h="4031615">
                  <a:moveTo>
                    <a:pt x="0" y="4031150"/>
                  </a:moveTo>
                  <a:lnTo>
                    <a:pt x="1795438" y="4031150"/>
                  </a:lnTo>
                  <a:lnTo>
                    <a:pt x="1753230" y="3519804"/>
                  </a:lnTo>
                  <a:lnTo>
                    <a:pt x="1704126" y="2883206"/>
                  </a:lnTo>
                  <a:lnTo>
                    <a:pt x="1670943" y="2363631"/>
                  </a:lnTo>
                  <a:lnTo>
                    <a:pt x="1667505" y="2298999"/>
                  </a:lnTo>
                  <a:lnTo>
                    <a:pt x="1663355" y="2235013"/>
                  </a:lnTo>
                  <a:lnTo>
                    <a:pt x="1658546" y="2171746"/>
                  </a:lnTo>
                  <a:lnTo>
                    <a:pt x="1653131" y="2109267"/>
                  </a:lnTo>
                  <a:lnTo>
                    <a:pt x="1647165" y="2047649"/>
                  </a:lnTo>
                  <a:lnTo>
                    <a:pt x="1640701" y="1986963"/>
                  </a:lnTo>
                  <a:lnTo>
                    <a:pt x="1633792" y="1927281"/>
                  </a:lnTo>
                  <a:lnTo>
                    <a:pt x="1626493" y="1868675"/>
                  </a:lnTo>
                  <a:lnTo>
                    <a:pt x="1618856" y="1811215"/>
                  </a:lnTo>
                  <a:lnTo>
                    <a:pt x="1610935" y="1754973"/>
                  </a:lnTo>
                  <a:lnTo>
                    <a:pt x="1602784" y="1700021"/>
                  </a:lnTo>
                  <a:lnTo>
                    <a:pt x="1594456" y="1646429"/>
                  </a:lnTo>
                  <a:lnTo>
                    <a:pt x="1586005" y="1594271"/>
                  </a:lnTo>
                  <a:lnTo>
                    <a:pt x="1577485" y="1543616"/>
                  </a:lnTo>
                  <a:lnTo>
                    <a:pt x="1568948" y="1494537"/>
                  </a:lnTo>
                  <a:lnTo>
                    <a:pt x="1560449" y="1447105"/>
                  </a:lnTo>
                  <a:lnTo>
                    <a:pt x="1552042" y="1401392"/>
                  </a:lnTo>
                  <a:lnTo>
                    <a:pt x="1543779" y="1357468"/>
                  </a:lnTo>
                  <a:lnTo>
                    <a:pt x="1535715" y="1315406"/>
                  </a:lnTo>
                  <a:lnTo>
                    <a:pt x="1527902" y="1275277"/>
                  </a:lnTo>
                  <a:lnTo>
                    <a:pt x="1520395" y="1237152"/>
                  </a:lnTo>
                  <a:lnTo>
                    <a:pt x="1506511" y="1167202"/>
                  </a:lnTo>
                  <a:lnTo>
                    <a:pt x="1500242" y="1135519"/>
                  </a:lnTo>
                  <a:lnTo>
                    <a:pt x="1485439" y="1086492"/>
                  </a:lnTo>
                  <a:lnTo>
                    <a:pt x="1459147" y="1029145"/>
                  </a:lnTo>
                  <a:lnTo>
                    <a:pt x="1422283" y="964772"/>
                  </a:lnTo>
                  <a:lnTo>
                    <a:pt x="1400174" y="930355"/>
                  </a:lnTo>
                  <a:lnTo>
                    <a:pt x="1375765" y="894667"/>
                  </a:lnTo>
                  <a:lnTo>
                    <a:pt x="1349172" y="857870"/>
                  </a:lnTo>
                  <a:lnTo>
                    <a:pt x="1320508" y="820125"/>
                  </a:lnTo>
                  <a:lnTo>
                    <a:pt x="1289890" y="781594"/>
                  </a:lnTo>
                  <a:lnTo>
                    <a:pt x="1257430" y="742439"/>
                  </a:lnTo>
                  <a:lnTo>
                    <a:pt x="1223244" y="702821"/>
                  </a:lnTo>
                  <a:lnTo>
                    <a:pt x="1187447" y="662902"/>
                  </a:lnTo>
                  <a:lnTo>
                    <a:pt x="1150152" y="622845"/>
                  </a:lnTo>
                  <a:lnTo>
                    <a:pt x="1111476" y="582811"/>
                  </a:lnTo>
                  <a:lnTo>
                    <a:pt x="1071531" y="542961"/>
                  </a:lnTo>
                  <a:lnTo>
                    <a:pt x="1030433" y="503457"/>
                  </a:lnTo>
                  <a:lnTo>
                    <a:pt x="988296" y="464461"/>
                  </a:lnTo>
                  <a:lnTo>
                    <a:pt x="945235" y="426136"/>
                  </a:lnTo>
                  <a:lnTo>
                    <a:pt x="901364" y="388641"/>
                  </a:lnTo>
                  <a:lnTo>
                    <a:pt x="856799" y="352141"/>
                  </a:lnTo>
                  <a:lnTo>
                    <a:pt x="811653" y="316795"/>
                  </a:lnTo>
                  <a:lnTo>
                    <a:pt x="766042" y="282766"/>
                  </a:lnTo>
                  <a:lnTo>
                    <a:pt x="720079" y="250216"/>
                  </a:lnTo>
                  <a:lnTo>
                    <a:pt x="673879" y="219306"/>
                  </a:lnTo>
                  <a:lnTo>
                    <a:pt x="627558" y="190198"/>
                  </a:lnTo>
                  <a:lnTo>
                    <a:pt x="581229" y="163054"/>
                  </a:lnTo>
                  <a:lnTo>
                    <a:pt x="535007" y="138036"/>
                  </a:lnTo>
                  <a:lnTo>
                    <a:pt x="489007" y="115305"/>
                  </a:lnTo>
                  <a:lnTo>
                    <a:pt x="443343" y="95023"/>
                  </a:lnTo>
                  <a:lnTo>
                    <a:pt x="398130" y="77352"/>
                  </a:lnTo>
                  <a:lnTo>
                    <a:pt x="353483" y="62454"/>
                  </a:lnTo>
                  <a:lnTo>
                    <a:pt x="56275" y="0"/>
                  </a:lnTo>
                  <a:lnTo>
                    <a:pt x="0" y="2188"/>
                  </a:lnTo>
                  <a:lnTo>
                    <a:pt x="0" y="4031150"/>
                  </a:lnTo>
                  <a:close/>
                </a:path>
              </a:pathLst>
            </a:custGeom>
            <a:solidFill>
              <a:srgbClr val="C6D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1878" y="8508965"/>
              <a:ext cx="949325" cy="1010285"/>
            </a:xfrm>
            <a:custGeom>
              <a:avLst/>
              <a:gdLst/>
              <a:ahLst/>
              <a:cxnLst/>
              <a:rect l="l" t="t" r="r" b="b"/>
              <a:pathLst>
                <a:path w="949325" h="1010284">
                  <a:moveTo>
                    <a:pt x="309763" y="370047"/>
                  </a:moveTo>
                  <a:lnTo>
                    <a:pt x="220144" y="350401"/>
                  </a:lnTo>
                  <a:lnTo>
                    <a:pt x="174823" y="335487"/>
                  </a:lnTo>
                  <a:lnTo>
                    <a:pt x="138979" y="319397"/>
                  </a:lnTo>
                  <a:lnTo>
                    <a:pt x="92388" y="276127"/>
                  </a:lnTo>
                  <a:lnTo>
                    <a:pt x="73692" y="205475"/>
                  </a:lnTo>
                  <a:lnTo>
                    <a:pt x="72718" y="155156"/>
                  </a:lnTo>
                  <a:lnTo>
                    <a:pt x="76214" y="92324"/>
                  </a:lnTo>
                  <a:lnTo>
                    <a:pt x="84048" y="77898"/>
                  </a:lnTo>
                  <a:lnTo>
                    <a:pt x="113735" y="46162"/>
                  </a:lnTo>
                  <a:lnTo>
                    <a:pt x="174552" y="14425"/>
                  </a:lnTo>
                  <a:lnTo>
                    <a:pt x="275778" y="0"/>
                  </a:lnTo>
                  <a:lnTo>
                    <a:pt x="306984" y="5283"/>
                  </a:lnTo>
                  <a:lnTo>
                    <a:pt x="357122" y="42851"/>
                  </a:lnTo>
                  <a:lnTo>
                    <a:pt x="390282" y="105971"/>
                  </a:lnTo>
                  <a:lnTo>
                    <a:pt x="400267" y="143195"/>
                  </a:lnTo>
                  <a:lnTo>
                    <a:pt x="405732" y="182105"/>
                  </a:lnTo>
                  <a:lnTo>
                    <a:pt x="406587" y="221135"/>
                  </a:lnTo>
                  <a:lnTo>
                    <a:pt x="402740" y="258716"/>
                  </a:lnTo>
                  <a:lnTo>
                    <a:pt x="380572" y="323265"/>
                  </a:lnTo>
                  <a:lnTo>
                    <a:pt x="338496" y="363215"/>
                  </a:lnTo>
                  <a:lnTo>
                    <a:pt x="309763" y="370047"/>
                  </a:lnTo>
                  <a:close/>
                </a:path>
                <a:path w="949325" h="1010284">
                  <a:moveTo>
                    <a:pt x="728749" y="873650"/>
                  </a:moveTo>
                  <a:lnTo>
                    <a:pt x="676306" y="851083"/>
                  </a:lnTo>
                  <a:lnTo>
                    <a:pt x="629634" y="772323"/>
                  </a:lnTo>
                  <a:lnTo>
                    <a:pt x="609683" y="729018"/>
                  </a:lnTo>
                  <a:lnTo>
                    <a:pt x="597055" y="691779"/>
                  </a:lnTo>
                  <a:lnTo>
                    <a:pt x="592567" y="658736"/>
                  </a:lnTo>
                  <a:lnTo>
                    <a:pt x="597031" y="628020"/>
                  </a:lnTo>
                  <a:lnTo>
                    <a:pt x="636076" y="566089"/>
                  </a:lnTo>
                  <a:lnTo>
                    <a:pt x="672286" y="531137"/>
                  </a:lnTo>
                  <a:lnTo>
                    <a:pt x="720708" y="491033"/>
                  </a:lnTo>
                  <a:lnTo>
                    <a:pt x="736656" y="486935"/>
                  </a:lnTo>
                  <a:lnTo>
                    <a:pt x="780209" y="487050"/>
                  </a:lnTo>
                  <a:lnTo>
                    <a:pt x="844924" y="509990"/>
                  </a:lnTo>
                  <a:lnTo>
                    <a:pt x="924361" y="574369"/>
                  </a:lnTo>
                  <a:lnTo>
                    <a:pt x="941706" y="600838"/>
                  </a:lnTo>
                  <a:lnTo>
                    <a:pt x="949319" y="630795"/>
                  </a:lnTo>
                  <a:lnTo>
                    <a:pt x="948282" y="663112"/>
                  </a:lnTo>
                  <a:lnTo>
                    <a:pt x="924603" y="730301"/>
                  </a:lnTo>
                  <a:lnTo>
                    <a:pt x="904130" y="762913"/>
                  </a:lnTo>
                  <a:lnTo>
                    <a:pt x="879347" y="793364"/>
                  </a:lnTo>
                  <a:lnTo>
                    <a:pt x="851338" y="820524"/>
                  </a:lnTo>
                  <a:lnTo>
                    <a:pt x="789985" y="860450"/>
                  </a:lnTo>
                  <a:lnTo>
                    <a:pt x="728749" y="873650"/>
                  </a:lnTo>
                  <a:close/>
                </a:path>
                <a:path w="949325" h="1010284">
                  <a:moveTo>
                    <a:pt x="101322" y="1010274"/>
                  </a:moveTo>
                  <a:lnTo>
                    <a:pt x="51490" y="996944"/>
                  </a:lnTo>
                  <a:lnTo>
                    <a:pt x="16422" y="925398"/>
                  </a:lnTo>
                  <a:lnTo>
                    <a:pt x="4852" y="877346"/>
                  </a:lnTo>
                  <a:lnTo>
                    <a:pt x="0" y="830069"/>
                  </a:lnTo>
                  <a:lnTo>
                    <a:pt x="2074" y="784707"/>
                  </a:lnTo>
                  <a:lnTo>
                    <a:pt x="11284" y="742406"/>
                  </a:lnTo>
                  <a:lnTo>
                    <a:pt x="27838" y="704307"/>
                  </a:lnTo>
                  <a:lnTo>
                    <a:pt x="51945" y="671554"/>
                  </a:lnTo>
                  <a:lnTo>
                    <a:pt x="83813" y="645291"/>
                  </a:lnTo>
                  <a:lnTo>
                    <a:pt x="123652" y="626659"/>
                  </a:lnTo>
                  <a:lnTo>
                    <a:pt x="170014" y="613308"/>
                  </a:lnTo>
                  <a:lnTo>
                    <a:pt x="200509" y="609990"/>
                  </a:lnTo>
                  <a:lnTo>
                    <a:pt x="220503" y="616133"/>
                  </a:lnTo>
                  <a:lnTo>
                    <a:pt x="235361" y="631166"/>
                  </a:lnTo>
                  <a:lnTo>
                    <a:pt x="250448" y="654517"/>
                  </a:lnTo>
                  <a:lnTo>
                    <a:pt x="271128" y="685614"/>
                  </a:lnTo>
                  <a:lnTo>
                    <a:pt x="302768" y="723885"/>
                  </a:lnTo>
                  <a:lnTo>
                    <a:pt x="316539" y="747491"/>
                  </a:lnTo>
                  <a:lnTo>
                    <a:pt x="319841" y="775720"/>
                  </a:lnTo>
                  <a:lnTo>
                    <a:pt x="314027" y="807194"/>
                  </a:lnTo>
                  <a:lnTo>
                    <a:pt x="280448" y="874357"/>
                  </a:lnTo>
                  <a:lnTo>
                    <a:pt x="255384" y="907288"/>
                  </a:lnTo>
                  <a:lnTo>
                    <a:pt x="226603" y="937947"/>
                  </a:lnTo>
                  <a:lnTo>
                    <a:pt x="195456" y="964954"/>
                  </a:lnTo>
                  <a:lnTo>
                    <a:pt x="163294" y="986930"/>
                  </a:lnTo>
                  <a:lnTo>
                    <a:pt x="131466" y="1002496"/>
                  </a:lnTo>
                  <a:lnTo>
                    <a:pt x="101322" y="1010274"/>
                  </a:lnTo>
                  <a:close/>
                </a:path>
              </a:pathLst>
            </a:custGeom>
            <a:solidFill>
              <a:srgbClr val="EC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53" y="0"/>
            <a:ext cx="4396623" cy="27940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3362475" y="0"/>
            <a:ext cx="4925695" cy="1796414"/>
            <a:chOff x="13362475" y="0"/>
            <a:chExt cx="4925695" cy="1796414"/>
          </a:xfrm>
        </p:grpSpPr>
        <p:sp>
          <p:nvSpPr>
            <p:cNvPr id="10" name="object 10"/>
            <p:cNvSpPr/>
            <p:nvPr/>
          </p:nvSpPr>
          <p:spPr>
            <a:xfrm>
              <a:off x="13362475" y="0"/>
              <a:ext cx="4925695" cy="1796414"/>
            </a:xfrm>
            <a:custGeom>
              <a:avLst/>
              <a:gdLst/>
              <a:ahLst/>
              <a:cxnLst/>
              <a:rect l="l" t="t" r="r" b="b"/>
              <a:pathLst>
                <a:path w="4925694" h="1796414">
                  <a:moveTo>
                    <a:pt x="0" y="0"/>
                  </a:moveTo>
                  <a:lnTo>
                    <a:pt x="4925521" y="0"/>
                  </a:lnTo>
                  <a:lnTo>
                    <a:pt x="4925521" y="1796261"/>
                  </a:lnTo>
                  <a:lnTo>
                    <a:pt x="4540168" y="1688543"/>
                  </a:lnTo>
                  <a:lnTo>
                    <a:pt x="4493267" y="1657895"/>
                  </a:lnTo>
                  <a:lnTo>
                    <a:pt x="4447218" y="1629561"/>
                  </a:lnTo>
                  <a:lnTo>
                    <a:pt x="4401977" y="1603461"/>
                  </a:lnTo>
                  <a:lnTo>
                    <a:pt x="4357501" y="1579517"/>
                  </a:lnTo>
                  <a:lnTo>
                    <a:pt x="4313748" y="1557650"/>
                  </a:lnTo>
                  <a:lnTo>
                    <a:pt x="4270675" y="1537781"/>
                  </a:lnTo>
                  <a:lnTo>
                    <a:pt x="4228240" y="1519833"/>
                  </a:lnTo>
                  <a:lnTo>
                    <a:pt x="4186399" y="1503726"/>
                  </a:lnTo>
                  <a:lnTo>
                    <a:pt x="4145112" y="1489381"/>
                  </a:lnTo>
                  <a:lnTo>
                    <a:pt x="4104334" y="1476721"/>
                  </a:lnTo>
                  <a:lnTo>
                    <a:pt x="4064023" y="1465666"/>
                  </a:lnTo>
                  <a:lnTo>
                    <a:pt x="4024136" y="1456137"/>
                  </a:lnTo>
                  <a:lnTo>
                    <a:pt x="3984632" y="1448057"/>
                  </a:lnTo>
                  <a:lnTo>
                    <a:pt x="3945467" y="1441347"/>
                  </a:lnTo>
                  <a:lnTo>
                    <a:pt x="3906598" y="1435927"/>
                  </a:lnTo>
                  <a:lnTo>
                    <a:pt x="3867984" y="1431720"/>
                  </a:lnTo>
                  <a:lnTo>
                    <a:pt x="3829581" y="1428646"/>
                  </a:lnTo>
                  <a:lnTo>
                    <a:pt x="3791346" y="1426627"/>
                  </a:lnTo>
                  <a:lnTo>
                    <a:pt x="3753238" y="1425585"/>
                  </a:lnTo>
                  <a:lnTo>
                    <a:pt x="3715214" y="1425440"/>
                  </a:lnTo>
                  <a:lnTo>
                    <a:pt x="3677230" y="1426115"/>
                  </a:lnTo>
                  <a:lnTo>
                    <a:pt x="3639245" y="1427530"/>
                  </a:lnTo>
                  <a:lnTo>
                    <a:pt x="3601215" y="1429607"/>
                  </a:lnTo>
                  <a:lnTo>
                    <a:pt x="2736097" y="1487726"/>
                  </a:lnTo>
                  <a:lnTo>
                    <a:pt x="2716874" y="1486865"/>
                  </a:lnTo>
                  <a:lnTo>
                    <a:pt x="2667086" y="1483610"/>
                  </a:lnTo>
                  <a:lnTo>
                    <a:pt x="2616274" y="1479209"/>
                  </a:lnTo>
                  <a:lnTo>
                    <a:pt x="2564394" y="1473582"/>
                  </a:lnTo>
                  <a:lnTo>
                    <a:pt x="2511405" y="1466651"/>
                  </a:lnTo>
                  <a:lnTo>
                    <a:pt x="2457263" y="1458338"/>
                  </a:lnTo>
                  <a:lnTo>
                    <a:pt x="2401926" y="1448564"/>
                  </a:lnTo>
                  <a:lnTo>
                    <a:pt x="2345351" y="1437251"/>
                  </a:lnTo>
                  <a:lnTo>
                    <a:pt x="2286524" y="1423993"/>
                  </a:lnTo>
                  <a:lnTo>
                    <a:pt x="2229100" y="1409460"/>
                  </a:lnTo>
                  <a:lnTo>
                    <a:pt x="2173041" y="1393701"/>
                  </a:lnTo>
                  <a:lnTo>
                    <a:pt x="2118306" y="1376765"/>
                  </a:lnTo>
                  <a:lnTo>
                    <a:pt x="2064856" y="1358702"/>
                  </a:lnTo>
                  <a:lnTo>
                    <a:pt x="2012651" y="1339560"/>
                  </a:lnTo>
                  <a:lnTo>
                    <a:pt x="1961651" y="1319390"/>
                  </a:lnTo>
                  <a:lnTo>
                    <a:pt x="1911817" y="1298239"/>
                  </a:lnTo>
                  <a:lnTo>
                    <a:pt x="1863110" y="1276157"/>
                  </a:lnTo>
                  <a:lnTo>
                    <a:pt x="1815488" y="1253194"/>
                  </a:lnTo>
                  <a:lnTo>
                    <a:pt x="1768913" y="1229398"/>
                  </a:lnTo>
                  <a:lnTo>
                    <a:pt x="1723346" y="1204819"/>
                  </a:lnTo>
                  <a:lnTo>
                    <a:pt x="1678745" y="1179505"/>
                  </a:lnTo>
                  <a:lnTo>
                    <a:pt x="1635072" y="1153507"/>
                  </a:lnTo>
                  <a:lnTo>
                    <a:pt x="1592287" y="1126873"/>
                  </a:lnTo>
                  <a:lnTo>
                    <a:pt x="1550350" y="1099652"/>
                  </a:lnTo>
                  <a:lnTo>
                    <a:pt x="1509222" y="1071894"/>
                  </a:lnTo>
                  <a:lnTo>
                    <a:pt x="1468862" y="1043647"/>
                  </a:lnTo>
                  <a:lnTo>
                    <a:pt x="1429232" y="1014961"/>
                  </a:lnTo>
                  <a:lnTo>
                    <a:pt x="1390291" y="985885"/>
                  </a:lnTo>
                  <a:lnTo>
                    <a:pt x="1352000" y="956468"/>
                  </a:lnTo>
                  <a:lnTo>
                    <a:pt x="1314319" y="926760"/>
                  </a:lnTo>
                  <a:lnTo>
                    <a:pt x="1277208" y="896809"/>
                  </a:lnTo>
                  <a:lnTo>
                    <a:pt x="1240628" y="866665"/>
                  </a:lnTo>
                  <a:lnTo>
                    <a:pt x="1204538" y="836376"/>
                  </a:lnTo>
                  <a:lnTo>
                    <a:pt x="1168901" y="805993"/>
                  </a:lnTo>
                  <a:lnTo>
                    <a:pt x="1133674" y="775564"/>
                  </a:lnTo>
                  <a:lnTo>
                    <a:pt x="895280" y="565407"/>
                  </a:lnTo>
                  <a:lnTo>
                    <a:pt x="861917" y="536381"/>
                  </a:lnTo>
                  <a:lnTo>
                    <a:pt x="828609" y="507752"/>
                  </a:lnTo>
                  <a:lnTo>
                    <a:pt x="795315" y="479569"/>
                  </a:lnTo>
                  <a:lnTo>
                    <a:pt x="761996" y="451881"/>
                  </a:lnTo>
                  <a:lnTo>
                    <a:pt x="728613" y="424737"/>
                  </a:lnTo>
                  <a:lnTo>
                    <a:pt x="695125" y="398187"/>
                  </a:lnTo>
                  <a:lnTo>
                    <a:pt x="661493" y="372279"/>
                  </a:lnTo>
                  <a:lnTo>
                    <a:pt x="627677" y="347063"/>
                  </a:lnTo>
                  <a:lnTo>
                    <a:pt x="593638" y="322588"/>
                  </a:lnTo>
                  <a:lnTo>
                    <a:pt x="559335" y="298902"/>
                  </a:lnTo>
                  <a:lnTo>
                    <a:pt x="524730" y="276056"/>
                  </a:lnTo>
                  <a:lnTo>
                    <a:pt x="489782" y="254099"/>
                  </a:lnTo>
                  <a:lnTo>
                    <a:pt x="454452" y="233079"/>
                  </a:lnTo>
                  <a:lnTo>
                    <a:pt x="418700" y="213045"/>
                  </a:lnTo>
                  <a:lnTo>
                    <a:pt x="382486" y="194048"/>
                  </a:lnTo>
                  <a:lnTo>
                    <a:pt x="0" y="0"/>
                  </a:lnTo>
                  <a:close/>
                </a:path>
                <a:path w="4925694" h="1796414">
                  <a:moveTo>
                    <a:pt x="2736097" y="1487726"/>
                  </a:moveTo>
                  <a:lnTo>
                    <a:pt x="3601215" y="1429607"/>
                  </a:lnTo>
                  <a:lnTo>
                    <a:pt x="3563099" y="1432267"/>
                  </a:lnTo>
                  <a:lnTo>
                    <a:pt x="3524852" y="1435432"/>
                  </a:lnTo>
                  <a:lnTo>
                    <a:pt x="3486434" y="1439023"/>
                  </a:lnTo>
                  <a:lnTo>
                    <a:pt x="3167775" y="1473649"/>
                  </a:lnTo>
                  <a:lnTo>
                    <a:pt x="3083405" y="1481062"/>
                  </a:lnTo>
                  <a:lnTo>
                    <a:pt x="3040279" y="1484149"/>
                  </a:lnTo>
                  <a:lnTo>
                    <a:pt x="2996470" y="1486719"/>
                  </a:lnTo>
                  <a:lnTo>
                    <a:pt x="2951935" y="1488692"/>
                  </a:lnTo>
                  <a:lnTo>
                    <a:pt x="2906631" y="1489991"/>
                  </a:lnTo>
                  <a:lnTo>
                    <a:pt x="2860516" y="1490536"/>
                  </a:lnTo>
                  <a:lnTo>
                    <a:pt x="2813546" y="1490249"/>
                  </a:lnTo>
                  <a:lnTo>
                    <a:pt x="2765680" y="1489052"/>
                  </a:lnTo>
                  <a:lnTo>
                    <a:pt x="2736097" y="1487726"/>
                  </a:lnTo>
                  <a:close/>
                </a:path>
              </a:pathLst>
            </a:custGeom>
            <a:solidFill>
              <a:srgbClr val="C6D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10174" y="0"/>
              <a:ext cx="4778375" cy="725805"/>
            </a:xfrm>
            <a:custGeom>
              <a:avLst/>
              <a:gdLst/>
              <a:ahLst/>
              <a:cxnLst/>
              <a:rect l="l" t="t" r="r" b="b"/>
              <a:pathLst>
                <a:path w="4778375" h="725805">
                  <a:moveTo>
                    <a:pt x="0" y="0"/>
                  </a:moveTo>
                  <a:lnTo>
                    <a:pt x="307024" y="0"/>
                  </a:lnTo>
                  <a:lnTo>
                    <a:pt x="377600" y="15254"/>
                  </a:lnTo>
                  <a:lnTo>
                    <a:pt x="566132" y="58346"/>
                  </a:lnTo>
                  <a:lnTo>
                    <a:pt x="694970" y="89889"/>
                  </a:lnTo>
                  <a:lnTo>
                    <a:pt x="825007" y="123671"/>
                  </a:lnTo>
                  <a:lnTo>
                    <a:pt x="955112" y="159683"/>
                  </a:lnTo>
                  <a:lnTo>
                    <a:pt x="1019836" y="178522"/>
                  </a:lnTo>
                  <a:lnTo>
                    <a:pt x="1084152" y="197914"/>
                  </a:lnTo>
                  <a:lnTo>
                    <a:pt x="1147919" y="217858"/>
                  </a:lnTo>
                  <a:lnTo>
                    <a:pt x="1210995" y="238353"/>
                  </a:lnTo>
                  <a:lnTo>
                    <a:pt x="1273239" y="259397"/>
                  </a:lnTo>
                  <a:lnTo>
                    <a:pt x="1334509" y="280990"/>
                  </a:lnTo>
                  <a:lnTo>
                    <a:pt x="1394664" y="303130"/>
                  </a:lnTo>
                  <a:lnTo>
                    <a:pt x="1453563" y="325815"/>
                  </a:lnTo>
                  <a:lnTo>
                    <a:pt x="1511063" y="349045"/>
                  </a:lnTo>
                  <a:lnTo>
                    <a:pt x="1567074" y="372839"/>
                  </a:lnTo>
                  <a:lnTo>
                    <a:pt x="1616535" y="393916"/>
                  </a:lnTo>
                  <a:lnTo>
                    <a:pt x="1665568" y="413623"/>
                  </a:lnTo>
                  <a:lnTo>
                    <a:pt x="1714171" y="431985"/>
                  </a:lnTo>
                  <a:lnTo>
                    <a:pt x="1762390" y="449045"/>
                  </a:lnTo>
                  <a:lnTo>
                    <a:pt x="1810272" y="464847"/>
                  </a:lnTo>
                  <a:lnTo>
                    <a:pt x="1857865" y="479434"/>
                  </a:lnTo>
                  <a:lnTo>
                    <a:pt x="1905216" y="492850"/>
                  </a:lnTo>
                  <a:lnTo>
                    <a:pt x="1952372" y="505139"/>
                  </a:lnTo>
                  <a:lnTo>
                    <a:pt x="1999381" y="516345"/>
                  </a:lnTo>
                  <a:lnTo>
                    <a:pt x="2046288" y="526512"/>
                  </a:lnTo>
                  <a:lnTo>
                    <a:pt x="2093142" y="535684"/>
                  </a:lnTo>
                  <a:lnTo>
                    <a:pt x="2139990" y="543904"/>
                  </a:lnTo>
                  <a:lnTo>
                    <a:pt x="2186879" y="551215"/>
                  </a:lnTo>
                  <a:lnTo>
                    <a:pt x="2233856" y="557663"/>
                  </a:lnTo>
                  <a:lnTo>
                    <a:pt x="2280967" y="563291"/>
                  </a:lnTo>
                  <a:lnTo>
                    <a:pt x="2328262" y="568142"/>
                  </a:lnTo>
                  <a:lnTo>
                    <a:pt x="2375785" y="572260"/>
                  </a:lnTo>
                  <a:lnTo>
                    <a:pt x="2423586" y="575690"/>
                  </a:lnTo>
                  <a:lnTo>
                    <a:pt x="2471710" y="578475"/>
                  </a:lnTo>
                  <a:lnTo>
                    <a:pt x="2520205" y="580658"/>
                  </a:lnTo>
                  <a:lnTo>
                    <a:pt x="2569118" y="582284"/>
                  </a:lnTo>
                  <a:lnTo>
                    <a:pt x="2618497" y="583396"/>
                  </a:lnTo>
                  <a:lnTo>
                    <a:pt x="2718839" y="584255"/>
                  </a:lnTo>
                  <a:lnTo>
                    <a:pt x="2874021" y="582787"/>
                  </a:lnTo>
                  <a:lnTo>
                    <a:pt x="3325836" y="571040"/>
                  </a:lnTo>
                  <a:lnTo>
                    <a:pt x="3663461" y="566049"/>
                  </a:lnTo>
                  <a:lnTo>
                    <a:pt x="3873690" y="567057"/>
                  </a:lnTo>
                  <a:lnTo>
                    <a:pt x="4097924" y="572212"/>
                  </a:lnTo>
                  <a:lnTo>
                    <a:pt x="4165776" y="575065"/>
                  </a:lnTo>
                  <a:lnTo>
                    <a:pt x="4232102" y="579122"/>
                  </a:lnTo>
                  <a:lnTo>
                    <a:pt x="4296903" y="584327"/>
                  </a:lnTo>
                  <a:lnTo>
                    <a:pt x="4360181" y="590624"/>
                  </a:lnTo>
                  <a:lnTo>
                    <a:pt x="4421940" y="597956"/>
                  </a:lnTo>
                  <a:lnTo>
                    <a:pt x="4482182" y="606267"/>
                  </a:lnTo>
                  <a:lnTo>
                    <a:pt x="4540909" y="615500"/>
                  </a:lnTo>
                  <a:lnTo>
                    <a:pt x="4598124" y="625598"/>
                  </a:lnTo>
                  <a:lnTo>
                    <a:pt x="4653828" y="636506"/>
                  </a:lnTo>
                  <a:lnTo>
                    <a:pt x="4708025" y="648167"/>
                  </a:lnTo>
                  <a:lnTo>
                    <a:pt x="4760717" y="660524"/>
                  </a:lnTo>
                  <a:lnTo>
                    <a:pt x="4777822" y="725669"/>
                  </a:lnTo>
                  <a:lnTo>
                    <a:pt x="4763972" y="722057"/>
                  </a:lnTo>
                  <a:lnTo>
                    <a:pt x="4711129" y="709334"/>
                  </a:lnTo>
                  <a:lnTo>
                    <a:pt x="4656694" y="697318"/>
                  </a:lnTo>
                  <a:lnTo>
                    <a:pt x="4600663" y="686070"/>
                  </a:lnTo>
                  <a:lnTo>
                    <a:pt x="4543033" y="675650"/>
                  </a:lnTo>
                  <a:lnTo>
                    <a:pt x="4483800" y="666121"/>
                  </a:lnTo>
                  <a:lnTo>
                    <a:pt x="4422961" y="657544"/>
                  </a:lnTo>
                  <a:lnTo>
                    <a:pt x="4360513" y="649980"/>
                  </a:lnTo>
                  <a:lnTo>
                    <a:pt x="4296452" y="643489"/>
                  </a:lnTo>
                  <a:lnTo>
                    <a:pt x="4230775" y="638135"/>
                  </a:lnTo>
                  <a:lnTo>
                    <a:pt x="4163479" y="633977"/>
                  </a:lnTo>
                  <a:lnTo>
                    <a:pt x="4094560" y="631077"/>
                  </a:lnTo>
                  <a:lnTo>
                    <a:pt x="3925724" y="626831"/>
                  </a:lnTo>
                  <a:lnTo>
                    <a:pt x="3713044" y="625176"/>
                  </a:lnTo>
                  <a:lnTo>
                    <a:pt x="3418336" y="628766"/>
                  </a:lnTo>
                  <a:lnTo>
                    <a:pt x="2828279" y="643183"/>
                  </a:lnTo>
                  <a:lnTo>
                    <a:pt x="2677362" y="643807"/>
                  </a:lnTo>
                  <a:lnTo>
                    <a:pt x="2579502" y="642350"/>
                  </a:lnTo>
                  <a:lnTo>
                    <a:pt x="2531264" y="640935"/>
                  </a:lnTo>
                  <a:lnTo>
                    <a:pt x="2483429" y="639007"/>
                  </a:lnTo>
                  <a:lnTo>
                    <a:pt x="2435952" y="636524"/>
                  </a:lnTo>
                  <a:lnTo>
                    <a:pt x="2388789" y="633445"/>
                  </a:lnTo>
                  <a:lnTo>
                    <a:pt x="2341895" y="629728"/>
                  </a:lnTo>
                  <a:lnTo>
                    <a:pt x="2295226" y="625331"/>
                  </a:lnTo>
                  <a:lnTo>
                    <a:pt x="2248738" y="620214"/>
                  </a:lnTo>
                  <a:lnTo>
                    <a:pt x="2202387" y="614334"/>
                  </a:lnTo>
                  <a:lnTo>
                    <a:pt x="2156128" y="607650"/>
                  </a:lnTo>
                  <a:lnTo>
                    <a:pt x="2109916" y="600121"/>
                  </a:lnTo>
                  <a:lnTo>
                    <a:pt x="2063708" y="591704"/>
                  </a:lnTo>
                  <a:lnTo>
                    <a:pt x="2017459" y="582358"/>
                  </a:lnTo>
                  <a:lnTo>
                    <a:pt x="1971125" y="572042"/>
                  </a:lnTo>
                  <a:lnTo>
                    <a:pt x="1924661" y="560715"/>
                  </a:lnTo>
                  <a:lnTo>
                    <a:pt x="1878023" y="548333"/>
                  </a:lnTo>
                  <a:lnTo>
                    <a:pt x="1831167" y="534857"/>
                  </a:lnTo>
                  <a:lnTo>
                    <a:pt x="1784049" y="520244"/>
                  </a:lnTo>
                  <a:lnTo>
                    <a:pt x="1736624" y="504453"/>
                  </a:lnTo>
                  <a:lnTo>
                    <a:pt x="1688847" y="487442"/>
                  </a:lnTo>
                  <a:lnTo>
                    <a:pt x="1640675" y="469169"/>
                  </a:lnTo>
                  <a:lnTo>
                    <a:pt x="1592063" y="449594"/>
                  </a:lnTo>
                  <a:lnTo>
                    <a:pt x="1487537" y="405073"/>
                  </a:lnTo>
                  <a:lnTo>
                    <a:pt x="1430509" y="381989"/>
                  </a:lnTo>
                  <a:lnTo>
                    <a:pt x="1372185" y="359487"/>
                  </a:lnTo>
                  <a:lnTo>
                    <a:pt x="1312545" y="337505"/>
                  </a:lnTo>
                  <a:lnTo>
                    <a:pt x="1251782" y="316067"/>
                  </a:lnTo>
                  <a:lnTo>
                    <a:pt x="1190040" y="295172"/>
                  </a:lnTo>
                  <a:lnTo>
                    <a:pt x="1127459" y="274823"/>
                  </a:lnTo>
                  <a:lnTo>
                    <a:pt x="1064181" y="255022"/>
                  </a:lnTo>
                  <a:lnTo>
                    <a:pt x="1000346" y="235769"/>
                  </a:lnTo>
                  <a:lnTo>
                    <a:pt x="936096" y="217066"/>
                  </a:lnTo>
                  <a:lnTo>
                    <a:pt x="806916" y="181315"/>
                  </a:lnTo>
                  <a:lnTo>
                    <a:pt x="677772" y="147782"/>
                  </a:lnTo>
                  <a:lnTo>
                    <a:pt x="549792" y="116478"/>
                  </a:lnTo>
                  <a:lnTo>
                    <a:pt x="362481" y="73725"/>
                  </a:lnTo>
                  <a:lnTo>
                    <a:pt x="184148" y="36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617517" y="754465"/>
              <a:ext cx="1397635" cy="535940"/>
            </a:xfrm>
            <a:custGeom>
              <a:avLst/>
              <a:gdLst/>
              <a:ahLst/>
              <a:cxnLst/>
              <a:rect l="l" t="t" r="r" b="b"/>
              <a:pathLst>
                <a:path w="1397634" h="535940">
                  <a:moveTo>
                    <a:pt x="949736" y="535555"/>
                  </a:moveTo>
                  <a:lnTo>
                    <a:pt x="905166" y="529100"/>
                  </a:lnTo>
                  <a:lnTo>
                    <a:pt x="864439" y="516303"/>
                  </a:lnTo>
                  <a:lnTo>
                    <a:pt x="827149" y="497992"/>
                  </a:lnTo>
                  <a:lnTo>
                    <a:pt x="792886" y="474993"/>
                  </a:lnTo>
                  <a:lnTo>
                    <a:pt x="761245" y="448132"/>
                  </a:lnTo>
                  <a:lnTo>
                    <a:pt x="731817" y="418236"/>
                  </a:lnTo>
                  <a:lnTo>
                    <a:pt x="704194" y="386133"/>
                  </a:lnTo>
                  <a:lnTo>
                    <a:pt x="677969" y="352648"/>
                  </a:lnTo>
                  <a:lnTo>
                    <a:pt x="652734" y="318609"/>
                  </a:lnTo>
                  <a:lnTo>
                    <a:pt x="628082" y="284843"/>
                  </a:lnTo>
                  <a:lnTo>
                    <a:pt x="603604" y="252175"/>
                  </a:lnTo>
                  <a:lnTo>
                    <a:pt x="578894" y="221434"/>
                  </a:lnTo>
                  <a:lnTo>
                    <a:pt x="527145" y="169035"/>
                  </a:lnTo>
                  <a:lnTo>
                    <a:pt x="469573" y="134261"/>
                  </a:lnTo>
                  <a:lnTo>
                    <a:pt x="402918" y="123726"/>
                  </a:lnTo>
                  <a:lnTo>
                    <a:pt x="228137" y="164403"/>
                  </a:lnTo>
                  <a:lnTo>
                    <a:pt x="130095" y="239553"/>
                  </a:lnTo>
                  <a:lnTo>
                    <a:pt x="87144" y="311945"/>
                  </a:lnTo>
                  <a:lnTo>
                    <a:pt x="77638" y="344349"/>
                  </a:lnTo>
                  <a:lnTo>
                    <a:pt x="0" y="349028"/>
                  </a:lnTo>
                  <a:lnTo>
                    <a:pt x="11576" y="277107"/>
                  </a:lnTo>
                  <a:lnTo>
                    <a:pt x="30118" y="215986"/>
                  </a:lnTo>
                  <a:lnTo>
                    <a:pt x="51727" y="171076"/>
                  </a:lnTo>
                  <a:lnTo>
                    <a:pt x="82222" y="131651"/>
                  </a:lnTo>
                  <a:lnTo>
                    <a:pt x="119631" y="97603"/>
                  </a:lnTo>
                  <a:lnTo>
                    <a:pt x="161980" y="68820"/>
                  </a:lnTo>
                  <a:lnTo>
                    <a:pt x="207299" y="45193"/>
                  </a:lnTo>
                  <a:lnTo>
                    <a:pt x="253614" y="26612"/>
                  </a:lnTo>
                  <a:lnTo>
                    <a:pt x="298955" y="12967"/>
                  </a:lnTo>
                  <a:lnTo>
                    <a:pt x="341349" y="4147"/>
                  </a:lnTo>
                  <a:lnTo>
                    <a:pt x="413843" y="0"/>
                  </a:lnTo>
                  <a:lnTo>
                    <a:pt x="450065" y="3950"/>
                  </a:lnTo>
                  <a:lnTo>
                    <a:pt x="487299" y="12672"/>
                  </a:lnTo>
                  <a:lnTo>
                    <a:pt x="525360" y="26940"/>
                  </a:lnTo>
                  <a:lnTo>
                    <a:pt x="564060" y="47530"/>
                  </a:lnTo>
                  <a:lnTo>
                    <a:pt x="603212" y="75219"/>
                  </a:lnTo>
                  <a:lnTo>
                    <a:pt x="642628" y="110781"/>
                  </a:lnTo>
                  <a:lnTo>
                    <a:pt x="682121" y="154994"/>
                  </a:lnTo>
                  <a:lnTo>
                    <a:pt x="721505" y="208632"/>
                  </a:lnTo>
                  <a:lnTo>
                    <a:pt x="765251" y="266577"/>
                  </a:lnTo>
                  <a:lnTo>
                    <a:pt x="807938" y="309918"/>
                  </a:lnTo>
                  <a:lnTo>
                    <a:pt x="849261" y="340724"/>
                  </a:lnTo>
                  <a:lnTo>
                    <a:pt x="888913" y="361062"/>
                  </a:lnTo>
                  <a:lnTo>
                    <a:pt x="926589" y="373002"/>
                  </a:lnTo>
                  <a:lnTo>
                    <a:pt x="994787" y="379959"/>
                  </a:lnTo>
                  <a:lnTo>
                    <a:pt x="1024697" y="379113"/>
                  </a:lnTo>
                  <a:lnTo>
                    <a:pt x="1137736" y="339690"/>
                  </a:lnTo>
                  <a:lnTo>
                    <a:pt x="1231762" y="260779"/>
                  </a:lnTo>
                  <a:lnTo>
                    <a:pt x="1296046" y="183373"/>
                  </a:lnTo>
                  <a:lnTo>
                    <a:pt x="1319859" y="148462"/>
                  </a:lnTo>
                  <a:lnTo>
                    <a:pt x="1397497" y="233369"/>
                  </a:lnTo>
                  <a:lnTo>
                    <a:pt x="1366877" y="283124"/>
                  </a:lnTo>
                  <a:lnTo>
                    <a:pt x="1278529" y="391231"/>
                  </a:lnTo>
                  <a:lnTo>
                    <a:pt x="1137725" y="495953"/>
                  </a:lnTo>
                  <a:lnTo>
                    <a:pt x="949736" y="535555"/>
                  </a:lnTo>
                  <a:close/>
                </a:path>
              </a:pathLst>
            </a:custGeom>
            <a:solidFill>
              <a:srgbClr val="EC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83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8150" y="179544"/>
            <a:ext cx="1467548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80" dirty="0">
                <a:solidFill>
                  <a:srgbClr val="FEF1EB"/>
                </a:solidFill>
              </a:rPr>
              <a:t>C</a:t>
            </a:r>
            <a:r>
              <a:rPr spc="-120" dirty="0">
                <a:solidFill>
                  <a:srgbClr val="FEF1EB"/>
                </a:solidFill>
              </a:rPr>
              <a:t>E</a:t>
            </a:r>
            <a:r>
              <a:rPr spc="2215" dirty="0">
                <a:solidFill>
                  <a:srgbClr val="FEF1EB"/>
                </a:solidFill>
              </a:rPr>
              <a:t>M</a:t>
            </a:r>
            <a:r>
              <a:rPr spc="720" dirty="0">
                <a:solidFill>
                  <a:srgbClr val="FEF1EB"/>
                </a:solidFill>
              </a:rPr>
              <a:t>A</a:t>
            </a:r>
            <a:r>
              <a:rPr spc="320" dirty="0">
                <a:solidFill>
                  <a:srgbClr val="FEF1EB"/>
                </a:solidFill>
              </a:rPr>
              <a:t>R</a:t>
            </a:r>
            <a:r>
              <a:rPr spc="720" dirty="0">
                <a:solidFill>
                  <a:srgbClr val="FEF1EB"/>
                </a:solidFill>
              </a:rPr>
              <a:t>A</a:t>
            </a:r>
            <a:r>
              <a:rPr spc="1019" dirty="0">
                <a:solidFill>
                  <a:srgbClr val="FEF1EB"/>
                </a:solidFill>
              </a:rPr>
              <a:t>N</a:t>
            </a:r>
            <a:r>
              <a:rPr spc="-1925" dirty="0">
                <a:solidFill>
                  <a:srgbClr val="FEF1EB"/>
                </a:solidFill>
              </a:rPr>
              <a:t> </a:t>
            </a:r>
            <a:r>
              <a:rPr spc="-80" dirty="0">
                <a:solidFill>
                  <a:srgbClr val="FEF1EB"/>
                </a:solidFill>
              </a:rPr>
              <a:t>S</a:t>
            </a:r>
            <a:r>
              <a:rPr spc="-2060" dirty="0">
                <a:solidFill>
                  <a:srgbClr val="FEF1EB"/>
                </a:solidFill>
              </a:rPr>
              <a:t>I</a:t>
            </a:r>
            <a:r>
              <a:rPr spc="-280" dirty="0">
                <a:solidFill>
                  <a:srgbClr val="FEF1EB"/>
                </a:solidFill>
              </a:rPr>
              <a:t>L</a:t>
            </a:r>
            <a:r>
              <a:rPr spc="720" dirty="0">
                <a:solidFill>
                  <a:srgbClr val="FEF1EB"/>
                </a:solidFill>
              </a:rPr>
              <a:t>A</a:t>
            </a:r>
            <a:r>
              <a:rPr spc="1019" dirty="0">
                <a:solidFill>
                  <a:srgbClr val="FEF1EB"/>
                </a:solidFill>
              </a:rPr>
              <a:t>N</a:t>
            </a:r>
            <a:r>
              <a:rPr spc="1255" dirty="0">
                <a:solidFill>
                  <a:srgbClr val="FEF1EB"/>
                </a:solidFill>
              </a:rPr>
              <a:t>G</a:t>
            </a:r>
            <a:r>
              <a:rPr spc="-1925" dirty="0">
                <a:solidFill>
                  <a:srgbClr val="FEF1EB"/>
                </a:solidFill>
              </a:rPr>
              <a:t> </a:t>
            </a:r>
            <a:r>
              <a:rPr spc="720" dirty="0">
                <a:solidFill>
                  <a:srgbClr val="FEF1EB"/>
                </a:solidFill>
              </a:rPr>
              <a:t>A</a:t>
            </a:r>
            <a:r>
              <a:rPr spc="1019" dirty="0">
                <a:solidFill>
                  <a:srgbClr val="FEF1EB"/>
                </a:solidFill>
              </a:rPr>
              <a:t>N</a:t>
            </a:r>
            <a:r>
              <a:rPr spc="260" dirty="0">
                <a:solidFill>
                  <a:srgbClr val="FEF1EB"/>
                </a:solidFill>
              </a:rPr>
              <a:t>TAR</a:t>
            </a:r>
            <a:r>
              <a:rPr spc="-1925" dirty="0">
                <a:solidFill>
                  <a:srgbClr val="FEF1EB"/>
                </a:solidFill>
              </a:rPr>
              <a:t> </a:t>
            </a:r>
            <a:r>
              <a:rPr spc="-385" dirty="0">
                <a:solidFill>
                  <a:srgbClr val="FEF1EB"/>
                </a:solidFill>
              </a:rPr>
              <a:t>P</a:t>
            </a:r>
            <a:r>
              <a:rPr spc="320" dirty="0">
                <a:solidFill>
                  <a:srgbClr val="FEF1EB"/>
                </a:solidFill>
              </a:rPr>
              <a:t>R</a:t>
            </a:r>
            <a:r>
              <a:rPr spc="2085" dirty="0">
                <a:solidFill>
                  <a:srgbClr val="FEF1EB"/>
                </a:solidFill>
              </a:rPr>
              <a:t>O</a:t>
            </a:r>
            <a:r>
              <a:rPr spc="925" dirty="0">
                <a:solidFill>
                  <a:srgbClr val="FEF1EB"/>
                </a:solidFill>
              </a:rPr>
              <a:t>D</a:t>
            </a:r>
            <a:r>
              <a:rPr spc="670" dirty="0">
                <a:solidFill>
                  <a:srgbClr val="FEF1EB"/>
                </a:solidFill>
              </a:rPr>
              <a:t>U</a:t>
            </a:r>
            <a:r>
              <a:rPr spc="525" dirty="0">
                <a:solidFill>
                  <a:srgbClr val="FEF1EB"/>
                </a:solidFill>
              </a:rPr>
              <a:t>K</a:t>
            </a:r>
          </a:p>
        </p:txBody>
      </p:sp>
      <p:sp>
        <p:nvSpPr>
          <p:cNvPr id="4" name="object 4"/>
          <p:cNvSpPr/>
          <p:nvPr/>
        </p:nvSpPr>
        <p:spPr>
          <a:xfrm>
            <a:off x="7305813" y="8372690"/>
            <a:ext cx="3114040" cy="593725"/>
          </a:xfrm>
          <a:custGeom>
            <a:avLst/>
            <a:gdLst/>
            <a:ahLst/>
            <a:cxnLst/>
            <a:rect l="l" t="t" r="r" b="b"/>
            <a:pathLst>
              <a:path w="3114040" h="593725">
                <a:moveTo>
                  <a:pt x="3113803" y="593560"/>
                </a:moveTo>
                <a:lnTo>
                  <a:pt x="2984263" y="592951"/>
                </a:lnTo>
                <a:lnTo>
                  <a:pt x="2982617" y="545145"/>
                </a:lnTo>
                <a:lnTo>
                  <a:pt x="2966557" y="432939"/>
                </a:lnTo>
                <a:lnTo>
                  <a:pt x="2919398" y="303147"/>
                </a:lnTo>
                <a:lnTo>
                  <a:pt x="2824457" y="202588"/>
                </a:lnTo>
                <a:lnTo>
                  <a:pt x="2761960" y="170324"/>
                </a:lnTo>
                <a:lnTo>
                  <a:pt x="2708950" y="149245"/>
                </a:lnTo>
                <a:lnTo>
                  <a:pt x="2662464" y="137040"/>
                </a:lnTo>
                <a:lnTo>
                  <a:pt x="2619535" y="131398"/>
                </a:lnTo>
                <a:lnTo>
                  <a:pt x="2577199" y="130006"/>
                </a:lnTo>
                <a:lnTo>
                  <a:pt x="2532491" y="130553"/>
                </a:lnTo>
                <a:lnTo>
                  <a:pt x="2482447" y="130727"/>
                </a:lnTo>
                <a:lnTo>
                  <a:pt x="2439867" y="131735"/>
                </a:lnTo>
                <a:lnTo>
                  <a:pt x="2395530" y="137229"/>
                </a:lnTo>
                <a:lnTo>
                  <a:pt x="2350791" y="148560"/>
                </a:lnTo>
                <a:lnTo>
                  <a:pt x="2307004" y="167082"/>
                </a:lnTo>
                <a:lnTo>
                  <a:pt x="2265526" y="194147"/>
                </a:lnTo>
                <a:lnTo>
                  <a:pt x="2227711" y="231109"/>
                </a:lnTo>
                <a:lnTo>
                  <a:pt x="2194916" y="279321"/>
                </a:lnTo>
                <a:lnTo>
                  <a:pt x="2168495" y="335821"/>
                </a:lnTo>
                <a:lnTo>
                  <a:pt x="2147589" y="395367"/>
                </a:lnTo>
                <a:lnTo>
                  <a:pt x="2131659" y="453796"/>
                </a:lnTo>
                <a:lnTo>
                  <a:pt x="2120169" y="506948"/>
                </a:lnTo>
                <a:lnTo>
                  <a:pt x="2112580" y="550660"/>
                </a:lnTo>
                <a:lnTo>
                  <a:pt x="2108354" y="580771"/>
                </a:lnTo>
                <a:lnTo>
                  <a:pt x="2108354" y="585034"/>
                </a:lnTo>
                <a:lnTo>
                  <a:pt x="2108960" y="588688"/>
                </a:lnTo>
                <a:lnTo>
                  <a:pt x="2108960" y="592951"/>
                </a:lnTo>
                <a:lnTo>
                  <a:pt x="1979420" y="592951"/>
                </a:lnTo>
                <a:lnTo>
                  <a:pt x="1971844" y="538437"/>
                </a:lnTo>
                <a:lnTo>
                  <a:pt x="1942419" y="413527"/>
                </a:lnTo>
                <a:lnTo>
                  <a:pt x="1881101" y="276171"/>
                </a:lnTo>
                <a:lnTo>
                  <a:pt x="1777846" y="184318"/>
                </a:lnTo>
                <a:lnTo>
                  <a:pt x="1705249" y="157864"/>
                </a:lnTo>
                <a:lnTo>
                  <a:pt x="1652274" y="142997"/>
                </a:lnTo>
                <a:lnTo>
                  <a:pt x="1611002" y="136893"/>
                </a:lnTo>
                <a:lnTo>
                  <a:pt x="1573514" y="136726"/>
                </a:lnTo>
                <a:lnTo>
                  <a:pt x="1531890" y="139673"/>
                </a:lnTo>
                <a:lnTo>
                  <a:pt x="1478209" y="142907"/>
                </a:lnTo>
                <a:lnTo>
                  <a:pt x="1420606" y="145541"/>
                </a:lnTo>
                <a:lnTo>
                  <a:pt x="1370499" y="150190"/>
                </a:lnTo>
                <a:lnTo>
                  <a:pt x="1326715" y="159014"/>
                </a:lnTo>
                <a:lnTo>
                  <a:pt x="1288076" y="174176"/>
                </a:lnTo>
                <a:lnTo>
                  <a:pt x="1253408" y="197840"/>
                </a:lnTo>
                <a:lnTo>
                  <a:pt x="1221536" y="232167"/>
                </a:lnTo>
                <a:lnTo>
                  <a:pt x="1191284" y="279321"/>
                </a:lnTo>
                <a:lnTo>
                  <a:pt x="1163427" y="339064"/>
                </a:lnTo>
                <a:lnTo>
                  <a:pt x="1141759" y="401818"/>
                </a:lnTo>
                <a:lnTo>
                  <a:pt x="1125606" y="462779"/>
                </a:lnTo>
                <a:lnTo>
                  <a:pt x="1114295" y="517143"/>
                </a:lnTo>
                <a:lnTo>
                  <a:pt x="1107154" y="560105"/>
                </a:lnTo>
                <a:lnTo>
                  <a:pt x="1103511" y="586861"/>
                </a:lnTo>
                <a:lnTo>
                  <a:pt x="1104116" y="589297"/>
                </a:lnTo>
                <a:lnTo>
                  <a:pt x="1104116" y="593560"/>
                </a:lnTo>
                <a:lnTo>
                  <a:pt x="974577" y="593560"/>
                </a:lnTo>
                <a:lnTo>
                  <a:pt x="966906" y="538951"/>
                </a:lnTo>
                <a:lnTo>
                  <a:pt x="937273" y="413831"/>
                </a:lnTo>
                <a:lnTo>
                  <a:pt x="875747" y="276266"/>
                </a:lnTo>
                <a:lnTo>
                  <a:pt x="772397" y="184318"/>
                </a:lnTo>
                <a:lnTo>
                  <a:pt x="697740" y="156242"/>
                </a:lnTo>
                <a:lnTo>
                  <a:pt x="640234" y="137538"/>
                </a:lnTo>
                <a:lnTo>
                  <a:pt x="594431" y="126921"/>
                </a:lnTo>
                <a:lnTo>
                  <a:pt x="554883" y="123103"/>
                </a:lnTo>
                <a:lnTo>
                  <a:pt x="516142" y="124800"/>
                </a:lnTo>
                <a:lnTo>
                  <a:pt x="472760" y="130727"/>
                </a:lnTo>
                <a:lnTo>
                  <a:pt x="430562" y="137138"/>
                </a:lnTo>
                <a:lnTo>
                  <a:pt x="386373" y="144806"/>
                </a:lnTo>
                <a:lnTo>
                  <a:pt x="341612" y="155958"/>
                </a:lnTo>
                <a:lnTo>
                  <a:pt x="297699" y="172820"/>
                </a:lnTo>
                <a:lnTo>
                  <a:pt x="256051" y="197618"/>
                </a:lnTo>
                <a:lnTo>
                  <a:pt x="218089" y="232579"/>
                </a:lnTo>
                <a:lnTo>
                  <a:pt x="185230" y="279930"/>
                </a:lnTo>
                <a:lnTo>
                  <a:pt x="142053" y="382373"/>
                </a:lnTo>
                <a:lnTo>
                  <a:pt x="114936" y="484246"/>
                </a:lnTo>
                <a:lnTo>
                  <a:pt x="100872" y="562368"/>
                </a:lnTo>
                <a:lnTo>
                  <a:pt x="96852" y="593560"/>
                </a:lnTo>
                <a:lnTo>
                  <a:pt x="0" y="593560"/>
                </a:lnTo>
                <a:lnTo>
                  <a:pt x="3669" y="554556"/>
                </a:lnTo>
                <a:lnTo>
                  <a:pt x="20732" y="456461"/>
                </a:lnTo>
                <a:lnTo>
                  <a:pt x="60267" y="327650"/>
                </a:lnTo>
                <a:lnTo>
                  <a:pt x="131356" y="196498"/>
                </a:lnTo>
                <a:lnTo>
                  <a:pt x="161411" y="158154"/>
                </a:lnTo>
                <a:lnTo>
                  <a:pt x="191970" y="124868"/>
                </a:lnTo>
                <a:lnTo>
                  <a:pt x="223507" y="96395"/>
                </a:lnTo>
                <a:lnTo>
                  <a:pt x="256501" y="72489"/>
                </a:lnTo>
                <a:lnTo>
                  <a:pt x="291429" y="52906"/>
                </a:lnTo>
                <a:lnTo>
                  <a:pt x="328768" y="37399"/>
                </a:lnTo>
                <a:lnTo>
                  <a:pt x="368995" y="25724"/>
                </a:lnTo>
                <a:lnTo>
                  <a:pt x="412586" y="17635"/>
                </a:lnTo>
                <a:lnTo>
                  <a:pt x="460020" y="12887"/>
                </a:lnTo>
                <a:lnTo>
                  <a:pt x="511773" y="11235"/>
                </a:lnTo>
                <a:lnTo>
                  <a:pt x="568322" y="12433"/>
                </a:lnTo>
                <a:lnTo>
                  <a:pt x="630145" y="16236"/>
                </a:lnTo>
                <a:lnTo>
                  <a:pt x="676910" y="22069"/>
                </a:lnTo>
                <a:lnTo>
                  <a:pt x="722334" y="32194"/>
                </a:lnTo>
                <a:lnTo>
                  <a:pt x="766212" y="46515"/>
                </a:lnTo>
                <a:lnTo>
                  <a:pt x="808336" y="64933"/>
                </a:lnTo>
                <a:lnTo>
                  <a:pt x="848501" y="87352"/>
                </a:lnTo>
                <a:lnTo>
                  <a:pt x="886501" y="113675"/>
                </a:lnTo>
                <a:lnTo>
                  <a:pt x="922131" y="143804"/>
                </a:lnTo>
                <a:lnTo>
                  <a:pt x="955184" y="177642"/>
                </a:lnTo>
                <a:lnTo>
                  <a:pt x="985454" y="215091"/>
                </a:lnTo>
                <a:lnTo>
                  <a:pt x="1012735" y="256055"/>
                </a:lnTo>
                <a:lnTo>
                  <a:pt x="1036821" y="300436"/>
                </a:lnTo>
                <a:lnTo>
                  <a:pt x="1057506" y="348137"/>
                </a:lnTo>
                <a:lnTo>
                  <a:pt x="1073387" y="308086"/>
                </a:lnTo>
                <a:lnTo>
                  <a:pt x="1091934" y="269348"/>
                </a:lnTo>
                <a:lnTo>
                  <a:pt x="1113093" y="232095"/>
                </a:lnTo>
                <a:lnTo>
                  <a:pt x="1136804" y="196498"/>
                </a:lnTo>
                <a:lnTo>
                  <a:pt x="1166849" y="158282"/>
                </a:lnTo>
                <a:lnTo>
                  <a:pt x="1197376" y="125079"/>
                </a:lnTo>
                <a:lnTo>
                  <a:pt x="1228871" y="96652"/>
                </a:lnTo>
                <a:lnTo>
                  <a:pt x="1261816" y="72760"/>
                </a:lnTo>
                <a:lnTo>
                  <a:pt x="1296694" y="53165"/>
                </a:lnTo>
                <a:lnTo>
                  <a:pt x="1333990" y="37627"/>
                </a:lnTo>
                <a:lnTo>
                  <a:pt x="1374186" y="25909"/>
                </a:lnTo>
                <a:lnTo>
                  <a:pt x="1417766" y="17770"/>
                </a:lnTo>
                <a:lnTo>
                  <a:pt x="1465213" y="12973"/>
                </a:lnTo>
                <a:lnTo>
                  <a:pt x="1517012" y="11277"/>
                </a:lnTo>
                <a:lnTo>
                  <a:pt x="1573644" y="12445"/>
                </a:lnTo>
                <a:lnTo>
                  <a:pt x="1635594" y="16236"/>
                </a:lnTo>
                <a:lnTo>
                  <a:pt x="1682359" y="22057"/>
                </a:lnTo>
                <a:lnTo>
                  <a:pt x="1727783" y="32146"/>
                </a:lnTo>
                <a:lnTo>
                  <a:pt x="1771660" y="46410"/>
                </a:lnTo>
                <a:lnTo>
                  <a:pt x="1813785" y="64753"/>
                </a:lnTo>
                <a:lnTo>
                  <a:pt x="1853950" y="87079"/>
                </a:lnTo>
                <a:lnTo>
                  <a:pt x="1891950" y="113294"/>
                </a:lnTo>
                <a:lnTo>
                  <a:pt x="1927580" y="143303"/>
                </a:lnTo>
                <a:lnTo>
                  <a:pt x="1960632" y="177010"/>
                </a:lnTo>
                <a:lnTo>
                  <a:pt x="1990902" y="214320"/>
                </a:lnTo>
                <a:lnTo>
                  <a:pt x="2018183" y="255139"/>
                </a:lnTo>
                <a:lnTo>
                  <a:pt x="2042270" y="299370"/>
                </a:lnTo>
                <a:lnTo>
                  <a:pt x="2062955" y="346919"/>
                </a:lnTo>
                <a:lnTo>
                  <a:pt x="2078741" y="307315"/>
                </a:lnTo>
                <a:lnTo>
                  <a:pt x="2097081" y="268968"/>
                </a:lnTo>
                <a:lnTo>
                  <a:pt x="2118031" y="231991"/>
                </a:lnTo>
                <a:lnTo>
                  <a:pt x="2141648" y="196498"/>
                </a:lnTo>
                <a:lnTo>
                  <a:pt x="2171692" y="158042"/>
                </a:lnTo>
                <a:lnTo>
                  <a:pt x="2202220" y="124177"/>
                </a:lnTo>
                <a:lnTo>
                  <a:pt x="2233714" y="94749"/>
                </a:lnTo>
                <a:lnTo>
                  <a:pt x="2266659" y="69602"/>
                </a:lnTo>
                <a:lnTo>
                  <a:pt x="2301537" y="48583"/>
                </a:lnTo>
                <a:lnTo>
                  <a:pt x="2338833" y="31537"/>
                </a:lnTo>
                <a:lnTo>
                  <a:pt x="2379029" y="18310"/>
                </a:lnTo>
                <a:lnTo>
                  <a:pt x="2422609" y="8748"/>
                </a:lnTo>
                <a:lnTo>
                  <a:pt x="2470057" y="2696"/>
                </a:lnTo>
                <a:lnTo>
                  <a:pt x="2521855" y="0"/>
                </a:lnTo>
                <a:lnTo>
                  <a:pt x="2578487" y="505"/>
                </a:lnTo>
                <a:lnTo>
                  <a:pt x="2640437" y="4057"/>
                </a:lnTo>
                <a:lnTo>
                  <a:pt x="2683121" y="9313"/>
                </a:lnTo>
                <a:lnTo>
                  <a:pt x="2724707" y="18318"/>
                </a:lnTo>
                <a:lnTo>
                  <a:pt x="2765040" y="30976"/>
                </a:lnTo>
                <a:lnTo>
                  <a:pt x="2803964" y="47191"/>
                </a:lnTo>
                <a:lnTo>
                  <a:pt x="2841324" y="66865"/>
                </a:lnTo>
                <a:lnTo>
                  <a:pt x="2876963" y="89902"/>
                </a:lnTo>
                <a:lnTo>
                  <a:pt x="2910727" y="116206"/>
                </a:lnTo>
                <a:lnTo>
                  <a:pt x="2942460" y="145680"/>
                </a:lnTo>
                <a:lnTo>
                  <a:pt x="2972005" y="178228"/>
                </a:lnTo>
                <a:lnTo>
                  <a:pt x="2999208" y="213753"/>
                </a:lnTo>
                <a:lnTo>
                  <a:pt x="3023912" y="252159"/>
                </a:lnTo>
                <a:lnTo>
                  <a:pt x="3045962" y="293350"/>
                </a:lnTo>
                <a:lnTo>
                  <a:pt x="3065202" y="337228"/>
                </a:lnTo>
                <a:lnTo>
                  <a:pt x="3081476" y="383698"/>
                </a:lnTo>
                <a:lnTo>
                  <a:pt x="3094629" y="432662"/>
                </a:lnTo>
                <a:lnTo>
                  <a:pt x="3104505" y="484025"/>
                </a:lnTo>
                <a:lnTo>
                  <a:pt x="3110948" y="537690"/>
                </a:lnTo>
                <a:lnTo>
                  <a:pt x="3113803" y="593560"/>
                </a:lnTo>
                <a:close/>
              </a:path>
            </a:pathLst>
          </a:custGeom>
          <a:solidFill>
            <a:srgbClr val="EC4E2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3538683"/>
            <a:ext cx="5330190" cy="5606415"/>
            <a:chOff x="0" y="3538683"/>
            <a:chExt cx="5330190" cy="56064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125313"/>
              <a:ext cx="5330109" cy="50196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3538683"/>
              <a:ext cx="2795270" cy="1714500"/>
            </a:xfrm>
            <a:custGeom>
              <a:avLst/>
              <a:gdLst/>
              <a:ahLst/>
              <a:cxnLst/>
              <a:rect l="l" t="t" r="r" b="b"/>
              <a:pathLst>
                <a:path w="2795270" h="1714500">
                  <a:moveTo>
                    <a:pt x="1324508" y="1168399"/>
                  </a:moveTo>
                  <a:lnTo>
                    <a:pt x="1293511" y="1168399"/>
                  </a:lnTo>
                  <a:lnTo>
                    <a:pt x="1296368" y="1104899"/>
                  </a:lnTo>
                  <a:lnTo>
                    <a:pt x="1304910" y="990599"/>
                  </a:lnTo>
                  <a:lnTo>
                    <a:pt x="1310595" y="939799"/>
                  </a:lnTo>
                  <a:lnTo>
                    <a:pt x="1317222" y="888999"/>
                  </a:lnTo>
                  <a:lnTo>
                    <a:pt x="1324792" y="838199"/>
                  </a:lnTo>
                  <a:lnTo>
                    <a:pt x="1333305" y="787399"/>
                  </a:lnTo>
                  <a:lnTo>
                    <a:pt x="1342760" y="736599"/>
                  </a:lnTo>
                  <a:lnTo>
                    <a:pt x="1353157" y="698499"/>
                  </a:lnTo>
                  <a:lnTo>
                    <a:pt x="1369575" y="634999"/>
                  </a:lnTo>
                  <a:lnTo>
                    <a:pt x="1387807" y="584199"/>
                  </a:lnTo>
                  <a:lnTo>
                    <a:pt x="1407845" y="520699"/>
                  </a:lnTo>
                  <a:lnTo>
                    <a:pt x="1429681" y="469899"/>
                  </a:lnTo>
                  <a:lnTo>
                    <a:pt x="1453306" y="431799"/>
                  </a:lnTo>
                  <a:lnTo>
                    <a:pt x="1478713" y="380999"/>
                  </a:lnTo>
                  <a:lnTo>
                    <a:pt x="1505892" y="342899"/>
                  </a:lnTo>
                  <a:lnTo>
                    <a:pt x="1534835" y="304799"/>
                  </a:lnTo>
                  <a:lnTo>
                    <a:pt x="1565535" y="279399"/>
                  </a:lnTo>
                  <a:lnTo>
                    <a:pt x="1597983" y="253999"/>
                  </a:lnTo>
                  <a:lnTo>
                    <a:pt x="1632170" y="228599"/>
                  </a:lnTo>
                  <a:lnTo>
                    <a:pt x="1668089" y="203199"/>
                  </a:lnTo>
                  <a:lnTo>
                    <a:pt x="1756927" y="165099"/>
                  </a:lnTo>
                  <a:lnTo>
                    <a:pt x="1840041" y="126999"/>
                  </a:lnTo>
                  <a:lnTo>
                    <a:pt x="1917446" y="101599"/>
                  </a:lnTo>
                  <a:lnTo>
                    <a:pt x="1989160" y="76199"/>
                  </a:lnTo>
                  <a:lnTo>
                    <a:pt x="2055197" y="50799"/>
                  </a:lnTo>
                  <a:lnTo>
                    <a:pt x="2115575" y="38099"/>
                  </a:lnTo>
                  <a:lnTo>
                    <a:pt x="2170311" y="25399"/>
                  </a:lnTo>
                  <a:lnTo>
                    <a:pt x="2219419" y="12699"/>
                  </a:lnTo>
                  <a:lnTo>
                    <a:pt x="2262917" y="0"/>
                  </a:lnTo>
                  <a:lnTo>
                    <a:pt x="2425198" y="0"/>
                  </a:lnTo>
                  <a:lnTo>
                    <a:pt x="2426671" y="25399"/>
                  </a:lnTo>
                  <a:lnTo>
                    <a:pt x="2309737" y="25399"/>
                  </a:lnTo>
                  <a:lnTo>
                    <a:pt x="2276569" y="38099"/>
                  </a:lnTo>
                  <a:lnTo>
                    <a:pt x="2238587" y="38099"/>
                  </a:lnTo>
                  <a:lnTo>
                    <a:pt x="2195795" y="50799"/>
                  </a:lnTo>
                  <a:lnTo>
                    <a:pt x="2148198" y="63499"/>
                  </a:lnTo>
                  <a:lnTo>
                    <a:pt x="2095799" y="76199"/>
                  </a:lnTo>
                  <a:lnTo>
                    <a:pt x="2038603" y="88899"/>
                  </a:lnTo>
                  <a:lnTo>
                    <a:pt x="1976614" y="114299"/>
                  </a:lnTo>
                  <a:lnTo>
                    <a:pt x="1909836" y="139699"/>
                  </a:lnTo>
                  <a:lnTo>
                    <a:pt x="1838274" y="165099"/>
                  </a:lnTo>
                  <a:lnTo>
                    <a:pt x="1761932" y="203199"/>
                  </a:lnTo>
                  <a:lnTo>
                    <a:pt x="1680814" y="241299"/>
                  </a:lnTo>
                  <a:lnTo>
                    <a:pt x="1645055" y="253999"/>
                  </a:lnTo>
                  <a:lnTo>
                    <a:pt x="1611688" y="279399"/>
                  </a:lnTo>
                  <a:lnTo>
                    <a:pt x="1580632" y="304799"/>
                  </a:lnTo>
                  <a:lnTo>
                    <a:pt x="1551807" y="342899"/>
                  </a:lnTo>
                  <a:lnTo>
                    <a:pt x="1525135" y="368299"/>
                  </a:lnTo>
                  <a:lnTo>
                    <a:pt x="1500536" y="406399"/>
                  </a:lnTo>
                  <a:lnTo>
                    <a:pt x="1477931" y="444499"/>
                  </a:lnTo>
                  <a:lnTo>
                    <a:pt x="1457238" y="482599"/>
                  </a:lnTo>
                  <a:lnTo>
                    <a:pt x="1438381" y="533399"/>
                  </a:lnTo>
                  <a:lnTo>
                    <a:pt x="1421277" y="571499"/>
                  </a:lnTo>
                  <a:lnTo>
                    <a:pt x="1405849" y="622299"/>
                  </a:lnTo>
                  <a:lnTo>
                    <a:pt x="1392017" y="673099"/>
                  </a:lnTo>
                  <a:lnTo>
                    <a:pt x="1379700" y="723899"/>
                  </a:lnTo>
                  <a:lnTo>
                    <a:pt x="1368820" y="774699"/>
                  </a:lnTo>
                  <a:lnTo>
                    <a:pt x="1359297" y="825499"/>
                  </a:lnTo>
                  <a:lnTo>
                    <a:pt x="1351051" y="876299"/>
                  </a:lnTo>
                  <a:lnTo>
                    <a:pt x="1344003" y="927099"/>
                  </a:lnTo>
                  <a:lnTo>
                    <a:pt x="1338073" y="977899"/>
                  </a:lnTo>
                  <a:lnTo>
                    <a:pt x="1333182" y="1028699"/>
                  </a:lnTo>
                  <a:lnTo>
                    <a:pt x="1329250" y="1079499"/>
                  </a:lnTo>
                  <a:lnTo>
                    <a:pt x="1326197" y="1130299"/>
                  </a:lnTo>
                  <a:lnTo>
                    <a:pt x="1324508" y="1168399"/>
                  </a:lnTo>
                  <a:close/>
                </a:path>
                <a:path w="2795270" h="1714500">
                  <a:moveTo>
                    <a:pt x="1415984" y="1384299"/>
                  </a:moveTo>
                  <a:lnTo>
                    <a:pt x="1384969" y="1371599"/>
                  </a:lnTo>
                  <a:lnTo>
                    <a:pt x="1405126" y="1295399"/>
                  </a:lnTo>
                  <a:lnTo>
                    <a:pt x="1424693" y="1219199"/>
                  </a:lnTo>
                  <a:lnTo>
                    <a:pt x="1443666" y="1142999"/>
                  </a:lnTo>
                  <a:lnTo>
                    <a:pt x="1462039" y="1079499"/>
                  </a:lnTo>
                  <a:lnTo>
                    <a:pt x="1479807" y="1015999"/>
                  </a:lnTo>
                  <a:lnTo>
                    <a:pt x="1496964" y="965199"/>
                  </a:lnTo>
                  <a:lnTo>
                    <a:pt x="1513506" y="914399"/>
                  </a:lnTo>
                  <a:lnTo>
                    <a:pt x="1529427" y="863599"/>
                  </a:lnTo>
                  <a:lnTo>
                    <a:pt x="1544722" y="825499"/>
                  </a:lnTo>
                  <a:lnTo>
                    <a:pt x="1559386" y="787399"/>
                  </a:lnTo>
                  <a:lnTo>
                    <a:pt x="1573413" y="761999"/>
                  </a:lnTo>
                  <a:lnTo>
                    <a:pt x="1586799" y="723899"/>
                  </a:lnTo>
                  <a:lnTo>
                    <a:pt x="1599537" y="711199"/>
                  </a:lnTo>
                  <a:lnTo>
                    <a:pt x="1611624" y="698499"/>
                  </a:lnTo>
                  <a:lnTo>
                    <a:pt x="1632376" y="673099"/>
                  </a:lnTo>
                  <a:lnTo>
                    <a:pt x="1658826" y="647699"/>
                  </a:lnTo>
                  <a:lnTo>
                    <a:pt x="1690944" y="622299"/>
                  </a:lnTo>
                  <a:lnTo>
                    <a:pt x="1728702" y="596899"/>
                  </a:lnTo>
                  <a:lnTo>
                    <a:pt x="1772072" y="571499"/>
                  </a:lnTo>
                  <a:lnTo>
                    <a:pt x="1821025" y="546099"/>
                  </a:lnTo>
                  <a:lnTo>
                    <a:pt x="1875532" y="520699"/>
                  </a:lnTo>
                  <a:lnTo>
                    <a:pt x="1935565" y="495299"/>
                  </a:lnTo>
                  <a:lnTo>
                    <a:pt x="2001095" y="469899"/>
                  </a:lnTo>
                  <a:lnTo>
                    <a:pt x="2072093" y="444499"/>
                  </a:lnTo>
                  <a:lnTo>
                    <a:pt x="2136974" y="419099"/>
                  </a:lnTo>
                  <a:lnTo>
                    <a:pt x="2198990" y="393699"/>
                  </a:lnTo>
                  <a:lnTo>
                    <a:pt x="2256540" y="380999"/>
                  </a:lnTo>
                  <a:lnTo>
                    <a:pt x="2308025" y="355599"/>
                  </a:lnTo>
                  <a:lnTo>
                    <a:pt x="2351844" y="342899"/>
                  </a:lnTo>
                  <a:lnTo>
                    <a:pt x="2386399" y="330199"/>
                  </a:lnTo>
                  <a:lnTo>
                    <a:pt x="2410088" y="330199"/>
                  </a:lnTo>
                  <a:lnTo>
                    <a:pt x="2394182" y="25399"/>
                  </a:lnTo>
                  <a:lnTo>
                    <a:pt x="2426671" y="25399"/>
                  </a:lnTo>
                  <a:lnTo>
                    <a:pt x="2445081" y="342899"/>
                  </a:lnTo>
                  <a:lnTo>
                    <a:pt x="2433151" y="355599"/>
                  </a:lnTo>
                  <a:lnTo>
                    <a:pt x="2408652" y="355599"/>
                  </a:lnTo>
                  <a:lnTo>
                    <a:pt x="2381417" y="368299"/>
                  </a:lnTo>
                  <a:lnTo>
                    <a:pt x="2345790" y="380999"/>
                  </a:lnTo>
                  <a:lnTo>
                    <a:pt x="2302969" y="393699"/>
                  </a:lnTo>
                  <a:lnTo>
                    <a:pt x="2254154" y="406399"/>
                  </a:lnTo>
                  <a:lnTo>
                    <a:pt x="2200542" y="431799"/>
                  </a:lnTo>
                  <a:lnTo>
                    <a:pt x="2143332" y="457199"/>
                  </a:lnTo>
                  <a:lnTo>
                    <a:pt x="2083724" y="469899"/>
                  </a:lnTo>
                  <a:lnTo>
                    <a:pt x="1902492" y="546099"/>
                  </a:lnTo>
                  <a:lnTo>
                    <a:pt x="1845274" y="571499"/>
                  </a:lnTo>
                  <a:lnTo>
                    <a:pt x="1791650" y="609599"/>
                  </a:lnTo>
                  <a:lnTo>
                    <a:pt x="1742820" y="634999"/>
                  </a:lnTo>
                  <a:lnTo>
                    <a:pt x="1699981" y="660399"/>
                  </a:lnTo>
                  <a:lnTo>
                    <a:pt x="1664333" y="685799"/>
                  </a:lnTo>
                  <a:lnTo>
                    <a:pt x="1621652" y="736599"/>
                  </a:lnTo>
                  <a:lnTo>
                    <a:pt x="1604756" y="774699"/>
                  </a:lnTo>
                  <a:lnTo>
                    <a:pt x="1586470" y="812799"/>
                  </a:lnTo>
                  <a:lnTo>
                    <a:pt x="1566875" y="863599"/>
                  </a:lnTo>
                  <a:lnTo>
                    <a:pt x="1546056" y="927099"/>
                  </a:lnTo>
                  <a:lnTo>
                    <a:pt x="1524097" y="990599"/>
                  </a:lnTo>
                  <a:lnTo>
                    <a:pt x="1501080" y="1066799"/>
                  </a:lnTo>
                  <a:lnTo>
                    <a:pt x="1533826" y="1066799"/>
                  </a:lnTo>
                  <a:lnTo>
                    <a:pt x="1512214" y="1117599"/>
                  </a:lnTo>
                  <a:lnTo>
                    <a:pt x="1491365" y="1168399"/>
                  </a:lnTo>
                  <a:lnTo>
                    <a:pt x="1471298" y="1219199"/>
                  </a:lnTo>
                  <a:lnTo>
                    <a:pt x="1452033" y="1269999"/>
                  </a:lnTo>
                  <a:lnTo>
                    <a:pt x="1433589" y="1320799"/>
                  </a:lnTo>
                  <a:lnTo>
                    <a:pt x="1415984" y="1384299"/>
                  </a:lnTo>
                  <a:close/>
                </a:path>
                <a:path w="2795270" h="1714500">
                  <a:moveTo>
                    <a:pt x="1289535" y="1358899"/>
                  </a:moveTo>
                  <a:lnTo>
                    <a:pt x="1284093" y="1308099"/>
                  </a:lnTo>
                  <a:lnTo>
                    <a:pt x="1277876" y="1269999"/>
                  </a:lnTo>
                  <a:lnTo>
                    <a:pt x="1270834" y="1219199"/>
                  </a:lnTo>
                  <a:lnTo>
                    <a:pt x="1262918" y="1181099"/>
                  </a:lnTo>
                  <a:lnTo>
                    <a:pt x="1254079" y="1130299"/>
                  </a:lnTo>
                  <a:lnTo>
                    <a:pt x="1244269" y="1079499"/>
                  </a:lnTo>
                  <a:lnTo>
                    <a:pt x="1233438" y="1028699"/>
                  </a:lnTo>
                  <a:lnTo>
                    <a:pt x="1221538" y="977899"/>
                  </a:lnTo>
                  <a:lnTo>
                    <a:pt x="1208520" y="927099"/>
                  </a:lnTo>
                  <a:lnTo>
                    <a:pt x="1194334" y="876299"/>
                  </a:lnTo>
                  <a:lnTo>
                    <a:pt x="1178932" y="825499"/>
                  </a:lnTo>
                  <a:lnTo>
                    <a:pt x="1162265" y="774699"/>
                  </a:lnTo>
                  <a:lnTo>
                    <a:pt x="1144283" y="723899"/>
                  </a:lnTo>
                  <a:lnTo>
                    <a:pt x="1124939" y="673099"/>
                  </a:lnTo>
                  <a:lnTo>
                    <a:pt x="1104183" y="622299"/>
                  </a:lnTo>
                  <a:lnTo>
                    <a:pt x="1081966" y="571499"/>
                  </a:lnTo>
                  <a:lnTo>
                    <a:pt x="1054502" y="520699"/>
                  </a:lnTo>
                  <a:lnTo>
                    <a:pt x="1025798" y="469899"/>
                  </a:lnTo>
                  <a:lnTo>
                    <a:pt x="995861" y="419099"/>
                  </a:lnTo>
                  <a:lnTo>
                    <a:pt x="964699" y="368299"/>
                  </a:lnTo>
                  <a:lnTo>
                    <a:pt x="932321" y="330199"/>
                  </a:lnTo>
                  <a:lnTo>
                    <a:pt x="898736" y="292099"/>
                  </a:lnTo>
                  <a:lnTo>
                    <a:pt x="863950" y="253999"/>
                  </a:lnTo>
                  <a:lnTo>
                    <a:pt x="827973" y="215899"/>
                  </a:lnTo>
                  <a:lnTo>
                    <a:pt x="790812" y="190499"/>
                  </a:lnTo>
                  <a:lnTo>
                    <a:pt x="752475" y="165099"/>
                  </a:lnTo>
                  <a:lnTo>
                    <a:pt x="712971" y="139699"/>
                  </a:lnTo>
                  <a:lnTo>
                    <a:pt x="630495" y="114299"/>
                  </a:lnTo>
                  <a:lnTo>
                    <a:pt x="543446" y="88899"/>
                  </a:lnTo>
                  <a:lnTo>
                    <a:pt x="498228" y="88899"/>
                  </a:lnTo>
                  <a:lnTo>
                    <a:pt x="404820" y="76199"/>
                  </a:lnTo>
                  <a:lnTo>
                    <a:pt x="33188" y="76199"/>
                  </a:lnTo>
                  <a:lnTo>
                    <a:pt x="88199" y="63499"/>
                  </a:lnTo>
                  <a:lnTo>
                    <a:pt x="151919" y="50799"/>
                  </a:lnTo>
                  <a:lnTo>
                    <a:pt x="501409" y="50799"/>
                  </a:lnTo>
                  <a:lnTo>
                    <a:pt x="546203" y="63499"/>
                  </a:lnTo>
                  <a:lnTo>
                    <a:pt x="589918" y="63499"/>
                  </a:lnTo>
                  <a:lnTo>
                    <a:pt x="674086" y="88899"/>
                  </a:lnTo>
                  <a:lnTo>
                    <a:pt x="714528" y="114299"/>
                  </a:lnTo>
                  <a:lnTo>
                    <a:pt x="753868" y="126999"/>
                  </a:lnTo>
                  <a:lnTo>
                    <a:pt x="792100" y="152399"/>
                  </a:lnTo>
                  <a:lnTo>
                    <a:pt x="829218" y="177799"/>
                  </a:lnTo>
                  <a:lnTo>
                    <a:pt x="865216" y="215899"/>
                  </a:lnTo>
                  <a:lnTo>
                    <a:pt x="900088" y="241299"/>
                  </a:lnTo>
                  <a:lnTo>
                    <a:pt x="933829" y="279399"/>
                  </a:lnTo>
                  <a:lnTo>
                    <a:pt x="966433" y="317499"/>
                  </a:lnTo>
                  <a:lnTo>
                    <a:pt x="997893" y="355599"/>
                  </a:lnTo>
                  <a:lnTo>
                    <a:pt x="1028205" y="406399"/>
                  </a:lnTo>
                  <a:lnTo>
                    <a:pt x="1057361" y="457199"/>
                  </a:lnTo>
                  <a:lnTo>
                    <a:pt x="1085357" y="507999"/>
                  </a:lnTo>
                  <a:lnTo>
                    <a:pt x="1112187" y="558799"/>
                  </a:lnTo>
                  <a:lnTo>
                    <a:pt x="1134314" y="609599"/>
                  </a:lnTo>
                  <a:lnTo>
                    <a:pt x="1154999" y="660399"/>
                  </a:lnTo>
                  <a:lnTo>
                    <a:pt x="1174293" y="711199"/>
                  </a:lnTo>
                  <a:lnTo>
                    <a:pt x="1192245" y="761999"/>
                  </a:lnTo>
                  <a:lnTo>
                    <a:pt x="1208905" y="812799"/>
                  </a:lnTo>
                  <a:lnTo>
                    <a:pt x="1224322" y="863599"/>
                  </a:lnTo>
                  <a:lnTo>
                    <a:pt x="1238545" y="914399"/>
                  </a:lnTo>
                  <a:lnTo>
                    <a:pt x="1251626" y="965199"/>
                  </a:lnTo>
                  <a:lnTo>
                    <a:pt x="1263613" y="1015999"/>
                  </a:lnTo>
                  <a:lnTo>
                    <a:pt x="1274557" y="1066799"/>
                  </a:lnTo>
                  <a:lnTo>
                    <a:pt x="1284506" y="1117599"/>
                  </a:lnTo>
                  <a:lnTo>
                    <a:pt x="1293511" y="1168399"/>
                  </a:lnTo>
                  <a:lnTo>
                    <a:pt x="1324508" y="1168399"/>
                  </a:lnTo>
                  <a:lnTo>
                    <a:pt x="1323945" y="1181099"/>
                  </a:lnTo>
                  <a:lnTo>
                    <a:pt x="1322414" y="1219199"/>
                  </a:lnTo>
                  <a:lnTo>
                    <a:pt x="1321523" y="1269999"/>
                  </a:lnTo>
                  <a:lnTo>
                    <a:pt x="1321303" y="1295399"/>
                  </a:lnTo>
                  <a:lnTo>
                    <a:pt x="1321346" y="1346199"/>
                  </a:lnTo>
                  <a:lnTo>
                    <a:pt x="1289535" y="1358899"/>
                  </a:lnTo>
                  <a:close/>
                </a:path>
                <a:path w="2795270" h="1714500">
                  <a:moveTo>
                    <a:pt x="0" y="114299"/>
                  </a:moveTo>
                  <a:lnTo>
                    <a:pt x="0" y="76199"/>
                  </a:lnTo>
                  <a:lnTo>
                    <a:pt x="243651" y="76199"/>
                  </a:lnTo>
                  <a:lnTo>
                    <a:pt x="175344" y="88899"/>
                  </a:lnTo>
                  <a:lnTo>
                    <a:pt x="114857" y="88899"/>
                  </a:lnTo>
                  <a:lnTo>
                    <a:pt x="61916" y="101599"/>
                  </a:lnTo>
                  <a:lnTo>
                    <a:pt x="16250" y="101599"/>
                  </a:lnTo>
                  <a:lnTo>
                    <a:pt x="0" y="114299"/>
                  </a:lnTo>
                  <a:close/>
                </a:path>
                <a:path w="2795270" h="1714500">
                  <a:moveTo>
                    <a:pt x="573581" y="469899"/>
                  </a:moveTo>
                  <a:lnTo>
                    <a:pt x="72309" y="469899"/>
                  </a:lnTo>
                  <a:lnTo>
                    <a:pt x="117189" y="457199"/>
                  </a:lnTo>
                  <a:lnTo>
                    <a:pt x="517723" y="457199"/>
                  </a:lnTo>
                  <a:lnTo>
                    <a:pt x="573581" y="469899"/>
                  </a:lnTo>
                  <a:close/>
                </a:path>
                <a:path w="2795270" h="1714500">
                  <a:moveTo>
                    <a:pt x="170808" y="495299"/>
                  </a:moveTo>
                  <a:lnTo>
                    <a:pt x="0" y="495299"/>
                  </a:lnTo>
                  <a:lnTo>
                    <a:pt x="0" y="469899"/>
                  </a:lnTo>
                  <a:lnTo>
                    <a:pt x="625675" y="469899"/>
                  </a:lnTo>
                  <a:lnTo>
                    <a:pt x="672861" y="482599"/>
                  </a:lnTo>
                  <a:lnTo>
                    <a:pt x="229657" y="482599"/>
                  </a:lnTo>
                  <a:lnTo>
                    <a:pt x="170808" y="495299"/>
                  </a:lnTo>
                  <a:close/>
                </a:path>
                <a:path w="2795270" h="1714500">
                  <a:moveTo>
                    <a:pt x="879022" y="685799"/>
                  </a:moveTo>
                  <a:lnTo>
                    <a:pt x="841791" y="685799"/>
                  </a:lnTo>
                  <a:lnTo>
                    <a:pt x="801492" y="622299"/>
                  </a:lnTo>
                  <a:lnTo>
                    <a:pt x="770513" y="584199"/>
                  </a:lnTo>
                  <a:lnTo>
                    <a:pt x="747736" y="558799"/>
                  </a:lnTo>
                  <a:lnTo>
                    <a:pt x="732041" y="546099"/>
                  </a:lnTo>
                  <a:lnTo>
                    <a:pt x="696426" y="520699"/>
                  </a:lnTo>
                  <a:lnTo>
                    <a:pt x="652302" y="507999"/>
                  </a:lnTo>
                  <a:lnTo>
                    <a:pt x="601151" y="507999"/>
                  </a:lnTo>
                  <a:lnTo>
                    <a:pt x="544454" y="495299"/>
                  </a:lnTo>
                  <a:lnTo>
                    <a:pt x="483694" y="495299"/>
                  </a:lnTo>
                  <a:lnTo>
                    <a:pt x="420353" y="482599"/>
                  </a:lnTo>
                  <a:lnTo>
                    <a:pt x="672861" y="482599"/>
                  </a:lnTo>
                  <a:lnTo>
                    <a:pt x="713999" y="495299"/>
                  </a:lnTo>
                  <a:lnTo>
                    <a:pt x="747947" y="520699"/>
                  </a:lnTo>
                  <a:lnTo>
                    <a:pt x="767446" y="533399"/>
                  </a:lnTo>
                  <a:lnTo>
                    <a:pt x="790215" y="558799"/>
                  </a:lnTo>
                  <a:lnTo>
                    <a:pt x="816341" y="584199"/>
                  </a:lnTo>
                  <a:lnTo>
                    <a:pt x="845914" y="634999"/>
                  </a:lnTo>
                  <a:lnTo>
                    <a:pt x="879022" y="685799"/>
                  </a:lnTo>
                  <a:close/>
                </a:path>
                <a:path w="2795270" h="1714500">
                  <a:moveTo>
                    <a:pt x="2101287" y="596899"/>
                  </a:moveTo>
                  <a:lnTo>
                    <a:pt x="2011651" y="596899"/>
                  </a:lnTo>
                  <a:lnTo>
                    <a:pt x="2008470" y="571499"/>
                  </a:lnTo>
                  <a:lnTo>
                    <a:pt x="2104996" y="558799"/>
                  </a:lnTo>
                  <a:lnTo>
                    <a:pt x="2194540" y="546099"/>
                  </a:lnTo>
                  <a:lnTo>
                    <a:pt x="2277222" y="533399"/>
                  </a:lnTo>
                  <a:lnTo>
                    <a:pt x="2635942" y="533399"/>
                  </a:lnTo>
                  <a:lnTo>
                    <a:pt x="2673953" y="546099"/>
                  </a:lnTo>
                  <a:lnTo>
                    <a:pt x="2732389" y="546099"/>
                  </a:lnTo>
                  <a:lnTo>
                    <a:pt x="2753054" y="558799"/>
                  </a:lnTo>
                  <a:lnTo>
                    <a:pt x="2330797" y="558799"/>
                  </a:lnTo>
                  <a:lnTo>
                    <a:pt x="2259990" y="571499"/>
                  </a:lnTo>
                  <a:lnTo>
                    <a:pt x="2183511" y="584199"/>
                  </a:lnTo>
                  <a:lnTo>
                    <a:pt x="2101287" y="596899"/>
                  </a:lnTo>
                  <a:close/>
                </a:path>
                <a:path w="2795270" h="1714500">
                  <a:moveTo>
                    <a:pt x="759" y="660399"/>
                  </a:moveTo>
                  <a:lnTo>
                    <a:pt x="0" y="660399"/>
                  </a:lnTo>
                  <a:lnTo>
                    <a:pt x="0" y="634999"/>
                  </a:lnTo>
                  <a:lnTo>
                    <a:pt x="30256" y="622299"/>
                  </a:lnTo>
                  <a:lnTo>
                    <a:pt x="100933" y="609599"/>
                  </a:lnTo>
                  <a:lnTo>
                    <a:pt x="181481" y="584199"/>
                  </a:lnTo>
                  <a:lnTo>
                    <a:pt x="272394" y="571499"/>
                  </a:lnTo>
                  <a:lnTo>
                    <a:pt x="374164" y="558799"/>
                  </a:lnTo>
                  <a:lnTo>
                    <a:pt x="525625" y="558799"/>
                  </a:lnTo>
                  <a:lnTo>
                    <a:pt x="574041" y="571499"/>
                  </a:lnTo>
                  <a:lnTo>
                    <a:pt x="621398" y="571499"/>
                  </a:lnTo>
                  <a:lnTo>
                    <a:pt x="644539" y="584199"/>
                  </a:lnTo>
                  <a:lnTo>
                    <a:pt x="430348" y="584199"/>
                  </a:lnTo>
                  <a:lnTo>
                    <a:pt x="378141" y="596899"/>
                  </a:lnTo>
                  <a:lnTo>
                    <a:pt x="284881" y="609599"/>
                  </a:lnTo>
                  <a:lnTo>
                    <a:pt x="200888" y="622299"/>
                  </a:lnTo>
                  <a:lnTo>
                    <a:pt x="125788" y="634999"/>
                  </a:lnTo>
                  <a:lnTo>
                    <a:pt x="59203" y="647699"/>
                  </a:lnTo>
                  <a:lnTo>
                    <a:pt x="759" y="660399"/>
                  </a:lnTo>
                  <a:close/>
                </a:path>
                <a:path w="2795270" h="1714500">
                  <a:moveTo>
                    <a:pt x="2722634" y="914399"/>
                  </a:moveTo>
                  <a:lnTo>
                    <a:pt x="2336922" y="914399"/>
                  </a:lnTo>
                  <a:lnTo>
                    <a:pt x="2406035" y="901699"/>
                  </a:lnTo>
                  <a:lnTo>
                    <a:pt x="2471865" y="901699"/>
                  </a:lnTo>
                  <a:lnTo>
                    <a:pt x="2532784" y="888999"/>
                  </a:lnTo>
                  <a:lnTo>
                    <a:pt x="2669800" y="888999"/>
                  </a:lnTo>
                  <a:lnTo>
                    <a:pt x="2694799" y="876299"/>
                  </a:lnTo>
                  <a:lnTo>
                    <a:pt x="2756831" y="584199"/>
                  </a:lnTo>
                  <a:lnTo>
                    <a:pt x="2725238" y="584199"/>
                  </a:lnTo>
                  <a:lnTo>
                    <a:pt x="2702097" y="571499"/>
                  </a:lnTo>
                  <a:lnTo>
                    <a:pt x="2640749" y="571499"/>
                  </a:lnTo>
                  <a:lnTo>
                    <a:pt x="2602394" y="558799"/>
                  </a:lnTo>
                  <a:lnTo>
                    <a:pt x="2782280" y="558799"/>
                  </a:lnTo>
                  <a:lnTo>
                    <a:pt x="2795005" y="571499"/>
                  </a:lnTo>
                  <a:lnTo>
                    <a:pt x="2722634" y="914399"/>
                  </a:lnTo>
                  <a:close/>
                </a:path>
                <a:path w="2795270" h="1714500">
                  <a:moveTo>
                    <a:pt x="1533826" y="1066799"/>
                  </a:moveTo>
                  <a:lnTo>
                    <a:pt x="1501080" y="1066799"/>
                  </a:lnTo>
                  <a:lnTo>
                    <a:pt x="1534098" y="1003299"/>
                  </a:lnTo>
                  <a:lnTo>
                    <a:pt x="1567843" y="939799"/>
                  </a:lnTo>
                  <a:lnTo>
                    <a:pt x="1602176" y="888999"/>
                  </a:lnTo>
                  <a:lnTo>
                    <a:pt x="1636954" y="838199"/>
                  </a:lnTo>
                  <a:lnTo>
                    <a:pt x="1672036" y="787399"/>
                  </a:lnTo>
                  <a:lnTo>
                    <a:pt x="1742547" y="711199"/>
                  </a:lnTo>
                  <a:lnTo>
                    <a:pt x="1847057" y="634999"/>
                  </a:lnTo>
                  <a:lnTo>
                    <a:pt x="1880994" y="622299"/>
                  </a:lnTo>
                  <a:lnTo>
                    <a:pt x="1946669" y="596899"/>
                  </a:lnTo>
                  <a:lnTo>
                    <a:pt x="1978124" y="584199"/>
                  </a:lnTo>
                  <a:lnTo>
                    <a:pt x="2008470" y="571499"/>
                  </a:lnTo>
                  <a:lnTo>
                    <a:pt x="2011651" y="596899"/>
                  </a:lnTo>
                  <a:lnTo>
                    <a:pt x="2101287" y="596899"/>
                  </a:lnTo>
                  <a:lnTo>
                    <a:pt x="2013242" y="609599"/>
                  </a:lnTo>
                  <a:lnTo>
                    <a:pt x="1928236" y="634999"/>
                  </a:lnTo>
                  <a:lnTo>
                    <a:pt x="1887140" y="647699"/>
                  </a:lnTo>
                  <a:lnTo>
                    <a:pt x="1847009" y="673099"/>
                  </a:lnTo>
                  <a:lnTo>
                    <a:pt x="1807860" y="698499"/>
                  </a:lnTo>
                  <a:lnTo>
                    <a:pt x="1769714" y="736599"/>
                  </a:lnTo>
                  <a:lnTo>
                    <a:pt x="1732588" y="774699"/>
                  </a:lnTo>
                  <a:lnTo>
                    <a:pt x="1696503" y="812799"/>
                  </a:lnTo>
                  <a:lnTo>
                    <a:pt x="1661477" y="850899"/>
                  </a:lnTo>
                  <a:lnTo>
                    <a:pt x="1627530" y="901699"/>
                  </a:lnTo>
                  <a:lnTo>
                    <a:pt x="1603054" y="939799"/>
                  </a:lnTo>
                  <a:lnTo>
                    <a:pt x="1579266" y="977899"/>
                  </a:lnTo>
                  <a:lnTo>
                    <a:pt x="1556183" y="1028699"/>
                  </a:lnTo>
                  <a:lnTo>
                    <a:pt x="1533826" y="1066799"/>
                  </a:lnTo>
                  <a:close/>
                </a:path>
                <a:path w="2795270" h="1714500">
                  <a:moveTo>
                    <a:pt x="967445" y="838199"/>
                  </a:moveTo>
                  <a:lnTo>
                    <a:pt x="891098" y="761999"/>
                  </a:lnTo>
                  <a:lnTo>
                    <a:pt x="850524" y="736599"/>
                  </a:lnTo>
                  <a:lnTo>
                    <a:pt x="808642" y="698499"/>
                  </a:lnTo>
                  <a:lnTo>
                    <a:pt x="765483" y="673099"/>
                  </a:lnTo>
                  <a:lnTo>
                    <a:pt x="721081" y="647699"/>
                  </a:lnTo>
                  <a:lnTo>
                    <a:pt x="675466" y="622299"/>
                  </a:lnTo>
                  <a:lnTo>
                    <a:pt x="580732" y="596899"/>
                  </a:lnTo>
                  <a:lnTo>
                    <a:pt x="531676" y="596899"/>
                  </a:lnTo>
                  <a:lnTo>
                    <a:pt x="481537" y="584199"/>
                  </a:lnTo>
                  <a:lnTo>
                    <a:pt x="644539" y="584199"/>
                  </a:lnTo>
                  <a:lnTo>
                    <a:pt x="667681" y="596899"/>
                  </a:lnTo>
                  <a:lnTo>
                    <a:pt x="712876" y="609599"/>
                  </a:lnTo>
                  <a:lnTo>
                    <a:pt x="756969" y="634999"/>
                  </a:lnTo>
                  <a:lnTo>
                    <a:pt x="799945" y="660399"/>
                  </a:lnTo>
                  <a:lnTo>
                    <a:pt x="841791" y="685799"/>
                  </a:lnTo>
                  <a:lnTo>
                    <a:pt x="879022" y="685799"/>
                  </a:lnTo>
                  <a:lnTo>
                    <a:pt x="967445" y="838199"/>
                  </a:lnTo>
                  <a:close/>
                </a:path>
                <a:path w="2795270" h="1714500">
                  <a:moveTo>
                    <a:pt x="1371617" y="1663699"/>
                  </a:moveTo>
                  <a:lnTo>
                    <a:pt x="1330094" y="1663699"/>
                  </a:lnTo>
                  <a:lnTo>
                    <a:pt x="1347786" y="1638299"/>
                  </a:lnTo>
                  <a:lnTo>
                    <a:pt x="1369784" y="1600199"/>
                  </a:lnTo>
                  <a:lnTo>
                    <a:pt x="1395546" y="1562099"/>
                  </a:lnTo>
                  <a:lnTo>
                    <a:pt x="1424534" y="1523999"/>
                  </a:lnTo>
                  <a:lnTo>
                    <a:pt x="1456205" y="1485899"/>
                  </a:lnTo>
                  <a:lnTo>
                    <a:pt x="1490020" y="1435099"/>
                  </a:lnTo>
                  <a:lnTo>
                    <a:pt x="1525439" y="1384299"/>
                  </a:lnTo>
                  <a:lnTo>
                    <a:pt x="1561919" y="1333499"/>
                  </a:lnTo>
                  <a:lnTo>
                    <a:pt x="1635905" y="1231899"/>
                  </a:lnTo>
                  <a:lnTo>
                    <a:pt x="1672330" y="1193799"/>
                  </a:lnTo>
                  <a:lnTo>
                    <a:pt x="1707655" y="1142999"/>
                  </a:lnTo>
                  <a:lnTo>
                    <a:pt x="1741339" y="1104899"/>
                  </a:lnTo>
                  <a:lnTo>
                    <a:pt x="1772843" y="1079499"/>
                  </a:lnTo>
                  <a:lnTo>
                    <a:pt x="1801625" y="1054099"/>
                  </a:lnTo>
                  <a:lnTo>
                    <a:pt x="1852907" y="1015999"/>
                  </a:lnTo>
                  <a:lnTo>
                    <a:pt x="1921475" y="990599"/>
                  </a:lnTo>
                  <a:lnTo>
                    <a:pt x="1964214" y="977899"/>
                  </a:lnTo>
                  <a:lnTo>
                    <a:pt x="2012546" y="965199"/>
                  </a:lnTo>
                  <a:lnTo>
                    <a:pt x="2066437" y="952499"/>
                  </a:lnTo>
                  <a:lnTo>
                    <a:pt x="2125853" y="939799"/>
                  </a:lnTo>
                  <a:lnTo>
                    <a:pt x="2190762" y="927099"/>
                  </a:lnTo>
                  <a:lnTo>
                    <a:pt x="2261129" y="914399"/>
                  </a:lnTo>
                  <a:lnTo>
                    <a:pt x="2618012" y="914399"/>
                  </a:lnTo>
                  <a:lnTo>
                    <a:pt x="2572898" y="927099"/>
                  </a:lnTo>
                  <a:lnTo>
                    <a:pt x="2464646" y="927099"/>
                  </a:lnTo>
                  <a:lnTo>
                    <a:pt x="2403949" y="939799"/>
                  </a:lnTo>
                  <a:lnTo>
                    <a:pt x="2340501" y="939799"/>
                  </a:lnTo>
                  <a:lnTo>
                    <a:pt x="2275520" y="952499"/>
                  </a:lnTo>
                  <a:lnTo>
                    <a:pt x="2210229" y="952499"/>
                  </a:lnTo>
                  <a:lnTo>
                    <a:pt x="2083597" y="977899"/>
                  </a:lnTo>
                  <a:lnTo>
                    <a:pt x="2024698" y="990599"/>
                  </a:lnTo>
                  <a:lnTo>
                    <a:pt x="1970370" y="1003299"/>
                  </a:lnTo>
                  <a:lnTo>
                    <a:pt x="1921836" y="1015999"/>
                  </a:lnTo>
                  <a:lnTo>
                    <a:pt x="1880315" y="1041399"/>
                  </a:lnTo>
                  <a:lnTo>
                    <a:pt x="1847028" y="1054099"/>
                  </a:lnTo>
                  <a:lnTo>
                    <a:pt x="1820904" y="1079499"/>
                  </a:lnTo>
                  <a:lnTo>
                    <a:pt x="1790996" y="1104899"/>
                  </a:lnTo>
                  <a:lnTo>
                    <a:pt x="1757973" y="1142999"/>
                  </a:lnTo>
                  <a:lnTo>
                    <a:pt x="1722504" y="1181099"/>
                  </a:lnTo>
                  <a:lnTo>
                    <a:pt x="1685260" y="1231899"/>
                  </a:lnTo>
                  <a:lnTo>
                    <a:pt x="1646910" y="1282699"/>
                  </a:lnTo>
                  <a:lnTo>
                    <a:pt x="1569574" y="1384299"/>
                  </a:lnTo>
                  <a:lnTo>
                    <a:pt x="1531926" y="1435099"/>
                  </a:lnTo>
                  <a:lnTo>
                    <a:pt x="1495853" y="1485899"/>
                  </a:lnTo>
                  <a:lnTo>
                    <a:pt x="1462023" y="1536699"/>
                  </a:lnTo>
                  <a:lnTo>
                    <a:pt x="1431107" y="1574799"/>
                  </a:lnTo>
                  <a:lnTo>
                    <a:pt x="1403775" y="1612899"/>
                  </a:lnTo>
                  <a:lnTo>
                    <a:pt x="1380695" y="1650999"/>
                  </a:lnTo>
                  <a:lnTo>
                    <a:pt x="1371617" y="1663699"/>
                  </a:lnTo>
                  <a:close/>
                </a:path>
                <a:path w="2795270" h="1714500">
                  <a:moveTo>
                    <a:pt x="0" y="1079499"/>
                  </a:moveTo>
                  <a:lnTo>
                    <a:pt x="0" y="1041399"/>
                  </a:lnTo>
                  <a:lnTo>
                    <a:pt x="27716" y="1041399"/>
                  </a:lnTo>
                  <a:lnTo>
                    <a:pt x="71459" y="1028699"/>
                  </a:lnTo>
                  <a:lnTo>
                    <a:pt x="120512" y="1015999"/>
                  </a:lnTo>
                  <a:lnTo>
                    <a:pt x="173796" y="1003299"/>
                  </a:lnTo>
                  <a:lnTo>
                    <a:pt x="348239" y="965199"/>
                  </a:lnTo>
                  <a:lnTo>
                    <a:pt x="407652" y="965199"/>
                  </a:lnTo>
                  <a:lnTo>
                    <a:pt x="465899" y="952499"/>
                  </a:lnTo>
                  <a:lnTo>
                    <a:pt x="674558" y="952499"/>
                  </a:lnTo>
                  <a:lnTo>
                    <a:pt x="701026" y="965199"/>
                  </a:lnTo>
                  <a:lnTo>
                    <a:pt x="724847" y="977899"/>
                  </a:lnTo>
                  <a:lnTo>
                    <a:pt x="554994" y="977899"/>
                  </a:lnTo>
                  <a:lnTo>
                    <a:pt x="497930" y="990599"/>
                  </a:lnTo>
                  <a:lnTo>
                    <a:pt x="437288" y="990599"/>
                  </a:lnTo>
                  <a:lnTo>
                    <a:pt x="310876" y="1015999"/>
                  </a:lnTo>
                  <a:lnTo>
                    <a:pt x="247913" y="1015999"/>
                  </a:lnTo>
                  <a:lnTo>
                    <a:pt x="186982" y="1028699"/>
                  </a:lnTo>
                  <a:lnTo>
                    <a:pt x="129484" y="1054099"/>
                  </a:lnTo>
                  <a:lnTo>
                    <a:pt x="76824" y="1066799"/>
                  </a:lnTo>
                  <a:lnTo>
                    <a:pt x="30403" y="1066799"/>
                  </a:lnTo>
                  <a:lnTo>
                    <a:pt x="0" y="1079499"/>
                  </a:lnTo>
                  <a:close/>
                </a:path>
                <a:path w="2795270" h="1714500">
                  <a:moveTo>
                    <a:pt x="1349976" y="1701799"/>
                  </a:moveTo>
                  <a:lnTo>
                    <a:pt x="1311007" y="1701799"/>
                  </a:lnTo>
                  <a:lnTo>
                    <a:pt x="1307826" y="1689099"/>
                  </a:lnTo>
                  <a:lnTo>
                    <a:pt x="1307031" y="1689099"/>
                  </a:lnTo>
                  <a:lnTo>
                    <a:pt x="1271559" y="1638299"/>
                  </a:lnTo>
                  <a:lnTo>
                    <a:pt x="1235116" y="1587499"/>
                  </a:lnTo>
                  <a:lnTo>
                    <a:pt x="1197931" y="1549399"/>
                  </a:lnTo>
                  <a:lnTo>
                    <a:pt x="1160237" y="1498599"/>
                  </a:lnTo>
                  <a:lnTo>
                    <a:pt x="1084242" y="1396999"/>
                  </a:lnTo>
                  <a:lnTo>
                    <a:pt x="1046404" y="1358899"/>
                  </a:lnTo>
                  <a:lnTo>
                    <a:pt x="1008980" y="1308099"/>
                  </a:lnTo>
                  <a:lnTo>
                    <a:pt x="972200" y="1269999"/>
                  </a:lnTo>
                  <a:lnTo>
                    <a:pt x="936296" y="1219199"/>
                  </a:lnTo>
                  <a:lnTo>
                    <a:pt x="901500" y="1181099"/>
                  </a:lnTo>
                  <a:lnTo>
                    <a:pt x="868041" y="1142999"/>
                  </a:lnTo>
                  <a:lnTo>
                    <a:pt x="836150" y="1117599"/>
                  </a:lnTo>
                  <a:lnTo>
                    <a:pt x="806060" y="1079499"/>
                  </a:lnTo>
                  <a:lnTo>
                    <a:pt x="778000" y="1054099"/>
                  </a:lnTo>
                  <a:lnTo>
                    <a:pt x="752202" y="1041399"/>
                  </a:lnTo>
                  <a:lnTo>
                    <a:pt x="728896" y="1015999"/>
                  </a:lnTo>
                  <a:lnTo>
                    <a:pt x="708314" y="1003299"/>
                  </a:lnTo>
                  <a:lnTo>
                    <a:pt x="690687" y="990599"/>
                  </a:lnTo>
                  <a:lnTo>
                    <a:pt x="652775" y="990599"/>
                  </a:lnTo>
                  <a:lnTo>
                    <a:pt x="607077" y="977899"/>
                  </a:lnTo>
                  <a:lnTo>
                    <a:pt x="724847" y="977899"/>
                  </a:lnTo>
                  <a:lnTo>
                    <a:pt x="752531" y="990599"/>
                  </a:lnTo>
                  <a:lnTo>
                    <a:pt x="783578" y="1015999"/>
                  </a:lnTo>
                  <a:lnTo>
                    <a:pt x="817488" y="1054099"/>
                  </a:lnTo>
                  <a:lnTo>
                    <a:pt x="853762" y="1092199"/>
                  </a:lnTo>
                  <a:lnTo>
                    <a:pt x="891901" y="1130299"/>
                  </a:lnTo>
                  <a:lnTo>
                    <a:pt x="931405" y="1168399"/>
                  </a:lnTo>
                  <a:lnTo>
                    <a:pt x="971774" y="1219199"/>
                  </a:lnTo>
                  <a:lnTo>
                    <a:pt x="1012509" y="1269999"/>
                  </a:lnTo>
                  <a:lnTo>
                    <a:pt x="1053110" y="1308099"/>
                  </a:lnTo>
                  <a:lnTo>
                    <a:pt x="1093078" y="1358899"/>
                  </a:lnTo>
                  <a:lnTo>
                    <a:pt x="1131914" y="1409699"/>
                  </a:lnTo>
                  <a:lnTo>
                    <a:pt x="1169118" y="1460499"/>
                  </a:lnTo>
                  <a:lnTo>
                    <a:pt x="1204190" y="1498599"/>
                  </a:lnTo>
                  <a:lnTo>
                    <a:pt x="1236631" y="1536699"/>
                  </a:lnTo>
                  <a:lnTo>
                    <a:pt x="1265941" y="1574799"/>
                  </a:lnTo>
                  <a:lnTo>
                    <a:pt x="1291622" y="1612899"/>
                  </a:lnTo>
                  <a:lnTo>
                    <a:pt x="1313172" y="1638299"/>
                  </a:lnTo>
                  <a:lnTo>
                    <a:pt x="1330094" y="1663699"/>
                  </a:lnTo>
                  <a:lnTo>
                    <a:pt x="1371617" y="1663699"/>
                  </a:lnTo>
                  <a:lnTo>
                    <a:pt x="1362539" y="1676399"/>
                  </a:lnTo>
                  <a:lnTo>
                    <a:pt x="1349976" y="1701799"/>
                  </a:lnTo>
                  <a:close/>
                </a:path>
                <a:path w="2795270" h="1714500">
                  <a:moveTo>
                    <a:pt x="1338842" y="1714499"/>
                  </a:moveTo>
                  <a:lnTo>
                    <a:pt x="1320551" y="1714499"/>
                  </a:lnTo>
                  <a:lnTo>
                    <a:pt x="1318165" y="1701799"/>
                  </a:lnTo>
                  <a:lnTo>
                    <a:pt x="1343614" y="1701799"/>
                  </a:lnTo>
                  <a:lnTo>
                    <a:pt x="1338842" y="1714499"/>
                  </a:lnTo>
                  <a:close/>
                </a:path>
              </a:pathLst>
            </a:custGeom>
            <a:solidFill>
              <a:srgbClr val="ECB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951748" y="3"/>
            <a:ext cx="1336675" cy="981075"/>
          </a:xfrm>
          <a:custGeom>
            <a:avLst/>
            <a:gdLst/>
            <a:ahLst/>
            <a:cxnLst/>
            <a:rect l="l" t="t" r="r" b="b"/>
            <a:pathLst>
              <a:path w="1336675" h="981075">
                <a:moveTo>
                  <a:pt x="729551" y="980990"/>
                </a:moveTo>
                <a:lnTo>
                  <a:pt x="680593" y="979587"/>
                </a:lnTo>
                <a:lnTo>
                  <a:pt x="633666" y="975603"/>
                </a:lnTo>
                <a:lnTo>
                  <a:pt x="589100" y="968908"/>
                </a:lnTo>
                <a:lnTo>
                  <a:pt x="538001" y="956302"/>
                </a:lnTo>
                <a:lnTo>
                  <a:pt x="490357" y="938594"/>
                </a:lnTo>
                <a:lnTo>
                  <a:pt x="445968" y="916268"/>
                </a:lnTo>
                <a:lnTo>
                  <a:pt x="404639" y="889805"/>
                </a:lnTo>
                <a:lnTo>
                  <a:pt x="366170" y="859689"/>
                </a:lnTo>
                <a:lnTo>
                  <a:pt x="330363" y="826403"/>
                </a:lnTo>
                <a:lnTo>
                  <a:pt x="297021" y="790429"/>
                </a:lnTo>
                <a:lnTo>
                  <a:pt x="265946" y="752252"/>
                </a:lnTo>
                <a:lnTo>
                  <a:pt x="236939" y="712353"/>
                </a:lnTo>
                <a:lnTo>
                  <a:pt x="209802" y="671216"/>
                </a:lnTo>
                <a:lnTo>
                  <a:pt x="184338" y="629324"/>
                </a:lnTo>
                <a:lnTo>
                  <a:pt x="160349" y="587159"/>
                </a:lnTo>
                <a:lnTo>
                  <a:pt x="137636" y="545205"/>
                </a:lnTo>
                <a:lnTo>
                  <a:pt x="116001" y="503944"/>
                </a:lnTo>
                <a:lnTo>
                  <a:pt x="95247" y="463860"/>
                </a:lnTo>
                <a:lnTo>
                  <a:pt x="75176" y="425435"/>
                </a:lnTo>
                <a:lnTo>
                  <a:pt x="55589" y="389153"/>
                </a:lnTo>
                <a:lnTo>
                  <a:pt x="36288" y="355497"/>
                </a:lnTo>
                <a:lnTo>
                  <a:pt x="0" y="183732"/>
                </a:lnTo>
                <a:lnTo>
                  <a:pt x="31609" y="0"/>
                </a:lnTo>
                <a:lnTo>
                  <a:pt x="1336253" y="0"/>
                </a:lnTo>
                <a:lnTo>
                  <a:pt x="1336253" y="851765"/>
                </a:lnTo>
                <a:lnTo>
                  <a:pt x="1258348" y="881711"/>
                </a:lnTo>
                <a:lnTo>
                  <a:pt x="1207203" y="898954"/>
                </a:lnTo>
                <a:lnTo>
                  <a:pt x="1154794" y="914919"/>
                </a:lnTo>
                <a:lnTo>
                  <a:pt x="1101451" y="929475"/>
                </a:lnTo>
                <a:lnTo>
                  <a:pt x="1047501" y="942493"/>
                </a:lnTo>
                <a:lnTo>
                  <a:pt x="993277" y="953842"/>
                </a:lnTo>
                <a:lnTo>
                  <a:pt x="939106" y="963392"/>
                </a:lnTo>
                <a:lnTo>
                  <a:pt x="885318" y="971012"/>
                </a:lnTo>
                <a:lnTo>
                  <a:pt x="832243" y="976572"/>
                </a:lnTo>
                <a:lnTo>
                  <a:pt x="780211" y="979941"/>
                </a:lnTo>
                <a:lnTo>
                  <a:pt x="729551" y="980990"/>
                </a:lnTo>
                <a:close/>
              </a:path>
            </a:pathLst>
          </a:custGeom>
          <a:solidFill>
            <a:srgbClr val="E7B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5049" y="1925577"/>
            <a:ext cx="16743044" cy="638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94370">
              <a:lnSpc>
                <a:spcPct val="114199"/>
              </a:lnSpc>
              <a:spcBef>
                <a:spcPts val="100"/>
              </a:spcBef>
            </a:pPr>
            <a:r>
              <a:rPr sz="2100" spc="-45" dirty="0">
                <a:solidFill>
                  <a:srgbClr val="FEF1EB"/>
                </a:solidFill>
                <a:latin typeface="Microsoft Sans Serif"/>
                <a:cs typeface="Microsoft Sans Serif"/>
              </a:rPr>
              <a:t>Walaupun </a:t>
            </a:r>
            <a:r>
              <a:rPr sz="2100" spc="-5" dirty="0">
                <a:solidFill>
                  <a:srgbClr val="FEF1EB"/>
                </a:solidFill>
                <a:latin typeface="Microsoft Sans Serif"/>
                <a:cs typeface="Microsoft Sans Serif"/>
              </a:rPr>
              <a:t>Obat </a:t>
            </a:r>
            <a:r>
              <a:rPr sz="2100" spc="-10" dirty="0">
                <a:solidFill>
                  <a:srgbClr val="FEF1EB"/>
                </a:solidFill>
                <a:latin typeface="Microsoft Sans Serif"/>
                <a:cs typeface="Microsoft Sans Serif"/>
              </a:rPr>
              <a:t>Tradisional merupakan </a:t>
            </a:r>
            <a:r>
              <a:rPr sz="2100" spc="20" dirty="0">
                <a:solidFill>
                  <a:srgbClr val="FEF1EB"/>
                </a:solidFill>
                <a:latin typeface="Microsoft Sans Serif"/>
                <a:cs typeface="Microsoft Sans Serif"/>
              </a:rPr>
              <a:t>produk </a:t>
            </a:r>
            <a:r>
              <a:rPr sz="2100" spc="-25" dirty="0">
                <a:solidFill>
                  <a:srgbClr val="FEF1EB"/>
                </a:solidFill>
                <a:latin typeface="Microsoft Sans Serif"/>
                <a:cs typeface="Microsoft Sans Serif"/>
              </a:rPr>
              <a:t>alam </a:t>
            </a:r>
            <a:r>
              <a:rPr sz="2100" spc="-10" dirty="0">
                <a:solidFill>
                  <a:srgbClr val="FEF1EB"/>
                </a:solidFill>
                <a:latin typeface="Microsoft Sans Serif"/>
                <a:cs typeface="Microsoft Sans Serif"/>
              </a:rPr>
              <a:t>yang </a:t>
            </a:r>
            <a:r>
              <a:rPr sz="2100" spc="50" dirty="0">
                <a:solidFill>
                  <a:srgbClr val="FEF1EB"/>
                </a:solidFill>
                <a:latin typeface="Microsoft Sans Serif"/>
                <a:cs typeface="Microsoft Sans Serif"/>
              </a:rPr>
              <a:t>relatif </a:t>
            </a:r>
            <a:r>
              <a:rPr sz="2100" spc="-55" dirty="0">
                <a:solidFill>
                  <a:srgbClr val="FEF1EB"/>
                </a:solidFill>
                <a:latin typeface="Microsoft Sans Serif"/>
                <a:cs typeface="Microsoft Sans Serif"/>
              </a:rPr>
              <a:t>aman, </a:t>
            </a:r>
            <a:r>
              <a:rPr sz="2100" spc="-5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45" dirty="0">
                <a:solidFill>
                  <a:srgbClr val="FEF1EB"/>
                </a:solidFill>
                <a:latin typeface="Microsoft Sans Serif"/>
                <a:cs typeface="Microsoft Sans Serif"/>
              </a:rPr>
              <a:t>tetapi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FEF1EB"/>
                </a:solidFill>
                <a:latin typeface="Microsoft Sans Serif"/>
                <a:cs typeface="Microsoft Sans Serif"/>
              </a:rPr>
              <a:t>cemaran</a:t>
            </a:r>
            <a:r>
              <a:rPr sz="2100" spc="-7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FEF1EB"/>
                </a:solidFill>
                <a:latin typeface="Microsoft Sans Serif"/>
                <a:cs typeface="Microsoft Sans Serif"/>
              </a:rPr>
              <a:t>silang</a:t>
            </a:r>
            <a:r>
              <a:rPr sz="2100" spc="-7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20" dirty="0">
                <a:solidFill>
                  <a:srgbClr val="FEF1EB"/>
                </a:solidFill>
                <a:latin typeface="Microsoft Sans Serif"/>
                <a:cs typeface="Microsoft Sans Serif"/>
              </a:rPr>
              <a:t>antar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20" dirty="0">
                <a:solidFill>
                  <a:srgbClr val="FEF1EB"/>
                </a:solidFill>
                <a:latin typeface="Microsoft Sans Serif"/>
                <a:cs typeface="Microsoft Sans Serif"/>
              </a:rPr>
              <a:t>produk</a:t>
            </a:r>
            <a:r>
              <a:rPr sz="2100" spc="-7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20" dirty="0">
                <a:solidFill>
                  <a:srgbClr val="FEF1EB"/>
                </a:solidFill>
                <a:latin typeface="Microsoft Sans Serif"/>
                <a:cs typeface="Microsoft Sans Serif"/>
              </a:rPr>
              <a:t>perlu</a:t>
            </a:r>
            <a:r>
              <a:rPr sz="2100" spc="-7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15" dirty="0">
                <a:solidFill>
                  <a:srgbClr val="FEF1EB"/>
                </a:solidFill>
                <a:latin typeface="Microsoft Sans Serif"/>
                <a:cs typeface="Microsoft Sans Serif"/>
              </a:rPr>
              <a:t>dihindari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FEF1EB"/>
                </a:solidFill>
                <a:latin typeface="Microsoft Sans Serif"/>
                <a:cs typeface="Microsoft Sans Serif"/>
              </a:rPr>
              <a:t>semaksimal</a:t>
            </a:r>
            <a:r>
              <a:rPr sz="2100" spc="-7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15" dirty="0">
                <a:solidFill>
                  <a:srgbClr val="FEF1EB"/>
                </a:solidFill>
                <a:latin typeface="Microsoft Sans Serif"/>
                <a:cs typeface="Microsoft Sans Serif"/>
              </a:rPr>
              <a:t>mungkin</a:t>
            </a:r>
            <a:endParaRPr sz="2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600">
              <a:latin typeface="Microsoft Sans Serif"/>
              <a:cs typeface="Microsoft Sans Serif"/>
            </a:endParaRPr>
          </a:p>
          <a:p>
            <a:pPr marL="5629910">
              <a:lnSpc>
                <a:spcPct val="100000"/>
              </a:lnSpc>
              <a:spcBef>
                <a:spcPts val="1620"/>
              </a:spcBef>
            </a:pPr>
            <a:r>
              <a:rPr sz="2400" u="heavy" spc="19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SUMBER</a:t>
            </a:r>
            <a:r>
              <a:rPr sz="2400" u="heavy" spc="-1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-</a:t>
            </a:r>
            <a:r>
              <a:rPr sz="2400" u="heavy" spc="-1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19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SUMBER</a:t>
            </a:r>
            <a:r>
              <a:rPr sz="2400" u="heavy" spc="-1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14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KONTAMINAN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Trebuchet MS"/>
              <a:cs typeface="Trebuchet MS"/>
            </a:endParaRPr>
          </a:p>
          <a:p>
            <a:pPr marL="6083300" indent="-179070">
              <a:lnSpc>
                <a:spcPct val="100000"/>
              </a:lnSpc>
              <a:buAutoNum type="arabicPeriod"/>
              <a:tabLst>
                <a:tab pos="6083935" algn="l"/>
              </a:tabLst>
            </a:pPr>
            <a:r>
              <a:rPr sz="2100" spc="-20" dirty="0">
                <a:solidFill>
                  <a:srgbClr val="FEF1EB"/>
                </a:solidFill>
                <a:latin typeface="Microsoft Sans Serif"/>
                <a:cs typeface="Microsoft Sans Serif"/>
              </a:rPr>
              <a:t>Personal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150" dirty="0">
                <a:solidFill>
                  <a:srgbClr val="FEF1EB"/>
                </a:solidFill>
                <a:latin typeface="Microsoft Sans Serif"/>
                <a:cs typeface="Microsoft Sans Serif"/>
              </a:rPr>
              <a:t>--&gt;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45" dirty="0">
                <a:solidFill>
                  <a:srgbClr val="FEF1EB"/>
                </a:solidFill>
                <a:latin typeface="Microsoft Sans Serif"/>
                <a:cs typeface="Microsoft Sans Serif"/>
              </a:rPr>
              <a:t>Tangan,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FEF1EB"/>
                </a:solidFill>
                <a:latin typeface="Microsoft Sans Serif"/>
                <a:cs typeface="Microsoft Sans Serif"/>
              </a:rPr>
              <a:t>pakaian,</a:t>
            </a:r>
            <a:r>
              <a:rPr sz="2100" spc="-7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FEF1EB"/>
                </a:solidFill>
                <a:latin typeface="Microsoft Sans Serif"/>
                <a:cs typeface="Microsoft Sans Serif"/>
              </a:rPr>
              <a:t>saluran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FEF1EB"/>
                </a:solidFill>
                <a:latin typeface="Microsoft Sans Serif"/>
                <a:cs typeface="Microsoft Sans Serif"/>
              </a:rPr>
              <a:t>pernapasan,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30" dirty="0">
                <a:solidFill>
                  <a:srgbClr val="FEF1EB"/>
                </a:solidFill>
                <a:latin typeface="Microsoft Sans Serif"/>
                <a:cs typeface="Microsoft Sans Serif"/>
              </a:rPr>
              <a:t>mulut.</a:t>
            </a:r>
            <a:endParaRPr sz="2100">
              <a:latin typeface="Microsoft Sans Serif"/>
              <a:cs typeface="Microsoft Sans Serif"/>
            </a:endParaRPr>
          </a:p>
          <a:p>
            <a:pPr marL="6083300" indent="-25019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6083935" algn="l"/>
              </a:tabLst>
            </a:pPr>
            <a:r>
              <a:rPr sz="2100" spc="-40" dirty="0">
                <a:solidFill>
                  <a:srgbClr val="FEF1EB"/>
                </a:solidFill>
                <a:latin typeface="Microsoft Sans Serif"/>
                <a:cs typeface="Microsoft Sans Serif"/>
              </a:rPr>
              <a:t>Bahan</a:t>
            </a:r>
            <a:r>
              <a:rPr sz="2100" spc="-8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FEF1EB"/>
                </a:solidFill>
                <a:latin typeface="Microsoft Sans Serif"/>
                <a:cs typeface="Microsoft Sans Serif"/>
              </a:rPr>
              <a:t>Baku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150" dirty="0">
                <a:solidFill>
                  <a:srgbClr val="FEF1EB"/>
                </a:solidFill>
                <a:latin typeface="Microsoft Sans Serif"/>
                <a:cs typeface="Microsoft Sans Serif"/>
              </a:rPr>
              <a:t>--&gt;</a:t>
            </a:r>
            <a:r>
              <a:rPr sz="2100" spc="-8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FEF1EB"/>
                </a:solidFill>
                <a:latin typeface="Microsoft Sans Serif"/>
                <a:cs typeface="Microsoft Sans Serif"/>
              </a:rPr>
              <a:t>Asal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40" dirty="0">
                <a:solidFill>
                  <a:srgbClr val="FEF1EB"/>
                </a:solidFill>
                <a:latin typeface="Microsoft Sans Serif"/>
                <a:cs typeface="Microsoft Sans Serif"/>
              </a:rPr>
              <a:t>bahan,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FEF1EB"/>
                </a:solidFill>
                <a:latin typeface="Microsoft Sans Serif"/>
                <a:cs typeface="Microsoft Sans Serif"/>
              </a:rPr>
              <a:t>pengeringan,</a:t>
            </a:r>
            <a:r>
              <a:rPr sz="2100" spc="-8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FEF1EB"/>
                </a:solidFill>
                <a:latin typeface="Microsoft Sans Serif"/>
                <a:cs typeface="Microsoft Sans Serif"/>
              </a:rPr>
              <a:t>air.</a:t>
            </a:r>
            <a:endParaRPr sz="2100">
              <a:latin typeface="Microsoft Sans Serif"/>
              <a:cs typeface="Microsoft Sans Serif"/>
            </a:endParaRPr>
          </a:p>
          <a:p>
            <a:pPr marL="6083300" indent="-24765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6083935" algn="l"/>
              </a:tabLst>
            </a:pPr>
            <a:r>
              <a:rPr sz="2100" spc="5" dirty="0">
                <a:solidFill>
                  <a:srgbClr val="FEF1EB"/>
                </a:solidFill>
                <a:latin typeface="Microsoft Sans Serif"/>
                <a:cs typeface="Microsoft Sans Serif"/>
              </a:rPr>
              <a:t>Binatang</a:t>
            </a:r>
            <a:r>
              <a:rPr sz="2100" spc="-7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60" dirty="0">
                <a:solidFill>
                  <a:srgbClr val="FEF1EB"/>
                </a:solidFill>
                <a:latin typeface="Microsoft Sans Serif"/>
                <a:cs typeface="Microsoft Sans Serif"/>
              </a:rPr>
              <a:t>--.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FEF1EB"/>
                </a:solidFill>
                <a:latin typeface="Microsoft Sans Serif"/>
                <a:cs typeface="Microsoft Sans Serif"/>
              </a:rPr>
              <a:t>Binatang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FEF1EB"/>
                </a:solidFill>
                <a:latin typeface="Microsoft Sans Serif"/>
                <a:cs typeface="Microsoft Sans Serif"/>
              </a:rPr>
              <a:t>peliharaan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FEF1EB"/>
                </a:solidFill>
                <a:latin typeface="Microsoft Sans Serif"/>
                <a:cs typeface="Microsoft Sans Serif"/>
              </a:rPr>
              <a:t>anjing,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FEF1EB"/>
                </a:solidFill>
                <a:latin typeface="Microsoft Sans Serif"/>
                <a:cs typeface="Microsoft Sans Serif"/>
              </a:rPr>
              <a:t>kucing,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FEF1EB"/>
                </a:solidFill>
                <a:latin typeface="Microsoft Sans Serif"/>
                <a:cs typeface="Microsoft Sans Serif"/>
              </a:rPr>
              <a:t>unggas,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FEF1EB"/>
                </a:solidFill>
                <a:latin typeface="Microsoft Sans Serif"/>
                <a:cs typeface="Microsoft Sans Serif"/>
              </a:rPr>
              <a:t>serangga,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FEF1EB"/>
                </a:solidFill>
                <a:latin typeface="Microsoft Sans Serif"/>
                <a:cs typeface="Microsoft Sans Serif"/>
              </a:rPr>
              <a:t>mamalia,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35" dirty="0">
                <a:solidFill>
                  <a:srgbClr val="FEF1EB"/>
                </a:solidFill>
                <a:latin typeface="Microsoft Sans Serif"/>
                <a:cs typeface="Microsoft Sans Serif"/>
              </a:rPr>
              <a:t>tikus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70" dirty="0">
                <a:solidFill>
                  <a:srgbClr val="FEF1EB"/>
                </a:solidFill>
                <a:latin typeface="Microsoft Sans Serif"/>
                <a:cs typeface="Microsoft Sans Serif"/>
              </a:rPr>
              <a:t>dsb....</a:t>
            </a:r>
            <a:endParaRPr sz="2100">
              <a:latin typeface="Microsoft Sans Serif"/>
              <a:cs typeface="Microsoft Sans Serif"/>
            </a:endParaRPr>
          </a:p>
          <a:p>
            <a:pPr marL="6083300" indent="-246379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6083935" algn="l"/>
              </a:tabLst>
            </a:pPr>
            <a:r>
              <a:rPr sz="2100" spc="10" dirty="0">
                <a:solidFill>
                  <a:srgbClr val="FEF1EB"/>
                </a:solidFill>
                <a:latin typeface="Microsoft Sans Serif"/>
                <a:cs typeface="Microsoft Sans Serif"/>
              </a:rPr>
              <a:t>lingkungan</a:t>
            </a:r>
            <a:r>
              <a:rPr sz="2100" spc="-8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150" dirty="0">
                <a:solidFill>
                  <a:srgbClr val="FEF1EB"/>
                </a:solidFill>
                <a:latin typeface="Microsoft Sans Serif"/>
                <a:cs typeface="Microsoft Sans Serif"/>
              </a:rPr>
              <a:t>--&gt;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45" dirty="0">
                <a:solidFill>
                  <a:srgbClr val="FEF1EB"/>
                </a:solidFill>
                <a:latin typeface="Microsoft Sans Serif"/>
                <a:cs typeface="Microsoft Sans Serif"/>
              </a:rPr>
              <a:t>Udara,</a:t>
            </a:r>
            <a:r>
              <a:rPr sz="2100" spc="-8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55" dirty="0">
                <a:solidFill>
                  <a:srgbClr val="FEF1EB"/>
                </a:solidFill>
                <a:latin typeface="Microsoft Sans Serif"/>
                <a:cs typeface="Microsoft Sans Serif"/>
              </a:rPr>
              <a:t>Tanah,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45" dirty="0">
                <a:solidFill>
                  <a:srgbClr val="FEF1EB"/>
                </a:solidFill>
                <a:latin typeface="Microsoft Sans Serif"/>
                <a:cs typeface="Microsoft Sans Serif"/>
              </a:rPr>
              <a:t>Air</a:t>
            </a:r>
            <a:r>
              <a:rPr sz="2100" spc="-8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45" dirty="0">
                <a:solidFill>
                  <a:srgbClr val="FEF1EB"/>
                </a:solidFill>
                <a:latin typeface="Microsoft Sans Serif"/>
                <a:cs typeface="Microsoft Sans Serif"/>
              </a:rPr>
              <a:t>dll</a:t>
            </a:r>
            <a:endParaRPr sz="2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00">
              <a:latin typeface="Microsoft Sans Serif"/>
              <a:cs typeface="Microsoft Sans Serif"/>
            </a:endParaRPr>
          </a:p>
          <a:p>
            <a:pPr marL="5629910" marR="678180">
              <a:lnSpc>
                <a:spcPct val="115900"/>
              </a:lnSpc>
            </a:pPr>
            <a:r>
              <a:rPr sz="2400" spc="-85" dirty="0">
                <a:solidFill>
                  <a:srgbClr val="FEF1EB"/>
                </a:solidFill>
                <a:latin typeface="Microsoft Sans Serif"/>
                <a:cs typeface="Microsoft Sans Serif"/>
              </a:rPr>
              <a:t>PRINSIP </a:t>
            </a:r>
            <a:r>
              <a:rPr sz="2400" spc="165" dirty="0">
                <a:solidFill>
                  <a:srgbClr val="FEF1EB"/>
                </a:solidFill>
                <a:latin typeface="Microsoft Sans Serif"/>
                <a:cs typeface="Microsoft Sans Serif"/>
              </a:rPr>
              <a:t>- </a:t>
            </a:r>
            <a:r>
              <a:rPr sz="2400" spc="-85" dirty="0">
                <a:solidFill>
                  <a:srgbClr val="FEF1EB"/>
                </a:solidFill>
                <a:latin typeface="Microsoft Sans Serif"/>
                <a:cs typeface="Microsoft Sans Serif"/>
              </a:rPr>
              <a:t>PRINSIP </a:t>
            </a:r>
            <a:r>
              <a:rPr sz="2400" spc="-100" dirty="0">
                <a:solidFill>
                  <a:srgbClr val="FEF1EB"/>
                </a:solidFill>
                <a:latin typeface="Microsoft Sans Serif"/>
                <a:cs typeface="Microsoft Sans Serif"/>
              </a:rPr>
              <a:t>DASAR </a:t>
            </a:r>
            <a:r>
              <a:rPr sz="2400" spc="-140" dirty="0">
                <a:solidFill>
                  <a:srgbClr val="FEF1EB"/>
                </a:solidFill>
                <a:latin typeface="Microsoft Sans Serif"/>
                <a:cs typeface="Microsoft Sans Serif"/>
              </a:rPr>
              <a:t>HYGENE </a:t>
            </a:r>
            <a:r>
              <a:rPr sz="2400" spc="-60" dirty="0">
                <a:solidFill>
                  <a:srgbClr val="FEF1EB"/>
                </a:solidFill>
                <a:latin typeface="Microsoft Sans Serif"/>
                <a:cs typeface="Microsoft Sans Serif"/>
              </a:rPr>
              <a:t>DAN </a:t>
            </a:r>
            <a:r>
              <a:rPr sz="2400" spc="-70" dirty="0">
                <a:solidFill>
                  <a:srgbClr val="FEF1EB"/>
                </a:solidFill>
                <a:latin typeface="Microsoft Sans Serif"/>
                <a:cs typeface="Microsoft Sans Serif"/>
              </a:rPr>
              <a:t>SANITASI </a:t>
            </a:r>
            <a:r>
              <a:rPr sz="2400" spc="-114" dirty="0">
                <a:solidFill>
                  <a:srgbClr val="FEF1EB"/>
                </a:solidFill>
                <a:latin typeface="Microsoft Sans Serif"/>
                <a:cs typeface="Microsoft Sans Serif"/>
              </a:rPr>
              <a:t>PERLU </a:t>
            </a:r>
            <a:r>
              <a:rPr sz="2400" spc="-55" dirty="0">
                <a:solidFill>
                  <a:srgbClr val="FEF1EB"/>
                </a:solidFill>
                <a:latin typeface="Microsoft Sans Serif"/>
                <a:cs typeface="Microsoft Sans Serif"/>
              </a:rPr>
              <a:t>DIPELAJARI </a:t>
            </a:r>
            <a:r>
              <a:rPr sz="2400" spc="-60" dirty="0">
                <a:solidFill>
                  <a:srgbClr val="FEF1EB"/>
                </a:solidFill>
                <a:latin typeface="Microsoft Sans Serif"/>
                <a:cs typeface="Microsoft Sans Serif"/>
              </a:rPr>
              <a:t>DAN </a:t>
            </a:r>
            <a:r>
              <a:rPr sz="2400" spc="-63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400" spc="-114" dirty="0">
                <a:solidFill>
                  <a:srgbClr val="FEF1EB"/>
                </a:solidFill>
                <a:latin typeface="Microsoft Sans Serif"/>
                <a:cs typeface="Microsoft Sans Serif"/>
              </a:rPr>
              <a:t>D</a:t>
            </a:r>
            <a:r>
              <a:rPr sz="2400" dirty="0">
                <a:solidFill>
                  <a:srgbClr val="FEF1EB"/>
                </a:solidFill>
                <a:latin typeface="Microsoft Sans Serif"/>
                <a:cs typeface="Microsoft Sans Serif"/>
              </a:rPr>
              <a:t>I</a:t>
            </a:r>
            <a:r>
              <a:rPr sz="2400" spc="-95" dirty="0">
                <a:solidFill>
                  <a:srgbClr val="FEF1EB"/>
                </a:solidFill>
                <a:latin typeface="Microsoft Sans Serif"/>
                <a:cs typeface="Microsoft Sans Serif"/>
              </a:rPr>
              <a:t>T</a:t>
            </a:r>
            <a:r>
              <a:rPr sz="2400" spc="-180" dirty="0">
                <a:solidFill>
                  <a:srgbClr val="FEF1EB"/>
                </a:solidFill>
                <a:latin typeface="Microsoft Sans Serif"/>
                <a:cs typeface="Microsoft Sans Serif"/>
              </a:rPr>
              <a:t>E</a:t>
            </a:r>
            <a:r>
              <a:rPr sz="2400" spc="-175" dirty="0">
                <a:solidFill>
                  <a:srgbClr val="FEF1EB"/>
                </a:solidFill>
                <a:latin typeface="Microsoft Sans Serif"/>
                <a:cs typeface="Microsoft Sans Serif"/>
              </a:rPr>
              <a:t>R</a:t>
            </a:r>
            <a:r>
              <a:rPr sz="2400" spc="-20" dirty="0">
                <a:solidFill>
                  <a:srgbClr val="FEF1EB"/>
                </a:solidFill>
                <a:latin typeface="Microsoft Sans Serif"/>
                <a:cs typeface="Microsoft Sans Serif"/>
              </a:rPr>
              <a:t>A</a:t>
            </a:r>
            <a:r>
              <a:rPr sz="2400" spc="-105" dirty="0">
                <a:solidFill>
                  <a:srgbClr val="FEF1EB"/>
                </a:solidFill>
                <a:latin typeface="Microsoft Sans Serif"/>
                <a:cs typeface="Microsoft Sans Serif"/>
              </a:rPr>
              <a:t>P</a:t>
            </a:r>
            <a:r>
              <a:rPr sz="24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K</a:t>
            </a:r>
            <a:r>
              <a:rPr sz="2400" spc="-20" dirty="0">
                <a:solidFill>
                  <a:srgbClr val="FEF1EB"/>
                </a:solidFill>
                <a:latin typeface="Microsoft Sans Serif"/>
                <a:cs typeface="Microsoft Sans Serif"/>
              </a:rPr>
              <a:t>A</a:t>
            </a:r>
            <a:r>
              <a:rPr sz="2400" spc="-45" dirty="0">
                <a:solidFill>
                  <a:srgbClr val="FEF1EB"/>
                </a:solidFill>
                <a:latin typeface="Microsoft Sans Serif"/>
                <a:cs typeface="Microsoft Sans Serif"/>
              </a:rPr>
              <a:t>N</a:t>
            </a:r>
            <a:r>
              <a:rPr sz="2400" spc="-9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400" spc="-114" dirty="0">
                <a:solidFill>
                  <a:srgbClr val="FEF1EB"/>
                </a:solidFill>
                <a:latin typeface="Microsoft Sans Serif"/>
                <a:cs typeface="Microsoft Sans Serif"/>
              </a:rPr>
              <a:t>D</a:t>
            </a:r>
            <a:r>
              <a:rPr sz="2400" spc="-180" dirty="0">
                <a:solidFill>
                  <a:srgbClr val="FEF1EB"/>
                </a:solidFill>
                <a:latin typeface="Microsoft Sans Serif"/>
                <a:cs typeface="Microsoft Sans Serif"/>
              </a:rPr>
              <a:t>E</a:t>
            </a:r>
            <a:r>
              <a:rPr sz="2400" spc="-50" dirty="0">
                <a:solidFill>
                  <a:srgbClr val="FEF1EB"/>
                </a:solidFill>
                <a:latin typeface="Microsoft Sans Serif"/>
                <a:cs typeface="Microsoft Sans Serif"/>
              </a:rPr>
              <a:t>N</a:t>
            </a:r>
            <a:r>
              <a:rPr sz="2400" spc="-229" dirty="0">
                <a:solidFill>
                  <a:srgbClr val="FEF1EB"/>
                </a:solidFill>
                <a:latin typeface="Microsoft Sans Serif"/>
                <a:cs typeface="Microsoft Sans Serif"/>
              </a:rPr>
              <a:t>G</a:t>
            </a:r>
            <a:r>
              <a:rPr sz="2400" spc="-20" dirty="0">
                <a:solidFill>
                  <a:srgbClr val="FEF1EB"/>
                </a:solidFill>
                <a:latin typeface="Microsoft Sans Serif"/>
                <a:cs typeface="Microsoft Sans Serif"/>
              </a:rPr>
              <a:t>A</a:t>
            </a:r>
            <a:r>
              <a:rPr sz="2400" spc="-45" dirty="0">
                <a:solidFill>
                  <a:srgbClr val="FEF1EB"/>
                </a:solidFill>
                <a:latin typeface="Microsoft Sans Serif"/>
                <a:cs typeface="Microsoft Sans Serif"/>
              </a:rPr>
              <a:t>N</a:t>
            </a:r>
            <a:r>
              <a:rPr sz="2400" spc="-9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400" spc="-185" dirty="0">
                <a:solidFill>
                  <a:srgbClr val="FEF1EB"/>
                </a:solidFill>
                <a:latin typeface="Microsoft Sans Serif"/>
                <a:cs typeface="Microsoft Sans Serif"/>
              </a:rPr>
              <a:t>S</a:t>
            </a:r>
            <a:r>
              <a:rPr sz="2400" spc="-180" dirty="0">
                <a:solidFill>
                  <a:srgbClr val="FEF1EB"/>
                </a:solidFill>
                <a:latin typeface="Microsoft Sans Serif"/>
                <a:cs typeface="Microsoft Sans Serif"/>
              </a:rPr>
              <a:t>E</a:t>
            </a:r>
            <a:r>
              <a:rPr sz="2400" spc="-60" dirty="0">
                <a:solidFill>
                  <a:srgbClr val="FEF1EB"/>
                </a:solidFill>
                <a:latin typeface="Microsoft Sans Serif"/>
                <a:cs typeface="Microsoft Sans Serif"/>
              </a:rPr>
              <a:t>B</a:t>
            </a:r>
            <a:r>
              <a:rPr sz="2400" spc="-20" dirty="0">
                <a:solidFill>
                  <a:srgbClr val="FEF1EB"/>
                </a:solidFill>
                <a:latin typeface="Microsoft Sans Serif"/>
                <a:cs typeface="Microsoft Sans Serif"/>
              </a:rPr>
              <a:t>A</a:t>
            </a:r>
            <a:r>
              <a:rPr sz="2400" dirty="0">
                <a:solidFill>
                  <a:srgbClr val="FEF1EB"/>
                </a:solidFill>
                <a:latin typeface="Microsoft Sans Serif"/>
                <a:cs typeface="Microsoft Sans Serif"/>
              </a:rPr>
              <a:t>I</a:t>
            </a:r>
            <a:r>
              <a:rPr sz="2400" spc="-60" dirty="0">
                <a:solidFill>
                  <a:srgbClr val="FEF1EB"/>
                </a:solidFill>
                <a:latin typeface="Microsoft Sans Serif"/>
                <a:cs typeface="Microsoft Sans Serif"/>
              </a:rPr>
              <a:t>K</a:t>
            </a:r>
            <a:r>
              <a:rPr sz="2400" spc="-9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400" spc="165" dirty="0">
                <a:solidFill>
                  <a:srgbClr val="FEF1EB"/>
                </a:solidFill>
                <a:latin typeface="Microsoft Sans Serif"/>
                <a:cs typeface="Microsoft Sans Serif"/>
              </a:rPr>
              <a:t>-</a:t>
            </a:r>
            <a:r>
              <a:rPr sz="2400" spc="-9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400" spc="-60" dirty="0">
                <a:solidFill>
                  <a:srgbClr val="FEF1EB"/>
                </a:solidFill>
                <a:latin typeface="Microsoft Sans Serif"/>
                <a:cs typeface="Microsoft Sans Serif"/>
              </a:rPr>
              <a:t>B</a:t>
            </a:r>
            <a:r>
              <a:rPr sz="2400" spc="-20" dirty="0">
                <a:solidFill>
                  <a:srgbClr val="FEF1EB"/>
                </a:solidFill>
                <a:latin typeface="Microsoft Sans Serif"/>
                <a:cs typeface="Microsoft Sans Serif"/>
              </a:rPr>
              <a:t>A</a:t>
            </a:r>
            <a:r>
              <a:rPr sz="2400" dirty="0">
                <a:solidFill>
                  <a:srgbClr val="FEF1EB"/>
                </a:solidFill>
                <a:latin typeface="Microsoft Sans Serif"/>
                <a:cs typeface="Microsoft Sans Serif"/>
              </a:rPr>
              <a:t>I</a:t>
            </a:r>
            <a:r>
              <a:rPr sz="24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K</a:t>
            </a:r>
            <a:r>
              <a:rPr sz="2400" spc="-50" dirty="0">
                <a:solidFill>
                  <a:srgbClr val="FEF1EB"/>
                </a:solidFill>
                <a:latin typeface="Microsoft Sans Serif"/>
                <a:cs typeface="Microsoft Sans Serif"/>
              </a:rPr>
              <a:t>N</a:t>
            </a:r>
            <a:r>
              <a:rPr sz="2400" spc="-130" dirty="0">
                <a:solidFill>
                  <a:srgbClr val="FEF1EB"/>
                </a:solidFill>
                <a:latin typeface="Microsoft Sans Serif"/>
                <a:cs typeface="Microsoft Sans Serif"/>
              </a:rPr>
              <a:t>Y</a:t>
            </a:r>
            <a:r>
              <a:rPr sz="2400" spc="-20" dirty="0">
                <a:solidFill>
                  <a:srgbClr val="FEF1EB"/>
                </a:solidFill>
                <a:latin typeface="Microsoft Sans Serif"/>
                <a:cs typeface="Microsoft Sans Serif"/>
              </a:rPr>
              <a:t>A</a:t>
            </a:r>
            <a:r>
              <a:rPr sz="2400" spc="-125" dirty="0">
                <a:solidFill>
                  <a:srgbClr val="FEF1EB"/>
                </a:solid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5629910" marR="5080">
              <a:lnSpc>
                <a:spcPct val="116100"/>
              </a:lnSpc>
            </a:pPr>
            <a:r>
              <a:rPr sz="2100" spc="-30" dirty="0">
                <a:solidFill>
                  <a:srgbClr val="FEF1EB"/>
                </a:solidFill>
                <a:latin typeface="Microsoft Sans Serif"/>
                <a:cs typeface="Microsoft Sans Serif"/>
              </a:rPr>
              <a:t>Karena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FEF1EB"/>
                </a:solidFill>
                <a:latin typeface="Microsoft Sans Serif"/>
                <a:cs typeface="Microsoft Sans Serif"/>
              </a:rPr>
              <a:t>semakin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FEF1EB"/>
                </a:solidFill>
                <a:latin typeface="Microsoft Sans Serif"/>
                <a:cs typeface="Microsoft Sans Serif"/>
              </a:rPr>
              <a:t>banyaknya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40" dirty="0">
                <a:solidFill>
                  <a:srgbClr val="FEF1EB"/>
                </a:solidFill>
                <a:latin typeface="Microsoft Sans Serif"/>
                <a:cs typeface="Microsoft Sans Serif"/>
              </a:rPr>
              <a:t>industri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434" dirty="0">
                <a:solidFill>
                  <a:srgbClr val="FEF1EB"/>
                </a:solidFill>
                <a:latin typeface="Microsoft Sans Serif"/>
                <a:cs typeface="Microsoft Sans Serif"/>
              </a:rPr>
              <a:t>/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FEF1EB"/>
                </a:solidFill>
                <a:latin typeface="Microsoft Sans Serif"/>
                <a:cs typeface="Microsoft Sans Serif"/>
              </a:rPr>
              <a:t>pengrajin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FEF1EB"/>
                </a:solidFill>
                <a:latin typeface="Microsoft Sans Serif"/>
                <a:cs typeface="Microsoft Sans Serif"/>
              </a:rPr>
              <a:t>jamu</a:t>
            </a:r>
            <a:r>
              <a:rPr sz="2100" spc="-6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FEF1EB"/>
                </a:solidFill>
                <a:latin typeface="Microsoft Sans Serif"/>
                <a:cs typeface="Microsoft Sans Serif"/>
              </a:rPr>
              <a:t>maka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FEF1EB"/>
                </a:solidFill>
                <a:latin typeface="Microsoft Sans Serif"/>
                <a:cs typeface="Microsoft Sans Serif"/>
              </a:rPr>
              <a:t>semakin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55" dirty="0">
                <a:solidFill>
                  <a:srgbClr val="FEF1EB"/>
                </a:solidFill>
                <a:latin typeface="Microsoft Sans Serif"/>
                <a:cs typeface="Microsoft Sans Serif"/>
              </a:rPr>
              <a:t>tinggi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FEF1EB"/>
                </a:solidFill>
                <a:latin typeface="Microsoft Sans Serif"/>
                <a:cs typeface="Microsoft Sans Serif"/>
              </a:rPr>
              <a:t>pula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FEF1EB"/>
                </a:solidFill>
                <a:latin typeface="Microsoft Sans Serif"/>
                <a:cs typeface="Microsoft Sans Serif"/>
              </a:rPr>
              <a:t>peluang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45" dirty="0">
                <a:solidFill>
                  <a:srgbClr val="FEF1EB"/>
                </a:solidFill>
                <a:latin typeface="Microsoft Sans Serif"/>
                <a:cs typeface="Microsoft Sans Serif"/>
              </a:rPr>
              <a:t>untuk </a:t>
            </a:r>
            <a:r>
              <a:rPr sz="2100" spc="5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20" dirty="0">
                <a:solidFill>
                  <a:srgbClr val="FEF1EB"/>
                </a:solidFill>
                <a:latin typeface="Microsoft Sans Serif"/>
                <a:cs typeface="Microsoft Sans Serif"/>
              </a:rPr>
              <a:t>terjadinya</a:t>
            </a:r>
            <a:r>
              <a:rPr sz="2100" spc="-6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FEF1EB"/>
                </a:solidFill>
                <a:latin typeface="Microsoft Sans Serif"/>
                <a:cs typeface="Microsoft Sans Serif"/>
              </a:rPr>
              <a:t>pencemaran</a:t>
            </a:r>
            <a:r>
              <a:rPr sz="2100" spc="-6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FEF1EB"/>
                </a:solidFill>
                <a:latin typeface="Microsoft Sans Serif"/>
                <a:cs typeface="Microsoft Sans Serif"/>
              </a:rPr>
              <a:t>pada</a:t>
            </a:r>
            <a:r>
              <a:rPr sz="2100" spc="-6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FEF1EB"/>
                </a:solidFill>
                <a:latin typeface="Microsoft Sans Serif"/>
                <a:cs typeface="Microsoft Sans Serif"/>
              </a:rPr>
              <a:t>lingkungan,</a:t>
            </a:r>
            <a:r>
              <a:rPr sz="2100" spc="-6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FEF1EB"/>
                </a:solidFill>
                <a:latin typeface="Microsoft Sans Serif"/>
                <a:cs typeface="Microsoft Sans Serif"/>
              </a:rPr>
              <a:t>akibatnya</a:t>
            </a:r>
            <a:r>
              <a:rPr sz="2100" spc="-6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FEF1EB"/>
                </a:solidFill>
                <a:latin typeface="Microsoft Sans Serif"/>
                <a:cs typeface="Microsoft Sans Serif"/>
              </a:rPr>
              <a:t>makin</a:t>
            </a:r>
            <a:r>
              <a:rPr sz="2100" spc="-6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55" dirty="0">
                <a:solidFill>
                  <a:srgbClr val="FEF1EB"/>
                </a:solidFill>
                <a:latin typeface="Microsoft Sans Serif"/>
                <a:cs typeface="Microsoft Sans Serif"/>
              </a:rPr>
              <a:t>tinggi</a:t>
            </a:r>
            <a:r>
              <a:rPr sz="2100" spc="-5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FEF1EB"/>
                </a:solidFill>
                <a:latin typeface="Microsoft Sans Serif"/>
                <a:cs typeface="Microsoft Sans Serif"/>
              </a:rPr>
              <a:t>pula</a:t>
            </a:r>
            <a:r>
              <a:rPr sz="2100" spc="-6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FEF1EB"/>
                </a:solidFill>
                <a:latin typeface="Microsoft Sans Serif"/>
                <a:cs typeface="Microsoft Sans Serif"/>
              </a:rPr>
              <a:t>peluang</a:t>
            </a:r>
            <a:r>
              <a:rPr sz="2100" spc="-6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45" dirty="0">
                <a:solidFill>
                  <a:srgbClr val="FEF1EB"/>
                </a:solidFill>
                <a:latin typeface="Microsoft Sans Serif"/>
                <a:cs typeface="Microsoft Sans Serif"/>
              </a:rPr>
              <a:t>untuk</a:t>
            </a:r>
            <a:r>
              <a:rPr sz="2100" spc="-6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20" dirty="0">
                <a:solidFill>
                  <a:srgbClr val="FEF1EB"/>
                </a:solidFill>
                <a:latin typeface="Microsoft Sans Serif"/>
                <a:cs typeface="Microsoft Sans Serif"/>
              </a:rPr>
              <a:t>terjadinya </a:t>
            </a:r>
            <a:r>
              <a:rPr sz="2100" spc="-54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FEF1EB"/>
                </a:solidFill>
                <a:latin typeface="Microsoft Sans Serif"/>
                <a:cs typeface="Microsoft Sans Serif"/>
              </a:rPr>
              <a:t>pencemaran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FEF1EB"/>
                </a:solidFill>
                <a:latin typeface="Microsoft Sans Serif"/>
                <a:cs typeface="Microsoft Sans Serif"/>
              </a:rPr>
              <a:t>pada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20" dirty="0">
                <a:solidFill>
                  <a:srgbClr val="FEF1EB"/>
                </a:solidFill>
                <a:latin typeface="Microsoft Sans Serif"/>
                <a:cs typeface="Microsoft Sans Serif"/>
              </a:rPr>
              <a:t>produk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FEF1EB"/>
                </a:solidFill>
                <a:latin typeface="Microsoft Sans Serif"/>
                <a:cs typeface="Microsoft Sans Serif"/>
              </a:rPr>
              <a:t>yang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45" dirty="0">
                <a:solidFill>
                  <a:srgbClr val="FEF1EB"/>
                </a:solidFill>
                <a:latin typeface="Microsoft Sans Serif"/>
                <a:cs typeface="Microsoft Sans Serif"/>
              </a:rPr>
              <a:t>kita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15" dirty="0">
                <a:solidFill>
                  <a:srgbClr val="FEF1EB"/>
                </a:solidFill>
                <a:latin typeface="Microsoft Sans Serif"/>
                <a:cs typeface="Microsoft Sans Serif"/>
              </a:rPr>
              <a:t>produksi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09703"/>
            <a:ext cx="4427872" cy="60769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767353" y="1032572"/>
            <a:ext cx="1375410" cy="1282700"/>
          </a:xfrm>
          <a:custGeom>
            <a:avLst/>
            <a:gdLst/>
            <a:ahLst/>
            <a:cxnLst/>
            <a:rect l="l" t="t" r="r" b="b"/>
            <a:pathLst>
              <a:path w="1375409" h="1282700">
                <a:moveTo>
                  <a:pt x="540166" y="1282594"/>
                </a:moveTo>
                <a:lnTo>
                  <a:pt x="492995" y="1279799"/>
                </a:lnTo>
                <a:lnTo>
                  <a:pt x="448712" y="1273589"/>
                </a:lnTo>
                <a:lnTo>
                  <a:pt x="399160" y="1260498"/>
                </a:lnTo>
                <a:lnTo>
                  <a:pt x="353886" y="1241149"/>
                </a:lnTo>
                <a:lnTo>
                  <a:pt x="312570" y="1216325"/>
                </a:lnTo>
                <a:lnTo>
                  <a:pt x="274891" y="1186809"/>
                </a:lnTo>
                <a:lnTo>
                  <a:pt x="240529" y="1153383"/>
                </a:lnTo>
                <a:lnTo>
                  <a:pt x="209164" y="1116830"/>
                </a:lnTo>
                <a:lnTo>
                  <a:pt x="180474" y="1077933"/>
                </a:lnTo>
                <a:lnTo>
                  <a:pt x="154139" y="1037476"/>
                </a:lnTo>
                <a:lnTo>
                  <a:pt x="129839" y="996240"/>
                </a:lnTo>
                <a:lnTo>
                  <a:pt x="107254" y="955009"/>
                </a:lnTo>
                <a:lnTo>
                  <a:pt x="86061" y="914565"/>
                </a:lnTo>
                <a:lnTo>
                  <a:pt x="65942" y="875691"/>
                </a:lnTo>
                <a:lnTo>
                  <a:pt x="46575" y="839170"/>
                </a:lnTo>
                <a:lnTo>
                  <a:pt x="27640" y="805785"/>
                </a:lnTo>
                <a:lnTo>
                  <a:pt x="0" y="674793"/>
                </a:lnTo>
                <a:lnTo>
                  <a:pt x="24846" y="530190"/>
                </a:lnTo>
                <a:lnTo>
                  <a:pt x="66166" y="413198"/>
                </a:lnTo>
                <a:lnTo>
                  <a:pt x="87942" y="365040"/>
                </a:lnTo>
                <a:lnTo>
                  <a:pt x="137685" y="316787"/>
                </a:lnTo>
                <a:lnTo>
                  <a:pt x="186675" y="272218"/>
                </a:lnTo>
                <a:lnTo>
                  <a:pt x="234909" y="231271"/>
                </a:lnTo>
                <a:lnTo>
                  <a:pt x="282388" y="193885"/>
                </a:lnTo>
                <a:lnTo>
                  <a:pt x="329109" y="159998"/>
                </a:lnTo>
                <a:lnTo>
                  <a:pt x="375073" y="129548"/>
                </a:lnTo>
                <a:lnTo>
                  <a:pt x="420277" y="102474"/>
                </a:lnTo>
                <a:lnTo>
                  <a:pt x="464722" y="78714"/>
                </a:lnTo>
                <a:lnTo>
                  <a:pt x="508405" y="58206"/>
                </a:lnTo>
                <a:lnTo>
                  <a:pt x="551327" y="40888"/>
                </a:lnTo>
                <a:lnTo>
                  <a:pt x="593485" y="26700"/>
                </a:lnTo>
                <a:lnTo>
                  <a:pt x="634879" y="15578"/>
                </a:lnTo>
                <a:lnTo>
                  <a:pt x="675508" y="7462"/>
                </a:lnTo>
                <a:lnTo>
                  <a:pt x="715371" y="2290"/>
                </a:lnTo>
                <a:lnTo>
                  <a:pt x="754467" y="0"/>
                </a:lnTo>
                <a:lnTo>
                  <a:pt x="792794" y="529"/>
                </a:lnTo>
                <a:lnTo>
                  <a:pt x="867140" y="9803"/>
                </a:lnTo>
                <a:lnTo>
                  <a:pt x="938401" y="29618"/>
                </a:lnTo>
                <a:lnTo>
                  <a:pt x="1006569" y="59480"/>
                </a:lnTo>
                <a:lnTo>
                  <a:pt x="1071635" y="98895"/>
                </a:lnTo>
                <a:lnTo>
                  <a:pt x="1103002" y="122031"/>
                </a:lnTo>
                <a:lnTo>
                  <a:pt x="1133591" y="147371"/>
                </a:lnTo>
                <a:lnTo>
                  <a:pt x="1163400" y="174851"/>
                </a:lnTo>
                <a:lnTo>
                  <a:pt x="1192429" y="204412"/>
                </a:lnTo>
                <a:lnTo>
                  <a:pt x="1220677" y="235991"/>
                </a:lnTo>
                <a:lnTo>
                  <a:pt x="1258061" y="283681"/>
                </a:lnTo>
                <a:lnTo>
                  <a:pt x="1289638" y="332144"/>
                </a:lnTo>
                <a:lnTo>
                  <a:pt x="1315724" y="381138"/>
                </a:lnTo>
                <a:lnTo>
                  <a:pt x="1336635" y="430422"/>
                </a:lnTo>
                <a:lnTo>
                  <a:pt x="1352684" y="479755"/>
                </a:lnTo>
                <a:lnTo>
                  <a:pt x="1364187" y="528895"/>
                </a:lnTo>
                <a:lnTo>
                  <a:pt x="1371460" y="577600"/>
                </a:lnTo>
                <a:lnTo>
                  <a:pt x="1374816" y="625628"/>
                </a:lnTo>
                <a:lnTo>
                  <a:pt x="1374572" y="672739"/>
                </a:lnTo>
                <a:lnTo>
                  <a:pt x="1371041" y="718690"/>
                </a:lnTo>
                <a:lnTo>
                  <a:pt x="1364540" y="763240"/>
                </a:lnTo>
                <a:lnTo>
                  <a:pt x="1355382" y="806147"/>
                </a:lnTo>
                <a:lnTo>
                  <a:pt x="1343884" y="847170"/>
                </a:lnTo>
                <a:lnTo>
                  <a:pt x="1330360" y="886068"/>
                </a:lnTo>
                <a:lnTo>
                  <a:pt x="1315126" y="922598"/>
                </a:lnTo>
                <a:lnTo>
                  <a:pt x="1280784" y="987589"/>
                </a:lnTo>
                <a:lnTo>
                  <a:pt x="1243379" y="1040212"/>
                </a:lnTo>
                <a:lnTo>
                  <a:pt x="1199114" y="1083852"/>
                </a:lnTo>
                <a:lnTo>
                  <a:pt x="1133435" y="1128228"/>
                </a:lnTo>
                <a:lnTo>
                  <a:pt x="1094047" y="1149602"/>
                </a:lnTo>
                <a:lnTo>
                  <a:pt x="1051017" y="1170148"/>
                </a:lnTo>
                <a:lnTo>
                  <a:pt x="1004890" y="1189648"/>
                </a:lnTo>
                <a:lnTo>
                  <a:pt x="956211" y="1207889"/>
                </a:lnTo>
                <a:lnTo>
                  <a:pt x="905523" y="1224654"/>
                </a:lnTo>
                <a:lnTo>
                  <a:pt x="853370" y="1239727"/>
                </a:lnTo>
                <a:lnTo>
                  <a:pt x="800297" y="1252895"/>
                </a:lnTo>
                <a:lnTo>
                  <a:pt x="746848" y="1263940"/>
                </a:lnTo>
                <a:lnTo>
                  <a:pt x="693566" y="1272648"/>
                </a:lnTo>
                <a:lnTo>
                  <a:pt x="640995" y="1278804"/>
                </a:lnTo>
                <a:lnTo>
                  <a:pt x="589681" y="1282191"/>
                </a:lnTo>
                <a:lnTo>
                  <a:pt x="540166" y="1282594"/>
                </a:lnTo>
                <a:close/>
              </a:path>
            </a:pathLst>
          </a:custGeom>
          <a:solidFill>
            <a:srgbClr val="E7B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8311" y="274448"/>
            <a:ext cx="11203305" cy="346646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marR="5080">
              <a:lnSpc>
                <a:spcPts val="8750"/>
              </a:lnSpc>
              <a:spcBef>
                <a:spcPts val="1040"/>
              </a:spcBef>
            </a:pPr>
            <a:r>
              <a:rPr spc="-835" dirty="0">
                <a:latin typeface="Times New Roman"/>
                <a:cs typeface="Times New Roman"/>
              </a:rPr>
              <a:t>P</a:t>
            </a:r>
            <a:r>
              <a:rPr spc="-1010" dirty="0">
                <a:latin typeface="Times New Roman"/>
                <a:cs typeface="Times New Roman"/>
              </a:rPr>
              <a:t>E</a:t>
            </a:r>
            <a:r>
              <a:rPr spc="-755" dirty="0">
                <a:latin typeface="Times New Roman"/>
                <a:cs typeface="Times New Roman"/>
              </a:rPr>
              <a:t>N</a:t>
            </a:r>
            <a:r>
              <a:rPr spc="-1010" dirty="0">
                <a:latin typeface="Times New Roman"/>
                <a:cs typeface="Times New Roman"/>
              </a:rPr>
              <a:t>E</a:t>
            </a:r>
            <a:r>
              <a:rPr spc="-1019" dirty="0">
                <a:latin typeface="Times New Roman"/>
                <a:cs typeface="Times New Roman"/>
              </a:rPr>
              <a:t>R</a:t>
            </a:r>
            <a:r>
              <a:rPr spc="-1060" dirty="0">
                <a:latin typeface="Times New Roman"/>
                <a:cs typeface="Times New Roman"/>
              </a:rPr>
              <a:t>A</a:t>
            </a:r>
            <a:r>
              <a:rPr spc="-835" dirty="0">
                <a:latin typeface="Times New Roman"/>
                <a:cs typeface="Times New Roman"/>
              </a:rPr>
              <a:t>P</a:t>
            </a:r>
            <a:r>
              <a:rPr spc="-1060" dirty="0">
                <a:latin typeface="Times New Roman"/>
                <a:cs typeface="Times New Roman"/>
              </a:rPr>
              <a:t>A</a:t>
            </a:r>
            <a:r>
              <a:rPr spc="-755" dirty="0">
                <a:latin typeface="Times New Roman"/>
                <a:cs typeface="Times New Roman"/>
              </a:rPr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805" dirty="0">
                <a:latin typeface="Times New Roman"/>
                <a:cs typeface="Times New Roman"/>
              </a:rPr>
              <a:t>H</a:t>
            </a:r>
            <a:r>
              <a:rPr spc="-1550" dirty="0">
                <a:latin typeface="Times New Roman"/>
                <a:cs typeface="Times New Roman"/>
              </a:rPr>
              <a:t>Y</a:t>
            </a:r>
            <a:r>
              <a:rPr spc="-765" dirty="0">
                <a:latin typeface="Times New Roman"/>
                <a:cs typeface="Times New Roman"/>
              </a:rPr>
              <a:t>GE</a:t>
            </a:r>
            <a:r>
              <a:rPr spc="-755" dirty="0">
                <a:latin typeface="Times New Roman"/>
                <a:cs typeface="Times New Roman"/>
              </a:rPr>
              <a:t>N</a:t>
            </a:r>
            <a:r>
              <a:rPr spc="-1010" dirty="0">
                <a:latin typeface="Times New Roman"/>
                <a:cs typeface="Times New Roman"/>
              </a:rPr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850" dirty="0">
                <a:latin typeface="Times New Roman"/>
                <a:cs typeface="Times New Roman"/>
              </a:rPr>
              <a:t>D</a:t>
            </a:r>
            <a:r>
              <a:rPr spc="-1060" dirty="0">
                <a:latin typeface="Times New Roman"/>
                <a:cs typeface="Times New Roman"/>
              </a:rPr>
              <a:t>A</a:t>
            </a:r>
            <a:r>
              <a:rPr spc="-425" dirty="0">
                <a:latin typeface="Times New Roman"/>
                <a:cs typeface="Times New Roman"/>
              </a:rPr>
              <a:t>N  </a:t>
            </a:r>
            <a:r>
              <a:rPr spc="-530" dirty="0">
                <a:latin typeface="Times New Roman"/>
                <a:cs typeface="Times New Roman"/>
              </a:rPr>
              <a:t>S</a:t>
            </a:r>
            <a:r>
              <a:rPr spc="-1060" dirty="0">
                <a:latin typeface="Times New Roman"/>
                <a:cs typeface="Times New Roman"/>
              </a:rPr>
              <a:t>A</a:t>
            </a:r>
            <a:r>
              <a:rPr spc="-755" dirty="0">
                <a:latin typeface="Times New Roman"/>
                <a:cs typeface="Times New Roman"/>
              </a:rPr>
              <a:t>N</a:t>
            </a:r>
            <a:r>
              <a:rPr spc="-725" dirty="0">
                <a:latin typeface="Times New Roman"/>
                <a:cs typeface="Times New Roman"/>
              </a:rPr>
              <a:t>I</a:t>
            </a:r>
            <a:r>
              <a:rPr spc="-1145" dirty="0">
                <a:latin typeface="Times New Roman"/>
                <a:cs typeface="Times New Roman"/>
              </a:rPr>
              <a:t>T</a:t>
            </a:r>
            <a:r>
              <a:rPr spc="-1060" dirty="0">
                <a:latin typeface="Times New Roman"/>
                <a:cs typeface="Times New Roman"/>
              </a:rPr>
              <a:t>A</a:t>
            </a:r>
            <a:r>
              <a:rPr spc="-530" dirty="0">
                <a:latin typeface="Times New Roman"/>
                <a:cs typeface="Times New Roman"/>
              </a:rPr>
              <a:t>S</a:t>
            </a:r>
            <a:r>
              <a:rPr spc="-725" dirty="0">
                <a:latin typeface="Times New Roman"/>
                <a:cs typeface="Times New Roman"/>
              </a:rPr>
              <a:t>I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835" dirty="0">
                <a:latin typeface="Times New Roman"/>
                <a:cs typeface="Times New Roman"/>
              </a:rPr>
              <a:t>P</a:t>
            </a:r>
            <a:r>
              <a:rPr spc="-1060" dirty="0">
                <a:latin typeface="Times New Roman"/>
                <a:cs typeface="Times New Roman"/>
              </a:rPr>
              <a:t>A</a:t>
            </a:r>
            <a:r>
              <a:rPr spc="-850" dirty="0">
                <a:latin typeface="Times New Roman"/>
                <a:cs typeface="Times New Roman"/>
              </a:rPr>
              <a:t>D</a:t>
            </a:r>
            <a:r>
              <a:rPr spc="-1060" dirty="0">
                <a:latin typeface="Times New Roman"/>
                <a:cs typeface="Times New Roman"/>
              </a:rPr>
              <a:t>A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835" dirty="0">
                <a:latin typeface="Times New Roman"/>
                <a:cs typeface="Times New Roman"/>
              </a:rPr>
              <a:t>P</a:t>
            </a:r>
            <a:r>
              <a:rPr spc="-1010" dirty="0">
                <a:latin typeface="Times New Roman"/>
                <a:cs typeface="Times New Roman"/>
              </a:rPr>
              <a:t>E</a:t>
            </a:r>
            <a:r>
              <a:rPr spc="-755" dirty="0">
                <a:latin typeface="Times New Roman"/>
                <a:cs typeface="Times New Roman"/>
              </a:rPr>
              <a:t>N</a:t>
            </a:r>
            <a:r>
              <a:rPr spc="-770" dirty="0">
                <a:latin typeface="Times New Roman"/>
                <a:cs typeface="Times New Roman"/>
              </a:rPr>
              <a:t>GR</a:t>
            </a:r>
            <a:r>
              <a:rPr spc="-1060" dirty="0">
                <a:latin typeface="Times New Roman"/>
                <a:cs typeface="Times New Roman"/>
              </a:rPr>
              <a:t>A</a:t>
            </a:r>
            <a:r>
              <a:rPr spc="-955" dirty="0">
                <a:latin typeface="Times New Roman"/>
                <a:cs typeface="Times New Roman"/>
              </a:rPr>
              <a:t>J</a:t>
            </a:r>
            <a:r>
              <a:rPr spc="-725" dirty="0">
                <a:latin typeface="Times New Roman"/>
                <a:cs typeface="Times New Roman"/>
              </a:rPr>
              <a:t>I</a:t>
            </a:r>
            <a:r>
              <a:rPr spc="-425" dirty="0">
                <a:latin typeface="Times New Roman"/>
                <a:cs typeface="Times New Roman"/>
              </a:rPr>
              <a:t>N  </a:t>
            </a:r>
            <a:r>
              <a:rPr spc="-1005" dirty="0">
                <a:latin typeface="Times New Roman"/>
                <a:cs typeface="Times New Roman"/>
              </a:rPr>
              <a:t>JAMU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91989" y="3971338"/>
            <a:ext cx="6029325" cy="29972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4965" indent="-238760">
              <a:lnSpc>
                <a:spcPct val="100000"/>
              </a:lnSpc>
              <a:spcBef>
                <a:spcPts val="640"/>
              </a:spcBef>
              <a:buAutoNum type="arabicPeriod"/>
              <a:tabLst>
                <a:tab pos="355600" algn="l"/>
              </a:tabLst>
            </a:pPr>
            <a:r>
              <a:rPr sz="2800" spc="114" dirty="0">
                <a:solidFill>
                  <a:srgbClr val="183C36"/>
                </a:solidFill>
                <a:latin typeface="Tahoma"/>
                <a:cs typeface="Tahoma"/>
              </a:rPr>
              <a:t>PERSONAL</a:t>
            </a:r>
            <a:endParaRPr sz="2800">
              <a:latin typeface="Tahoma"/>
              <a:cs typeface="Tahoma"/>
            </a:endParaRPr>
          </a:p>
          <a:p>
            <a:pPr marL="354965" indent="-33337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55600" algn="l"/>
              </a:tabLst>
            </a:pPr>
            <a:r>
              <a:rPr sz="2800" spc="150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100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800" spc="40" dirty="0">
                <a:solidFill>
                  <a:srgbClr val="183C36"/>
                </a:solidFill>
                <a:latin typeface="Tahoma"/>
                <a:cs typeface="Tahoma"/>
              </a:rPr>
              <a:t>G</a:t>
            </a:r>
            <a:r>
              <a:rPr sz="2800" spc="60" dirty="0">
                <a:solidFill>
                  <a:srgbClr val="183C36"/>
                </a:solidFill>
                <a:latin typeface="Tahoma"/>
                <a:cs typeface="Tahoma"/>
              </a:rPr>
              <a:t>U</a:t>
            </a:r>
            <a:r>
              <a:rPr sz="2800" spc="100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10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800" spc="-23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10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800" spc="-23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800" spc="85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2800" spc="60" dirty="0">
                <a:solidFill>
                  <a:srgbClr val="183C36"/>
                </a:solidFill>
                <a:latin typeface="Tahoma"/>
                <a:cs typeface="Tahoma"/>
              </a:rPr>
              <a:t>U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100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800" spc="40" dirty="0">
                <a:solidFill>
                  <a:srgbClr val="183C36"/>
                </a:solidFill>
                <a:latin typeface="Tahoma"/>
                <a:cs typeface="Tahoma"/>
              </a:rPr>
              <a:t>G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10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  <a:p>
            <a:pPr marL="354965" indent="-32956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55600" algn="l"/>
              </a:tabLst>
            </a:pPr>
            <a:r>
              <a:rPr sz="2800" spc="204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2800" spc="90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2800" spc="85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160" dirty="0">
                <a:solidFill>
                  <a:srgbClr val="183C36"/>
                </a:solidFill>
                <a:latin typeface="Tahoma"/>
                <a:cs typeface="Tahoma"/>
              </a:rPr>
              <a:t>L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-35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10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800" spc="-23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10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800" spc="-23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800" spc="204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2800" spc="90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2800" spc="85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2800" spc="160" dirty="0">
                <a:solidFill>
                  <a:srgbClr val="183C36"/>
                </a:solidFill>
                <a:latin typeface="Tahoma"/>
                <a:cs typeface="Tahoma"/>
              </a:rPr>
              <a:t>L</a:t>
            </a:r>
            <a:r>
              <a:rPr sz="2800" spc="90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2800" spc="100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800" spc="40" dirty="0">
                <a:solidFill>
                  <a:srgbClr val="183C36"/>
                </a:solidFill>
                <a:latin typeface="Tahoma"/>
                <a:cs typeface="Tahoma"/>
              </a:rPr>
              <a:t>G</a:t>
            </a:r>
            <a:r>
              <a:rPr sz="2800" spc="14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204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10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  <a:p>
            <a:pPr marL="354965" indent="-3289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55600" algn="l"/>
              </a:tabLst>
            </a:pPr>
            <a:r>
              <a:rPr sz="2800" spc="150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40" dirty="0">
                <a:solidFill>
                  <a:srgbClr val="183C36"/>
                </a:solidFill>
                <a:latin typeface="Tahoma"/>
                <a:cs typeface="Tahoma"/>
              </a:rPr>
              <a:t>H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10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800" spc="-23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800" spc="150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14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800" spc="65" dirty="0">
                <a:solidFill>
                  <a:srgbClr val="183C36"/>
                </a:solidFill>
                <a:latin typeface="Tahoma"/>
                <a:cs typeface="Tahoma"/>
              </a:rPr>
              <a:t>U</a:t>
            </a:r>
            <a:endParaRPr sz="280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55600" algn="l"/>
              </a:tabLst>
            </a:pPr>
            <a:r>
              <a:rPr sz="2800" spc="65" dirty="0">
                <a:solidFill>
                  <a:srgbClr val="183C36"/>
                </a:solidFill>
                <a:latin typeface="Tahoma"/>
                <a:cs typeface="Tahoma"/>
              </a:rPr>
              <a:t>LINGKUNGAN</a:t>
            </a:r>
            <a:endParaRPr sz="2800">
              <a:latin typeface="Tahoma"/>
              <a:cs typeface="Tahoma"/>
            </a:endParaRPr>
          </a:p>
          <a:p>
            <a:pPr marL="354965" indent="-32829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55600" algn="l"/>
              </a:tabLst>
            </a:pPr>
            <a:r>
              <a:rPr sz="2800" spc="150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40" dirty="0">
                <a:solidFill>
                  <a:srgbClr val="183C36"/>
                </a:solidFill>
                <a:latin typeface="Tahoma"/>
                <a:cs typeface="Tahoma"/>
              </a:rPr>
              <a:t>H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10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800" spc="-23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10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800" spc="-23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160" dirty="0">
                <a:solidFill>
                  <a:srgbClr val="183C36"/>
                </a:solidFill>
                <a:latin typeface="Tahoma"/>
                <a:cs typeface="Tahoma"/>
              </a:rPr>
              <a:t>L</a:t>
            </a:r>
            <a:r>
              <a:rPr sz="2800" spc="16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800" spc="-30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2800" spc="-23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800" spc="204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2800" spc="90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2800" spc="80" dirty="0">
                <a:solidFill>
                  <a:srgbClr val="183C36"/>
                </a:solidFill>
                <a:latin typeface="Tahoma"/>
                <a:cs typeface="Tahoma"/>
              </a:rPr>
              <a:t>M</a:t>
            </a:r>
            <a:r>
              <a:rPr sz="2800" spc="150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2800" spc="90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2800" spc="85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2800" spc="95" dirty="0">
                <a:solidFill>
                  <a:srgbClr val="183C36"/>
                </a:solidFill>
                <a:latin typeface="Tahoma"/>
                <a:cs typeface="Tahoma"/>
              </a:rPr>
              <a:t>S</a:t>
            </a:r>
            <a:r>
              <a:rPr sz="2800" spc="-265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800" spc="45" dirty="0">
                <a:solidFill>
                  <a:srgbClr val="183C36"/>
                </a:solidFill>
                <a:latin typeface="Tahoma"/>
                <a:cs typeface="Tahoma"/>
              </a:rPr>
              <a:t>H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58841" y="7394596"/>
            <a:ext cx="3705860" cy="229870"/>
          </a:xfrm>
          <a:custGeom>
            <a:avLst/>
            <a:gdLst/>
            <a:ahLst/>
            <a:cxnLst/>
            <a:rect l="l" t="t" r="r" b="b"/>
            <a:pathLst>
              <a:path w="3705859" h="229870">
                <a:moveTo>
                  <a:pt x="2769665" y="229716"/>
                </a:moveTo>
                <a:lnTo>
                  <a:pt x="2278155" y="229234"/>
                </a:lnTo>
                <a:lnTo>
                  <a:pt x="2172715" y="224688"/>
                </a:lnTo>
                <a:lnTo>
                  <a:pt x="2063305" y="220471"/>
                </a:lnTo>
                <a:lnTo>
                  <a:pt x="1950735" y="216594"/>
                </a:lnTo>
                <a:lnTo>
                  <a:pt x="1835816" y="213069"/>
                </a:lnTo>
                <a:lnTo>
                  <a:pt x="1719355" y="209906"/>
                </a:lnTo>
                <a:lnTo>
                  <a:pt x="1602164" y="207118"/>
                </a:lnTo>
                <a:lnTo>
                  <a:pt x="1485050" y="204714"/>
                </a:lnTo>
                <a:lnTo>
                  <a:pt x="1368825" y="202707"/>
                </a:lnTo>
                <a:lnTo>
                  <a:pt x="1254296" y="201108"/>
                </a:lnTo>
                <a:lnTo>
                  <a:pt x="1142274" y="199927"/>
                </a:lnTo>
                <a:lnTo>
                  <a:pt x="1033568" y="199175"/>
                </a:lnTo>
                <a:lnTo>
                  <a:pt x="928987" y="198865"/>
                </a:lnTo>
                <a:lnTo>
                  <a:pt x="829341" y="199007"/>
                </a:lnTo>
                <a:lnTo>
                  <a:pt x="735440" y="199612"/>
                </a:lnTo>
                <a:lnTo>
                  <a:pt x="648092" y="200692"/>
                </a:lnTo>
                <a:lnTo>
                  <a:pt x="568108" y="202258"/>
                </a:lnTo>
                <a:lnTo>
                  <a:pt x="496296" y="204320"/>
                </a:lnTo>
                <a:lnTo>
                  <a:pt x="433467" y="206891"/>
                </a:lnTo>
                <a:lnTo>
                  <a:pt x="405674" y="208370"/>
                </a:lnTo>
                <a:lnTo>
                  <a:pt x="204218" y="217966"/>
                </a:lnTo>
                <a:lnTo>
                  <a:pt x="80109" y="220503"/>
                </a:lnTo>
                <a:lnTo>
                  <a:pt x="17363" y="219468"/>
                </a:lnTo>
                <a:lnTo>
                  <a:pt x="0" y="218348"/>
                </a:lnTo>
                <a:lnTo>
                  <a:pt x="0" y="11520"/>
                </a:lnTo>
                <a:lnTo>
                  <a:pt x="227920" y="14326"/>
                </a:lnTo>
                <a:lnTo>
                  <a:pt x="767020" y="19004"/>
                </a:lnTo>
                <a:lnTo>
                  <a:pt x="1400301" y="19939"/>
                </a:lnTo>
                <a:lnTo>
                  <a:pt x="1910770" y="11520"/>
                </a:lnTo>
                <a:lnTo>
                  <a:pt x="1972665" y="9179"/>
                </a:lnTo>
                <a:lnTo>
                  <a:pt x="2032847" y="7137"/>
                </a:lnTo>
                <a:lnTo>
                  <a:pt x="2091425" y="5381"/>
                </a:lnTo>
                <a:lnTo>
                  <a:pt x="2148510" y="3897"/>
                </a:lnTo>
                <a:lnTo>
                  <a:pt x="2204212" y="2674"/>
                </a:lnTo>
                <a:lnTo>
                  <a:pt x="2258641" y="1697"/>
                </a:lnTo>
                <a:lnTo>
                  <a:pt x="2311906" y="954"/>
                </a:lnTo>
                <a:lnTo>
                  <a:pt x="2364119" y="433"/>
                </a:lnTo>
                <a:lnTo>
                  <a:pt x="2415387" y="119"/>
                </a:lnTo>
                <a:lnTo>
                  <a:pt x="2465823" y="0"/>
                </a:lnTo>
                <a:lnTo>
                  <a:pt x="2564634" y="294"/>
                </a:lnTo>
                <a:lnTo>
                  <a:pt x="2661432" y="1212"/>
                </a:lnTo>
                <a:lnTo>
                  <a:pt x="2757097" y="2650"/>
                </a:lnTo>
                <a:lnTo>
                  <a:pt x="2900395" y="5554"/>
                </a:lnTo>
                <a:lnTo>
                  <a:pt x="3146024" y="11520"/>
                </a:lnTo>
                <a:lnTo>
                  <a:pt x="3404627" y="17147"/>
                </a:lnTo>
                <a:lnTo>
                  <a:pt x="3578022" y="19798"/>
                </a:lnTo>
                <a:lnTo>
                  <a:pt x="3675352" y="20577"/>
                </a:lnTo>
                <a:lnTo>
                  <a:pt x="3705763" y="20591"/>
                </a:lnTo>
                <a:lnTo>
                  <a:pt x="3705763" y="153941"/>
                </a:lnTo>
                <a:lnTo>
                  <a:pt x="3572181" y="169788"/>
                </a:lnTo>
                <a:lnTo>
                  <a:pt x="3230578" y="202473"/>
                </a:lnTo>
                <a:lnTo>
                  <a:pt x="2769665" y="229716"/>
                </a:lnTo>
                <a:close/>
              </a:path>
            </a:pathLst>
          </a:custGeom>
          <a:solidFill>
            <a:srgbClr val="ECB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3414395" cy="2984500"/>
            <a:chOff x="0" y="0"/>
            <a:chExt cx="3414395" cy="29845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2431415" cy="2984500"/>
            </a:xfrm>
            <a:custGeom>
              <a:avLst/>
              <a:gdLst/>
              <a:ahLst/>
              <a:cxnLst/>
              <a:rect l="l" t="t" r="r" b="b"/>
              <a:pathLst>
                <a:path w="2431415" h="2984500">
                  <a:moveTo>
                    <a:pt x="961624" y="1752600"/>
                  </a:moveTo>
                  <a:lnTo>
                    <a:pt x="933485" y="1752600"/>
                  </a:lnTo>
                  <a:lnTo>
                    <a:pt x="928088" y="1714500"/>
                  </a:lnTo>
                  <a:lnTo>
                    <a:pt x="922117" y="1676400"/>
                  </a:lnTo>
                  <a:lnTo>
                    <a:pt x="915590" y="1625600"/>
                  </a:lnTo>
                  <a:lnTo>
                    <a:pt x="908528" y="1574800"/>
                  </a:lnTo>
                  <a:lnTo>
                    <a:pt x="900948" y="1524000"/>
                  </a:lnTo>
                  <a:lnTo>
                    <a:pt x="892871" y="1473200"/>
                  </a:lnTo>
                  <a:lnTo>
                    <a:pt x="884315" y="1422400"/>
                  </a:lnTo>
                  <a:lnTo>
                    <a:pt x="875300" y="1358900"/>
                  </a:lnTo>
                  <a:lnTo>
                    <a:pt x="865846" y="1308100"/>
                  </a:lnTo>
                  <a:lnTo>
                    <a:pt x="855970" y="1257300"/>
                  </a:lnTo>
                  <a:lnTo>
                    <a:pt x="845694" y="1206500"/>
                  </a:lnTo>
                  <a:lnTo>
                    <a:pt x="835035" y="1155700"/>
                  </a:lnTo>
                  <a:lnTo>
                    <a:pt x="824013" y="1104900"/>
                  </a:lnTo>
                  <a:lnTo>
                    <a:pt x="812647" y="1054100"/>
                  </a:lnTo>
                  <a:lnTo>
                    <a:pt x="800957" y="1003300"/>
                  </a:lnTo>
                  <a:lnTo>
                    <a:pt x="788962" y="952500"/>
                  </a:lnTo>
                  <a:lnTo>
                    <a:pt x="776398" y="914400"/>
                  </a:lnTo>
                  <a:lnTo>
                    <a:pt x="761388" y="863600"/>
                  </a:lnTo>
                  <a:lnTo>
                    <a:pt x="744166" y="825500"/>
                  </a:lnTo>
                  <a:lnTo>
                    <a:pt x="724971" y="774700"/>
                  </a:lnTo>
                  <a:lnTo>
                    <a:pt x="704038" y="736600"/>
                  </a:lnTo>
                  <a:lnTo>
                    <a:pt x="681604" y="685800"/>
                  </a:lnTo>
                  <a:lnTo>
                    <a:pt x="657905" y="635000"/>
                  </a:lnTo>
                  <a:lnTo>
                    <a:pt x="633178" y="584200"/>
                  </a:lnTo>
                  <a:lnTo>
                    <a:pt x="607659" y="533400"/>
                  </a:lnTo>
                  <a:lnTo>
                    <a:pt x="581585" y="482600"/>
                  </a:lnTo>
                  <a:lnTo>
                    <a:pt x="555192" y="431800"/>
                  </a:lnTo>
                  <a:lnTo>
                    <a:pt x="528716" y="393700"/>
                  </a:lnTo>
                  <a:lnTo>
                    <a:pt x="502395" y="342900"/>
                  </a:lnTo>
                  <a:lnTo>
                    <a:pt x="476463" y="292100"/>
                  </a:lnTo>
                  <a:lnTo>
                    <a:pt x="451159" y="254000"/>
                  </a:lnTo>
                  <a:lnTo>
                    <a:pt x="388827" y="139700"/>
                  </a:lnTo>
                  <a:lnTo>
                    <a:pt x="355395" y="88900"/>
                  </a:lnTo>
                  <a:lnTo>
                    <a:pt x="327124" y="38100"/>
                  </a:lnTo>
                  <a:lnTo>
                    <a:pt x="306700" y="0"/>
                  </a:lnTo>
                  <a:lnTo>
                    <a:pt x="338649" y="0"/>
                  </a:lnTo>
                  <a:lnTo>
                    <a:pt x="355747" y="25400"/>
                  </a:lnTo>
                  <a:lnTo>
                    <a:pt x="383861" y="76200"/>
                  </a:lnTo>
                  <a:lnTo>
                    <a:pt x="416043" y="139700"/>
                  </a:lnTo>
                  <a:lnTo>
                    <a:pt x="451118" y="190500"/>
                  </a:lnTo>
                  <a:lnTo>
                    <a:pt x="474251" y="241300"/>
                  </a:lnTo>
                  <a:lnTo>
                    <a:pt x="498146" y="279400"/>
                  </a:lnTo>
                  <a:lnTo>
                    <a:pt x="522608" y="317500"/>
                  </a:lnTo>
                  <a:lnTo>
                    <a:pt x="547443" y="368300"/>
                  </a:lnTo>
                  <a:lnTo>
                    <a:pt x="572459" y="406400"/>
                  </a:lnTo>
                  <a:lnTo>
                    <a:pt x="597461" y="457200"/>
                  </a:lnTo>
                  <a:lnTo>
                    <a:pt x="622255" y="508000"/>
                  </a:lnTo>
                  <a:lnTo>
                    <a:pt x="646648" y="546100"/>
                  </a:lnTo>
                  <a:lnTo>
                    <a:pt x="670447" y="596900"/>
                  </a:lnTo>
                  <a:lnTo>
                    <a:pt x="693457" y="647700"/>
                  </a:lnTo>
                  <a:lnTo>
                    <a:pt x="715484" y="685800"/>
                  </a:lnTo>
                  <a:lnTo>
                    <a:pt x="736336" y="736600"/>
                  </a:lnTo>
                  <a:lnTo>
                    <a:pt x="755818" y="774700"/>
                  </a:lnTo>
                  <a:lnTo>
                    <a:pt x="773737" y="825500"/>
                  </a:lnTo>
                  <a:lnTo>
                    <a:pt x="789899" y="863600"/>
                  </a:lnTo>
                  <a:lnTo>
                    <a:pt x="804110" y="901700"/>
                  </a:lnTo>
                  <a:lnTo>
                    <a:pt x="816177" y="952500"/>
                  </a:lnTo>
                  <a:lnTo>
                    <a:pt x="830467" y="1003300"/>
                  </a:lnTo>
                  <a:lnTo>
                    <a:pt x="844317" y="1054100"/>
                  </a:lnTo>
                  <a:lnTo>
                    <a:pt x="857695" y="1117600"/>
                  </a:lnTo>
                  <a:lnTo>
                    <a:pt x="870570" y="1181100"/>
                  </a:lnTo>
                  <a:lnTo>
                    <a:pt x="882911" y="1244600"/>
                  </a:lnTo>
                  <a:lnTo>
                    <a:pt x="894684" y="1308100"/>
                  </a:lnTo>
                  <a:lnTo>
                    <a:pt x="905859" y="1371600"/>
                  </a:lnTo>
                  <a:lnTo>
                    <a:pt x="916405" y="1435100"/>
                  </a:lnTo>
                  <a:lnTo>
                    <a:pt x="926288" y="1498600"/>
                  </a:lnTo>
                  <a:lnTo>
                    <a:pt x="935479" y="1562100"/>
                  </a:lnTo>
                  <a:lnTo>
                    <a:pt x="943944" y="1625600"/>
                  </a:lnTo>
                  <a:lnTo>
                    <a:pt x="951653" y="1676400"/>
                  </a:lnTo>
                  <a:lnTo>
                    <a:pt x="958574" y="1727200"/>
                  </a:lnTo>
                  <a:lnTo>
                    <a:pt x="961624" y="1752600"/>
                  </a:lnTo>
                  <a:close/>
                </a:path>
                <a:path w="2431415" h="2984500">
                  <a:moveTo>
                    <a:pt x="1285406" y="1574800"/>
                  </a:moveTo>
                  <a:lnTo>
                    <a:pt x="1223468" y="1574800"/>
                  </a:lnTo>
                  <a:lnTo>
                    <a:pt x="1203092" y="1485900"/>
                  </a:lnTo>
                  <a:lnTo>
                    <a:pt x="1190427" y="1435100"/>
                  </a:lnTo>
                  <a:lnTo>
                    <a:pt x="1176230" y="1384300"/>
                  </a:lnTo>
                  <a:lnTo>
                    <a:pt x="1160591" y="1320800"/>
                  </a:lnTo>
                  <a:lnTo>
                    <a:pt x="1151069" y="1295400"/>
                  </a:lnTo>
                  <a:lnTo>
                    <a:pt x="1137175" y="1257300"/>
                  </a:lnTo>
                  <a:lnTo>
                    <a:pt x="1119334" y="1219200"/>
                  </a:lnTo>
                  <a:lnTo>
                    <a:pt x="1097971" y="1168400"/>
                  </a:lnTo>
                  <a:lnTo>
                    <a:pt x="1073510" y="1117600"/>
                  </a:lnTo>
                  <a:lnTo>
                    <a:pt x="1046377" y="1066800"/>
                  </a:lnTo>
                  <a:lnTo>
                    <a:pt x="1016997" y="1016000"/>
                  </a:lnTo>
                  <a:lnTo>
                    <a:pt x="985793" y="952500"/>
                  </a:lnTo>
                  <a:lnTo>
                    <a:pt x="953192" y="889000"/>
                  </a:lnTo>
                  <a:lnTo>
                    <a:pt x="928232" y="850900"/>
                  </a:lnTo>
                  <a:lnTo>
                    <a:pt x="877703" y="749300"/>
                  </a:lnTo>
                  <a:lnTo>
                    <a:pt x="852467" y="711200"/>
                  </a:lnTo>
                  <a:lnTo>
                    <a:pt x="827474" y="660400"/>
                  </a:lnTo>
                  <a:lnTo>
                    <a:pt x="802889" y="609600"/>
                  </a:lnTo>
                  <a:lnTo>
                    <a:pt x="778879" y="558800"/>
                  </a:lnTo>
                  <a:lnTo>
                    <a:pt x="755613" y="520700"/>
                  </a:lnTo>
                  <a:lnTo>
                    <a:pt x="733255" y="469900"/>
                  </a:lnTo>
                  <a:lnTo>
                    <a:pt x="711974" y="431800"/>
                  </a:lnTo>
                  <a:lnTo>
                    <a:pt x="691935" y="381000"/>
                  </a:lnTo>
                  <a:lnTo>
                    <a:pt x="673307" y="330200"/>
                  </a:lnTo>
                  <a:lnTo>
                    <a:pt x="656254" y="292100"/>
                  </a:lnTo>
                  <a:lnTo>
                    <a:pt x="640946" y="254000"/>
                  </a:lnTo>
                  <a:lnTo>
                    <a:pt x="627547" y="215900"/>
                  </a:lnTo>
                  <a:lnTo>
                    <a:pt x="607845" y="152400"/>
                  </a:lnTo>
                  <a:lnTo>
                    <a:pt x="584097" y="101600"/>
                  </a:lnTo>
                  <a:lnTo>
                    <a:pt x="556851" y="63500"/>
                  </a:lnTo>
                  <a:lnTo>
                    <a:pt x="526659" y="12700"/>
                  </a:lnTo>
                  <a:lnTo>
                    <a:pt x="511830" y="0"/>
                  </a:lnTo>
                  <a:lnTo>
                    <a:pt x="549943" y="0"/>
                  </a:lnTo>
                  <a:lnTo>
                    <a:pt x="580977" y="38100"/>
                  </a:lnTo>
                  <a:lnTo>
                    <a:pt x="609008" y="88900"/>
                  </a:lnTo>
                  <a:lnTo>
                    <a:pt x="633478" y="152400"/>
                  </a:lnTo>
                  <a:lnTo>
                    <a:pt x="653824" y="203200"/>
                  </a:lnTo>
                  <a:lnTo>
                    <a:pt x="667222" y="241300"/>
                  </a:lnTo>
                  <a:lnTo>
                    <a:pt x="682529" y="279400"/>
                  </a:lnTo>
                  <a:lnTo>
                    <a:pt x="699576" y="330200"/>
                  </a:lnTo>
                  <a:lnTo>
                    <a:pt x="718194" y="368300"/>
                  </a:lnTo>
                  <a:lnTo>
                    <a:pt x="738216" y="419100"/>
                  </a:lnTo>
                  <a:lnTo>
                    <a:pt x="759472" y="457200"/>
                  </a:lnTo>
                  <a:lnTo>
                    <a:pt x="781794" y="508000"/>
                  </a:lnTo>
                  <a:lnTo>
                    <a:pt x="805014" y="546100"/>
                  </a:lnTo>
                  <a:lnTo>
                    <a:pt x="828963" y="596900"/>
                  </a:lnTo>
                  <a:lnTo>
                    <a:pt x="853472" y="647700"/>
                  </a:lnTo>
                  <a:lnTo>
                    <a:pt x="878374" y="698500"/>
                  </a:lnTo>
                  <a:lnTo>
                    <a:pt x="903499" y="736600"/>
                  </a:lnTo>
                  <a:lnTo>
                    <a:pt x="953746" y="838200"/>
                  </a:lnTo>
                  <a:lnTo>
                    <a:pt x="978530" y="876300"/>
                  </a:lnTo>
                  <a:lnTo>
                    <a:pt x="1011692" y="939800"/>
                  </a:lnTo>
                  <a:lnTo>
                    <a:pt x="1043339" y="1003300"/>
                  </a:lnTo>
                  <a:lnTo>
                    <a:pt x="1073071" y="1054100"/>
                  </a:lnTo>
                  <a:lnTo>
                    <a:pt x="1100486" y="1104900"/>
                  </a:lnTo>
                  <a:lnTo>
                    <a:pt x="1125182" y="1155700"/>
                  </a:lnTo>
                  <a:lnTo>
                    <a:pt x="1146758" y="1206500"/>
                  </a:lnTo>
                  <a:lnTo>
                    <a:pt x="1164811" y="1244600"/>
                  </a:lnTo>
                  <a:lnTo>
                    <a:pt x="1178941" y="1282700"/>
                  </a:lnTo>
                  <a:lnTo>
                    <a:pt x="1188745" y="1308100"/>
                  </a:lnTo>
                  <a:lnTo>
                    <a:pt x="1203925" y="1371600"/>
                  </a:lnTo>
                  <a:lnTo>
                    <a:pt x="1217845" y="1422400"/>
                  </a:lnTo>
                  <a:lnTo>
                    <a:pt x="1230367" y="1473200"/>
                  </a:lnTo>
                  <a:lnTo>
                    <a:pt x="1250683" y="1562100"/>
                  </a:lnTo>
                  <a:lnTo>
                    <a:pt x="1287759" y="1562100"/>
                  </a:lnTo>
                  <a:lnTo>
                    <a:pt x="1285406" y="1574800"/>
                  </a:lnTo>
                  <a:close/>
                </a:path>
                <a:path w="2431415" h="2984500">
                  <a:moveTo>
                    <a:pt x="1287759" y="1562100"/>
                  </a:moveTo>
                  <a:lnTo>
                    <a:pt x="1259129" y="1562100"/>
                  </a:lnTo>
                  <a:lnTo>
                    <a:pt x="1268149" y="1511300"/>
                  </a:lnTo>
                  <a:lnTo>
                    <a:pt x="1278519" y="1460500"/>
                  </a:lnTo>
                  <a:lnTo>
                    <a:pt x="1289772" y="1397000"/>
                  </a:lnTo>
                  <a:lnTo>
                    <a:pt x="1301445" y="1346200"/>
                  </a:lnTo>
                  <a:lnTo>
                    <a:pt x="1313071" y="1282700"/>
                  </a:lnTo>
                  <a:lnTo>
                    <a:pt x="1324185" y="1219200"/>
                  </a:lnTo>
                  <a:lnTo>
                    <a:pt x="1334322" y="1155700"/>
                  </a:lnTo>
                  <a:lnTo>
                    <a:pt x="1343016" y="1104900"/>
                  </a:lnTo>
                  <a:lnTo>
                    <a:pt x="1349803" y="1054100"/>
                  </a:lnTo>
                  <a:lnTo>
                    <a:pt x="1354216" y="1016000"/>
                  </a:lnTo>
                  <a:lnTo>
                    <a:pt x="1355790" y="990600"/>
                  </a:lnTo>
                  <a:lnTo>
                    <a:pt x="1354888" y="965200"/>
                  </a:lnTo>
                  <a:lnTo>
                    <a:pt x="1352293" y="939800"/>
                  </a:lnTo>
                  <a:lnTo>
                    <a:pt x="1342704" y="850900"/>
                  </a:lnTo>
                  <a:lnTo>
                    <a:pt x="1336048" y="800100"/>
                  </a:lnTo>
                  <a:lnTo>
                    <a:pt x="1328377" y="749300"/>
                  </a:lnTo>
                  <a:lnTo>
                    <a:pt x="1319860" y="685800"/>
                  </a:lnTo>
                  <a:lnTo>
                    <a:pt x="1310665" y="622300"/>
                  </a:lnTo>
                  <a:lnTo>
                    <a:pt x="1300964" y="558800"/>
                  </a:lnTo>
                  <a:lnTo>
                    <a:pt x="1290923" y="495300"/>
                  </a:lnTo>
                  <a:lnTo>
                    <a:pt x="1280714" y="431800"/>
                  </a:lnTo>
                  <a:lnTo>
                    <a:pt x="1270938" y="368300"/>
                  </a:lnTo>
                  <a:lnTo>
                    <a:pt x="1261404" y="304800"/>
                  </a:lnTo>
                  <a:lnTo>
                    <a:pt x="1252242" y="241300"/>
                  </a:lnTo>
                  <a:lnTo>
                    <a:pt x="1243581" y="177800"/>
                  </a:lnTo>
                  <a:lnTo>
                    <a:pt x="1235550" y="127000"/>
                  </a:lnTo>
                  <a:lnTo>
                    <a:pt x="1228280" y="76200"/>
                  </a:lnTo>
                  <a:lnTo>
                    <a:pt x="1221900" y="25400"/>
                  </a:lnTo>
                  <a:lnTo>
                    <a:pt x="1217550" y="0"/>
                  </a:lnTo>
                  <a:lnTo>
                    <a:pt x="1245039" y="0"/>
                  </a:lnTo>
                  <a:lnTo>
                    <a:pt x="1249292" y="25400"/>
                  </a:lnTo>
                  <a:lnTo>
                    <a:pt x="1255766" y="76200"/>
                  </a:lnTo>
                  <a:lnTo>
                    <a:pt x="1263117" y="127000"/>
                  </a:lnTo>
                  <a:lnTo>
                    <a:pt x="1271201" y="177800"/>
                  </a:lnTo>
                  <a:lnTo>
                    <a:pt x="1279871" y="241300"/>
                  </a:lnTo>
                  <a:lnTo>
                    <a:pt x="1288979" y="304800"/>
                  </a:lnTo>
                  <a:lnTo>
                    <a:pt x="1298381" y="368300"/>
                  </a:lnTo>
                  <a:lnTo>
                    <a:pt x="1307929" y="431800"/>
                  </a:lnTo>
                  <a:lnTo>
                    <a:pt x="1318350" y="495300"/>
                  </a:lnTo>
                  <a:lnTo>
                    <a:pt x="1328521" y="558800"/>
                  </a:lnTo>
                  <a:lnTo>
                    <a:pt x="1338287" y="635000"/>
                  </a:lnTo>
                  <a:lnTo>
                    <a:pt x="1347489" y="698500"/>
                  </a:lnTo>
                  <a:lnTo>
                    <a:pt x="1355973" y="749300"/>
                  </a:lnTo>
                  <a:lnTo>
                    <a:pt x="1363581" y="800100"/>
                  </a:lnTo>
                  <a:lnTo>
                    <a:pt x="1370156" y="850900"/>
                  </a:lnTo>
                  <a:lnTo>
                    <a:pt x="1379584" y="939800"/>
                  </a:lnTo>
                  <a:lnTo>
                    <a:pt x="1382124" y="965200"/>
                  </a:lnTo>
                  <a:lnTo>
                    <a:pt x="1383005" y="990600"/>
                  </a:lnTo>
                  <a:lnTo>
                    <a:pt x="1381766" y="1016000"/>
                  </a:lnTo>
                  <a:lnTo>
                    <a:pt x="1378252" y="1041400"/>
                  </a:lnTo>
                  <a:lnTo>
                    <a:pt x="1372770" y="1092200"/>
                  </a:lnTo>
                  <a:lnTo>
                    <a:pt x="1365627" y="1130300"/>
                  </a:lnTo>
                  <a:lnTo>
                    <a:pt x="1357127" y="1181100"/>
                  </a:lnTo>
                  <a:lnTo>
                    <a:pt x="1347579" y="1244600"/>
                  </a:lnTo>
                  <a:lnTo>
                    <a:pt x="1337287" y="1295400"/>
                  </a:lnTo>
                  <a:lnTo>
                    <a:pt x="1326559" y="1358900"/>
                  </a:lnTo>
                  <a:lnTo>
                    <a:pt x="1315700" y="1409700"/>
                  </a:lnTo>
                  <a:lnTo>
                    <a:pt x="1305018" y="1473200"/>
                  </a:lnTo>
                  <a:lnTo>
                    <a:pt x="1294818" y="1524000"/>
                  </a:lnTo>
                  <a:lnTo>
                    <a:pt x="1287759" y="1562100"/>
                  </a:lnTo>
                  <a:close/>
                </a:path>
                <a:path w="2431415" h="2984500">
                  <a:moveTo>
                    <a:pt x="1742434" y="1981200"/>
                  </a:moveTo>
                  <a:lnTo>
                    <a:pt x="1733988" y="1981200"/>
                  </a:lnTo>
                  <a:lnTo>
                    <a:pt x="1725542" y="1968500"/>
                  </a:lnTo>
                  <a:lnTo>
                    <a:pt x="1720703" y="1968500"/>
                  </a:lnTo>
                  <a:lnTo>
                    <a:pt x="1719912" y="1955800"/>
                  </a:lnTo>
                  <a:lnTo>
                    <a:pt x="1722639" y="1943100"/>
                  </a:lnTo>
                  <a:lnTo>
                    <a:pt x="1728358" y="1930400"/>
                  </a:lnTo>
                  <a:lnTo>
                    <a:pt x="1737971" y="1892300"/>
                  </a:lnTo>
                  <a:lnTo>
                    <a:pt x="1745363" y="1854200"/>
                  </a:lnTo>
                  <a:lnTo>
                    <a:pt x="1750734" y="1803400"/>
                  </a:lnTo>
                  <a:lnTo>
                    <a:pt x="1754287" y="1765300"/>
                  </a:lnTo>
                  <a:lnTo>
                    <a:pt x="1756224" y="1714500"/>
                  </a:lnTo>
                  <a:lnTo>
                    <a:pt x="1756746" y="1663700"/>
                  </a:lnTo>
                  <a:lnTo>
                    <a:pt x="1756056" y="1612900"/>
                  </a:lnTo>
                  <a:lnTo>
                    <a:pt x="1754356" y="1562100"/>
                  </a:lnTo>
                  <a:lnTo>
                    <a:pt x="1751848" y="1498600"/>
                  </a:lnTo>
                  <a:lnTo>
                    <a:pt x="1748734" y="1447800"/>
                  </a:lnTo>
                  <a:lnTo>
                    <a:pt x="1745216" y="1397000"/>
                  </a:lnTo>
                  <a:lnTo>
                    <a:pt x="1741496" y="1333500"/>
                  </a:lnTo>
                  <a:lnTo>
                    <a:pt x="1737846" y="1282700"/>
                  </a:lnTo>
                  <a:lnTo>
                    <a:pt x="1734510" y="1231900"/>
                  </a:lnTo>
                  <a:lnTo>
                    <a:pt x="1731642" y="1181100"/>
                  </a:lnTo>
                  <a:lnTo>
                    <a:pt x="1729400" y="1117600"/>
                  </a:lnTo>
                  <a:lnTo>
                    <a:pt x="1727941" y="1079500"/>
                  </a:lnTo>
                  <a:lnTo>
                    <a:pt x="1727419" y="1028700"/>
                  </a:lnTo>
                  <a:lnTo>
                    <a:pt x="1726316" y="990600"/>
                  </a:lnTo>
                  <a:lnTo>
                    <a:pt x="1723127" y="939800"/>
                  </a:lnTo>
                  <a:lnTo>
                    <a:pt x="1711208" y="850900"/>
                  </a:lnTo>
                  <a:lnTo>
                    <a:pt x="1702836" y="812800"/>
                  </a:lnTo>
                  <a:lnTo>
                    <a:pt x="1693097" y="762000"/>
                  </a:lnTo>
                  <a:lnTo>
                    <a:pt x="1682167" y="711200"/>
                  </a:lnTo>
                  <a:lnTo>
                    <a:pt x="1670228" y="660400"/>
                  </a:lnTo>
                  <a:lnTo>
                    <a:pt x="1657459" y="609600"/>
                  </a:lnTo>
                  <a:lnTo>
                    <a:pt x="1644039" y="546100"/>
                  </a:lnTo>
                  <a:lnTo>
                    <a:pt x="1630147" y="495300"/>
                  </a:lnTo>
                  <a:lnTo>
                    <a:pt x="1615963" y="444500"/>
                  </a:lnTo>
                  <a:lnTo>
                    <a:pt x="1601666" y="393700"/>
                  </a:lnTo>
                  <a:lnTo>
                    <a:pt x="1586790" y="342900"/>
                  </a:lnTo>
                  <a:lnTo>
                    <a:pt x="1572330" y="279400"/>
                  </a:lnTo>
                  <a:lnTo>
                    <a:pt x="1558497" y="228600"/>
                  </a:lnTo>
                  <a:lnTo>
                    <a:pt x="1545498" y="177800"/>
                  </a:lnTo>
                  <a:lnTo>
                    <a:pt x="1533541" y="127000"/>
                  </a:lnTo>
                  <a:lnTo>
                    <a:pt x="1522836" y="76200"/>
                  </a:lnTo>
                  <a:lnTo>
                    <a:pt x="1513590" y="38100"/>
                  </a:lnTo>
                  <a:lnTo>
                    <a:pt x="1506055" y="0"/>
                  </a:lnTo>
                  <a:lnTo>
                    <a:pt x="1534724" y="0"/>
                  </a:lnTo>
                  <a:lnTo>
                    <a:pt x="1541247" y="25400"/>
                  </a:lnTo>
                  <a:lnTo>
                    <a:pt x="1550329" y="76200"/>
                  </a:lnTo>
                  <a:lnTo>
                    <a:pt x="1560917" y="127000"/>
                  </a:lnTo>
                  <a:lnTo>
                    <a:pt x="1572795" y="177800"/>
                  </a:lnTo>
                  <a:lnTo>
                    <a:pt x="1585747" y="228600"/>
                  </a:lnTo>
                  <a:lnTo>
                    <a:pt x="1599556" y="279400"/>
                  </a:lnTo>
                  <a:lnTo>
                    <a:pt x="1614006" y="330200"/>
                  </a:lnTo>
                  <a:lnTo>
                    <a:pt x="1628881" y="381000"/>
                  </a:lnTo>
                  <a:lnTo>
                    <a:pt x="1643194" y="444500"/>
                  </a:lnTo>
                  <a:lnTo>
                    <a:pt x="1657422" y="495300"/>
                  </a:lnTo>
                  <a:lnTo>
                    <a:pt x="1671381" y="546100"/>
                  </a:lnTo>
                  <a:lnTo>
                    <a:pt x="1684886" y="596900"/>
                  </a:lnTo>
                  <a:lnTo>
                    <a:pt x="1697753" y="647700"/>
                  </a:lnTo>
                  <a:lnTo>
                    <a:pt x="1709798" y="698500"/>
                  </a:lnTo>
                  <a:lnTo>
                    <a:pt x="1720835" y="749300"/>
                  </a:lnTo>
                  <a:lnTo>
                    <a:pt x="1730681" y="800100"/>
                  </a:lnTo>
                  <a:lnTo>
                    <a:pt x="1739150" y="850900"/>
                  </a:lnTo>
                  <a:lnTo>
                    <a:pt x="1751221" y="939800"/>
                  </a:lnTo>
                  <a:lnTo>
                    <a:pt x="1754454" y="977900"/>
                  </a:lnTo>
                  <a:lnTo>
                    <a:pt x="1755573" y="1028700"/>
                  </a:lnTo>
                  <a:lnTo>
                    <a:pt x="1756094" y="1066800"/>
                  </a:lnTo>
                  <a:lnTo>
                    <a:pt x="1757554" y="1117600"/>
                  </a:lnTo>
                  <a:lnTo>
                    <a:pt x="1759796" y="1168400"/>
                  </a:lnTo>
                  <a:lnTo>
                    <a:pt x="1762663" y="1231900"/>
                  </a:lnTo>
                  <a:lnTo>
                    <a:pt x="1766000" y="1282700"/>
                  </a:lnTo>
                  <a:lnTo>
                    <a:pt x="1769650" y="1333500"/>
                  </a:lnTo>
                  <a:lnTo>
                    <a:pt x="1773002" y="1384300"/>
                  </a:lnTo>
                  <a:lnTo>
                    <a:pt x="1776196" y="1435100"/>
                  </a:lnTo>
                  <a:lnTo>
                    <a:pt x="1779076" y="1498600"/>
                  </a:lnTo>
                  <a:lnTo>
                    <a:pt x="1781482" y="1549400"/>
                  </a:lnTo>
                  <a:lnTo>
                    <a:pt x="1783257" y="1600200"/>
                  </a:lnTo>
                  <a:lnTo>
                    <a:pt x="1784245" y="1638300"/>
                  </a:lnTo>
                  <a:lnTo>
                    <a:pt x="1784286" y="1689100"/>
                  </a:lnTo>
                  <a:lnTo>
                    <a:pt x="1783224" y="1739900"/>
                  </a:lnTo>
                  <a:lnTo>
                    <a:pt x="1780900" y="1778000"/>
                  </a:lnTo>
                  <a:lnTo>
                    <a:pt x="1777157" y="1828800"/>
                  </a:lnTo>
                  <a:lnTo>
                    <a:pt x="1806609" y="1828800"/>
                  </a:lnTo>
                  <a:lnTo>
                    <a:pt x="1802496" y="1841500"/>
                  </a:lnTo>
                  <a:lnTo>
                    <a:pt x="1772392" y="1917700"/>
                  </a:lnTo>
                  <a:lnTo>
                    <a:pt x="1755221" y="1955800"/>
                  </a:lnTo>
                  <a:lnTo>
                    <a:pt x="1746672" y="1968500"/>
                  </a:lnTo>
                  <a:lnTo>
                    <a:pt x="1742434" y="1981200"/>
                  </a:lnTo>
                  <a:close/>
                </a:path>
                <a:path w="2431415" h="2984500">
                  <a:moveTo>
                    <a:pt x="1806609" y="1828800"/>
                  </a:moveTo>
                  <a:lnTo>
                    <a:pt x="1777157" y="1828800"/>
                  </a:lnTo>
                  <a:lnTo>
                    <a:pt x="1794528" y="1778000"/>
                  </a:lnTo>
                  <a:lnTo>
                    <a:pt x="1813314" y="1727200"/>
                  </a:lnTo>
                  <a:lnTo>
                    <a:pt x="1833150" y="1676400"/>
                  </a:lnTo>
                  <a:lnTo>
                    <a:pt x="1853671" y="1612900"/>
                  </a:lnTo>
                  <a:lnTo>
                    <a:pt x="1874511" y="1562100"/>
                  </a:lnTo>
                  <a:lnTo>
                    <a:pt x="1895304" y="1498600"/>
                  </a:lnTo>
                  <a:lnTo>
                    <a:pt x="1915685" y="1447800"/>
                  </a:lnTo>
                  <a:lnTo>
                    <a:pt x="1935287" y="1384300"/>
                  </a:lnTo>
                  <a:lnTo>
                    <a:pt x="1953746" y="1333500"/>
                  </a:lnTo>
                  <a:lnTo>
                    <a:pt x="1970696" y="1282700"/>
                  </a:lnTo>
                  <a:lnTo>
                    <a:pt x="1985770" y="1231900"/>
                  </a:lnTo>
                  <a:lnTo>
                    <a:pt x="1998604" y="1181100"/>
                  </a:lnTo>
                  <a:lnTo>
                    <a:pt x="2008831" y="1143000"/>
                  </a:lnTo>
                  <a:lnTo>
                    <a:pt x="2016086" y="1117600"/>
                  </a:lnTo>
                  <a:lnTo>
                    <a:pt x="2020004" y="1092200"/>
                  </a:lnTo>
                  <a:lnTo>
                    <a:pt x="2020218" y="1079500"/>
                  </a:lnTo>
                  <a:lnTo>
                    <a:pt x="2017839" y="1066800"/>
                  </a:lnTo>
                  <a:lnTo>
                    <a:pt x="2016271" y="1028700"/>
                  </a:lnTo>
                  <a:lnTo>
                    <a:pt x="2015421" y="990600"/>
                  </a:lnTo>
                  <a:lnTo>
                    <a:pt x="2015365" y="977900"/>
                  </a:lnTo>
                  <a:lnTo>
                    <a:pt x="2015275" y="927100"/>
                  </a:lnTo>
                  <a:lnTo>
                    <a:pt x="2015506" y="889000"/>
                  </a:lnTo>
                  <a:lnTo>
                    <a:pt x="2016255" y="825500"/>
                  </a:lnTo>
                  <a:lnTo>
                    <a:pt x="2017352" y="762000"/>
                  </a:lnTo>
                  <a:lnTo>
                    <a:pt x="2018704" y="685800"/>
                  </a:lnTo>
                  <a:lnTo>
                    <a:pt x="2020218" y="622300"/>
                  </a:lnTo>
                  <a:lnTo>
                    <a:pt x="2021644" y="546100"/>
                  </a:lnTo>
                  <a:lnTo>
                    <a:pt x="2023004" y="482600"/>
                  </a:lnTo>
                  <a:lnTo>
                    <a:pt x="2024144" y="419100"/>
                  </a:lnTo>
                  <a:lnTo>
                    <a:pt x="2024910" y="355600"/>
                  </a:lnTo>
                  <a:lnTo>
                    <a:pt x="2025038" y="292100"/>
                  </a:lnTo>
                  <a:lnTo>
                    <a:pt x="2024705" y="254000"/>
                  </a:lnTo>
                  <a:lnTo>
                    <a:pt x="2023426" y="228600"/>
                  </a:lnTo>
                  <a:lnTo>
                    <a:pt x="2021156" y="215900"/>
                  </a:lnTo>
                  <a:lnTo>
                    <a:pt x="2016845" y="190500"/>
                  </a:lnTo>
                  <a:lnTo>
                    <a:pt x="2014822" y="165100"/>
                  </a:lnTo>
                  <a:lnTo>
                    <a:pt x="2014558" y="127000"/>
                  </a:lnTo>
                  <a:lnTo>
                    <a:pt x="2016268" y="38100"/>
                  </a:lnTo>
                  <a:lnTo>
                    <a:pt x="2016889" y="0"/>
                  </a:lnTo>
                  <a:lnTo>
                    <a:pt x="2045043" y="0"/>
                  </a:lnTo>
                  <a:lnTo>
                    <a:pt x="2044422" y="50800"/>
                  </a:lnTo>
                  <a:lnTo>
                    <a:pt x="2043679" y="88900"/>
                  </a:lnTo>
                  <a:lnTo>
                    <a:pt x="2043063" y="127000"/>
                  </a:lnTo>
                  <a:lnTo>
                    <a:pt x="2042975" y="165100"/>
                  </a:lnTo>
                  <a:lnTo>
                    <a:pt x="2043943" y="190500"/>
                  </a:lnTo>
                  <a:lnTo>
                    <a:pt x="2046495" y="203200"/>
                  </a:lnTo>
                  <a:lnTo>
                    <a:pt x="2049229" y="215900"/>
                  </a:lnTo>
                  <a:lnTo>
                    <a:pt x="2051128" y="241300"/>
                  </a:lnTo>
                  <a:lnTo>
                    <a:pt x="2052235" y="266700"/>
                  </a:lnTo>
                  <a:lnTo>
                    <a:pt x="2052505" y="304800"/>
                  </a:lnTo>
                  <a:lnTo>
                    <a:pt x="2052422" y="342900"/>
                  </a:lnTo>
                  <a:lnTo>
                    <a:pt x="2052250" y="368300"/>
                  </a:lnTo>
                  <a:lnTo>
                    <a:pt x="2051245" y="444500"/>
                  </a:lnTo>
                  <a:lnTo>
                    <a:pt x="2049625" y="520700"/>
                  </a:lnTo>
                  <a:lnTo>
                    <a:pt x="2047433" y="622300"/>
                  </a:lnTo>
                  <a:lnTo>
                    <a:pt x="2046165" y="685800"/>
                  </a:lnTo>
                  <a:lnTo>
                    <a:pt x="2044936" y="749300"/>
                  </a:lnTo>
                  <a:lnTo>
                    <a:pt x="2043853" y="812800"/>
                  </a:lnTo>
                  <a:lnTo>
                    <a:pt x="2043025" y="876300"/>
                  </a:lnTo>
                  <a:lnTo>
                    <a:pt x="2042677" y="914400"/>
                  </a:lnTo>
                  <a:lnTo>
                    <a:pt x="2042567" y="977900"/>
                  </a:lnTo>
                  <a:lnTo>
                    <a:pt x="2043153" y="1028700"/>
                  </a:lnTo>
                  <a:lnTo>
                    <a:pt x="2044426" y="1054100"/>
                  </a:lnTo>
                  <a:lnTo>
                    <a:pt x="2046495" y="1079500"/>
                  </a:lnTo>
                  <a:lnTo>
                    <a:pt x="2046482" y="1092200"/>
                  </a:lnTo>
                  <a:lnTo>
                    <a:pt x="2041780" y="1130300"/>
                  </a:lnTo>
                  <a:lnTo>
                    <a:pt x="2032989" y="1168400"/>
                  </a:lnTo>
                  <a:lnTo>
                    <a:pt x="2020713" y="1206500"/>
                  </a:lnTo>
                  <a:lnTo>
                    <a:pt x="2005554" y="1257300"/>
                  </a:lnTo>
                  <a:lnTo>
                    <a:pt x="1988115" y="1320800"/>
                  </a:lnTo>
                  <a:lnTo>
                    <a:pt x="1968998" y="1371600"/>
                  </a:lnTo>
                  <a:lnTo>
                    <a:pt x="1948805" y="1435100"/>
                  </a:lnTo>
                  <a:lnTo>
                    <a:pt x="1928139" y="1498600"/>
                  </a:lnTo>
                  <a:lnTo>
                    <a:pt x="1907603" y="1549400"/>
                  </a:lnTo>
                  <a:lnTo>
                    <a:pt x="1889976" y="1600200"/>
                  </a:lnTo>
                  <a:lnTo>
                    <a:pt x="1853993" y="1701800"/>
                  </a:lnTo>
                  <a:lnTo>
                    <a:pt x="1836211" y="1752600"/>
                  </a:lnTo>
                  <a:lnTo>
                    <a:pt x="1818949" y="1790700"/>
                  </a:lnTo>
                  <a:lnTo>
                    <a:pt x="1806609" y="1828800"/>
                  </a:lnTo>
                  <a:close/>
                </a:path>
                <a:path w="2431415" h="2984500">
                  <a:moveTo>
                    <a:pt x="1513352" y="2959100"/>
                  </a:moveTo>
                  <a:lnTo>
                    <a:pt x="1464651" y="2959100"/>
                  </a:lnTo>
                  <a:lnTo>
                    <a:pt x="1479222" y="2946400"/>
                  </a:lnTo>
                  <a:lnTo>
                    <a:pt x="1502014" y="2933700"/>
                  </a:lnTo>
                  <a:lnTo>
                    <a:pt x="1531957" y="2908300"/>
                  </a:lnTo>
                  <a:lnTo>
                    <a:pt x="1567979" y="2895600"/>
                  </a:lnTo>
                  <a:lnTo>
                    <a:pt x="1609008" y="2870200"/>
                  </a:lnTo>
                  <a:lnTo>
                    <a:pt x="1653973" y="2832100"/>
                  </a:lnTo>
                  <a:lnTo>
                    <a:pt x="1701802" y="2806700"/>
                  </a:lnTo>
                  <a:lnTo>
                    <a:pt x="1851757" y="2692400"/>
                  </a:lnTo>
                  <a:lnTo>
                    <a:pt x="1900326" y="2654300"/>
                  </a:lnTo>
                  <a:lnTo>
                    <a:pt x="1946402" y="2616200"/>
                  </a:lnTo>
                  <a:lnTo>
                    <a:pt x="1988911" y="2578100"/>
                  </a:lnTo>
                  <a:lnTo>
                    <a:pt x="2026784" y="2527300"/>
                  </a:lnTo>
                  <a:lnTo>
                    <a:pt x="2058948" y="2489200"/>
                  </a:lnTo>
                  <a:lnTo>
                    <a:pt x="2084332" y="2451100"/>
                  </a:lnTo>
                  <a:lnTo>
                    <a:pt x="2101864" y="2413000"/>
                  </a:lnTo>
                  <a:lnTo>
                    <a:pt x="2115582" y="2374900"/>
                  </a:lnTo>
                  <a:lnTo>
                    <a:pt x="2129786" y="2336800"/>
                  </a:lnTo>
                  <a:lnTo>
                    <a:pt x="2144407" y="2286000"/>
                  </a:lnTo>
                  <a:lnTo>
                    <a:pt x="2159376" y="2235200"/>
                  </a:lnTo>
                  <a:lnTo>
                    <a:pt x="2174623" y="2184400"/>
                  </a:lnTo>
                  <a:lnTo>
                    <a:pt x="2190079" y="2120900"/>
                  </a:lnTo>
                  <a:lnTo>
                    <a:pt x="2205674" y="2070100"/>
                  </a:lnTo>
                  <a:lnTo>
                    <a:pt x="2221338" y="2006600"/>
                  </a:lnTo>
                  <a:lnTo>
                    <a:pt x="2237002" y="1955800"/>
                  </a:lnTo>
                  <a:lnTo>
                    <a:pt x="2252559" y="1892300"/>
                  </a:lnTo>
                  <a:lnTo>
                    <a:pt x="2267892" y="1841500"/>
                  </a:lnTo>
                  <a:lnTo>
                    <a:pt x="2282917" y="1790700"/>
                  </a:lnTo>
                  <a:lnTo>
                    <a:pt x="2297547" y="1739900"/>
                  </a:lnTo>
                  <a:lnTo>
                    <a:pt x="2311699" y="1689100"/>
                  </a:lnTo>
                  <a:lnTo>
                    <a:pt x="2325286" y="1638300"/>
                  </a:lnTo>
                  <a:lnTo>
                    <a:pt x="2338225" y="1600200"/>
                  </a:lnTo>
                  <a:lnTo>
                    <a:pt x="2350430" y="1562100"/>
                  </a:lnTo>
                  <a:lnTo>
                    <a:pt x="2361817" y="1536700"/>
                  </a:lnTo>
                  <a:lnTo>
                    <a:pt x="2373147" y="1498600"/>
                  </a:lnTo>
                  <a:lnTo>
                    <a:pt x="2382562" y="1460500"/>
                  </a:lnTo>
                  <a:lnTo>
                    <a:pt x="2390145" y="1409700"/>
                  </a:lnTo>
                  <a:lnTo>
                    <a:pt x="2395982" y="1358900"/>
                  </a:lnTo>
                  <a:lnTo>
                    <a:pt x="2400159" y="1308100"/>
                  </a:lnTo>
                  <a:lnTo>
                    <a:pt x="2402760" y="1257300"/>
                  </a:lnTo>
                  <a:lnTo>
                    <a:pt x="2403872" y="1193800"/>
                  </a:lnTo>
                  <a:lnTo>
                    <a:pt x="2403578" y="1143000"/>
                  </a:lnTo>
                  <a:lnTo>
                    <a:pt x="2401964" y="1079500"/>
                  </a:lnTo>
                  <a:lnTo>
                    <a:pt x="2399117" y="1016000"/>
                  </a:lnTo>
                  <a:lnTo>
                    <a:pt x="2395119" y="965200"/>
                  </a:lnTo>
                  <a:lnTo>
                    <a:pt x="2390058" y="901700"/>
                  </a:lnTo>
                  <a:lnTo>
                    <a:pt x="2384018" y="850900"/>
                  </a:lnTo>
                  <a:lnTo>
                    <a:pt x="2377085" y="800100"/>
                  </a:lnTo>
                  <a:lnTo>
                    <a:pt x="2369343" y="762000"/>
                  </a:lnTo>
                  <a:lnTo>
                    <a:pt x="2360878" y="723900"/>
                  </a:lnTo>
                  <a:lnTo>
                    <a:pt x="2351874" y="673100"/>
                  </a:lnTo>
                  <a:lnTo>
                    <a:pt x="2345487" y="622300"/>
                  </a:lnTo>
                  <a:lnTo>
                    <a:pt x="2341410" y="584200"/>
                  </a:lnTo>
                  <a:lnTo>
                    <a:pt x="2339331" y="533400"/>
                  </a:lnTo>
                  <a:lnTo>
                    <a:pt x="2338942" y="482600"/>
                  </a:lnTo>
                  <a:lnTo>
                    <a:pt x="2339932" y="431800"/>
                  </a:lnTo>
                  <a:lnTo>
                    <a:pt x="2341992" y="381000"/>
                  </a:lnTo>
                  <a:lnTo>
                    <a:pt x="2344812" y="330200"/>
                  </a:lnTo>
                  <a:lnTo>
                    <a:pt x="2348082" y="279400"/>
                  </a:lnTo>
                  <a:lnTo>
                    <a:pt x="2351493" y="241300"/>
                  </a:lnTo>
                  <a:lnTo>
                    <a:pt x="2354793" y="190500"/>
                  </a:lnTo>
                  <a:lnTo>
                    <a:pt x="2357476" y="152400"/>
                  </a:lnTo>
                  <a:lnTo>
                    <a:pt x="2359280" y="114300"/>
                  </a:lnTo>
                  <a:lnTo>
                    <a:pt x="2359940" y="88900"/>
                  </a:lnTo>
                  <a:lnTo>
                    <a:pt x="2358366" y="63500"/>
                  </a:lnTo>
                  <a:lnTo>
                    <a:pt x="2353689" y="50800"/>
                  </a:lnTo>
                  <a:lnTo>
                    <a:pt x="2345971" y="25400"/>
                  </a:lnTo>
                  <a:lnTo>
                    <a:pt x="2336506" y="0"/>
                  </a:lnTo>
                  <a:lnTo>
                    <a:pt x="2366313" y="0"/>
                  </a:lnTo>
                  <a:lnTo>
                    <a:pt x="2378109" y="25400"/>
                  </a:lnTo>
                  <a:lnTo>
                    <a:pt x="2385516" y="63500"/>
                  </a:lnTo>
                  <a:lnTo>
                    <a:pt x="2388093" y="88900"/>
                  </a:lnTo>
                  <a:lnTo>
                    <a:pt x="2387433" y="114300"/>
                  </a:lnTo>
                  <a:lnTo>
                    <a:pt x="2385630" y="152400"/>
                  </a:lnTo>
                  <a:lnTo>
                    <a:pt x="2382946" y="190500"/>
                  </a:lnTo>
                  <a:lnTo>
                    <a:pt x="2379647" y="241300"/>
                  </a:lnTo>
                  <a:lnTo>
                    <a:pt x="2375859" y="292100"/>
                  </a:lnTo>
                  <a:lnTo>
                    <a:pt x="2372279" y="342900"/>
                  </a:lnTo>
                  <a:lnTo>
                    <a:pt x="2369324" y="393700"/>
                  </a:lnTo>
                  <a:lnTo>
                    <a:pt x="2367412" y="457200"/>
                  </a:lnTo>
                  <a:lnTo>
                    <a:pt x="2366961" y="508000"/>
                  </a:lnTo>
                  <a:lnTo>
                    <a:pt x="2368386" y="558800"/>
                  </a:lnTo>
                  <a:lnTo>
                    <a:pt x="2372105" y="609600"/>
                  </a:lnTo>
                  <a:lnTo>
                    <a:pt x="2378535" y="660400"/>
                  </a:lnTo>
                  <a:lnTo>
                    <a:pt x="2388093" y="711200"/>
                  </a:lnTo>
                  <a:lnTo>
                    <a:pt x="2396226" y="749300"/>
                  </a:lnTo>
                  <a:lnTo>
                    <a:pt x="2403684" y="800100"/>
                  </a:lnTo>
                  <a:lnTo>
                    <a:pt x="2410399" y="838200"/>
                  </a:lnTo>
                  <a:lnTo>
                    <a:pt x="2416300" y="889000"/>
                  </a:lnTo>
                  <a:lnTo>
                    <a:pt x="2421318" y="939800"/>
                  </a:lnTo>
                  <a:lnTo>
                    <a:pt x="2425381" y="1003300"/>
                  </a:lnTo>
                  <a:lnTo>
                    <a:pt x="2428422" y="1054100"/>
                  </a:lnTo>
                  <a:lnTo>
                    <a:pt x="2430369" y="1117600"/>
                  </a:lnTo>
                  <a:lnTo>
                    <a:pt x="2431152" y="1168400"/>
                  </a:lnTo>
                  <a:lnTo>
                    <a:pt x="2430703" y="1231900"/>
                  </a:lnTo>
                  <a:lnTo>
                    <a:pt x="2428950" y="1282700"/>
                  </a:lnTo>
                  <a:lnTo>
                    <a:pt x="2425825" y="1333500"/>
                  </a:lnTo>
                  <a:lnTo>
                    <a:pt x="2421256" y="1384300"/>
                  </a:lnTo>
                  <a:lnTo>
                    <a:pt x="2415175" y="1435100"/>
                  </a:lnTo>
                  <a:lnTo>
                    <a:pt x="2407511" y="1473200"/>
                  </a:lnTo>
                  <a:lnTo>
                    <a:pt x="2398194" y="1511300"/>
                  </a:lnTo>
                  <a:lnTo>
                    <a:pt x="2387155" y="1549400"/>
                  </a:lnTo>
                  <a:lnTo>
                    <a:pt x="2376080" y="1574800"/>
                  </a:lnTo>
                  <a:lnTo>
                    <a:pt x="2364179" y="1612900"/>
                  </a:lnTo>
                  <a:lnTo>
                    <a:pt x="2351528" y="1651000"/>
                  </a:lnTo>
                  <a:lnTo>
                    <a:pt x="2338206" y="1701800"/>
                  </a:lnTo>
                  <a:lnTo>
                    <a:pt x="2324288" y="1739900"/>
                  </a:lnTo>
                  <a:lnTo>
                    <a:pt x="2309854" y="1790700"/>
                  </a:lnTo>
                  <a:lnTo>
                    <a:pt x="2294979" y="1854200"/>
                  </a:lnTo>
                  <a:lnTo>
                    <a:pt x="2279741" y="1905000"/>
                  </a:lnTo>
                  <a:lnTo>
                    <a:pt x="2248553" y="2019300"/>
                  </a:lnTo>
                  <a:lnTo>
                    <a:pt x="2232888" y="2082800"/>
                  </a:lnTo>
                  <a:lnTo>
                    <a:pt x="2217294" y="2133600"/>
                  </a:lnTo>
                  <a:lnTo>
                    <a:pt x="2201838" y="2184400"/>
                  </a:lnTo>
                  <a:lnTo>
                    <a:pt x="2186591" y="2247900"/>
                  </a:lnTo>
                  <a:lnTo>
                    <a:pt x="2171622" y="2298700"/>
                  </a:lnTo>
                  <a:lnTo>
                    <a:pt x="2157001" y="2336800"/>
                  </a:lnTo>
                  <a:lnTo>
                    <a:pt x="2142797" y="2387600"/>
                  </a:lnTo>
                  <a:lnTo>
                    <a:pt x="2129079" y="2425700"/>
                  </a:lnTo>
                  <a:lnTo>
                    <a:pt x="2116836" y="2451100"/>
                  </a:lnTo>
                  <a:lnTo>
                    <a:pt x="2099829" y="2489200"/>
                  </a:lnTo>
                  <a:lnTo>
                    <a:pt x="2078081" y="2514600"/>
                  </a:lnTo>
                  <a:lnTo>
                    <a:pt x="2051615" y="2552700"/>
                  </a:lnTo>
                  <a:lnTo>
                    <a:pt x="2020453" y="2578100"/>
                  </a:lnTo>
                  <a:lnTo>
                    <a:pt x="1984617" y="2616200"/>
                  </a:lnTo>
                  <a:lnTo>
                    <a:pt x="1944130" y="2654300"/>
                  </a:lnTo>
                  <a:lnTo>
                    <a:pt x="1899014" y="2692400"/>
                  </a:lnTo>
                  <a:lnTo>
                    <a:pt x="1849293" y="2730500"/>
                  </a:lnTo>
                  <a:lnTo>
                    <a:pt x="1794988" y="2768600"/>
                  </a:lnTo>
                  <a:lnTo>
                    <a:pt x="1733148" y="2819400"/>
                  </a:lnTo>
                  <a:lnTo>
                    <a:pt x="1673623" y="2857500"/>
                  </a:lnTo>
                  <a:lnTo>
                    <a:pt x="1618383" y="2895600"/>
                  </a:lnTo>
                  <a:lnTo>
                    <a:pt x="1569397" y="2921000"/>
                  </a:lnTo>
                  <a:lnTo>
                    <a:pt x="1528636" y="2946400"/>
                  </a:lnTo>
                  <a:lnTo>
                    <a:pt x="1513352" y="2959100"/>
                  </a:lnTo>
                  <a:close/>
                </a:path>
                <a:path w="2431415" h="2984500">
                  <a:moveTo>
                    <a:pt x="982284" y="1930400"/>
                  </a:moveTo>
                  <a:lnTo>
                    <a:pt x="953521" y="1930400"/>
                  </a:lnTo>
                  <a:lnTo>
                    <a:pt x="951847" y="1917700"/>
                  </a:lnTo>
                  <a:lnTo>
                    <a:pt x="949047" y="1905000"/>
                  </a:lnTo>
                  <a:lnTo>
                    <a:pt x="945060" y="1892300"/>
                  </a:lnTo>
                  <a:lnTo>
                    <a:pt x="939827" y="1879600"/>
                  </a:lnTo>
                  <a:lnTo>
                    <a:pt x="933285" y="1854200"/>
                  </a:lnTo>
                  <a:lnTo>
                    <a:pt x="925375" y="1828800"/>
                  </a:lnTo>
                  <a:lnTo>
                    <a:pt x="916035" y="1790700"/>
                  </a:lnTo>
                  <a:lnTo>
                    <a:pt x="905206" y="1765300"/>
                  </a:lnTo>
                  <a:lnTo>
                    <a:pt x="892825" y="1727200"/>
                  </a:lnTo>
                  <a:lnTo>
                    <a:pt x="878833" y="1689100"/>
                  </a:lnTo>
                  <a:lnTo>
                    <a:pt x="863169" y="1651000"/>
                  </a:lnTo>
                  <a:lnTo>
                    <a:pt x="845772" y="1600200"/>
                  </a:lnTo>
                  <a:lnTo>
                    <a:pt x="826582" y="1549400"/>
                  </a:lnTo>
                  <a:lnTo>
                    <a:pt x="805537" y="1511300"/>
                  </a:lnTo>
                  <a:lnTo>
                    <a:pt x="782577" y="1460500"/>
                  </a:lnTo>
                  <a:lnTo>
                    <a:pt x="757641" y="1397000"/>
                  </a:lnTo>
                  <a:lnTo>
                    <a:pt x="730668" y="1346200"/>
                  </a:lnTo>
                  <a:lnTo>
                    <a:pt x="701599" y="1295400"/>
                  </a:lnTo>
                  <a:lnTo>
                    <a:pt x="670371" y="1231900"/>
                  </a:lnTo>
                  <a:lnTo>
                    <a:pt x="636925" y="1181100"/>
                  </a:lnTo>
                  <a:lnTo>
                    <a:pt x="601199" y="1117600"/>
                  </a:lnTo>
                  <a:lnTo>
                    <a:pt x="563133" y="1054100"/>
                  </a:lnTo>
                  <a:lnTo>
                    <a:pt x="522666" y="990600"/>
                  </a:lnTo>
                  <a:lnTo>
                    <a:pt x="479738" y="927100"/>
                  </a:lnTo>
                  <a:lnTo>
                    <a:pt x="434288" y="863600"/>
                  </a:lnTo>
                  <a:lnTo>
                    <a:pt x="386254" y="800100"/>
                  </a:lnTo>
                  <a:lnTo>
                    <a:pt x="335577" y="736600"/>
                  </a:lnTo>
                  <a:lnTo>
                    <a:pt x="282195" y="673100"/>
                  </a:lnTo>
                  <a:lnTo>
                    <a:pt x="216432" y="596900"/>
                  </a:lnTo>
                  <a:lnTo>
                    <a:pt x="154830" y="533400"/>
                  </a:lnTo>
                  <a:lnTo>
                    <a:pt x="97276" y="469900"/>
                  </a:lnTo>
                  <a:lnTo>
                    <a:pt x="43655" y="406400"/>
                  </a:lnTo>
                  <a:lnTo>
                    <a:pt x="0" y="368300"/>
                  </a:lnTo>
                  <a:lnTo>
                    <a:pt x="0" y="330200"/>
                  </a:lnTo>
                  <a:lnTo>
                    <a:pt x="21760" y="342900"/>
                  </a:lnTo>
                  <a:lnTo>
                    <a:pt x="70995" y="393700"/>
                  </a:lnTo>
                  <a:lnTo>
                    <a:pt x="123796" y="457200"/>
                  </a:lnTo>
                  <a:lnTo>
                    <a:pt x="180275" y="520700"/>
                  </a:lnTo>
                  <a:lnTo>
                    <a:pt x="240545" y="584200"/>
                  </a:lnTo>
                  <a:lnTo>
                    <a:pt x="304718" y="660400"/>
                  </a:lnTo>
                  <a:lnTo>
                    <a:pt x="337741" y="698500"/>
                  </a:lnTo>
                  <a:lnTo>
                    <a:pt x="370138" y="736600"/>
                  </a:lnTo>
                  <a:lnTo>
                    <a:pt x="401905" y="774700"/>
                  </a:lnTo>
                  <a:lnTo>
                    <a:pt x="433039" y="812800"/>
                  </a:lnTo>
                  <a:lnTo>
                    <a:pt x="463535" y="863600"/>
                  </a:lnTo>
                  <a:lnTo>
                    <a:pt x="493390" y="901700"/>
                  </a:lnTo>
                  <a:lnTo>
                    <a:pt x="522600" y="939800"/>
                  </a:lnTo>
                  <a:lnTo>
                    <a:pt x="551160" y="977900"/>
                  </a:lnTo>
                  <a:lnTo>
                    <a:pt x="579066" y="1028700"/>
                  </a:lnTo>
                  <a:lnTo>
                    <a:pt x="606316" y="1066800"/>
                  </a:lnTo>
                  <a:lnTo>
                    <a:pt x="632904" y="1117600"/>
                  </a:lnTo>
                  <a:lnTo>
                    <a:pt x="658827" y="1155700"/>
                  </a:lnTo>
                  <a:lnTo>
                    <a:pt x="684081" y="1193800"/>
                  </a:lnTo>
                  <a:lnTo>
                    <a:pt x="708661" y="1244600"/>
                  </a:lnTo>
                  <a:lnTo>
                    <a:pt x="732565" y="1282700"/>
                  </a:lnTo>
                  <a:lnTo>
                    <a:pt x="755787" y="1333500"/>
                  </a:lnTo>
                  <a:lnTo>
                    <a:pt x="778324" y="1384300"/>
                  </a:lnTo>
                  <a:lnTo>
                    <a:pt x="800172" y="1422400"/>
                  </a:lnTo>
                  <a:lnTo>
                    <a:pt x="821328" y="1473200"/>
                  </a:lnTo>
                  <a:lnTo>
                    <a:pt x="841786" y="1524000"/>
                  </a:lnTo>
                  <a:lnTo>
                    <a:pt x="861543" y="1562100"/>
                  </a:lnTo>
                  <a:lnTo>
                    <a:pt x="880596" y="1612900"/>
                  </a:lnTo>
                  <a:lnTo>
                    <a:pt x="898940" y="1663700"/>
                  </a:lnTo>
                  <a:lnTo>
                    <a:pt x="916571" y="1701800"/>
                  </a:lnTo>
                  <a:lnTo>
                    <a:pt x="933485" y="1752600"/>
                  </a:lnTo>
                  <a:lnTo>
                    <a:pt x="961624" y="1752600"/>
                  </a:lnTo>
                  <a:lnTo>
                    <a:pt x="964674" y="1778000"/>
                  </a:lnTo>
                  <a:lnTo>
                    <a:pt x="969923" y="1816100"/>
                  </a:lnTo>
                  <a:lnTo>
                    <a:pt x="974289" y="1854200"/>
                  </a:lnTo>
                  <a:lnTo>
                    <a:pt x="977739" y="1879600"/>
                  </a:lnTo>
                  <a:lnTo>
                    <a:pt x="980243" y="1905000"/>
                  </a:lnTo>
                  <a:lnTo>
                    <a:pt x="981769" y="1917700"/>
                  </a:lnTo>
                  <a:lnTo>
                    <a:pt x="982284" y="1930400"/>
                  </a:lnTo>
                  <a:close/>
                </a:path>
                <a:path w="2431415" h="2984500">
                  <a:moveTo>
                    <a:pt x="1479666" y="2984500"/>
                  </a:moveTo>
                  <a:lnTo>
                    <a:pt x="972724" y="2984500"/>
                  </a:lnTo>
                  <a:lnTo>
                    <a:pt x="963985" y="2971800"/>
                  </a:lnTo>
                  <a:lnTo>
                    <a:pt x="953192" y="2971800"/>
                  </a:lnTo>
                  <a:lnTo>
                    <a:pt x="949418" y="2959100"/>
                  </a:lnTo>
                  <a:lnTo>
                    <a:pt x="944429" y="2946400"/>
                  </a:lnTo>
                  <a:lnTo>
                    <a:pt x="938250" y="2921000"/>
                  </a:lnTo>
                  <a:lnTo>
                    <a:pt x="930905" y="2908300"/>
                  </a:lnTo>
                  <a:lnTo>
                    <a:pt x="922419" y="2882900"/>
                  </a:lnTo>
                  <a:lnTo>
                    <a:pt x="912817" y="2857500"/>
                  </a:lnTo>
                  <a:lnTo>
                    <a:pt x="902123" y="2832100"/>
                  </a:lnTo>
                  <a:lnTo>
                    <a:pt x="890361" y="2794000"/>
                  </a:lnTo>
                  <a:lnTo>
                    <a:pt x="877557" y="2768600"/>
                  </a:lnTo>
                  <a:lnTo>
                    <a:pt x="863735" y="2730500"/>
                  </a:lnTo>
                  <a:lnTo>
                    <a:pt x="848920" y="2692400"/>
                  </a:lnTo>
                  <a:lnTo>
                    <a:pt x="833136" y="2654300"/>
                  </a:lnTo>
                  <a:lnTo>
                    <a:pt x="816407" y="2603500"/>
                  </a:lnTo>
                  <a:lnTo>
                    <a:pt x="798759" y="2565400"/>
                  </a:lnTo>
                  <a:lnTo>
                    <a:pt x="780215" y="2514600"/>
                  </a:lnTo>
                  <a:lnTo>
                    <a:pt x="760802" y="2476500"/>
                  </a:lnTo>
                  <a:lnTo>
                    <a:pt x="740542" y="2425700"/>
                  </a:lnTo>
                  <a:lnTo>
                    <a:pt x="719461" y="2374900"/>
                  </a:lnTo>
                  <a:lnTo>
                    <a:pt x="697583" y="2324100"/>
                  </a:lnTo>
                  <a:lnTo>
                    <a:pt x="674933" y="2273300"/>
                  </a:lnTo>
                  <a:lnTo>
                    <a:pt x="651536" y="2222500"/>
                  </a:lnTo>
                  <a:lnTo>
                    <a:pt x="627415" y="2159000"/>
                  </a:lnTo>
                  <a:lnTo>
                    <a:pt x="602596" y="2108200"/>
                  </a:lnTo>
                  <a:lnTo>
                    <a:pt x="577104" y="2057400"/>
                  </a:lnTo>
                  <a:lnTo>
                    <a:pt x="550962" y="1993900"/>
                  </a:lnTo>
                  <a:lnTo>
                    <a:pt x="524196" y="1943100"/>
                  </a:lnTo>
                  <a:lnTo>
                    <a:pt x="496830" y="1879600"/>
                  </a:lnTo>
                  <a:lnTo>
                    <a:pt x="468888" y="1828800"/>
                  </a:lnTo>
                  <a:lnTo>
                    <a:pt x="440395" y="1765300"/>
                  </a:lnTo>
                  <a:lnTo>
                    <a:pt x="411377" y="1714500"/>
                  </a:lnTo>
                  <a:lnTo>
                    <a:pt x="381856" y="1651000"/>
                  </a:lnTo>
                  <a:lnTo>
                    <a:pt x="351859" y="1600200"/>
                  </a:lnTo>
                  <a:lnTo>
                    <a:pt x="321409" y="1536700"/>
                  </a:lnTo>
                  <a:lnTo>
                    <a:pt x="290531" y="1485900"/>
                  </a:lnTo>
                  <a:lnTo>
                    <a:pt x="259250" y="1435100"/>
                  </a:lnTo>
                  <a:lnTo>
                    <a:pt x="227591" y="1384300"/>
                  </a:lnTo>
                  <a:lnTo>
                    <a:pt x="195577" y="1320800"/>
                  </a:lnTo>
                  <a:lnTo>
                    <a:pt x="163234" y="1270000"/>
                  </a:lnTo>
                  <a:lnTo>
                    <a:pt x="130586" y="1219200"/>
                  </a:lnTo>
                  <a:lnTo>
                    <a:pt x="97657" y="1168400"/>
                  </a:lnTo>
                  <a:lnTo>
                    <a:pt x="64473" y="1117600"/>
                  </a:lnTo>
                  <a:lnTo>
                    <a:pt x="14212" y="1054100"/>
                  </a:lnTo>
                  <a:lnTo>
                    <a:pt x="0" y="1028700"/>
                  </a:lnTo>
                  <a:lnTo>
                    <a:pt x="0" y="977900"/>
                  </a:lnTo>
                  <a:lnTo>
                    <a:pt x="35344" y="1028700"/>
                  </a:lnTo>
                  <a:lnTo>
                    <a:pt x="86996" y="1104900"/>
                  </a:lnTo>
                  <a:lnTo>
                    <a:pt x="120110" y="1155700"/>
                  </a:lnTo>
                  <a:lnTo>
                    <a:pt x="152966" y="1206500"/>
                  </a:lnTo>
                  <a:lnTo>
                    <a:pt x="185539" y="1257300"/>
                  </a:lnTo>
                  <a:lnTo>
                    <a:pt x="217806" y="1308100"/>
                  </a:lnTo>
                  <a:lnTo>
                    <a:pt x="249744" y="1358900"/>
                  </a:lnTo>
                  <a:lnTo>
                    <a:pt x="281327" y="1409700"/>
                  </a:lnTo>
                  <a:lnTo>
                    <a:pt x="312534" y="1473200"/>
                  </a:lnTo>
                  <a:lnTo>
                    <a:pt x="343338" y="1524000"/>
                  </a:lnTo>
                  <a:lnTo>
                    <a:pt x="373717" y="1574800"/>
                  </a:lnTo>
                  <a:lnTo>
                    <a:pt x="403648" y="1638300"/>
                  </a:lnTo>
                  <a:lnTo>
                    <a:pt x="433105" y="1689100"/>
                  </a:lnTo>
                  <a:lnTo>
                    <a:pt x="462065" y="1752600"/>
                  </a:lnTo>
                  <a:lnTo>
                    <a:pt x="490504" y="1803400"/>
                  </a:lnTo>
                  <a:lnTo>
                    <a:pt x="518399" y="1866900"/>
                  </a:lnTo>
                  <a:lnTo>
                    <a:pt x="545726" y="1917700"/>
                  </a:lnTo>
                  <a:lnTo>
                    <a:pt x="572460" y="1981200"/>
                  </a:lnTo>
                  <a:lnTo>
                    <a:pt x="598577" y="2032000"/>
                  </a:lnTo>
                  <a:lnTo>
                    <a:pt x="624055" y="2082800"/>
                  </a:lnTo>
                  <a:lnTo>
                    <a:pt x="648869" y="2146300"/>
                  </a:lnTo>
                  <a:lnTo>
                    <a:pt x="672996" y="2197100"/>
                  </a:lnTo>
                  <a:lnTo>
                    <a:pt x="696410" y="2247900"/>
                  </a:lnTo>
                  <a:lnTo>
                    <a:pt x="719089" y="2298700"/>
                  </a:lnTo>
                  <a:lnTo>
                    <a:pt x="741009" y="2349500"/>
                  </a:lnTo>
                  <a:lnTo>
                    <a:pt x="762146" y="2400300"/>
                  </a:lnTo>
                  <a:lnTo>
                    <a:pt x="782476" y="2451100"/>
                  </a:lnTo>
                  <a:lnTo>
                    <a:pt x="801975" y="2501900"/>
                  </a:lnTo>
                  <a:lnTo>
                    <a:pt x="820619" y="2540000"/>
                  </a:lnTo>
                  <a:lnTo>
                    <a:pt x="838384" y="2590800"/>
                  </a:lnTo>
                  <a:lnTo>
                    <a:pt x="855247" y="2628900"/>
                  </a:lnTo>
                  <a:lnTo>
                    <a:pt x="871184" y="2667000"/>
                  </a:lnTo>
                  <a:lnTo>
                    <a:pt x="886171" y="2705100"/>
                  </a:lnTo>
                  <a:lnTo>
                    <a:pt x="900183" y="2743200"/>
                  </a:lnTo>
                  <a:lnTo>
                    <a:pt x="913198" y="2781300"/>
                  </a:lnTo>
                  <a:lnTo>
                    <a:pt x="925191" y="2806700"/>
                  </a:lnTo>
                  <a:lnTo>
                    <a:pt x="936139" y="2844800"/>
                  </a:lnTo>
                  <a:lnTo>
                    <a:pt x="946017" y="2870200"/>
                  </a:lnTo>
                  <a:lnTo>
                    <a:pt x="954802" y="2882900"/>
                  </a:lnTo>
                  <a:lnTo>
                    <a:pt x="962469" y="2908300"/>
                  </a:lnTo>
                  <a:lnTo>
                    <a:pt x="968996" y="2921000"/>
                  </a:lnTo>
                  <a:lnTo>
                    <a:pt x="978530" y="2959100"/>
                  </a:lnTo>
                  <a:lnTo>
                    <a:pt x="1513352" y="2959100"/>
                  </a:lnTo>
                  <a:lnTo>
                    <a:pt x="1498069" y="2971800"/>
                  </a:lnTo>
                  <a:lnTo>
                    <a:pt x="1479666" y="2984500"/>
                  </a:lnTo>
                  <a:close/>
                </a:path>
                <a:path w="2431415" h="2984500">
                  <a:moveTo>
                    <a:pt x="1275669" y="1587500"/>
                  </a:moveTo>
                  <a:lnTo>
                    <a:pt x="1234495" y="1587500"/>
                  </a:lnTo>
                  <a:lnTo>
                    <a:pt x="1227397" y="1574800"/>
                  </a:lnTo>
                  <a:lnTo>
                    <a:pt x="1282165" y="1574800"/>
                  </a:lnTo>
                  <a:lnTo>
                    <a:pt x="1275669" y="1587500"/>
                  </a:lnTo>
                  <a:close/>
                </a:path>
              </a:pathLst>
            </a:custGeom>
            <a:solidFill>
              <a:srgbClr val="183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07391" y="1638741"/>
              <a:ext cx="1407160" cy="535940"/>
            </a:xfrm>
            <a:custGeom>
              <a:avLst/>
              <a:gdLst/>
              <a:ahLst/>
              <a:cxnLst/>
              <a:rect l="l" t="t" r="r" b="b"/>
              <a:pathLst>
                <a:path w="1407160" h="535939">
                  <a:moveTo>
                    <a:pt x="956196" y="535626"/>
                  </a:moveTo>
                  <a:lnTo>
                    <a:pt x="911323" y="529170"/>
                  </a:lnTo>
                  <a:lnTo>
                    <a:pt x="870320" y="516372"/>
                  </a:lnTo>
                  <a:lnTo>
                    <a:pt x="832775" y="498058"/>
                  </a:lnTo>
                  <a:lnTo>
                    <a:pt x="798280" y="475055"/>
                  </a:lnTo>
                  <a:lnTo>
                    <a:pt x="766424" y="448191"/>
                  </a:lnTo>
                  <a:lnTo>
                    <a:pt x="736795" y="418291"/>
                  </a:lnTo>
                  <a:lnTo>
                    <a:pt x="708984" y="386184"/>
                  </a:lnTo>
                  <a:lnTo>
                    <a:pt x="682581" y="352695"/>
                  </a:lnTo>
                  <a:lnTo>
                    <a:pt x="657174" y="318651"/>
                  </a:lnTo>
                  <a:lnTo>
                    <a:pt x="632354" y="284880"/>
                  </a:lnTo>
                  <a:lnTo>
                    <a:pt x="607710" y="252209"/>
                  </a:lnTo>
                  <a:lnTo>
                    <a:pt x="582832" y="221463"/>
                  </a:lnTo>
                  <a:lnTo>
                    <a:pt x="530731" y="169058"/>
                  </a:lnTo>
                  <a:lnTo>
                    <a:pt x="472768" y="134279"/>
                  </a:lnTo>
                  <a:lnTo>
                    <a:pt x="405659" y="123742"/>
                  </a:lnTo>
                  <a:lnTo>
                    <a:pt x="229689" y="164425"/>
                  </a:lnTo>
                  <a:lnTo>
                    <a:pt x="130980" y="239584"/>
                  </a:lnTo>
                  <a:lnTo>
                    <a:pt x="87737" y="311986"/>
                  </a:lnTo>
                  <a:lnTo>
                    <a:pt x="78166" y="344394"/>
                  </a:lnTo>
                  <a:lnTo>
                    <a:pt x="0" y="349075"/>
                  </a:lnTo>
                  <a:lnTo>
                    <a:pt x="11655" y="277143"/>
                  </a:lnTo>
                  <a:lnTo>
                    <a:pt x="30323" y="216015"/>
                  </a:lnTo>
                  <a:lnTo>
                    <a:pt x="52079" y="171098"/>
                  </a:lnTo>
                  <a:lnTo>
                    <a:pt x="82782" y="131669"/>
                  </a:lnTo>
                  <a:lnTo>
                    <a:pt x="120444" y="97616"/>
                  </a:lnTo>
                  <a:lnTo>
                    <a:pt x="163082" y="68829"/>
                  </a:lnTo>
                  <a:lnTo>
                    <a:pt x="208709" y="45199"/>
                  </a:lnTo>
                  <a:lnTo>
                    <a:pt x="255340" y="26616"/>
                  </a:lnTo>
                  <a:lnTo>
                    <a:pt x="300989" y="12969"/>
                  </a:lnTo>
                  <a:lnTo>
                    <a:pt x="343671" y="4148"/>
                  </a:lnTo>
                  <a:lnTo>
                    <a:pt x="416659" y="0"/>
                  </a:lnTo>
                  <a:lnTo>
                    <a:pt x="453126" y="3951"/>
                  </a:lnTo>
                  <a:lnTo>
                    <a:pt x="490614" y="12673"/>
                  </a:lnTo>
                  <a:lnTo>
                    <a:pt x="528934" y="26943"/>
                  </a:lnTo>
                  <a:lnTo>
                    <a:pt x="567897" y="47536"/>
                  </a:lnTo>
                  <a:lnTo>
                    <a:pt x="607315" y="75229"/>
                  </a:lnTo>
                  <a:lnTo>
                    <a:pt x="647000" y="110796"/>
                  </a:lnTo>
                  <a:lnTo>
                    <a:pt x="686762" y="155014"/>
                  </a:lnTo>
                  <a:lnTo>
                    <a:pt x="726413" y="208660"/>
                  </a:lnTo>
                  <a:lnTo>
                    <a:pt x="770457" y="266612"/>
                  </a:lnTo>
                  <a:lnTo>
                    <a:pt x="813435" y="309959"/>
                  </a:lnTo>
                  <a:lnTo>
                    <a:pt x="855038" y="340769"/>
                  </a:lnTo>
                  <a:lnTo>
                    <a:pt x="894960" y="361110"/>
                  </a:lnTo>
                  <a:lnTo>
                    <a:pt x="932892" y="373052"/>
                  </a:lnTo>
                  <a:lnTo>
                    <a:pt x="1001554" y="380010"/>
                  </a:lnTo>
                  <a:lnTo>
                    <a:pt x="1031668" y="379163"/>
                  </a:lnTo>
                  <a:lnTo>
                    <a:pt x="1145475" y="339734"/>
                  </a:lnTo>
                  <a:lnTo>
                    <a:pt x="1240141" y="260814"/>
                  </a:lnTo>
                  <a:lnTo>
                    <a:pt x="1304863" y="183398"/>
                  </a:lnTo>
                  <a:lnTo>
                    <a:pt x="1328837" y="148482"/>
                  </a:lnTo>
                  <a:lnTo>
                    <a:pt x="1407004" y="233399"/>
                  </a:lnTo>
                  <a:lnTo>
                    <a:pt x="1376175" y="283161"/>
                  </a:lnTo>
                  <a:lnTo>
                    <a:pt x="1287227" y="391283"/>
                  </a:lnTo>
                  <a:lnTo>
                    <a:pt x="1145465" y="496019"/>
                  </a:lnTo>
                  <a:lnTo>
                    <a:pt x="956196" y="535626"/>
                  </a:lnTo>
                  <a:close/>
                </a:path>
              </a:pathLst>
            </a:custGeom>
            <a:solidFill>
              <a:srgbClr val="EC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9581706" y="9696239"/>
            <a:ext cx="3113405" cy="591185"/>
          </a:xfrm>
          <a:custGeom>
            <a:avLst/>
            <a:gdLst/>
            <a:ahLst/>
            <a:cxnLst/>
            <a:rect l="l" t="t" r="r" b="b"/>
            <a:pathLst>
              <a:path w="3113404" h="591184">
                <a:moveTo>
                  <a:pt x="2164335" y="346919"/>
                </a:moveTo>
                <a:lnTo>
                  <a:pt x="2062692" y="346919"/>
                </a:lnTo>
                <a:lnTo>
                  <a:pt x="2078478" y="307315"/>
                </a:lnTo>
                <a:lnTo>
                  <a:pt x="2096817" y="268968"/>
                </a:lnTo>
                <a:lnTo>
                  <a:pt x="2117767" y="231991"/>
                </a:lnTo>
                <a:lnTo>
                  <a:pt x="2141384" y="196498"/>
                </a:lnTo>
                <a:lnTo>
                  <a:pt x="2171429" y="158042"/>
                </a:lnTo>
                <a:lnTo>
                  <a:pt x="2201956" y="124177"/>
                </a:lnTo>
                <a:lnTo>
                  <a:pt x="2233451" y="94749"/>
                </a:lnTo>
                <a:lnTo>
                  <a:pt x="2266396" y="69602"/>
                </a:lnTo>
                <a:lnTo>
                  <a:pt x="2301274" y="48583"/>
                </a:lnTo>
                <a:lnTo>
                  <a:pt x="2338570" y="31537"/>
                </a:lnTo>
                <a:lnTo>
                  <a:pt x="2378766" y="18310"/>
                </a:lnTo>
                <a:lnTo>
                  <a:pt x="2422346" y="8748"/>
                </a:lnTo>
                <a:lnTo>
                  <a:pt x="2469793" y="2696"/>
                </a:lnTo>
                <a:lnTo>
                  <a:pt x="2521591" y="0"/>
                </a:lnTo>
                <a:lnTo>
                  <a:pt x="2578224" y="505"/>
                </a:lnTo>
                <a:lnTo>
                  <a:pt x="2640174" y="4057"/>
                </a:lnTo>
                <a:lnTo>
                  <a:pt x="2682857" y="9313"/>
                </a:lnTo>
                <a:lnTo>
                  <a:pt x="2724443" y="18318"/>
                </a:lnTo>
                <a:lnTo>
                  <a:pt x="2764776" y="30976"/>
                </a:lnTo>
                <a:lnTo>
                  <a:pt x="2803700" y="47191"/>
                </a:lnTo>
                <a:lnTo>
                  <a:pt x="2841060" y="66865"/>
                </a:lnTo>
                <a:lnTo>
                  <a:pt x="2876700" y="89902"/>
                </a:lnTo>
                <a:lnTo>
                  <a:pt x="2910464" y="116206"/>
                </a:lnTo>
                <a:lnTo>
                  <a:pt x="2925322" y="130006"/>
                </a:lnTo>
                <a:lnTo>
                  <a:pt x="2576935" y="130006"/>
                </a:lnTo>
                <a:lnTo>
                  <a:pt x="2482183" y="130727"/>
                </a:lnTo>
                <a:lnTo>
                  <a:pt x="2439604" y="131735"/>
                </a:lnTo>
                <a:lnTo>
                  <a:pt x="2395267" y="137229"/>
                </a:lnTo>
                <a:lnTo>
                  <a:pt x="2350527" y="148560"/>
                </a:lnTo>
                <a:lnTo>
                  <a:pt x="2306741" y="167082"/>
                </a:lnTo>
                <a:lnTo>
                  <a:pt x="2265262" y="194147"/>
                </a:lnTo>
                <a:lnTo>
                  <a:pt x="2227448" y="231109"/>
                </a:lnTo>
                <a:lnTo>
                  <a:pt x="2194653" y="279321"/>
                </a:lnTo>
                <a:lnTo>
                  <a:pt x="2168231" y="335821"/>
                </a:lnTo>
                <a:lnTo>
                  <a:pt x="2164335" y="346919"/>
                </a:lnTo>
                <a:close/>
              </a:path>
              <a:path w="3113404" h="591184">
                <a:moveTo>
                  <a:pt x="96949" y="590760"/>
                </a:moveTo>
                <a:lnTo>
                  <a:pt x="0" y="590760"/>
                </a:lnTo>
                <a:lnTo>
                  <a:pt x="3406" y="554556"/>
                </a:lnTo>
                <a:lnTo>
                  <a:pt x="20469" y="456461"/>
                </a:lnTo>
                <a:lnTo>
                  <a:pt x="60004" y="327650"/>
                </a:lnTo>
                <a:lnTo>
                  <a:pt x="131092" y="196498"/>
                </a:lnTo>
                <a:lnTo>
                  <a:pt x="161250" y="158042"/>
                </a:lnTo>
                <a:lnTo>
                  <a:pt x="191781" y="124800"/>
                </a:lnTo>
                <a:lnTo>
                  <a:pt x="223244" y="96395"/>
                </a:lnTo>
                <a:lnTo>
                  <a:pt x="256238" y="72489"/>
                </a:lnTo>
                <a:lnTo>
                  <a:pt x="291166" y="52906"/>
                </a:lnTo>
                <a:lnTo>
                  <a:pt x="328504" y="37399"/>
                </a:lnTo>
                <a:lnTo>
                  <a:pt x="368731" y="25724"/>
                </a:lnTo>
                <a:lnTo>
                  <a:pt x="412323" y="17635"/>
                </a:lnTo>
                <a:lnTo>
                  <a:pt x="459756" y="12887"/>
                </a:lnTo>
                <a:lnTo>
                  <a:pt x="511510" y="11235"/>
                </a:lnTo>
                <a:lnTo>
                  <a:pt x="568059" y="12433"/>
                </a:lnTo>
                <a:lnTo>
                  <a:pt x="629882" y="16236"/>
                </a:lnTo>
                <a:lnTo>
                  <a:pt x="676647" y="22069"/>
                </a:lnTo>
                <a:lnTo>
                  <a:pt x="722071" y="32194"/>
                </a:lnTo>
                <a:lnTo>
                  <a:pt x="765948" y="46515"/>
                </a:lnTo>
                <a:lnTo>
                  <a:pt x="808072" y="64933"/>
                </a:lnTo>
                <a:lnTo>
                  <a:pt x="848238" y="87352"/>
                </a:lnTo>
                <a:lnTo>
                  <a:pt x="886238" y="113675"/>
                </a:lnTo>
                <a:lnTo>
                  <a:pt x="897387" y="123103"/>
                </a:lnTo>
                <a:lnTo>
                  <a:pt x="554619" y="123103"/>
                </a:lnTo>
                <a:lnTo>
                  <a:pt x="515878" y="124800"/>
                </a:lnTo>
                <a:lnTo>
                  <a:pt x="472497" y="130727"/>
                </a:lnTo>
                <a:lnTo>
                  <a:pt x="430298" y="137138"/>
                </a:lnTo>
                <a:lnTo>
                  <a:pt x="386110" y="144806"/>
                </a:lnTo>
                <a:lnTo>
                  <a:pt x="341349" y="155958"/>
                </a:lnTo>
                <a:lnTo>
                  <a:pt x="297435" y="172820"/>
                </a:lnTo>
                <a:lnTo>
                  <a:pt x="255788" y="197618"/>
                </a:lnTo>
                <a:lnTo>
                  <a:pt x="217825" y="232579"/>
                </a:lnTo>
                <a:lnTo>
                  <a:pt x="184966" y="279930"/>
                </a:lnTo>
                <a:lnTo>
                  <a:pt x="141789" y="382373"/>
                </a:lnTo>
                <a:lnTo>
                  <a:pt x="114673" y="484246"/>
                </a:lnTo>
                <a:lnTo>
                  <a:pt x="100608" y="562368"/>
                </a:lnTo>
                <a:lnTo>
                  <a:pt x="96949" y="590760"/>
                </a:lnTo>
                <a:close/>
              </a:path>
              <a:path w="3113404" h="591184">
                <a:moveTo>
                  <a:pt x="1160031" y="348137"/>
                </a:moveTo>
                <a:lnTo>
                  <a:pt x="1057243" y="348137"/>
                </a:lnTo>
                <a:lnTo>
                  <a:pt x="1073123" y="308086"/>
                </a:lnTo>
                <a:lnTo>
                  <a:pt x="1091671" y="269348"/>
                </a:lnTo>
                <a:lnTo>
                  <a:pt x="1112899" y="231991"/>
                </a:lnTo>
                <a:lnTo>
                  <a:pt x="1136541" y="196498"/>
                </a:lnTo>
                <a:lnTo>
                  <a:pt x="1166585" y="158282"/>
                </a:lnTo>
                <a:lnTo>
                  <a:pt x="1197113" y="125079"/>
                </a:lnTo>
                <a:lnTo>
                  <a:pt x="1228607" y="96652"/>
                </a:lnTo>
                <a:lnTo>
                  <a:pt x="1261552" y="72760"/>
                </a:lnTo>
                <a:lnTo>
                  <a:pt x="1296431" y="53165"/>
                </a:lnTo>
                <a:lnTo>
                  <a:pt x="1333726" y="37627"/>
                </a:lnTo>
                <a:lnTo>
                  <a:pt x="1373922" y="25909"/>
                </a:lnTo>
                <a:lnTo>
                  <a:pt x="1417502" y="17770"/>
                </a:lnTo>
                <a:lnTo>
                  <a:pt x="1464950" y="12973"/>
                </a:lnTo>
                <a:lnTo>
                  <a:pt x="1516748" y="11277"/>
                </a:lnTo>
                <a:lnTo>
                  <a:pt x="1573380" y="12445"/>
                </a:lnTo>
                <a:lnTo>
                  <a:pt x="1635331" y="16236"/>
                </a:lnTo>
                <a:lnTo>
                  <a:pt x="1682151" y="22069"/>
                </a:lnTo>
                <a:lnTo>
                  <a:pt x="1727520" y="32146"/>
                </a:lnTo>
                <a:lnTo>
                  <a:pt x="1771397" y="46410"/>
                </a:lnTo>
                <a:lnTo>
                  <a:pt x="1813521" y="64753"/>
                </a:lnTo>
                <a:lnTo>
                  <a:pt x="1853686" y="87079"/>
                </a:lnTo>
                <a:lnTo>
                  <a:pt x="1891687" y="113294"/>
                </a:lnTo>
                <a:lnTo>
                  <a:pt x="1919508" y="136726"/>
                </a:lnTo>
                <a:lnTo>
                  <a:pt x="1573251" y="136726"/>
                </a:lnTo>
                <a:lnTo>
                  <a:pt x="1531626" y="139673"/>
                </a:lnTo>
                <a:lnTo>
                  <a:pt x="1477945" y="142907"/>
                </a:lnTo>
                <a:lnTo>
                  <a:pt x="1420342" y="145541"/>
                </a:lnTo>
                <a:lnTo>
                  <a:pt x="1370236" y="150190"/>
                </a:lnTo>
                <a:lnTo>
                  <a:pt x="1326451" y="159014"/>
                </a:lnTo>
                <a:lnTo>
                  <a:pt x="1287813" y="174176"/>
                </a:lnTo>
                <a:lnTo>
                  <a:pt x="1253145" y="197840"/>
                </a:lnTo>
                <a:lnTo>
                  <a:pt x="1221272" y="232167"/>
                </a:lnTo>
                <a:lnTo>
                  <a:pt x="1191020" y="279321"/>
                </a:lnTo>
                <a:lnTo>
                  <a:pt x="1163164" y="339064"/>
                </a:lnTo>
                <a:lnTo>
                  <a:pt x="1160031" y="348137"/>
                </a:lnTo>
                <a:close/>
              </a:path>
              <a:path w="3113404" h="591184">
                <a:moveTo>
                  <a:pt x="1103853" y="590760"/>
                </a:moveTo>
                <a:lnTo>
                  <a:pt x="973920" y="590760"/>
                </a:lnTo>
                <a:lnTo>
                  <a:pt x="966642" y="538950"/>
                </a:lnTo>
                <a:lnTo>
                  <a:pt x="937010" y="413831"/>
                </a:lnTo>
                <a:lnTo>
                  <a:pt x="875484" y="276266"/>
                </a:lnTo>
                <a:lnTo>
                  <a:pt x="772134" y="184318"/>
                </a:lnTo>
                <a:lnTo>
                  <a:pt x="697477" y="156242"/>
                </a:lnTo>
                <a:lnTo>
                  <a:pt x="639971" y="137538"/>
                </a:lnTo>
                <a:lnTo>
                  <a:pt x="594167" y="126921"/>
                </a:lnTo>
                <a:lnTo>
                  <a:pt x="554619" y="123103"/>
                </a:lnTo>
                <a:lnTo>
                  <a:pt x="897387" y="123103"/>
                </a:lnTo>
                <a:lnTo>
                  <a:pt x="954920" y="177642"/>
                </a:lnTo>
                <a:lnTo>
                  <a:pt x="985190" y="215091"/>
                </a:lnTo>
                <a:lnTo>
                  <a:pt x="1012471" y="256055"/>
                </a:lnTo>
                <a:lnTo>
                  <a:pt x="1036557" y="300436"/>
                </a:lnTo>
                <a:lnTo>
                  <a:pt x="1057243" y="348137"/>
                </a:lnTo>
                <a:lnTo>
                  <a:pt x="1160031" y="348137"/>
                </a:lnTo>
                <a:lnTo>
                  <a:pt x="1141495" y="401818"/>
                </a:lnTo>
                <a:lnTo>
                  <a:pt x="1125342" y="462779"/>
                </a:lnTo>
                <a:lnTo>
                  <a:pt x="1114031" y="517143"/>
                </a:lnTo>
                <a:lnTo>
                  <a:pt x="1106891" y="560105"/>
                </a:lnTo>
                <a:lnTo>
                  <a:pt x="1103248" y="586861"/>
                </a:lnTo>
                <a:lnTo>
                  <a:pt x="1103853" y="589297"/>
                </a:lnTo>
                <a:lnTo>
                  <a:pt x="1103853" y="590760"/>
                </a:lnTo>
                <a:close/>
              </a:path>
              <a:path w="3113404" h="591184">
                <a:moveTo>
                  <a:pt x="3113397" y="590760"/>
                </a:moveTo>
                <a:lnTo>
                  <a:pt x="2983924" y="590760"/>
                </a:lnTo>
                <a:lnTo>
                  <a:pt x="2982354" y="545145"/>
                </a:lnTo>
                <a:lnTo>
                  <a:pt x="2966294" y="432939"/>
                </a:lnTo>
                <a:lnTo>
                  <a:pt x="2919135" y="303147"/>
                </a:lnTo>
                <a:lnTo>
                  <a:pt x="2824193" y="202588"/>
                </a:lnTo>
                <a:lnTo>
                  <a:pt x="2761696" y="170324"/>
                </a:lnTo>
                <a:lnTo>
                  <a:pt x="2708687" y="149245"/>
                </a:lnTo>
                <a:lnTo>
                  <a:pt x="2662200" y="137040"/>
                </a:lnTo>
                <a:lnTo>
                  <a:pt x="2619271" y="131398"/>
                </a:lnTo>
                <a:lnTo>
                  <a:pt x="2576935" y="130006"/>
                </a:lnTo>
                <a:lnTo>
                  <a:pt x="2925322" y="130006"/>
                </a:lnTo>
                <a:lnTo>
                  <a:pt x="2971742" y="178228"/>
                </a:lnTo>
                <a:lnTo>
                  <a:pt x="2998945" y="213753"/>
                </a:lnTo>
                <a:lnTo>
                  <a:pt x="3023649" y="252159"/>
                </a:lnTo>
                <a:lnTo>
                  <a:pt x="3045698" y="293350"/>
                </a:lnTo>
                <a:lnTo>
                  <a:pt x="3064938" y="337228"/>
                </a:lnTo>
                <a:lnTo>
                  <a:pt x="3081213" y="383698"/>
                </a:lnTo>
                <a:lnTo>
                  <a:pt x="3094366" y="432662"/>
                </a:lnTo>
                <a:lnTo>
                  <a:pt x="3104242" y="484025"/>
                </a:lnTo>
                <a:lnTo>
                  <a:pt x="3110685" y="537690"/>
                </a:lnTo>
                <a:lnTo>
                  <a:pt x="3113397" y="590760"/>
                </a:lnTo>
                <a:close/>
              </a:path>
              <a:path w="3113404" h="591184">
                <a:moveTo>
                  <a:pt x="2108696" y="590760"/>
                </a:moveTo>
                <a:lnTo>
                  <a:pt x="1978852" y="590760"/>
                </a:lnTo>
                <a:lnTo>
                  <a:pt x="1971580" y="538437"/>
                </a:lnTo>
                <a:lnTo>
                  <a:pt x="1942156" y="413527"/>
                </a:lnTo>
                <a:lnTo>
                  <a:pt x="1880838" y="276171"/>
                </a:lnTo>
                <a:lnTo>
                  <a:pt x="1777582" y="184318"/>
                </a:lnTo>
                <a:lnTo>
                  <a:pt x="1704985" y="157864"/>
                </a:lnTo>
                <a:lnTo>
                  <a:pt x="1652011" y="142997"/>
                </a:lnTo>
                <a:lnTo>
                  <a:pt x="1610739" y="136893"/>
                </a:lnTo>
                <a:lnTo>
                  <a:pt x="1573251" y="136726"/>
                </a:lnTo>
                <a:lnTo>
                  <a:pt x="1919508" y="136726"/>
                </a:lnTo>
                <a:lnTo>
                  <a:pt x="1960369" y="177010"/>
                </a:lnTo>
                <a:lnTo>
                  <a:pt x="1990639" y="214320"/>
                </a:lnTo>
                <a:lnTo>
                  <a:pt x="2017920" y="255139"/>
                </a:lnTo>
                <a:lnTo>
                  <a:pt x="2042006" y="299370"/>
                </a:lnTo>
                <a:lnTo>
                  <a:pt x="2062692" y="346919"/>
                </a:lnTo>
                <a:lnTo>
                  <a:pt x="2164335" y="346919"/>
                </a:lnTo>
                <a:lnTo>
                  <a:pt x="2147325" y="395367"/>
                </a:lnTo>
                <a:lnTo>
                  <a:pt x="2131396" y="453796"/>
                </a:lnTo>
                <a:lnTo>
                  <a:pt x="2119906" y="506948"/>
                </a:lnTo>
                <a:lnTo>
                  <a:pt x="2112317" y="550660"/>
                </a:lnTo>
                <a:lnTo>
                  <a:pt x="2108091" y="580771"/>
                </a:lnTo>
                <a:lnTo>
                  <a:pt x="2108091" y="585034"/>
                </a:lnTo>
                <a:lnTo>
                  <a:pt x="2108696" y="588688"/>
                </a:lnTo>
                <a:lnTo>
                  <a:pt x="2108696" y="590760"/>
                </a:lnTo>
                <a:close/>
              </a:path>
            </a:pathLst>
          </a:custGeom>
          <a:solidFill>
            <a:srgbClr val="C6D3C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0965" y="513053"/>
            <a:ext cx="13305790" cy="18923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685415" marR="5080" indent="-2673350">
              <a:lnSpc>
                <a:spcPts val="7020"/>
              </a:lnSpc>
              <a:spcBef>
                <a:spcPts val="860"/>
              </a:spcBef>
            </a:pPr>
            <a:r>
              <a:rPr sz="6400" spc="-675" dirty="0">
                <a:latin typeface="Times New Roman"/>
                <a:cs typeface="Times New Roman"/>
              </a:rPr>
              <a:t>P</a:t>
            </a:r>
            <a:r>
              <a:rPr sz="6400" spc="-819" dirty="0">
                <a:latin typeface="Times New Roman"/>
                <a:cs typeface="Times New Roman"/>
              </a:rPr>
              <a:t>R</a:t>
            </a:r>
            <a:r>
              <a:rPr sz="6400" spc="-585" dirty="0">
                <a:latin typeface="Times New Roman"/>
                <a:cs typeface="Times New Roman"/>
              </a:rPr>
              <a:t>I</a:t>
            </a:r>
            <a:r>
              <a:rPr sz="6400" spc="-610" dirty="0">
                <a:latin typeface="Times New Roman"/>
                <a:cs typeface="Times New Roman"/>
              </a:rPr>
              <a:t>N</a:t>
            </a:r>
            <a:r>
              <a:rPr sz="6400" spc="-430" dirty="0">
                <a:latin typeface="Times New Roman"/>
                <a:cs typeface="Times New Roman"/>
              </a:rPr>
              <a:t>S</a:t>
            </a:r>
            <a:r>
              <a:rPr sz="6400" spc="-585" dirty="0">
                <a:latin typeface="Times New Roman"/>
                <a:cs typeface="Times New Roman"/>
              </a:rPr>
              <a:t>I</a:t>
            </a:r>
            <a:r>
              <a:rPr sz="6400" spc="-670" dirty="0">
                <a:latin typeface="Times New Roman"/>
                <a:cs typeface="Times New Roman"/>
              </a:rPr>
              <a:t>P</a:t>
            </a:r>
            <a:r>
              <a:rPr sz="6400" spc="60" dirty="0">
                <a:latin typeface="Times New Roman"/>
                <a:cs typeface="Times New Roman"/>
              </a:rPr>
              <a:t> </a:t>
            </a:r>
            <a:r>
              <a:rPr sz="6400" spc="-890" dirty="0">
                <a:latin typeface="Times New Roman"/>
                <a:cs typeface="Times New Roman"/>
              </a:rPr>
              <a:t>U</a:t>
            </a:r>
            <a:r>
              <a:rPr sz="6400" spc="-919" dirty="0">
                <a:latin typeface="Times New Roman"/>
                <a:cs typeface="Times New Roman"/>
              </a:rPr>
              <a:t>T</a:t>
            </a:r>
            <a:r>
              <a:rPr sz="6400" spc="-855" dirty="0">
                <a:latin typeface="Times New Roman"/>
                <a:cs typeface="Times New Roman"/>
              </a:rPr>
              <a:t>A</a:t>
            </a:r>
            <a:r>
              <a:rPr sz="6400" spc="-725" dirty="0">
                <a:latin typeface="Times New Roman"/>
                <a:cs typeface="Times New Roman"/>
              </a:rPr>
              <a:t>M</a:t>
            </a:r>
            <a:r>
              <a:rPr sz="6400" spc="-850" dirty="0">
                <a:latin typeface="Times New Roman"/>
                <a:cs typeface="Times New Roman"/>
              </a:rPr>
              <a:t>A</a:t>
            </a:r>
            <a:r>
              <a:rPr sz="6400" spc="60" dirty="0">
                <a:latin typeface="Times New Roman"/>
                <a:cs typeface="Times New Roman"/>
              </a:rPr>
              <a:t> </a:t>
            </a:r>
            <a:r>
              <a:rPr sz="6400" spc="-685" dirty="0">
                <a:latin typeface="Times New Roman"/>
                <a:cs typeface="Times New Roman"/>
              </a:rPr>
              <a:t>D</a:t>
            </a:r>
            <a:r>
              <a:rPr sz="6400" spc="-855" dirty="0">
                <a:latin typeface="Times New Roman"/>
                <a:cs typeface="Times New Roman"/>
              </a:rPr>
              <a:t>A</a:t>
            </a:r>
            <a:r>
              <a:rPr sz="6400" spc="-940" dirty="0">
                <a:latin typeface="Times New Roman"/>
                <a:cs typeface="Times New Roman"/>
              </a:rPr>
              <a:t>L</a:t>
            </a:r>
            <a:r>
              <a:rPr sz="6400" spc="-855" dirty="0">
                <a:latin typeface="Times New Roman"/>
                <a:cs typeface="Times New Roman"/>
              </a:rPr>
              <a:t>A</a:t>
            </a:r>
            <a:r>
              <a:rPr sz="6400" spc="-720" dirty="0">
                <a:latin typeface="Times New Roman"/>
                <a:cs typeface="Times New Roman"/>
              </a:rPr>
              <a:t>M</a:t>
            </a:r>
            <a:r>
              <a:rPr sz="6400" spc="60" dirty="0">
                <a:latin typeface="Times New Roman"/>
                <a:cs typeface="Times New Roman"/>
              </a:rPr>
              <a:t> </a:t>
            </a:r>
            <a:r>
              <a:rPr sz="6400" spc="-675" dirty="0">
                <a:latin typeface="Times New Roman"/>
                <a:cs typeface="Times New Roman"/>
              </a:rPr>
              <a:t>P</a:t>
            </a:r>
            <a:r>
              <a:rPr sz="6400" spc="-815" dirty="0">
                <a:latin typeface="Times New Roman"/>
                <a:cs typeface="Times New Roman"/>
              </a:rPr>
              <a:t>E</a:t>
            </a:r>
            <a:r>
              <a:rPr sz="6400" spc="-610" dirty="0">
                <a:latin typeface="Times New Roman"/>
                <a:cs typeface="Times New Roman"/>
              </a:rPr>
              <a:t>N</a:t>
            </a:r>
            <a:r>
              <a:rPr sz="6400" spc="-425" dirty="0">
                <a:latin typeface="Times New Roman"/>
                <a:cs typeface="Times New Roman"/>
              </a:rPr>
              <a:t>G</a:t>
            </a:r>
            <a:r>
              <a:rPr sz="6400" spc="-815" dirty="0">
                <a:latin typeface="Times New Roman"/>
                <a:cs typeface="Times New Roman"/>
              </a:rPr>
              <a:t>E</a:t>
            </a:r>
            <a:r>
              <a:rPr sz="6400" spc="-610" dirty="0">
                <a:latin typeface="Times New Roman"/>
                <a:cs typeface="Times New Roman"/>
              </a:rPr>
              <a:t>N</a:t>
            </a:r>
            <a:r>
              <a:rPr sz="6400" spc="-685" dirty="0">
                <a:latin typeface="Times New Roman"/>
                <a:cs typeface="Times New Roman"/>
              </a:rPr>
              <a:t>D</a:t>
            </a:r>
            <a:r>
              <a:rPr sz="6400" spc="-855" dirty="0">
                <a:latin typeface="Times New Roman"/>
                <a:cs typeface="Times New Roman"/>
              </a:rPr>
              <a:t>A</a:t>
            </a:r>
            <a:r>
              <a:rPr sz="6400" spc="-940" dirty="0">
                <a:latin typeface="Times New Roman"/>
                <a:cs typeface="Times New Roman"/>
              </a:rPr>
              <a:t>L</a:t>
            </a:r>
            <a:r>
              <a:rPr sz="6400" spc="-585" dirty="0">
                <a:latin typeface="Times New Roman"/>
                <a:cs typeface="Times New Roman"/>
              </a:rPr>
              <a:t>I</a:t>
            </a:r>
            <a:r>
              <a:rPr sz="6400" spc="-855" dirty="0">
                <a:latin typeface="Times New Roman"/>
                <a:cs typeface="Times New Roman"/>
              </a:rPr>
              <a:t>A</a:t>
            </a:r>
            <a:r>
              <a:rPr sz="6400" spc="-340" dirty="0">
                <a:latin typeface="Times New Roman"/>
                <a:cs typeface="Times New Roman"/>
              </a:rPr>
              <a:t>N  </a:t>
            </a:r>
            <a:r>
              <a:rPr sz="6400" spc="-1005" dirty="0">
                <a:latin typeface="Times New Roman"/>
                <a:cs typeface="Times New Roman"/>
              </a:rPr>
              <a:t>K</a:t>
            </a:r>
            <a:r>
              <a:rPr sz="6400" spc="240" dirty="0">
                <a:latin typeface="Times New Roman"/>
                <a:cs typeface="Times New Roman"/>
              </a:rPr>
              <a:t>O</a:t>
            </a:r>
            <a:r>
              <a:rPr sz="6400" spc="-610" dirty="0">
                <a:latin typeface="Times New Roman"/>
                <a:cs typeface="Times New Roman"/>
              </a:rPr>
              <a:t>N</a:t>
            </a:r>
            <a:r>
              <a:rPr sz="6400" spc="-919" dirty="0">
                <a:latin typeface="Times New Roman"/>
                <a:cs typeface="Times New Roman"/>
              </a:rPr>
              <a:t>T</a:t>
            </a:r>
            <a:r>
              <a:rPr sz="6400" spc="-855" dirty="0">
                <a:latin typeface="Times New Roman"/>
                <a:cs typeface="Times New Roman"/>
              </a:rPr>
              <a:t>A</a:t>
            </a:r>
            <a:r>
              <a:rPr sz="6400" spc="-725" dirty="0">
                <a:latin typeface="Times New Roman"/>
                <a:cs typeface="Times New Roman"/>
              </a:rPr>
              <a:t>M</a:t>
            </a:r>
            <a:r>
              <a:rPr sz="6400" spc="-585" dirty="0">
                <a:latin typeface="Times New Roman"/>
                <a:cs typeface="Times New Roman"/>
              </a:rPr>
              <a:t>I</a:t>
            </a:r>
            <a:r>
              <a:rPr sz="6400" spc="-610" dirty="0">
                <a:latin typeface="Times New Roman"/>
                <a:cs typeface="Times New Roman"/>
              </a:rPr>
              <a:t>N</a:t>
            </a:r>
            <a:r>
              <a:rPr sz="6400" spc="-855" dirty="0">
                <a:latin typeface="Times New Roman"/>
                <a:cs typeface="Times New Roman"/>
              </a:rPr>
              <a:t>A</a:t>
            </a:r>
            <a:r>
              <a:rPr sz="6400" spc="-430" dirty="0">
                <a:latin typeface="Times New Roman"/>
                <a:cs typeface="Times New Roman"/>
              </a:rPr>
              <a:t>S</a:t>
            </a:r>
            <a:r>
              <a:rPr sz="6400" spc="-580" dirty="0">
                <a:latin typeface="Times New Roman"/>
                <a:cs typeface="Times New Roman"/>
              </a:rPr>
              <a:t>I</a:t>
            </a:r>
            <a:r>
              <a:rPr sz="6400" spc="60" dirty="0">
                <a:latin typeface="Times New Roman"/>
                <a:cs typeface="Times New Roman"/>
              </a:rPr>
              <a:t> </a:t>
            </a:r>
            <a:r>
              <a:rPr sz="6400" spc="-675" dirty="0">
                <a:latin typeface="Times New Roman"/>
                <a:cs typeface="Times New Roman"/>
              </a:rPr>
              <a:t>P</a:t>
            </a:r>
            <a:r>
              <a:rPr sz="6400" spc="-819" dirty="0">
                <a:latin typeface="Times New Roman"/>
                <a:cs typeface="Times New Roman"/>
              </a:rPr>
              <a:t>R</a:t>
            </a:r>
            <a:r>
              <a:rPr sz="6400" spc="240" dirty="0">
                <a:latin typeface="Times New Roman"/>
                <a:cs typeface="Times New Roman"/>
              </a:rPr>
              <a:t>O</a:t>
            </a:r>
            <a:r>
              <a:rPr sz="6400" spc="-685" dirty="0">
                <a:latin typeface="Times New Roman"/>
                <a:cs typeface="Times New Roman"/>
              </a:rPr>
              <a:t>D</a:t>
            </a:r>
            <a:r>
              <a:rPr sz="6400" spc="-890" dirty="0">
                <a:latin typeface="Times New Roman"/>
                <a:cs typeface="Times New Roman"/>
              </a:rPr>
              <a:t>U</a:t>
            </a:r>
            <a:r>
              <a:rPr sz="6400" spc="-1000" dirty="0">
                <a:latin typeface="Times New Roman"/>
                <a:cs typeface="Times New Roman"/>
              </a:rPr>
              <a:t>K</a:t>
            </a:r>
            <a:endParaRPr sz="6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1666" y="3443636"/>
            <a:ext cx="3922395" cy="497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27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S</a:t>
            </a:r>
            <a:r>
              <a:rPr sz="2400" u="heavy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T</a:t>
            </a:r>
            <a:r>
              <a:rPr sz="2400" u="heavy" spc="14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E</a:t>
            </a:r>
            <a:r>
              <a:rPr sz="2400" u="heavy" spc="17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P</a:t>
            </a:r>
            <a:r>
              <a:rPr sz="2400" u="heavy" spc="-16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36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  <a:p>
            <a:pPr marL="12700" marR="5080" algn="ctr">
              <a:lnSpc>
                <a:spcPct val="116700"/>
              </a:lnSpc>
              <a:spcBef>
                <a:spcPts val="2475"/>
              </a:spcBef>
            </a:pPr>
            <a:r>
              <a:rPr sz="3000" spc="270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3000" spc="45" dirty="0">
                <a:solidFill>
                  <a:srgbClr val="183C36"/>
                </a:solidFill>
                <a:latin typeface="Trebuchet MS"/>
                <a:cs typeface="Trebuchet MS"/>
              </a:rPr>
              <a:t>h</a:t>
            </a:r>
            <a:r>
              <a:rPr sz="3000" spc="-90" dirty="0">
                <a:solidFill>
                  <a:srgbClr val="183C36"/>
                </a:solidFill>
                <a:latin typeface="Trebuchet MS"/>
                <a:cs typeface="Trebuchet MS"/>
              </a:rPr>
              <a:t>w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3000" spc="-20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30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3000" spc="10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3000" spc="-9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3000" spc="45" dirty="0">
                <a:solidFill>
                  <a:srgbClr val="183C36"/>
                </a:solidFill>
                <a:latin typeface="Trebuchet MS"/>
                <a:cs typeface="Trebuchet MS"/>
              </a:rPr>
              <a:t>h</a:t>
            </a:r>
            <a:r>
              <a:rPr sz="3000" spc="-20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45" dirty="0">
                <a:solidFill>
                  <a:srgbClr val="183C36"/>
                </a:solidFill>
                <a:latin typeface="Trebuchet MS"/>
                <a:cs typeface="Trebuchet MS"/>
              </a:rPr>
              <a:t>mu</a:t>
            </a:r>
            <a:r>
              <a:rPr sz="3000" spc="10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3000" spc="30" dirty="0">
                <a:solidFill>
                  <a:srgbClr val="183C36"/>
                </a:solidFill>
                <a:latin typeface="Trebuchet MS"/>
                <a:cs typeface="Trebuchet MS"/>
              </a:rPr>
              <a:t>h  </a:t>
            </a:r>
            <a:r>
              <a:rPr sz="3000" spc="-5" dirty="0">
                <a:solidFill>
                  <a:srgbClr val="183C36"/>
                </a:solidFill>
                <a:latin typeface="Trebuchet MS"/>
                <a:cs typeface="Trebuchet MS"/>
              </a:rPr>
              <a:t>memperbaiki 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problem </a:t>
            </a:r>
            <a:r>
              <a:rPr sz="3000" spc="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20" dirty="0">
                <a:solidFill>
                  <a:srgbClr val="183C36"/>
                </a:solidFill>
                <a:latin typeface="Trebuchet MS"/>
                <a:cs typeface="Trebuchet MS"/>
              </a:rPr>
              <a:t>kontaminasi sebelum </a:t>
            </a:r>
            <a:r>
              <a:rPr sz="3000" spc="2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15" dirty="0">
                <a:solidFill>
                  <a:srgbClr val="183C36"/>
                </a:solidFill>
                <a:latin typeface="Trebuchet MS"/>
                <a:cs typeface="Trebuchet MS"/>
              </a:rPr>
              <a:t>kontaminan </a:t>
            </a:r>
            <a:r>
              <a:rPr sz="3000" spc="5" dirty="0">
                <a:solidFill>
                  <a:srgbClr val="183C36"/>
                </a:solidFill>
                <a:latin typeface="Trebuchet MS"/>
                <a:cs typeface="Trebuchet MS"/>
              </a:rPr>
              <a:t>tersebut </a:t>
            </a:r>
            <a:r>
              <a:rPr sz="3000" spc="1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mencemari</a:t>
            </a:r>
            <a:r>
              <a:rPr sz="3000" spc="19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35" dirty="0">
                <a:solidFill>
                  <a:srgbClr val="183C36"/>
                </a:solidFill>
                <a:latin typeface="Trebuchet MS"/>
                <a:cs typeface="Trebuchet MS"/>
              </a:rPr>
              <a:t>produk </a:t>
            </a:r>
            <a:r>
              <a:rPr sz="3000" spc="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10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ar</a:t>
            </a:r>
            <a:r>
              <a:rPr sz="3000" spc="-9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3000" spc="-20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20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3000" spc="10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3000" spc="-20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45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30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3000" spc="45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3000" spc="20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30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3000" spc="10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3000" spc="-9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3000" spc="75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3000" spc="-100" dirty="0">
                <a:solidFill>
                  <a:srgbClr val="183C36"/>
                </a:solidFill>
                <a:latin typeface="Trebuchet MS"/>
                <a:cs typeface="Trebuchet MS"/>
              </a:rPr>
              <a:t>i  </a:t>
            </a:r>
            <a:r>
              <a:rPr sz="3000" spc="35" dirty="0">
                <a:solidFill>
                  <a:srgbClr val="183C36"/>
                </a:solidFill>
                <a:latin typeface="Trebuchet MS"/>
                <a:cs typeface="Trebuchet MS"/>
              </a:rPr>
              <a:t>produk </a:t>
            </a:r>
            <a:r>
              <a:rPr sz="3000" spc="85" dirty="0">
                <a:solidFill>
                  <a:srgbClr val="183C36"/>
                </a:solidFill>
                <a:latin typeface="Trebuchet MS"/>
                <a:cs typeface="Trebuchet MS"/>
              </a:rPr>
              <a:t>yang </a:t>
            </a:r>
            <a:r>
              <a:rPr sz="3000" spc="60" dirty="0">
                <a:solidFill>
                  <a:srgbClr val="183C36"/>
                </a:solidFill>
                <a:latin typeface="Trebuchet MS"/>
                <a:cs typeface="Trebuchet MS"/>
              </a:rPr>
              <a:t>sudah </a:t>
            </a:r>
            <a:r>
              <a:rPr sz="3000" spc="6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10" dirty="0">
                <a:solidFill>
                  <a:srgbClr val="183C36"/>
                </a:solidFill>
                <a:latin typeface="Trebuchet MS"/>
                <a:cs typeface="Trebuchet MS"/>
              </a:rPr>
              <a:t>terkontaminasi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99457" y="3443636"/>
            <a:ext cx="3931920" cy="337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27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S</a:t>
            </a:r>
            <a:r>
              <a:rPr sz="2400" u="heavy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T</a:t>
            </a:r>
            <a:r>
              <a:rPr sz="2400" u="heavy" spc="14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E</a:t>
            </a:r>
            <a:r>
              <a:rPr sz="2400" u="heavy" spc="17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P</a:t>
            </a:r>
            <a:r>
              <a:rPr sz="2400" u="heavy" spc="-16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21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2</a:t>
            </a:r>
            <a:endParaRPr sz="2400">
              <a:latin typeface="Trebuchet MS"/>
              <a:cs typeface="Trebuchet MS"/>
            </a:endParaRPr>
          </a:p>
          <a:p>
            <a:pPr marL="12065" marR="5080" algn="ctr">
              <a:lnSpc>
                <a:spcPct val="116700"/>
              </a:lnSpc>
              <a:spcBef>
                <a:spcPts val="2475"/>
              </a:spcBef>
            </a:pPr>
            <a:r>
              <a:rPr sz="3000" spc="30" dirty="0">
                <a:solidFill>
                  <a:srgbClr val="183C36"/>
                </a:solidFill>
                <a:latin typeface="Trebuchet MS"/>
                <a:cs typeface="Trebuchet MS"/>
              </a:rPr>
              <a:t>Penerapan</a:t>
            </a:r>
            <a:r>
              <a:rPr sz="3000" spc="-22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55" dirty="0">
                <a:solidFill>
                  <a:srgbClr val="183C36"/>
                </a:solidFill>
                <a:latin typeface="Trebuchet MS"/>
                <a:cs typeface="Trebuchet MS"/>
              </a:rPr>
              <a:t>hygene</a:t>
            </a:r>
            <a:r>
              <a:rPr sz="3000" spc="-22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20" dirty="0">
                <a:solidFill>
                  <a:srgbClr val="183C36"/>
                </a:solidFill>
                <a:latin typeface="Trebuchet MS"/>
                <a:cs typeface="Trebuchet MS"/>
              </a:rPr>
              <a:t>dan </a:t>
            </a:r>
            <a:r>
              <a:rPr sz="3000" spc="-89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20" dirty="0">
                <a:solidFill>
                  <a:srgbClr val="183C36"/>
                </a:solidFill>
                <a:latin typeface="Trebuchet MS"/>
                <a:cs typeface="Trebuchet MS"/>
              </a:rPr>
              <a:t>sanitasi </a:t>
            </a:r>
            <a:r>
              <a:rPr sz="3000" spc="85" dirty="0">
                <a:solidFill>
                  <a:srgbClr val="183C36"/>
                </a:solidFill>
                <a:latin typeface="Trebuchet MS"/>
                <a:cs typeface="Trebuchet MS"/>
              </a:rPr>
              <a:t>yang 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baik </a:t>
            </a:r>
            <a:r>
              <a:rPr sz="3000" spc="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25" dirty="0">
                <a:solidFill>
                  <a:srgbClr val="183C36"/>
                </a:solidFill>
                <a:latin typeface="Trebuchet MS"/>
                <a:cs typeface="Trebuchet MS"/>
              </a:rPr>
              <a:t>merupakan 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cara </a:t>
            </a:r>
            <a:r>
              <a:rPr sz="3000" spc="30" dirty="0">
                <a:solidFill>
                  <a:srgbClr val="183C36"/>
                </a:solidFill>
                <a:latin typeface="Trebuchet MS"/>
                <a:cs typeface="Trebuchet MS"/>
              </a:rPr>
              <a:t>untuk </a:t>
            </a:r>
            <a:r>
              <a:rPr sz="3000" spc="-89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35" dirty="0">
                <a:solidFill>
                  <a:srgbClr val="183C36"/>
                </a:solidFill>
                <a:latin typeface="Trebuchet MS"/>
                <a:cs typeface="Trebuchet MS"/>
              </a:rPr>
              <a:t>mencegah </a:t>
            </a:r>
            <a:r>
              <a:rPr sz="3000" spc="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20" dirty="0">
                <a:solidFill>
                  <a:srgbClr val="183C36"/>
                </a:solidFill>
                <a:latin typeface="Trebuchet MS"/>
                <a:cs typeface="Trebuchet MS"/>
              </a:rPr>
              <a:t>kontaminasi</a:t>
            </a:r>
            <a:endParaRPr sz="30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170427" y="0"/>
            <a:ext cx="3117850" cy="2908300"/>
            <a:chOff x="15170427" y="0"/>
            <a:chExt cx="3117850" cy="2908300"/>
          </a:xfrm>
        </p:grpSpPr>
        <p:sp>
          <p:nvSpPr>
            <p:cNvPr id="6" name="object 6"/>
            <p:cNvSpPr/>
            <p:nvPr/>
          </p:nvSpPr>
          <p:spPr>
            <a:xfrm>
              <a:off x="15170427" y="0"/>
              <a:ext cx="3117850" cy="2908300"/>
            </a:xfrm>
            <a:custGeom>
              <a:avLst/>
              <a:gdLst/>
              <a:ahLst/>
              <a:cxnLst/>
              <a:rect l="l" t="t" r="r" b="b"/>
              <a:pathLst>
                <a:path w="3117850" h="2908300">
                  <a:moveTo>
                    <a:pt x="1783421" y="228600"/>
                  </a:moveTo>
                  <a:lnTo>
                    <a:pt x="1386328" y="228600"/>
                  </a:lnTo>
                  <a:lnTo>
                    <a:pt x="1494884" y="203200"/>
                  </a:lnTo>
                  <a:lnTo>
                    <a:pt x="1546026" y="203200"/>
                  </a:lnTo>
                  <a:lnTo>
                    <a:pt x="1594644" y="190500"/>
                  </a:lnTo>
                  <a:lnTo>
                    <a:pt x="1683001" y="190500"/>
                  </a:lnTo>
                  <a:lnTo>
                    <a:pt x="1722088" y="177800"/>
                  </a:lnTo>
                  <a:lnTo>
                    <a:pt x="1788449" y="177800"/>
                  </a:lnTo>
                  <a:lnTo>
                    <a:pt x="1815072" y="165100"/>
                  </a:lnTo>
                  <a:lnTo>
                    <a:pt x="1791912" y="152400"/>
                  </a:lnTo>
                  <a:lnTo>
                    <a:pt x="1764584" y="127000"/>
                  </a:lnTo>
                  <a:lnTo>
                    <a:pt x="1733486" y="101600"/>
                  </a:lnTo>
                  <a:lnTo>
                    <a:pt x="1699018" y="76200"/>
                  </a:lnTo>
                  <a:lnTo>
                    <a:pt x="1661581" y="38100"/>
                  </a:lnTo>
                  <a:lnTo>
                    <a:pt x="1601268" y="0"/>
                  </a:lnTo>
                  <a:lnTo>
                    <a:pt x="1679451" y="0"/>
                  </a:lnTo>
                  <a:lnTo>
                    <a:pt x="1720001" y="25400"/>
                  </a:lnTo>
                  <a:lnTo>
                    <a:pt x="1759647" y="63500"/>
                  </a:lnTo>
                  <a:lnTo>
                    <a:pt x="1795219" y="88900"/>
                  </a:lnTo>
                  <a:lnTo>
                    <a:pt x="1826171" y="114300"/>
                  </a:lnTo>
                  <a:lnTo>
                    <a:pt x="1851953" y="139700"/>
                  </a:lnTo>
                  <a:lnTo>
                    <a:pt x="1872019" y="152400"/>
                  </a:lnTo>
                  <a:lnTo>
                    <a:pt x="1885820" y="165100"/>
                  </a:lnTo>
                  <a:lnTo>
                    <a:pt x="1892809" y="177800"/>
                  </a:lnTo>
                  <a:lnTo>
                    <a:pt x="1935643" y="203200"/>
                  </a:lnTo>
                  <a:lnTo>
                    <a:pt x="1880117" y="215900"/>
                  </a:lnTo>
                  <a:lnTo>
                    <a:pt x="1816180" y="215900"/>
                  </a:lnTo>
                  <a:lnTo>
                    <a:pt x="1783421" y="228600"/>
                  </a:lnTo>
                  <a:close/>
                </a:path>
                <a:path w="3117850" h="2908300">
                  <a:moveTo>
                    <a:pt x="2164095" y="76200"/>
                  </a:moveTo>
                  <a:lnTo>
                    <a:pt x="2093927" y="0"/>
                  </a:lnTo>
                  <a:lnTo>
                    <a:pt x="2140841" y="0"/>
                  </a:lnTo>
                  <a:lnTo>
                    <a:pt x="2164095" y="76200"/>
                  </a:lnTo>
                  <a:close/>
                </a:path>
                <a:path w="3117850" h="2908300">
                  <a:moveTo>
                    <a:pt x="2819307" y="101600"/>
                  </a:moveTo>
                  <a:lnTo>
                    <a:pt x="2838345" y="25400"/>
                  </a:lnTo>
                  <a:lnTo>
                    <a:pt x="2847571" y="0"/>
                  </a:lnTo>
                  <a:lnTo>
                    <a:pt x="2952938" y="0"/>
                  </a:lnTo>
                  <a:lnTo>
                    <a:pt x="2891223" y="38100"/>
                  </a:lnTo>
                  <a:lnTo>
                    <a:pt x="2880743" y="50800"/>
                  </a:lnTo>
                  <a:lnTo>
                    <a:pt x="2819307" y="101600"/>
                  </a:lnTo>
                  <a:close/>
                </a:path>
                <a:path w="3117850" h="2908300">
                  <a:moveTo>
                    <a:pt x="3117572" y="304800"/>
                  </a:moveTo>
                  <a:lnTo>
                    <a:pt x="3029552" y="292100"/>
                  </a:lnTo>
                  <a:lnTo>
                    <a:pt x="2987473" y="292100"/>
                  </a:lnTo>
                  <a:lnTo>
                    <a:pt x="2917669" y="279400"/>
                  </a:lnTo>
                  <a:lnTo>
                    <a:pt x="2993461" y="241300"/>
                  </a:lnTo>
                  <a:lnTo>
                    <a:pt x="3033341" y="215900"/>
                  </a:lnTo>
                  <a:lnTo>
                    <a:pt x="3061391" y="190500"/>
                  </a:lnTo>
                  <a:lnTo>
                    <a:pt x="3094300" y="177800"/>
                  </a:lnTo>
                  <a:lnTo>
                    <a:pt x="3117572" y="165100"/>
                  </a:lnTo>
                  <a:lnTo>
                    <a:pt x="3117572" y="215900"/>
                  </a:lnTo>
                  <a:lnTo>
                    <a:pt x="3086242" y="241300"/>
                  </a:lnTo>
                  <a:lnTo>
                    <a:pt x="3060450" y="254000"/>
                  </a:lnTo>
                  <a:lnTo>
                    <a:pt x="3117572" y="254000"/>
                  </a:lnTo>
                  <a:lnTo>
                    <a:pt x="3117572" y="304800"/>
                  </a:lnTo>
                  <a:close/>
                </a:path>
                <a:path w="3117850" h="2908300">
                  <a:moveTo>
                    <a:pt x="216296" y="939800"/>
                  </a:moveTo>
                  <a:lnTo>
                    <a:pt x="171777" y="939800"/>
                  </a:lnTo>
                  <a:lnTo>
                    <a:pt x="131105" y="927100"/>
                  </a:lnTo>
                  <a:lnTo>
                    <a:pt x="94857" y="927100"/>
                  </a:lnTo>
                  <a:lnTo>
                    <a:pt x="63608" y="914400"/>
                  </a:lnTo>
                  <a:lnTo>
                    <a:pt x="41695" y="889000"/>
                  </a:lnTo>
                  <a:lnTo>
                    <a:pt x="23946" y="876300"/>
                  </a:lnTo>
                  <a:lnTo>
                    <a:pt x="10957" y="850900"/>
                  </a:lnTo>
                  <a:lnTo>
                    <a:pt x="3322" y="825500"/>
                  </a:lnTo>
                  <a:lnTo>
                    <a:pt x="0" y="787400"/>
                  </a:lnTo>
                  <a:lnTo>
                    <a:pt x="1992" y="762000"/>
                  </a:lnTo>
                  <a:lnTo>
                    <a:pt x="21001" y="698500"/>
                  </a:lnTo>
                  <a:lnTo>
                    <a:pt x="58504" y="647700"/>
                  </a:lnTo>
                  <a:lnTo>
                    <a:pt x="112656" y="596900"/>
                  </a:lnTo>
                  <a:lnTo>
                    <a:pt x="145399" y="571500"/>
                  </a:lnTo>
                  <a:lnTo>
                    <a:pt x="181613" y="558800"/>
                  </a:lnTo>
                  <a:lnTo>
                    <a:pt x="221065" y="533400"/>
                  </a:lnTo>
                  <a:lnTo>
                    <a:pt x="263527" y="508000"/>
                  </a:lnTo>
                  <a:lnTo>
                    <a:pt x="308768" y="495300"/>
                  </a:lnTo>
                  <a:lnTo>
                    <a:pt x="356556" y="469900"/>
                  </a:lnTo>
                  <a:lnTo>
                    <a:pt x="406661" y="457200"/>
                  </a:lnTo>
                  <a:lnTo>
                    <a:pt x="458853" y="431800"/>
                  </a:lnTo>
                  <a:lnTo>
                    <a:pt x="568573" y="406400"/>
                  </a:lnTo>
                  <a:lnTo>
                    <a:pt x="625640" y="381000"/>
                  </a:lnTo>
                  <a:lnTo>
                    <a:pt x="802903" y="342900"/>
                  </a:lnTo>
                  <a:lnTo>
                    <a:pt x="858915" y="317500"/>
                  </a:lnTo>
                  <a:lnTo>
                    <a:pt x="1033970" y="279400"/>
                  </a:lnTo>
                  <a:lnTo>
                    <a:pt x="1093575" y="279400"/>
                  </a:lnTo>
                  <a:lnTo>
                    <a:pt x="1329567" y="228600"/>
                  </a:lnTo>
                  <a:lnTo>
                    <a:pt x="1701257" y="228600"/>
                  </a:lnTo>
                  <a:lnTo>
                    <a:pt x="1652846" y="241300"/>
                  </a:lnTo>
                  <a:lnTo>
                    <a:pt x="1600213" y="241300"/>
                  </a:lnTo>
                  <a:lnTo>
                    <a:pt x="1543856" y="254000"/>
                  </a:lnTo>
                  <a:lnTo>
                    <a:pt x="1484270" y="266700"/>
                  </a:lnTo>
                  <a:lnTo>
                    <a:pt x="1421955" y="266700"/>
                  </a:lnTo>
                  <a:lnTo>
                    <a:pt x="820354" y="381000"/>
                  </a:lnTo>
                  <a:lnTo>
                    <a:pt x="760191" y="393700"/>
                  </a:lnTo>
                  <a:lnTo>
                    <a:pt x="700336" y="419100"/>
                  </a:lnTo>
                  <a:lnTo>
                    <a:pt x="582879" y="444500"/>
                  </a:lnTo>
                  <a:lnTo>
                    <a:pt x="525940" y="469900"/>
                  </a:lnTo>
                  <a:lnTo>
                    <a:pt x="470638" y="482600"/>
                  </a:lnTo>
                  <a:lnTo>
                    <a:pt x="417303" y="508000"/>
                  </a:lnTo>
                  <a:lnTo>
                    <a:pt x="366269" y="520700"/>
                  </a:lnTo>
                  <a:lnTo>
                    <a:pt x="317866" y="546100"/>
                  </a:lnTo>
                  <a:lnTo>
                    <a:pt x="272427" y="558800"/>
                  </a:lnTo>
                  <a:lnTo>
                    <a:pt x="230285" y="584200"/>
                  </a:lnTo>
                  <a:lnTo>
                    <a:pt x="191770" y="609600"/>
                  </a:lnTo>
                  <a:lnTo>
                    <a:pt x="157214" y="635000"/>
                  </a:lnTo>
                  <a:lnTo>
                    <a:pt x="126951" y="647700"/>
                  </a:lnTo>
                  <a:lnTo>
                    <a:pt x="80628" y="698500"/>
                  </a:lnTo>
                  <a:lnTo>
                    <a:pt x="55455" y="762000"/>
                  </a:lnTo>
                  <a:lnTo>
                    <a:pt x="51631" y="787400"/>
                  </a:lnTo>
                  <a:lnTo>
                    <a:pt x="54089" y="812800"/>
                  </a:lnTo>
                  <a:lnTo>
                    <a:pt x="58452" y="825500"/>
                  </a:lnTo>
                  <a:lnTo>
                    <a:pt x="66384" y="850900"/>
                  </a:lnTo>
                  <a:lnTo>
                    <a:pt x="77291" y="863600"/>
                  </a:lnTo>
                  <a:lnTo>
                    <a:pt x="90578" y="863600"/>
                  </a:lnTo>
                  <a:lnTo>
                    <a:pt x="117441" y="876300"/>
                  </a:lnTo>
                  <a:lnTo>
                    <a:pt x="149972" y="889000"/>
                  </a:lnTo>
                  <a:lnTo>
                    <a:pt x="421323" y="889000"/>
                  </a:lnTo>
                  <a:lnTo>
                    <a:pt x="367176" y="914400"/>
                  </a:lnTo>
                  <a:lnTo>
                    <a:pt x="314572" y="914400"/>
                  </a:lnTo>
                  <a:lnTo>
                    <a:pt x="264087" y="927100"/>
                  </a:lnTo>
                  <a:lnTo>
                    <a:pt x="216296" y="939800"/>
                  </a:lnTo>
                  <a:close/>
                </a:path>
                <a:path w="3117850" h="2908300">
                  <a:moveTo>
                    <a:pt x="1712262" y="609600"/>
                  </a:moveTo>
                  <a:lnTo>
                    <a:pt x="1420205" y="609600"/>
                  </a:lnTo>
                  <a:lnTo>
                    <a:pt x="1605504" y="571500"/>
                  </a:lnTo>
                  <a:lnTo>
                    <a:pt x="1662254" y="571500"/>
                  </a:lnTo>
                  <a:lnTo>
                    <a:pt x="1715377" y="558800"/>
                  </a:lnTo>
                  <a:lnTo>
                    <a:pt x="1764202" y="558800"/>
                  </a:lnTo>
                  <a:lnTo>
                    <a:pt x="1808057" y="546100"/>
                  </a:lnTo>
                  <a:lnTo>
                    <a:pt x="1846272" y="546100"/>
                  </a:lnTo>
                  <a:lnTo>
                    <a:pt x="1878174" y="533400"/>
                  </a:lnTo>
                  <a:lnTo>
                    <a:pt x="1929297" y="533400"/>
                  </a:lnTo>
                  <a:lnTo>
                    <a:pt x="2024486" y="520700"/>
                  </a:lnTo>
                  <a:lnTo>
                    <a:pt x="1927217" y="584200"/>
                  </a:lnTo>
                  <a:lnTo>
                    <a:pt x="1837282" y="584200"/>
                  </a:lnTo>
                  <a:lnTo>
                    <a:pt x="1800203" y="596900"/>
                  </a:lnTo>
                  <a:lnTo>
                    <a:pt x="1758346" y="596900"/>
                  </a:lnTo>
                  <a:lnTo>
                    <a:pt x="1712262" y="609600"/>
                  </a:lnTo>
                  <a:close/>
                </a:path>
                <a:path w="3117850" h="2908300">
                  <a:moveTo>
                    <a:pt x="3117572" y="647700"/>
                  </a:moveTo>
                  <a:lnTo>
                    <a:pt x="3059664" y="584200"/>
                  </a:lnTo>
                  <a:lnTo>
                    <a:pt x="3048842" y="571500"/>
                  </a:lnTo>
                  <a:lnTo>
                    <a:pt x="3044586" y="571500"/>
                  </a:lnTo>
                  <a:lnTo>
                    <a:pt x="2996992" y="520700"/>
                  </a:lnTo>
                  <a:lnTo>
                    <a:pt x="3117572" y="533400"/>
                  </a:lnTo>
                  <a:lnTo>
                    <a:pt x="3117572" y="647700"/>
                  </a:lnTo>
                  <a:close/>
                </a:path>
                <a:path w="3117850" h="2908300">
                  <a:moveTo>
                    <a:pt x="773118" y="2209800"/>
                  </a:moveTo>
                  <a:lnTo>
                    <a:pt x="722712" y="2209800"/>
                  </a:lnTo>
                  <a:lnTo>
                    <a:pt x="701568" y="2197100"/>
                  </a:lnTo>
                  <a:lnTo>
                    <a:pt x="668053" y="2171700"/>
                  </a:lnTo>
                  <a:lnTo>
                    <a:pt x="647483" y="2133600"/>
                  </a:lnTo>
                  <a:lnTo>
                    <a:pt x="631640" y="2095500"/>
                  </a:lnTo>
                  <a:lnTo>
                    <a:pt x="620531" y="2057400"/>
                  </a:lnTo>
                  <a:lnTo>
                    <a:pt x="614164" y="2019300"/>
                  </a:lnTo>
                  <a:lnTo>
                    <a:pt x="612545" y="1968500"/>
                  </a:lnTo>
                  <a:lnTo>
                    <a:pt x="615682" y="1930400"/>
                  </a:lnTo>
                  <a:lnTo>
                    <a:pt x="623582" y="1879600"/>
                  </a:lnTo>
                  <a:lnTo>
                    <a:pt x="636253" y="1828800"/>
                  </a:lnTo>
                  <a:lnTo>
                    <a:pt x="653700" y="1778000"/>
                  </a:lnTo>
                  <a:lnTo>
                    <a:pt x="675932" y="1727200"/>
                  </a:lnTo>
                  <a:lnTo>
                    <a:pt x="702956" y="1663700"/>
                  </a:lnTo>
                  <a:lnTo>
                    <a:pt x="731964" y="1612900"/>
                  </a:lnTo>
                  <a:lnTo>
                    <a:pt x="763305" y="1562100"/>
                  </a:lnTo>
                  <a:lnTo>
                    <a:pt x="796264" y="1511300"/>
                  </a:lnTo>
                  <a:lnTo>
                    <a:pt x="864181" y="1409700"/>
                  </a:lnTo>
                  <a:lnTo>
                    <a:pt x="897711" y="1371600"/>
                  </a:lnTo>
                  <a:lnTo>
                    <a:pt x="930004" y="1333500"/>
                  </a:lnTo>
                  <a:lnTo>
                    <a:pt x="960345" y="1295400"/>
                  </a:lnTo>
                  <a:lnTo>
                    <a:pt x="988021" y="1270000"/>
                  </a:lnTo>
                  <a:lnTo>
                    <a:pt x="1012318" y="1244600"/>
                  </a:lnTo>
                  <a:lnTo>
                    <a:pt x="1035214" y="1219200"/>
                  </a:lnTo>
                  <a:lnTo>
                    <a:pt x="1062380" y="1193800"/>
                  </a:lnTo>
                  <a:lnTo>
                    <a:pt x="1093399" y="1155700"/>
                  </a:lnTo>
                  <a:lnTo>
                    <a:pt x="1127856" y="1130300"/>
                  </a:lnTo>
                  <a:lnTo>
                    <a:pt x="1165335" y="1104900"/>
                  </a:lnTo>
                  <a:lnTo>
                    <a:pt x="1205423" y="1066800"/>
                  </a:lnTo>
                  <a:lnTo>
                    <a:pt x="1247703" y="1028700"/>
                  </a:lnTo>
                  <a:lnTo>
                    <a:pt x="1291760" y="990600"/>
                  </a:lnTo>
                  <a:lnTo>
                    <a:pt x="1337179" y="965200"/>
                  </a:lnTo>
                  <a:lnTo>
                    <a:pt x="1524168" y="812800"/>
                  </a:lnTo>
                  <a:lnTo>
                    <a:pt x="1570168" y="787400"/>
                  </a:lnTo>
                  <a:lnTo>
                    <a:pt x="1615038" y="749300"/>
                  </a:lnTo>
                  <a:lnTo>
                    <a:pt x="1658363" y="723900"/>
                  </a:lnTo>
                  <a:lnTo>
                    <a:pt x="1699728" y="685800"/>
                  </a:lnTo>
                  <a:lnTo>
                    <a:pt x="1738718" y="660400"/>
                  </a:lnTo>
                  <a:lnTo>
                    <a:pt x="1774917" y="635000"/>
                  </a:lnTo>
                  <a:lnTo>
                    <a:pt x="1807910" y="609600"/>
                  </a:lnTo>
                  <a:lnTo>
                    <a:pt x="1837282" y="584200"/>
                  </a:lnTo>
                  <a:lnTo>
                    <a:pt x="1927217" y="584200"/>
                  </a:lnTo>
                  <a:lnTo>
                    <a:pt x="1907686" y="596900"/>
                  </a:lnTo>
                  <a:lnTo>
                    <a:pt x="1880343" y="622300"/>
                  </a:lnTo>
                  <a:lnTo>
                    <a:pt x="1847018" y="647700"/>
                  </a:lnTo>
                  <a:lnTo>
                    <a:pt x="1808418" y="673100"/>
                  </a:lnTo>
                  <a:lnTo>
                    <a:pt x="1765250" y="698500"/>
                  </a:lnTo>
                  <a:lnTo>
                    <a:pt x="1718221" y="736600"/>
                  </a:lnTo>
                  <a:lnTo>
                    <a:pt x="1668037" y="774700"/>
                  </a:lnTo>
                  <a:lnTo>
                    <a:pt x="1615407" y="812800"/>
                  </a:lnTo>
                  <a:lnTo>
                    <a:pt x="1561038" y="850900"/>
                  </a:lnTo>
                  <a:lnTo>
                    <a:pt x="1505636" y="901700"/>
                  </a:lnTo>
                  <a:lnTo>
                    <a:pt x="1394563" y="977900"/>
                  </a:lnTo>
                  <a:lnTo>
                    <a:pt x="1340306" y="1028700"/>
                  </a:lnTo>
                  <a:lnTo>
                    <a:pt x="1287845" y="1066800"/>
                  </a:lnTo>
                  <a:lnTo>
                    <a:pt x="1237887" y="1104900"/>
                  </a:lnTo>
                  <a:lnTo>
                    <a:pt x="1191139" y="1143000"/>
                  </a:lnTo>
                  <a:lnTo>
                    <a:pt x="1148309" y="1181100"/>
                  </a:lnTo>
                  <a:lnTo>
                    <a:pt x="1110103" y="1219200"/>
                  </a:lnTo>
                  <a:lnTo>
                    <a:pt x="1077229" y="1244600"/>
                  </a:lnTo>
                  <a:lnTo>
                    <a:pt x="1050393" y="1270000"/>
                  </a:lnTo>
                  <a:lnTo>
                    <a:pt x="1031700" y="1295400"/>
                  </a:lnTo>
                  <a:lnTo>
                    <a:pt x="1010124" y="1320800"/>
                  </a:lnTo>
                  <a:lnTo>
                    <a:pt x="986143" y="1346200"/>
                  </a:lnTo>
                  <a:lnTo>
                    <a:pt x="960237" y="1371600"/>
                  </a:lnTo>
                  <a:lnTo>
                    <a:pt x="932884" y="1409700"/>
                  </a:lnTo>
                  <a:lnTo>
                    <a:pt x="904564" y="1447800"/>
                  </a:lnTo>
                  <a:lnTo>
                    <a:pt x="846938" y="1524000"/>
                  </a:lnTo>
                  <a:lnTo>
                    <a:pt x="818591" y="1574800"/>
                  </a:lnTo>
                  <a:lnTo>
                    <a:pt x="791194" y="1612900"/>
                  </a:lnTo>
                  <a:lnTo>
                    <a:pt x="765225" y="1663700"/>
                  </a:lnTo>
                  <a:lnTo>
                    <a:pt x="741163" y="1701800"/>
                  </a:lnTo>
                  <a:lnTo>
                    <a:pt x="719489" y="1752600"/>
                  </a:lnTo>
                  <a:lnTo>
                    <a:pt x="700680" y="1803400"/>
                  </a:lnTo>
                  <a:lnTo>
                    <a:pt x="685217" y="1841500"/>
                  </a:lnTo>
                  <a:lnTo>
                    <a:pt x="673578" y="1892300"/>
                  </a:lnTo>
                  <a:lnTo>
                    <a:pt x="666243" y="1930400"/>
                  </a:lnTo>
                  <a:lnTo>
                    <a:pt x="663690" y="1981200"/>
                  </a:lnTo>
                  <a:lnTo>
                    <a:pt x="666399" y="2019300"/>
                  </a:lnTo>
                  <a:lnTo>
                    <a:pt x="674849" y="2070100"/>
                  </a:lnTo>
                  <a:lnTo>
                    <a:pt x="689519" y="2108200"/>
                  </a:lnTo>
                  <a:lnTo>
                    <a:pt x="710888" y="2146300"/>
                  </a:lnTo>
                  <a:lnTo>
                    <a:pt x="718176" y="2146300"/>
                  </a:lnTo>
                  <a:lnTo>
                    <a:pt x="727546" y="2159000"/>
                  </a:lnTo>
                  <a:lnTo>
                    <a:pt x="899107" y="2159000"/>
                  </a:lnTo>
                  <a:lnTo>
                    <a:pt x="883170" y="2171700"/>
                  </a:lnTo>
                  <a:lnTo>
                    <a:pt x="852923" y="2184400"/>
                  </a:lnTo>
                  <a:lnTo>
                    <a:pt x="824421" y="2197100"/>
                  </a:lnTo>
                  <a:lnTo>
                    <a:pt x="797780" y="2197100"/>
                  </a:lnTo>
                  <a:lnTo>
                    <a:pt x="773118" y="2209800"/>
                  </a:lnTo>
                  <a:close/>
                </a:path>
                <a:path w="3117850" h="2908300">
                  <a:moveTo>
                    <a:pt x="850644" y="762000"/>
                  </a:moveTo>
                  <a:lnTo>
                    <a:pt x="715053" y="762000"/>
                  </a:lnTo>
                  <a:lnTo>
                    <a:pt x="746584" y="749300"/>
                  </a:lnTo>
                  <a:lnTo>
                    <a:pt x="776925" y="736600"/>
                  </a:lnTo>
                  <a:lnTo>
                    <a:pt x="806076" y="723900"/>
                  </a:lnTo>
                  <a:lnTo>
                    <a:pt x="843122" y="711200"/>
                  </a:lnTo>
                  <a:lnTo>
                    <a:pt x="885938" y="698500"/>
                  </a:lnTo>
                  <a:lnTo>
                    <a:pt x="933854" y="698500"/>
                  </a:lnTo>
                  <a:lnTo>
                    <a:pt x="986198" y="685800"/>
                  </a:lnTo>
                  <a:lnTo>
                    <a:pt x="1042298" y="673100"/>
                  </a:lnTo>
                  <a:lnTo>
                    <a:pt x="1101484" y="660400"/>
                  </a:lnTo>
                  <a:lnTo>
                    <a:pt x="1355660" y="609600"/>
                  </a:lnTo>
                  <a:lnTo>
                    <a:pt x="1662504" y="609600"/>
                  </a:lnTo>
                  <a:lnTo>
                    <a:pt x="1609624" y="622300"/>
                  </a:lnTo>
                  <a:lnTo>
                    <a:pt x="1554173" y="622300"/>
                  </a:lnTo>
                  <a:lnTo>
                    <a:pt x="1377923" y="660400"/>
                  </a:lnTo>
                  <a:lnTo>
                    <a:pt x="1317713" y="660400"/>
                  </a:lnTo>
                  <a:lnTo>
                    <a:pt x="1140435" y="698500"/>
                  </a:lnTo>
                  <a:lnTo>
                    <a:pt x="1084299" y="711200"/>
                  </a:lnTo>
                  <a:lnTo>
                    <a:pt x="1030562" y="711200"/>
                  </a:lnTo>
                  <a:lnTo>
                    <a:pt x="979776" y="723900"/>
                  </a:lnTo>
                  <a:lnTo>
                    <a:pt x="932493" y="736600"/>
                  </a:lnTo>
                  <a:lnTo>
                    <a:pt x="889265" y="749300"/>
                  </a:lnTo>
                  <a:lnTo>
                    <a:pt x="850644" y="762000"/>
                  </a:lnTo>
                  <a:close/>
                </a:path>
                <a:path w="3117850" h="2908300">
                  <a:moveTo>
                    <a:pt x="899107" y="2159000"/>
                  </a:moveTo>
                  <a:lnTo>
                    <a:pt x="803294" y="2159000"/>
                  </a:lnTo>
                  <a:lnTo>
                    <a:pt x="822273" y="2146300"/>
                  </a:lnTo>
                  <a:lnTo>
                    <a:pt x="843698" y="2133600"/>
                  </a:lnTo>
                  <a:lnTo>
                    <a:pt x="867714" y="2120900"/>
                  </a:lnTo>
                  <a:lnTo>
                    <a:pt x="894463" y="2108200"/>
                  </a:lnTo>
                  <a:lnTo>
                    <a:pt x="924090" y="2082800"/>
                  </a:lnTo>
                  <a:lnTo>
                    <a:pt x="956739" y="2070100"/>
                  </a:lnTo>
                  <a:lnTo>
                    <a:pt x="992554" y="2044700"/>
                  </a:lnTo>
                  <a:lnTo>
                    <a:pt x="1031679" y="2006600"/>
                  </a:lnTo>
                  <a:lnTo>
                    <a:pt x="1074257" y="1968500"/>
                  </a:lnTo>
                  <a:lnTo>
                    <a:pt x="1120433" y="1930400"/>
                  </a:lnTo>
                  <a:lnTo>
                    <a:pt x="1170349" y="1892300"/>
                  </a:lnTo>
                  <a:lnTo>
                    <a:pt x="1224151" y="1841500"/>
                  </a:lnTo>
                  <a:lnTo>
                    <a:pt x="1281983" y="1778000"/>
                  </a:lnTo>
                  <a:lnTo>
                    <a:pt x="1343987" y="1727200"/>
                  </a:lnTo>
                  <a:lnTo>
                    <a:pt x="1410308" y="1651000"/>
                  </a:lnTo>
                  <a:lnTo>
                    <a:pt x="1481090" y="1587500"/>
                  </a:lnTo>
                  <a:lnTo>
                    <a:pt x="1556477" y="1498600"/>
                  </a:lnTo>
                  <a:lnTo>
                    <a:pt x="1608216" y="1447800"/>
                  </a:lnTo>
                  <a:lnTo>
                    <a:pt x="1659086" y="1384300"/>
                  </a:lnTo>
                  <a:lnTo>
                    <a:pt x="1708837" y="1333500"/>
                  </a:lnTo>
                  <a:lnTo>
                    <a:pt x="1757217" y="1282700"/>
                  </a:lnTo>
                  <a:lnTo>
                    <a:pt x="1803974" y="1231900"/>
                  </a:lnTo>
                  <a:lnTo>
                    <a:pt x="1848858" y="1181100"/>
                  </a:lnTo>
                  <a:lnTo>
                    <a:pt x="1891616" y="1130300"/>
                  </a:lnTo>
                  <a:lnTo>
                    <a:pt x="1931998" y="1079500"/>
                  </a:lnTo>
                  <a:lnTo>
                    <a:pt x="1969752" y="1041400"/>
                  </a:lnTo>
                  <a:lnTo>
                    <a:pt x="2004628" y="990600"/>
                  </a:lnTo>
                  <a:lnTo>
                    <a:pt x="2036372" y="965200"/>
                  </a:lnTo>
                  <a:lnTo>
                    <a:pt x="2064735" y="927100"/>
                  </a:lnTo>
                  <a:lnTo>
                    <a:pt x="2089465" y="901700"/>
                  </a:lnTo>
                  <a:lnTo>
                    <a:pt x="2110310" y="876300"/>
                  </a:lnTo>
                  <a:lnTo>
                    <a:pt x="2127019" y="850900"/>
                  </a:lnTo>
                  <a:lnTo>
                    <a:pt x="2139340" y="838200"/>
                  </a:lnTo>
                  <a:lnTo>
                    <a:pt x="2147024" y="825500"/>
                  </a:lnTo>
                  <a:lnTo>
                    <a:pt x="2149817" y="825500"/>
                  </a:lnTo>
                  <a:lnTo>
                    <a:pt x="2275148" y="673100"/>
                  </a:lnTo>
                  <a:lnTo>
                    <a:pt x="2189479" y="850900"/>
                  </a:lnTo>
                  <a:lnTo>
                    <a:pt x="2186588" y="850900"/>
                  </a:lnTo>
                  <a:lnTo>
                    <a:pt x="2179340" y="863600"/>
                  </a:lnTo>
                  <a:lnTo>
                    <a:pt x="2168282" y="889000"/>
                  </a:lnTo>
                  <a:lnTo>
                    <a:pt x="2153963" y="927100"/>
                  </a:lnTo>
                  <a:lnTo>
                    <a:pt x="2136931" y="965200"/>
                  </a:lnTo>
                  <a:lnTo>
                    <a:pt x="2124134" y="990600"/>
                  </a:lnTo>
                  <a:lnTo>
                    <a:pt x="2075253" y="990600"/>
                  </a:lnTo>
                  <a:lnTo>
                    <a:pt x="2050682" y="1016000"/>
                  </a:lnTo>
                  <a:lnTo>
                    <a:pt x="2024129" y="1041400"/>
                  </a:lnTo>
                  <a:lnTo>
                    <a:pt x="1995708" y="1079500"/>
                  </a:lnTo>
                  <a:lnTo>
                    <a:pt x="1965538" y="1117600"/>
                  </a:lnTo>
                  <a:lnTo>
                    <a:pt x="1933733" y="1155700"/>
                  </a:lnTo>
                  <a:lnTo>
                    <a:pt x="1900411" y="1193800"/>
                  </a:lnTo>
                  <a:lnTo>
                    <a:pt x="1865689" y="1231900"/>
                  </a:lnTo>
                  <a:lnTo>
                    <a:pt x="1829682" y="1270000"/>
                  </a:lnTo>
                  <a:lnTo>
                    <a:pt x="1792507" y="1308100"/>
                  </a:lnTo>
                  <a:lnTo>
                    <a:pt x="1754281" y="1358900"/>
                  </a:lnTo>
                  <a:lnTo>
                    <a:pt x="1715121" y="1397000"/>
                  </a:lnTo>
                  <a:lnTo>
                    <a:pt x="1675142" y="1447800"/>
                  </a:lnTo>
                  <a:lnTo>
                    <a:pt x="1634461" y="1485900"/>
                  </a:lnTo>
                  <a:lnTo>
                    <a:pt x="1593196" y="1524000"/>
                  </a:lnTo>
                  <a:lnTo>
                    <a:pt x="1551461" y="1574800"/>
                  </a:lnTo>
                  <a:lnTo>
                    <a:pt x="1509375" y="1612900"/>
                  </a:lnTo>
                  <a:lnTo>
                    <a:pt x="1467053" y="1663700"/>
                  </a:lnTo>
                  <a:lnTo>
                    <a:pt x="1424611" y="1701800"/>
                  </a:lnTo>
                  <a:lnTo>
                    <a:pt x="1382167" y="1752600"/>
                  </a:lnTo>
                  <a:lnTo>
                    <a:pt x="1255985" y="1866900"/>
                  </a:lnTo>
                  <a:lnTo>
                    <a:pt x="1214696" y="1905000"/>
                  </a:lnTo>
                  <a:lnTo>
                    <a:pt x="1173986" y="1943100"/>
                  </a:lnTo>
                  <a:lnTo>
                    <a:pt x="1133973" y="1981200"/>
                  </a:lnTo>
                  <a:lnTo>
                    <a:pt x="1094773" y="2019300"/>
                  </a:lnTo>
                  <a:lnTo>
                    <a:pt x="1056503" y="2044700"/>
                  </a:lnTo>
                  <a:lnTo>
                    <a:pt x="1019278" y="2070100"/>
                  </a:lnTo>
                  <a:lnTo>
                    <a:pt x="983216" y="2095500"/>
                  </a:lnTo>
                  <a:lnTo>
                    <a:pt x="948433" y="2120900"/>
                  </a:lnTo>
                  <a:lnTo>
                    <a:pt x="915045" y="2146300"/>
                  </a:lnTo>
                  <a:lnTo>
                    <a:pt x="899107" y="2159000"/>
                  </a:lnTo>
                  <a:close/>
                </a:path>
                <a:path w="3117850" h="2908300">
                  <a:moveTo>
                    <a:pt x="421323" y="889000"/>
                  </a:moveTo>
                  <a:lnTo>
                    <a:pt x="229243" y="889000"/>
                  </a:lnTo>
                  <a:lnTo>
                    <a:pt x="274589" y="876300"/>
                  </a:lnTo>
                  <a:lnTo>
                    <a:pt x="322812" y="876300"/>
                  </a:lnTo>
                  <a:lnTo>
                    <a:pt x="477767" y="838200"/>
                  </a:lnTo>
                  <a:lnTo>
                    <a:pt x="530522" y="812800"/>
                  </a:lnTo>
                  <a:lnTo>
                    <a:pt x="633502" y="787400"/>
                  </a:lnTo>
                  <a:lnTo>
                    <a:pt x="682332" y="762000"/>
                  </a:lnTo>
                  <a:lnTo>
                    <a:pt x="817182" y="762000"/>
                  </a:lnTo>
                  <a:lnTo>
                    <a:pt x="788947" y="774700"/>
                  </a:lnTo>
                  <a:lnTo>
                    <a:pt x="759077" y="787400"/>
                  </a:lnTo>
                  <a:lnTo>
                    <a:pt x="727720" y="800100"/>
                  </a:lnTo>
                  <a:lnTo>
                    <a:pt x="695023" y="812800"/>
                  </a:lnTo>
                  <a:lnTo>
                    <a:pt x="641808" y="825500"/>
                  </a:lnTo>
                  <a:lnTo>
                    <a:pt x="587255" y="850900"/>
                  </a:lnTo>
                  <a:lnTo>
                    <a:pt x="421323" y="889000"/>
                  </a:lnTo>
                  <a:close/>
                </a:path>
                <a:path w="3117850" h="2908300">
                  <a:moveTo>
                    <a:pt x="2964983" y="2870200"/>
                  </a:moveTo>
                  <a:lnTo>
                    <a:pt x="2891467" y="2870200"/>
                  </a:lnTo>
                  <a:lnTo>
                    <a:pt x="2909736" y="2857500"/>
                  </a:lnTo>
                  <a:lnTo>
                    <a:pt x="2925870" y="2844800"/>
                  </a:lnTo>
                  <a:lnTo>
                    <a:pt x="2937406" y="2819400"/>
                  </a:lnTo>
                  <a:lnTo>
                    <a:pt x="2944858" y="2794000"/>
                  </a:lnTo>
                  <a:lnTo>
                    <a:pt x="2948741" y="2743200"/>
                  </a:lnTo>
                  <a:lnTo>
                    <a:pt x="2949571" y="2692400"/>
                  </a:lnTo>
                  <a:lnTo>
                    <a:pt x="2947862" y="2641600"/>
                  </a:lnTo>
                  <a:lnTo>
                    <a:pt x="2944128" y="2578100"/>
                  </a:lnTo>
                  <a:lnTo>
                    <a:pt x="2938886" y="2514600"/>
                  </a:lnTo>
                  <a:lnTo>
                    <a:pt x="2932650" y="2451100"/>
                  </a:lnTo>
                  <a:lnTo>
                    <a:pt x="2925935" y="2387600"/>
                  </a:lnTo>
                  <a:lnTo>
                    <a:pt x="2919255" y="2336800"/>
                  </a:lnTo>
                  <a:lnTo>
                    <a:pt x="2912520" y="2286000"/>
                  </a:lnTo>
                  <a:lnTo>
                    <a:pt x="2906622" y="2235200"/>
                  </a:lnTo>
                  <a:lnTo>
                    <a:pt x="2901606" y="2184400"/>
                  </a:lnTo>
                  <a:lnTo>
                    <a:pt x="2897515" y="2133600"/>
                  </a:lnTo>
                  <a:lnTo>
                    <a:pt x="2894393" y="2082800"/>
                  </a:lnTo>
                  <a:lnTo>
                    <a:pt x="2892285" y="2019300"/>
                  </a:lnTo>
                  <a:lnTo>
                    <a:pt x="2891988" y="1993900"/>
                  </a:lnTo>
                  <a:lnTo>
                    <a:pt x="2891132" y="1943100"/>
                  </a:lnTo>
                  <a:lnTo>
                    <a:pt x="2889771" y="1892300"/>
                  </a:lnTo>
                  <a:lnTo>
                    <a:pt x="2887958" y="1841500"/>
                  </a:lnTo>
                  <a:lnTo>
                    <a:pt x="2885746" y="1790700"/>
                  </a:lnTo>
                  <a:lnTo>
                    <a:pt x="2883188" y="1727200"/>
                  </a:lnTo>
                  <a:lnTo>
                    <a:pt x="2880337" y="1651000"/>
                  </a:lnTo>
                  <a:lnTo>
                    <a:pt x="2877247" y="1587500"/>
                  </a:lnTo>
                  <a:lnTo>
                    <a:pt x="2873971" y="1524000"/>
                  </a:lnTo>
                  <a:lnTo>
                    <a:pt x="2870562" y="1447800"/>
                  </a:lnTo>
                  <a:lnTo>
                    <a:pt x="2867073" y="1384300"/>
                  </a:lnTo>
                  <a:lnTo>
                    <a:pt x="2863557" y="1308100"/>
                  </a:lnTo>
                  <a:lnTo>
                    <a:pt x="2860068" y="1244600"/>
                  </a:lnTo>
                  <a:lnTo>
                    <a:pt x="2856659" y="1181100"/>
                  </a:lnTo>
                  <a:lnTo>
                    <a:pt x="2853383" y="1117600"/>
                  </a:lnTo>
                  <a:lnTo>
                    <a:pt x="2850293" y="1054100"/>
                  </a:lnTo>
                  <a:lnTo>
                    <a:pt x="2839498" y="863600"/>
                  </a:lnTo>
                  <a:lnTo>
                    <a:pt x="2838642" y="850900"/>
                  </a:lnTo>
                  <a:lnTo>
                    <a:pt x="2838345" y="838200"/>
                  </a:lnTo>
                  <a:lnTo>
                    <a:pt x="2833586" y="762000"/>
                  </a:lnTo>
                  <a:lnTo>
                    <a:pt x="2946843" y="901700"/>
                  </a:lnTo>
                  <a:lnTo>
                    <a:pt x="2955623" y="914400"/>
                  </a:lnTo>
                  <a:lnTo>
                    <a:pt x="2885938" y="914400"/>
                  </a:lnTo>
                  <a:lnTo>
                    <a:pt x="2892385" y="1028700"/>
                  </a:lnTo>
                  <a:lnTo>
                    <a:pt x="2897780" y="1130300"/>
                  </a:lnTo>
                  <a:lnTo>
                    <a:pt x="2900699" y="1181100"/>
                  </a:lnTo>
                  <a:lnTo>
                    <a:pt x="2903718" y="1231900"/>
                  </a:lnTo>
                  <a:lnTo>
                    <a:pt x="2906802" y="1295400"/>
                  </a:lnTo>
                  <a:lnTo>
                    <a:pt x="2913019" y="1422400"/>
                  </a:lnTo>
                  <a:lnTo>
                    <a:pt x="2916081" y="1473200"/>
                  </a:lnTo>
                  <a:lnTo>
                    <a:pt x="2919065" y="1536700"/>
                  </a:lnTo>
                  <a:lnTo>
                    <a:pt x="2921934" y="1600200"/>
                  </a:lnTo>
                  <a:lnTo>
                    <a:pt x="2924652" y="1663700"/>
                  </a:lnTo>
                  <a:lnTo>
                    <a:pt x="2927185" y="1714500"/>
                  </a:lnTo>
                  <a:lnTo>
                    <a:pt x="2929497" y="1765300"/>
                  </a:lnTo>
                  <a:lnTo>
                    <a:pt x="2931550" y="1828800"/>
                  </a:lnTo>
                  <a:lnTo>
                    <a:pt x="2933311" y="1866900"/>
                  </a:lnTo>
                  <a:lnTo>
                    <a:pt x="2935809" y="1955800"/>
                  </a:lnTo>
                  <a:lnTo>
                    <a:pt x="2936475" y="1993900"/>
                  </a:lnTo>
                  <a:lnTo>
                    <a:pt x="2936705" y="2032000"/>
                  </a:lnTo>
                  <a:lnTo>
                    <a:pt x="2938813" y="2082800"/>
                  </a:lnTo>
                  <a:lnTo>
                    <a:pt x="2941935" y="2133600"/>
                  </a:lnTo>
                  <a:lnTo>
                    <a:pt x="2946026" y="2184400"/>
                  </a:lnTo>
                  <a:lnTo>
                    <a:pt x="2951042" y="2235200"/>
                  </a:lnTo>
                  <a:lnTo>
                    <a:pt x="2956940" y="2286000"/>
                  </a:lnTo>
                  <a:lnTo>
                    <a:pt x="2963675" y="2336800"/>
                  </a:lnTo>
                  <a:lnTo>
                    <a:pt x="2972052" y="2400300"/>
                  </a:lnTo>
                  <a:lnTo>
                    <a:pt x="2985570" y="2540000"/>
                  </a:lnTo>
                  <a:lnTo>
                    <a:pt x="2990191" y="2603500"/>
                  </a:lnTo>
                  <a:lnTo>
                    <a:pt x="2993040" y="2654300"/>
                  </a:lnTo>
                  <a:lnTo>
                    <a:pt x="2993857" y="2705100"/>
                  </a:lnTo>
                  <a:lnTo>
                    <a:pt x="2992381" y="2755900"/>
                  </a:lnTo>
                  <a:lnTo>
                    <a:pt x="2988354" y="2794000"/>
                  </a:lnTo>
                  <a:lnTo>
                    <a:pt x="2981515" y="2832100"/>
                  </a:lnTo>
                  <a:lnTo>
                    <a:pt x="2971604" y="2857500"/>
                  </a:lnTo>
                  <a:lnTo>
                    <a:pt x="2964983" y="2870200"/>
                  </a:lnTo>
                  <a:close/>
                </a:path>
                <a:path w="3117850" h="2908300">
                  <a:moveTo>
                    <a:pt x="2046197" y="2717800"/>
                  </a:moveTo>
                  <a:lnTo>
                    <a:pt x="1962812" y="2717800"/>
                  </a:lnTo>
                  <a:lnTo>
                    <a:pt x="1986832" y="2705100"/>
                  </a:lnTo>
                  <a:lnTo>
                    <a:pt x="2008621" y="2692400"/>
                  </a:lnTo>
                  <a:lnTo>
                    <a:pt x="2016466" y="2679700"/>
                  </a:lnTo>
                  <a:lnTo>
                    <a:pt x="2025167" y="2667000"/>
                  </a:lnTo>
                  <a:lnTo>
                    <a:pt x="2034686" y="2654300"/>
                  </a:lnTo>
                  <a:lnTo>
                    <a:pt x="2044982" y="2641600"/>
                  </a:lnTo>
                  <a:lnTo>
                    <a:pt x="2056015" y="2616200"/>
                  </a:lnTo>
                  <a:lnTo>
                    <a:pt x="2067747" y="2590800"/>
                  </a:lnTo>
                  <a:lnTo>
                    <a:pt x="2080137" y="2552700"/>
                  </a:lnTo>
                  <a:lnTo>
                    <a:pt x="2093146" y="2527300"/>
                  </a:lnTo>
                  <a:lnTo>
                    <a:pt x="2106734" y="2489200"/>
                  </a:lnTo>
                  <a:lnTo>
                    <a:pt x="2120863" y="2451100"/>
                  </a:lnTo>
                  <a:lnTo>
                    <a:pt x="2135491" y="2413000"/>
                  </a:lnTo>
                  <a:lnTo>
                    <a:pt x="2150581" y="2362200"/>
                  </a:lnTo>
                  <a:lnTo>
                    <a:pt x="2166091" y="2311400"/>
                  </a:lnTo>
                  <a:lnTo>
                    <a:pt x="2181983" y="2273300"/>
                  </a:lnTo>
                  <a:lnTo>
                    <a:pt x="2198217" y="2222500"/>
                  </a:lnTo>
                  <a:lnTo>
                    <a:pt x="2214753" y="2171700"/>
                  </a:lnTo>
                  <a:lnTo>
                    <a:pt x="2231552" y="2108200"/>
                  </a:lnTo>
                  <a:lnTo>
                    <a:pt x="2248575" y="2057400"/>
                  </a:lnTo>
                  <a:lnTo>
                    <a:pt x="2265781" y="1993900"/>
                  </a:lnTo>
                  <a:lnTo>
                    <a:pt x="2283131" y="1943100"/>
                  </a:lnTo>
                  <a:lnTo>
                    <a:pt x="2300585" y="1879600"/>
                  </a:lnTo>
                  <a:lnTo>
                    <a:pt x="2318104" y="1816100"/>
                  </a:lnTo>
                  <a:lnTo>
                    <a:pt x="2335649" y="1765300"/>
                  </a:lnTo>
                  <a:lnTo>
                    <a:pt x="2353179" y="1701800"/>
                  </a:lnTo>
                  <a:lnTo>
                    <a:pt x="2370655" y="1638300"/>
                  </a:lnTo>
                  <a:lnTo>
                    <a:pt x="2388038" y="1574800"/>
                  </a:lnTo>
                  <a:lnTo>
                    <a:pt x="2405288" y="1511300"/>
                  </a:lnTo>
                  <a:lnTo>
                    <a:pt x="2422366" y="1447800"/>
                  </a:lnTo>
                  <a:lnTo>
                    <a:pt x="2439231" y="1397000"/>
                  </a:lnTo>
                  <a:lnTo>
                    <a:pt x="2455844" y="1333500"/>
                  </a:lnTo>
                  <a:lnTo>
                    <a:pt x="2472166" y="1270000"/>
                  </a:lnTo>
                  <a:lnTo>
                    <a:pt x="2488157" y="1206500"/>
                  </a:lnTo>
                  <a:lnTo>
                    <a:pt x="2503778" y="1155700"/>
                  </a:lnTo>
                  <a:lnTo>
                    <a:pt x="2518989" y="1092200"/>
                  </a:lnTo>
                  <a:lnTo>
                    <a:pt x="2533749" y="1041400"/>
                  </a:lnTo>
                  <a:lnTo>
                    <a:pt x="2548021" y="977900"/>
                  </a:lnTo>
                  <a:lnTo>
                    <a:pt x="2598788" y="787400"/>
                  </a:lnTo>
                  <a:lnTo>
                    <a:pt x="2594029" y="990600"/>
                  </a:lnTo>
                  <a:lnTo>
                    <a:pt x="2592817" y="1066800"/>
                  </a:lnTo>
                  <a:lnTo>
                    <a:pt x="2592230" y="1092200"/>
                  </a:lnTo>
                  <a:lnTo>
                    <a:pt x="2591574" y="1143000"/>
                  </a:lnTo>
                  <a:lnTo>
                    <a:pt x="2590874" y="1181100"/>
                  </a:lnTo>
                  <a:lnTo>
                    <a:pt x="2590729" y="1193800"/>
                  </a:lnTo>
                  <a:lnTo>
                    <a:pt x="2541675" y="1193800"/>
                  </a:lnTo>
                  <a:lnTo>
                    <a:pt x="2530061" y="1231900"/>
                  </a:lnTo>
                  <a:lnTo>
                    <a:pt x="2517568" y="1282700"/>
                  </a:lnTo>
                  <a:lnTo>
                    <a:pt x="2504259" y="1333500"/>
                  </a:lnTo>
                  <a:lnTo>
                    <a:pt x="2490192" y="1384300"/>
                  </a:lnTo>
                  <a:lnTo>
                    <a:pt x="2475430" y="1435100"/>
                  </a:lnTo>
                  <a:lnTo>
                    <a:pt x="2460032" y="1485900"/>
                  </a:lnTo>
                  <a:lnTo>
                    <a:pt x="2444059" y="1549400"/>
                  </a:lnTo>
                  <a:lnTo>
                    <a:pt x="2427573" y="1612900"/>
                  </a:lnTo>
                  <a:lnTo>
                    <a:pt x="2410634" y="1663700"/>
                  </a:lnTo>
                  <a:lnTo>
                    <a:pt x="2393302" y="1727200"/>
                  </a:lnTo>
                  <a:lnTo>
                    <a:pt x="2375638" y="1790700"/>
                  </a:lnTo>
                  <a:lnTo>
                    <a:pt x="2357703" y="1854200"/>
                  </a:lnTo>
                  <a:lnTo>
                    <a:pt x="2339558" y="1917700"/>
                  </a:lnTo>
                  <a:lnTo>
                    <a:pt x="2321264" y="1981200"/>
                  </a:lnTo>
                  <a:lnTo>
                    <a:pt x="2302880" y="2032000"/>
                  </a:lnTo>
                  <a:lnTo>
                    <a:pt x="2266089" y="2159000"/>
                  </a:lnTo>
                  <a:lnTo>
                    <a:pt x="2247803" y="2209800"/>
                  </a:lnTo>
                  <a:lnTo>
                    <a:pt x="2229671" y="2273300"/>
                  </a:lnTo>
                  <a:lnTo>
                    <a:pt x="2211754" y="2324100"/>
                  </a:lnTo>
                  <a:lnTo>
                    <a:pt x="2194112" y="2374900"/>
                  </a:lnTo>
                  <a:lnTo>
                    <a:pt x="2176807" y="2425700"/>
                  </a:lnTo>
                  <a:lnTo>
                    <a:pt x="2159898" y="2476500"/>
                  </a:lnTo>
                  <a:lnTo>
                    <a:pt x="2143446" y="2514600"/>
                  </a:lnTo>
                  <a:lnTo>
                    <a:pt x="2127513" y="2565400"/>
                  </a:lnTo>
                  <a:lnTo>
                    <a:pt x="2112159" y="2603500"/>
                  </a:lnTo>
                  <a:lnTo>
                    <a:pt x="2097444" y="2628900"/>
                  </a:lnTo>
                  <a:lnTo>
                    <a:pt x="2083430" y="2667000"/>
                  </a:lnTo>
                  <a:lnTo>
                    <a:pt x="2070177" y="2692400"/>
                  </a:lnTo>
                  <a:lnTo>
                    <a:pt x="2057745" y="2705100"/>
                  </a:lnTo>
                  <a:lnTo>
                    <a:pt x="2046197" y="2717800"/>
                  </a:lnTo>
                  <a:close/>
                </a:path>
                <a:path w="3117850" h="2908300">
                  <a:moveTo>
                    <a:pt x="3117572" y="1206500"/>
                  </a:moveTo>
                  <a:lnTo>
                    <a:pt x="3086254" y="1168400"/>
                  </a:lnTo>
                  <a:lnTo>
                    <a:pt x="3051229" y="1117600"/>
                  </a:lnTo>
                  <a:lnTo>
                    <a:pt x="3017839" y="1079500"/>
                  </a:lnTo>
                  <a:lnTo>
                    <a:pt x="2885938" y="914400"/>
                  </a:lnTo>
                  <a:lnTo>
                    <a:pt x="2955623" y="914400"/>
                  </a:lnTo>
                  <a:lnTo>
                    <a:pt x="2973185" y="939800"/>
                  </a:lnTo>
                  <a:lnTo>
                    <a:pt x="3002903" y="977900"/>
                  </a:lnTo>
                  <a:lnTo>
                    <a:pt x="3035603" y="1016000"/>
                  </a:lnTo>
                  <a:lnTo>
                    <a:pt x="3070890" y="1066800"/>
                  </a:lnTo>
                  <a:lnTo>
                    <a:pt x="3117572" y="1117600"/>
                  </a:lnTo>
                  <a:lnTo>
                    <a:pt x="3117572" y="1206500"/>
                  </a:lnTo>
                  <a:close/>
                </a:path>
                <a:path w="3117850" h="2908300">
                  <a:moveTo>
                    <a:pt x="1967174" y="2768600"/>
                  </a:moveTo>
                  <a:lnTo>
                    <a:pt x="1929620" y="2768600"/>
                  </a:lnTo>
                  <a:lnTo>
                    <a:pt x="1892809" y="2755900"/>
                  </a:lnTo>
                  <a:lnTo>
                    <a:pt x="1861051" y="2730500"/>
                  </a:lnTo>
                  <a:lnTo>
                    <a:pt x="1831506" y="2705100"/>
                  </a:lnTo>
                  <a:lnTo>
                    <a:pt x="1804602" y="2667000"/>
                  </a:lnTo>
                  <a:lnTo>
                    <a:pt x="1780764" y="2628900"/>
                  </a:lnTo>
                  <a:lnTo>
                    <a:pt x="1760422" y="2590800"/>
                  </a:lnTo>
                  <a:lnTo>
                    <a:pt x="1744003" y="2540000"/>
                  </a:lnTo>
                  <a:lnTo>
                    <a:pt x="1731934" y="2489200"/>
                  </a:lnTo>
                  <a:lnTo>
                    <a:pt x="1724643" y="2425700"/>
                  </a:lnTo>
                  <a:lnTo>
                    <a:pt x="1723339" y="2374900"/>
                  </a:lnTo>
                  <a:lnTo>
                    <a:pt x="1727030" y="2336800"/>
                  </a:lnTo>
                  <a:lnTo>
                    <a:pt x="1734883" y="2286000"/>
                  </a:lnTo>
                  <a:lnTo>
                    <a:pt x="1746067" y="2222500"/>
                  </a:lnTo>
                  <a:lnTo>
                    <a:pt x="1759749" y="2171700"/>
                  </a:lnTo>
                  <a:lnTo>
                    <a:pt x="1775095" y="2120900"/>
                  </a:lnTo>
                  <a:lnTo>
                    <a:pt x="1791275" y="2070100"/>
                  </a:lnTo>
                  <a:lnTo>
                    <a:pt x="1805615" y="2019300"/>
                  </a:lnTo>
                  <a:lnTo>
                    <a:pt x="1819732" y="1968500"/>
                  </a:lnTo>
                  <a:lnTo>
                    <a:pt x="1833105" y="1917700"/>
                  </a:lnTo>
                  <a:lnTo>
                    <a:pt x="1845215" y="1879600"/>
                  </a:lnTo>
                  <a:lnTo>
                    <a:pt x="1855539" y="1828800"/>
                  </a:lnTo>
                  <a:lnTo>
                    <a:pt x="1863558" y="1778000"/>
                  </a:lnTo>
                  <a:lnTo>
                    <a:pt x="1868751" y="1727200"/>
                  </a:lnTo>
                  <a:lnTo>
                    <a:pt x="1870598" y="1676400"/>
                  </a:lnTo>
                  <a:lnTo>
                    <a:pt x="1872431" y="1638300"/>
                  </a:lnTo>
                  <a:lnTo>
                    <a:pt x="1877689" y="1587500"/>
                  </a:lnTo>
                  <a:lnTo>
                    <a:pt x="1886005" y="1549400"/>
                  </a:lnTo>
                  <a:lnTo>
                    <a:pt x="1897018" y="1498600"/>
                  </a:lnTo>
                  <a:lnTo>
                    <a:pt x="1910361" y="1447800"/>
                  </a:lnTo>
                  <a:lnTo>
                    <a:pt x="1925671" y="1384300"/>
                  </a:lnTo>
                  <a:lnTo>
                    <a:pt x="1942584" y="1333500"/>
                  </a:lnTo>
                  <a:lnTo>
                    <a:pt x="1960736" y="1282700"/>
                  </a:lnTo>
                  <a:lnTo>
                    <a:pt x="1979761" y="1231900"/>
                  </a:lnTo>
                  <a:lnTo>
                    <a:pt x="1999296" y="1181100"/>
                  </a:lnTo>
                  <a:lnTo>
                    <a:pt x="2018978" y="1117600"/>
                  </a:lnTo>
                  <a:lnTo>
                    <a:pt x="2038440" y="1079500"/>
                  </a:lnTo>
                  <a:lnTo>
                    <a:pt x="2057320" y="1028700"/>
                  </a:lnTo>
                  <a:lnTo>
                    <a:pt x="2075253" y="990600"/>
                  </a:lnTo>
                  <a:lnTo>
                    <a:pt x="2124134" y="990600"/>
                  </a:lnTo>
                  <a:lnTo>
                    <a:pt x="2117735" y="1003300"/>
                  </a:lnTo>
                  <a:lnTo>
                    <a:pt x="2096923" y="1054100"/>
                  </a:lnTo>
                  <a:lnTo>
                    <a:pt x="2075044" y="1104900"/>
                  </a:lnTo>
                  <a:lnTo>
                    <a:pt x="2030277" y="1231900"/>
                  </a:lnTo>
                  <a:lnTo>
                    <a:pt x="2008486" y="1282700"/>
                  </a:lnTo>
                  <a:lnTo>
                    <a:pt x="1987821" y="1346200"/>
                  </a:lnTo>
                  <a:lnTo>
                    <a:pt x="1968830" y="1409700"/>
                  </a:lnTo>
                  <a:lnTo>
                    <a:pt x="1952063" y="1473200"/>
                  </a:lnTo>
                  <a:lnTo>
                    <a:pt x="1938067" y="1524000"/>
                  </a:lnTo>
                  <a:lnTo>
                    <a:pt x="1927391" y="1574800"/>
                  </a:lnTo>
                  <a:lnTo>
                    <a:pt x="1920583" y="1625600"/>
                  </a:lnTo>
                  <a:lnTo>
                    <a:pt x="1918192" y="1676400"/>
                  </a:lnTo>
                  <a:lnTo>
                    <a:pt x="1916342" y="1727200"/>
                  </a:lnTo>
                  <a:lnTo>
                    <a:pt x="1911127" y="1778000"/>
                  </a:lnTo>
                  <a:lnTo>
                    <a:pt x="1903049" y="1828800"/>
                  </a:lnTo>
                  <a:lnTo>
                    <a:pt x="1892610" y="1879600"/>
                  </a:lnTo>
                  <a:lnTo>
                    <a:pt x="1880312" y="1930400"/>
                  </a:lnTo>
                  <a:lnTo>
                    <a:pt x="1866657" y="1981200"/>
                  </a:lnTo>
                  <a:lnTo>
                    <a:pt x="1852146" y="2032000"/>
                  </a:lnTo>
                  <a:lnTo>
                    <a:pt x="1837282" y="2082800"/>
                  </a:lnTo>
                  <a:lnTo>
                    <a:pt x="1821191" y="2133600"/>
                  </a:lnTo>
                  <a:lnTo>
                    <a:pt x="1806071" y="2184400"/>
                  </a:lnTo>
                  <a:lnTo>
                    <a:pt x="1792699" y="2235200"/>
                  </a:lnTo>
                  <a:lnTo>
                    <a:pt x="1781853" y="2286000"/>
                  </a:lnTo>
                  <a:lnTo>
                    <a:pt x="1774309" y="2336800"/>
                  </a:lnTo>
                  <a:lnTo>
                    <a:pt x="1770845" y="2374900"/>
                  </a:lnTo>
                  <a:lnTo>
                    <a:pt x="1772237" y="2425700"/>
                  </a:lnTo>
                  <a:lnTo>
                    <a:pt x="1779892" y="2476500"/>
                  </a:lnTo>
                  <a:lnTo>
                    <a:pt x="1792875" y="2527300"/>
                  </a:lnTo>
                  <a:lnTo>
                    <a:pt x="1810493" y="2578100"/>
                  </a:lnTo>
                  <a:lnTo>
                    <a:pt x="1832051" y="2628900"/>
                  </a:lnTo>
                  <a:lnTo>
                    <a:pt x="1856856" y="2654300"/>
                  </a:lnTo>
                  <a:lnTo>
                    <a:pt x="1884215" y="2692400"/>
                  </a:lnTo>
                  <a:lnTo>
                    <a:pt x="1913433" y="2705100"/>
                  </a:lnTo>
                  <a:lnTo>
                    <a:pt x="1937899" y="2717800"/>
                  </a:lnTo>
                  <a:lnTo>
                    <a:pt x="2046197" y="2717800"/>
                  </a:lnTo>
                  <a:lnTo>
                    <a:pt x="2035591" y="2730500"/>
                  </a:lnTo>
                  <a:lnTo>
                    <a:pt x="2003242" y="2755900"/>
                  </a:lnTo>
                  <a:lnTo>
                    <a:pt x="1967174" y="2768600"/>
                  </a:lnTo>
                  <a:close/>
                </a:path>
                <a:path w="3117850" h="2908300">
                  <a:moveTo>
                    <a:pt x="2920841" y="2908300"/>
                  </a:moveTo>
                  <a:lnTo>
                    <a:pt x="2851632" y="2908300"/>
                  </a:lnTo>
                  <a:lnTo>
                    <a:pt x="2830983" y="2895600"/>
                  </a:lnTo>
                  <a:lnTo>
                    <a:pt x="2811375" y="2882900"/>
                  </a:lnTo>
                  <a:lnTo>
                    <a:pt x="2787447" y="2857500"/>
                  </a:lnTo>
                  <a:lnTo>
                    <a:pt x="2763409" y="2844800"/>
                  </a:lnTo>
                  <a:lnTo>
                    <a:pt x="2739489" y="2806700"/>
                  </a:lnTo>
                  <a:lnTo>
                    <a:pt x="2715916" y="2781300"/>
                  </a:lnTo>
                  <a:lnTo>
                    <a:pt x="2692919" y="2743200"/>
                  </a:lnTo>
                  <a:lnTo>
                    <a:pt x="2670725" y="2705100"/>
                  </a:lnTo>
                  <a:lnTo>
                    <a:pt x="2649563" y="2667000"/>
                  </a:lnTo>
                  <a:lnTo>
                    <a:pt x="2629663" y="2616200"/>
                  </a:lnTo>
                  <a:lnTo>
                    <a:pt x="2611251" y="2565400"/>
                  </a:lnTo>
                  <a:lnTo>
                    <a:pt x="2594557" y="2514600"/>
                  </a:lnTo>
                  <a:lnTo>
                    <a:pt x="2579809" y="2463800"/>
                  </a:lnTo>
                  <a:lnTo>
                    <a:pt x="2567236" y="2413000"/>
                  </a:lnTo>
                  <a:lnTo>
                    <a:pt x="2557066" y="2349500"/>
                  </a:lnTo>
                  <a:lnTo>
                    <a:pt x="2549527" y="2298700"/>
                  </a:lnTo>
                  <a:lnTo>
                    <a:pt x="2544848" y="2235200"/>
                  </a:lnTo>
                  <a:lnTo>
                    <a:pt x="2543152" y="2197100"/>
                  </a:lnTo>
                  <a:lnTo>
                    <a:pt x="2541681" y="2159000"/>
                  </a:lnTo>
                  <a:lnTo>
                    <a:pt x="2540426" y="2108200"/>
                  </a:lnTo>
                  <a:lnTo>
                    <a:pt x="2539374" y="2070100"/>
                  </a:lnTo>
                  <a:lnTo>
                    <a:pt x="2538515" y="2019300"/>
                  </a:lnTo>
                  <a:lnTo>
                    <a:pt x="2537836" y="1968500"/>
                  </a:lnTo>
                  <a:lnTo>
                    <a:pt x="2537327" y="1917700"/>
                  </a:lnTo>
                  <a:lnTo>
                    <a:pt x="2536976" y="1866900"/>
                  </a:lnTo>
                  <a:lnTo>
                    <a:pt x="2536854" y="1828800"/>
                  </a:lnTo>
                  <a:lnTo>
                    <a:pt x="2536760" y="1689100"/>
                  </a:lnTo>
                  <a:lnTo>
                    <a:pt x="2536887" y="1651000"/>
                  </a:lnTo>
                  <a:lnTo>
                    <a:pt x="2537562" y="1524000"/>
                  </a:lnTo>
                  <a:lnTo>
                    <a:pt x="2538002" y="1473200"/>
                  </a:lnTo>
                  <a:lnTo>
                    <a:pt x="2538511" y="1422400"/>
                  </a:lnTo>
                  <a:lnTo>
                    <a:pt x="2539076" y="1371600"/>
                  </a:lnTo>
                  <a:lnTo>
                    <a:pt x="2539686" y="1320800"/>
                  </a:lnTo>
                  <a:lnTo>
                    <a:pt x="2540330" y="1270000"/>
                  </a:lnTo>
                  <a:lnTo>
                    <a:pt x="2541675" y="1193800"/>
                  </a:lnTo>
                  <a:lnTo>
                    <a:pt x="2590729" y="1193800"/>
                  </a:lnTo>
                  <a:lnTo>
                    <a:pt x="2590151" y="1244600"/>
                  </a:lnTo>
                  <a:lnTo>
                    <a:pt x="2589427" y="1295400"/>
                  </a:lnTo>
                  <a:lnTo>
                    <a:pt x="2588727" y="1358900"/>
                  </a:lnTo>
                  <a:lnTo>
                    <a:pt x="2587484" y="1485900"/>
                  </a:lnTo>
                  <a:lnTo>
                    <a:pt x="2586988" y="1549400"/>
                  </a:lnTo>
                  <a:lnTo>
                    <a:pt x="2586682" y="1600200"/>
                  </a:lnTo>
                  <a:lnTo>
                    <a:pt x="2586442" y="1663700"/>
                  </a:lnTo>
                  <a:lnTo>
                    <a:pt x="2586325" y="1714500"/>
                  </a:lnTo>
                  <a:lnTo>
                    <a:pt x="2586427" y="1841500"/>
                  </a:lnTo>
                  <a:lnTo>
                    <a:pt x="2586666" y="1892300"/>
                  </a:lnTo>
                  <a:lnTo>
                    <a:pt x="2587193" y="1955800"/>
                  </a:lnTo>
                  <a:lnTo>
                    <a:pt x="2587969" y="2019300"/>
                  </a:lnTo>
                  <a:lnTo>
                    <a:pt x="2589018" y="2082800"/>
                  </a:lnTo>
                  <a:lnTo>
                    <a:pt x="2590363" y="2133600"/>
                  </a:lnTo>
                  <a:lnTo>
                    <a:pt x="2592025" y="2184400"/>
                  </a:lnTo>
                  <a:lnTo>
                    <a:pt x="2594029" y="2235200"/>
                  </a:lnTo>
                  <a:lnTo>
                    <a:pt x="2598718" y="2298700"/>
                  </a:lnTo>
                  <a:lnTo>
                    <a:pt x="2606484" y="2349500"/>
                  </a:lnTo>
                  <a:lnTo>
                    <a:pt x="2617054" y="2413000"/>
                  </a:lnTo>
                  <a:lnTo>
                    <a:pt x="2630152" y="2463800"/>
                  </a:lnTo>
                  <a:lnTo>
                    <a:pt x="2645505" y="2514600"/>
                  </a:lnTo>
                  <a:lnTo>
                    <a:pt x="2662839" y="2565400"/>
                  </a:lnTo>
                  <a:lnTo>
                    <a:pt x="2681879" y="2616200"/>
                  </a:lnTo>
                  <a:lnTo>
                    <a:pt x="2702353" y="2654300"/>
                  </a:lnTo>
                  <a:lnTo>
                    <a:pt x="2723984" y="2705100"/>
                  </a:lnTo>
                  <a:lnTo>
                    <a:pt x="2746501" y="2743200"/>
                  </a:lnTo>
                  <a:lnTo>
                    <a:pt x="2769628" y="2768600"/>
                  </a:lnTo>
                  <a:lnTo>
                    <a:pt x="2793091" y="2806700"/>
                  </a:lnTo>
                  <a:lnTo>
                    <a:pt x="2816617" y="2819400"/>
                  </a:lnTo>
                  <a:lnTo>
                    <a:pt x="2839931" y="2844800"/>
                  </a:lnTo>
                  <a:lnTo>
                    <a:pt x="2855523" y="2857500"/>
                  </a:lnTo>
                  <a:lnTo>
                    <a:pt x="2873049" y="2857500"/>
                  </a:lnTo>
                  <a:lnTo>
                    <a:pt x="2891467" y="2870200"/>
                  </a:lnTo>
                  <a:lnTo>
                    <a:pt x="2964983" y="2870200"/>
                  </a:lnTo>
                  <a:lnTo>
                    <a:pt x="2958361" y="2882900"/>
                  </a:lnTo>
                  <a:lnTo>
                    <a:pt x="2941527" y="2895600"/>
                  </a:lnTo>
                  <a:lnTo>
                    <a:pt x="2920841" y="2908300"/>
                  </a:lnTo>
                  <a:close/>
                </a:path>
              </a:pathLst>
            </a:custGeom>
            <a:solidFill>
              <a:srgbClr val="ECB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82699" y="610818"/>
              <a:ext cx="711200" cy="760730"/>
            </a:xfrm>
            <a:custGeom>
              <a:avLst/>
              <a:gdLst/>
              <a:ahLst/>
              <a:cxnLst/>
              <a:rect l="l" t="t" r="r" b="b"/>
              <a:pathLst>
                <a:path w="711200" h="760730">
                  <a:moveTo>
                    <a:pt x="239651" y="277340"/>
                  </a:moveTo>
                  <a:lnTo>
                    <a:pt x="146236" y="257963"/>
                  </a:lnTo>
                  <a:lnTo>
                    <a:pt x="103290" y="240230"/>
                  </a:lnTo>
                  <a:lnTo>
                    <a:pt x="59039" y="184400"/>
                  </a:lnTo>
                  <a:lnTo>
                    <a:pt x="53507" y="136709"/>
                  </a:lnTo>
                  <a:lnTo>
                    <a:pt x="56222" y="69440"/>
                  </a:lnTo>
                  <a:lnTo>
                    <a:pt x="62096" y="58590"/>
                  </a:lnTo>
                  <a:lnTo>
                    <a:pt x="84359" y="34720"/>
                  </a:lnTo>
                  <a:lnTo>
                    <a:pt x="129967" y="10850"/>
                  </a:lnTo>
                  <a:lnTo>
                    <a:pt x="205878" y="0"/>
                  </a:lnTo>
                  <a:lnTo>
                    <a:pt x="237038" y="7256"/>
                  </a:lnTo>
                  <a:lnTo>
                    <a:pt x="282056" y="56345"/>
                  </a:lnTo>
                  <a:lnTo>
                    <a:pt x="295566" y="92198"/>
                  </a:lnTo>
                  <a:lnTo>
                    <a:pt x="302843" y="131606"/>
                  </a:lnTo>
                  <a:lnTo>
                    <a:pt x="303714" y="171578"/>
                  </a:lnTo>
                  <a:lnTo>
                    <a:pt x="298004" y="209127"/>
                  </a:lnTo>
                  <a:lnTo>
                    <a:pt x="285540" y="241263"/>
                  </a:lnTo>
                  <a:lnTo>
                    <a:pt x="266147" y="264997"/>
                  </a:lnTo>
                  <a:lnTo>
                    <a:pt x="239651" y="277340"/>
                  </a:lnTo>
                  <a:close/>
                </a:path>
                <a:path w="711200" h="760730">
                  <a:moveTo>
                    <a:pt x="539672" y="656525"/>
                  </a:moveTo>
                  <a:lnTo>
                    <a:pt x="491084" y="619432"/>
                  </a:lnTo>
                  <a:lnTo>
                    <a:pt x="463111" y="563949"/>
                  </a:lnTo>
                  <a:lnTo>
                    <a:pt x="446809" y="520313"/>
                  </a:lnTo>
                  <a:lnTo>
                    <a:pt x="444240" y="483777"/>
                  </a:lnTo>
                  <a:lnTo>
                    <a:pt x="457463" y="449598"/>
                  </a:lnTo>
                  <a:lnTo>
                    <a:pt x="488542" y="413028"/>
                  </a:lnTo>
                  <a:lnTo>
                    <a:pt x="539538" y="369324"/>
                  </a:lnTo>
                  <a:lnTo>
                    <a:pt x="551498" y="366242"/>
                  </a:lnTo>
                  <a:lnTo>
                    <a:pt x="584159" y="366328"/>
                  </a:lnTo>
                  <a:lnTo>
                    <a:pt x="632690" y="383582"/>
                  </a:lnTo>
                  <a:lnTo>
                    <a:pt x="692261" y="432004"/>
                  </a:lnTo>
                  <a:lnTo>
                    <a:pt x="708147" y="459847"/>
                  </a:lnTo>
                  <a:lnTo>
                    <a:pt x="711009" y="491994"/>
                  </a:lnTo>
                  <a:lnTo>
                    <a:pt x="702912" y="526291"/>
                  </a:lnTo>
                  <a:lnTo>
                    <a:pt x="685917" y="560583"/>
                  </a:lnTo>
                  <a:lnTo>
                    <a:pt x="662087" y="592713"/>
                  </a:lnTo>
                  <a:lnTo>
                    <a:pt x="633485" y="620528"/>
                  </a:lnTo>
                  <a:lnTo>
                    <a:pt x="570215" y="654589"/>
                  </a:lnTo>
                  <a:lnTo>
                    <a:pt x="539672" y="656525"/>
                  </a:lnTo>
                  <a:close/>
                </a:path>
                <a:path w="711200" h="760730">
                  <a:moveTo>
                    <a:pt x="70770" y="760240"/>
                  </a:moveTo>
                  <a:lnTo>
                    <a:pt x="44038" y="754448"/>
                  </a:lnTo>
                  <a:lnTo>
                    <a:pt x="24941" y="731888"/>
                  </a:lnTo>
                  <a:lnTo>
                    <a:pt x="8399" y="685690"/>
                  </a:lnTo>
                  <a:lnTo>
                    <a:pt x="0" y="639438"/>
                  </a:lnTo>
                  <a:lnTo>
                    <a:pt x="76" y="594960"/>
                  </a:lnTo>
                  <a:lnTo>
                    <a:pt x="8962" y="554083"/>
                  </a:lnTo>
                  <a:lnTo>
                    <a:pt x="26989" y="518635"/>
                  </a:lnTo>
                  <a:lnTo>
                    <a:pt x="54489" y="490442"/>
                  </a:lnTo>
                  <a:lnTo>
                    <a:pt x="91796" y="471333"/>
                  </a:lnTo>
                  <a:lnTo>
                    <a:pt x="136913" y="459412"/>
                  </a:lnTo>
                  <a:lnTo>
                    <a:pt x="161864" y="461944"/>
                  </a:lnTo>
                  <a:lnTo>
                    <a:pt x="177689" y="477749"/>
                  </a:lnTo>
                  <a:lnTo>
                    <a:pt x="195427" y="505648"/>
                  </a:lnTo>
                  <a:lnTo>
                    <a:pt x="226118" y="544461"/>
                  </a:lnTo>
                  <a:lnTo>
                    <a:pt x="238321" y="570349"/>
                  </a:lnTo>
                  <a:lnTo>
                    <a:pt x="235932" y="602240"/>
                  </a:lnTo>
                  <a:lnTo>
                    <a:pt x="221730" y="637287"/>
                  </a:lnTo>
                  <a:lnTo>
                    <a:pt x="198493" y="672644"/>
                  </a:lnTo>
                  <a:lnTo>
                    <a:pt x="169001" y="705464"/>
                  </a:lnTo>
                  <a:lnTo>
                    <a:pt x="136030" y="732901"/>
                  </a:lnTo>
                  <a:lnTo>
                    <a:pt x="102361" y="752108"/>
                  </a:lnTo>
                  <a:lnTo>
                    <a:pt x="70770" y="760240"/>
                  </a:lnTo>
                  <a:close/>
                </a:path>
              </a:pathLst>
            </a:custGeom>
            <a:solidFill>
              <a:srgbClr val="EC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860668" y="8669419"/>
            <a:ext cx="3752215" cy="1617980"/>
            <a:chOff x="6860668" y="8669419"/>
            <a:chExt cx="3752215" cy="1617980"/>
          </a:xfrm>
        </p:grpSpPr>
        <p:sp>
          <p:nvSpPr>
            <p:cNvPr id="9" name="object 9"/>
            <p:cNvSpPr/>
            <p:nvPr/>
          </p:nvSpPr>
          <p:spPr>
            <a:xfrm>
              <a:off x="6860668" y="8669419"/>
              <a:ext cx="2422525" cy="1617980"/>
            </a:xfrm>
            <a:custGeom>
              <a:avLst/>
              <a:gdLst/>
              <a:ahLst/>
              <a:cxnLst/>
              <a:rect l="l" t="t" r="r" b="b"/>
              <a:pathLst>
                <a:path w="2422525" h="1617979">
                  <a:moveTo>
                    <a:pt x="19486" y="1617579"/>
                  </a:moveTo>
                  <a:lnTo>
                    <a:pt x="20275" y="1612129"/>
                  </a:lnTo>
                  <a:lnTo>
                    <a:pt x="29966" y="1550363"/>
                  </a:lnTo>
                  <a:lnTo>
                    <a:pt x="39333" y="1493961"/>
                  </a:lnTo>
                  <a:lnTo>
                    <a:pt x="48171" y="1442230"/>
                  </a:lnTo>
                  <a:lnTo>
                    <a:pt x="56275" y="1394479"/>
                  </a:lnTo>
                  <a:lnTo>
                    <a:pt x="63441" y="1350015"/>
                  </a:lnTo>
                  <a:lnTo>
                    <a:pt x="69463" y="1308144"/>
                  </a:lnTo>
                  <a:lnTo>
                    <a:pt x="74138" y="1268175"/>
                  </a:lnTo>
                  <a:lnTo>
                    <a:pt x="77261" y="1229416"/>
                  </a:lnTo>
                  <a:lnTo>
                    <a:pt x="78626" y="1191173"/>
                  </a:lnTo>
                  <a:lnTo>
                    <a:pt x="78030" y="1152755"/>
                  </a:lnTo>
                  <a:lnTo>
                    <a:pt x="75267" y="1113468"/>
                  </a:lnTo>
                  <a:lnTo>
                    <a:pt x="70134" y="1072621"/>
                  </a:lnTo>
                  <a:lnTo>
                    <a:pt x="62424" y="1029521"/>
                  </a:lnTo>
                  <a:lnTo>
                    <a:pt x="51935" y="983475"/>
                  </a:lnTo>
                  <a:lnTo>
                    <a:pt x="38460" y="933790"/>
                  </a:lnTo>
                  <a:lnTo>
                    <a:pt x="21795" y="879776"/>
                  </a:lnTo>
                  <a:lnTo>
                    <a:pt x="10211" y="835123"/>
                  </a:lnTo>
                  <a:lnTo>
                    <a:pt x="3065" y="787941"/>
                  </a:lnTo>
                  <a:lnTo>
                    <a:pt x="0" y="738635"/>
                  </a:lnTo>
                  <a:lnTo>
                    <a:pt x="659" y="687612"/>
                  </a:lnTo>
                  <a:lnTo>
                    <a:pt x="4687" y="635279"/>
                  </a:lnTo>
                  <a:lnTo>
                    <a:pt x="11726" y="582041"/>
                  </a:lnTo>
                  <a:lnTo>
                    <a:pt x="21421" y="528306"/>
                  </a:lnTo>
                  <a:lnTo>
                    <a:pt x="33414" y="474478"/>
                  </a:lnTo>
                  <a:lnTo>
                    <a:pt x="47350" y="420965"/>
                  </a:lnTo>
                  <a:lnTo>
                    <a:pt x="62871" y="368172"/>
                  </a:lnTo>
                  <a:lnTo>
                    <a:pt x="79622" y="316507"/>
                  </a:lnTo>
                  <a:lnTo>
                    <a:pt x="96211" y="269317"/>
                  </a:lnTo>
                  <a:lnTo>
                    <a:pt x="115386" y="218183"/>
                  </a:lnTo>
                  <a:lnTo>
                    <a:pt x="133685" y="172336"/>
                  </a:lnTo>
                  <a:lnTo>
                    <a:pt x="151789" y="129242"/>
                  </a:lnTo>
                  <a:lnTo>
                    <a:pt x="169339" y="89306"/>
                  </a:lnTo>
                  <a:lnTo>
                    <a:pt x="185979" y="52936"/>
                  </a:lnTo>
                  <a:lnTo>
                    <a:pt x="210183" y="21254"/>
                  </a:lnTo>
                  <a:lnTo>
                    <a:pt x="276875" y="0"/>
                  </a:lnTo>
                  <a:lnTo>
                    <a:pt x="310480" y="9465"/>
                  </a:lnTo>
                  <a:lnTo>
                    <a:pt x="362811" y="60646"/>
                  </a:lnTo>
                  <a:lnTo>
                    <a:pt x="388557" y="92180"/>
                  </a:lnTo>
                  <a:lnTo>
                    <a:pt x="415626" y="126425"/>
                  </a:lnTo>
                  <a:lnTo>
                    <a:pt x="443650" y="163172"/>
                  </a:lnTo>
                  <a:lnTo>
                    <a:pt x="472259" y="202213"/>
                  </a:lnTo>
                  <a:lnTo>
                    <a:pt x="501086" y="243339"/>
                  </a:lnTo>
                  <a:lnTo>
                    <a:pt x="529761" y="286341"/>
                  </a:lnTo>
                  <a:lnTo>
                    <a:pt x="557917" y="331010"/>
                  </a:lnTo>
                  <a:lnTo>
                    <a:pt x="585185" y="377136"/>
                  </a:lnTo>
                  <a:lnTo>
                    <a:pt x="611196" y="424512"/>
                  </a:lnTo>
                  <a:lnTo>
                    <a:pt x="635582" y="472928"/>
                  </a:lnTo>
                  <a:lnTo>
                    <a:pt x="657975" y="522176"/>
                  </a:lnTo>
                  <a:lnTo>
                    <a:pt x="678005" y="572046"/>
                  </a:lnTo>
                  <a:lnTo>
                    <a:pt x="695305" y="622330"/>
                  </a:lnTo>
                  <a:lnTo>
                    <a:pt x="709506" y="672818"/>
                  </a:lnTo>
                  <a:lnTo>
                    <a:pt x="720240" y="723303"/>
                  </a:lnTo>
                  <a:lnTo>
                    <a:pt x="727137" y="773574"/>
                  </a:lnTo>
                  <a:lnTo>
                    <a:pt x="732595" y="836489"/>
                  </a:lnTo>
                  <a:lnTo>
                    <a:pt x="736255" y="895639"/>
                  </a:lnTo>
                  <a:lnTo>
                    <a:pt x="738131" y="951345"/>
                  </a:lnTo>
                  <a:lnTo>
                    <a:pt x="738243" y="1003930"/>
                  </a:lnTo>
                  <a:lnTo>
                    <a:pt x="736605" y="1053714"/>
                  </a:lnTo>
                  <a:lnTo>
                    <a:pt x="733236" y="1101019"/>
                  </a:lnTo>
                  <a:lnTo>
                    <a:pt x="728113" y="1146409"/>
                  </a:lnTo>
                  <a:lnTo>
                    <a:pt x="721368" y="1189481"/>
                  </a:lnTo>
                  <a:lnTo>
                    <a:pt x="712902" y="1231281"/>
                  </a:lnTo>
                  <a:lnTo>
                    <a:pt x="702772" y="1271889"/>
                  </a:lnTo>
                  <a:lnTo>
                    <a:pt x="690993" y="1311626"/>
                  </a:lnTo>
                  <a:lnTo>
                    <a:pt x="677583" y="1350815"/>
                  </a:lnTo>
                  <a:lnTo>
                    <a:pt x="1384247" y="1617579"/>
                  </a:lnTo>
                  <a:lnTo>
                    <a:pt x="19486" y="1617579"/>
                  </a:lnTo>
                  <a:close/>
                </a:path>
                <a:path w="2422525" h="1617979">
                  <a:moveTo>
                    <a:pt x="1384247" y="1617579"/>
                  </a:moveTo>
                  <a:lnTo>
                    <a:pt x="677583" y="1350815"/>
                  </a:lnTo>
                  <a:lnTo>
                    <a:pt x="703963" y="1325025"/>
                  </a:lnTo>
                  <a:lnTo>
                    <a:pt x="731157" y="1300117"/>
                  </a:lnTo>
                  <a:lnTo>
                    <a:pt x="787739" y="1253616"/>
                  </a:lnTo>
                  <a:lnTo>
                    <a:pt x="829524" y="1224038"/>
                  </a:lnTo>
                  <a:lnTo>
                    <a:pt x="869842" y="1196297"/>
                  </a:lnTo>
                  <a:lnTo>
                    <a:pt x="909043" y="1170367"/>
                  </a:lnTo>
                  <a:lnTo>
                    <a:pt x="947480" y="1146221"/>
                  </a:lnTo>
                  <a:lnTo>
                    <a:pt x="985504" y="1123832"/>
                  </a:lnTo>
                  <a:lnTo>
                    <a:pt x="1023465" y="1103173"/>
                  </a:lnTo>
                  <a:lnTo>
                    <a:pt x="1061716" y="1084216"/>
                  </a:lnTo>
                  <a:lnTo>
                    <a:pt x="1100608" y="1066935"/>
                  </a:lnTo>
                  <a:lnTo>
                    <a:pt x="1140491" y="1051304"/>
                  </a:lnTo>
                  <a:lnTo>
                    <a:pt x="1181718" y="1037294"/>
                  </a:lnTo>
                  <a:lnTo>
                    <a:pt x="1224640" y="1024880"/>
                  </a:lnTo>
                  <a:lnTo>
                    <a:pt x="1269607" y="1014033"/>
                  </a:lnTo>
                  <a:lnTo>
                    <a:pt x="1316972" y="1004728"/>
                  </a:lnTo>
                  <a:lnTo>
                    <a:pt x="1367085" y="996937"/>
                  </a:lnTo>
                  <a:lnTo>
                    <a:pt x="1420298" y="990634"/>
                  </a:lnTo>
                  <a:lnTo>
                    <a:pt x="1476963" y="985790"/>
                  </a:lnTo>
                  <a:lnTo>
                    <a:pt x="1537430" y="982380"/>
                  </a:lnTo>
                  <a:lnTo>
                    <a:pt x="1602051" y="980377"/>
                  </a:lnTo>
                  <a:lnTo>
                    <a:pt x="1652585" y="981299"/>
                  </a:lnTo>
                  <a:lnTo>
                    <a:pt x="1703815" y="985990"/>
                  </a:lnTo>
                  <a:lnTo>
                    <a:pt x="1755486" y="994112"/>
                  </a:lnTo>
                  <a:lnTo>
                    <a:pt x="1807346" y="1005326"/>
                  </a:lnTo>
                  <a:lnTo>
                    <a:pt x="1859141" y="1019294"/>
                  </a:lnTo>
                  <a:lnTo>
                    <a:pt x="1910617" y="1035676"/>
                  </a:lnTo>
                  <a:lnTo>
                    <a:pt x="1961522" y="1054134"/>
                  </a:lnTo>
                  <a:lnTo>
                    <a:pt x="2011601" y="1074329"/>
                  </a:lnTo>
                  <a:lnTo>
                    <a:pt x="2060602" y="1095923"/>
                  </a:lnTo>
                  <a:lnTo>
                    <a:pt x="2108270" y="1118577"/>
                  </a:lnTo>
                  <a:lnTo>
                    <a:pt x="2154353" y="1141952"/>
                  </a:lnTo>
                  <a:lnTo>
                    <a:pt x="2198597" y="1165710"/>
                  </a:lnTo>
                  <a:lnTo>
                    <a:pt x="2240748" y="1189511"/>
                  </a:lnTo>
                  <a:lnTo>
                    <a:pt x="2280553" y="1213017"/>
                  </a:lnTo>
                  <a:lnTo>
                    <a:pt x="2317759" y="1235890"/>
                  </a:lnTo>
                  <a:lnTo>
                    <a:pt x="2352112" y="1257791"/>
                  </a:lnTo>
                  <a:lnTo>
                    <a:pt x="2390956" y="1284102"/>
                  </a:lnTo>
                  <a:lnTo>
                    <a:pt x="2422512" y="1339623"/>
                  </a:lnTo>
                  <a:lnTo>
                    <a:pt x="2421271" y="1374584"/>
                  </a:lnTo>
                  <a:lnTo>
                    <a:pt x="2380671" y="1431455"/>
                  </a:lnTo>
                  <a:lnTo>
                    <a:pt x="2346447" y="1452259"/>
                  </a:lnTo>
                  <a:lnTo>
                    <a:pt x="2308814" y="1474394"/>
                  </a:lnTo>
                  <a:lnTo>
                    <a:pt x="2268130" y="1497457"/>
                  </a:lnTo>
                  <a:lnTo>
                    <a:pt x="2224754" y="1521045"/>
                  </a:lnTo>
                  <a:lnTo>
                    <a:pt x="2179046" y="1544757"/>
                  </a:lnTo>
                  <a:lnTo>
                    <a:pt x="2131363" y="1568188"/>
                  </a:lnTo>
                  <a:lnTo>
                    <a:pt x="2082066" y="1590936"/>
                  </a:lnTo>
                  <a:lnTo>
                    <a:pt x="2031513" y="1612597"/>
                  </a:lnTo>
                  <a:lnTo>
                    <a:pt x="1384247" y="1617579"/>
                  </a:lnTo>
                  <a:close/>
                </a:path>
              </a:pathLst>
            </a:custGeom>
            <a:solidFill>
              <a:srgbClr val="C6D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38916" y="8840723"/>
              <a:ext cx="1910714" cy="1446530"/>
            </a:xfrm>
            <a:custGeom>
              <a:avLst/>
              <a:gdLst/>
              <a:ahLst/>
              <a:cxnLst/>
              <a:rect l="l" t="t" r="r" b="b"/>
              <a:pathLst>
                <a:path w="1910715" h="1446529">
                  <a:moveTo>
                    <a:pt x="0" y="1446276"/>
                  </a:moveTo>
                  <a:lnTo>
                    <a:pt x="22811" y="1382289"/>
                  </a:lnTo>
                  <a:lnTo>
                    <a:pt x="41888" y="1326154"/>
                  </a:lnTo>
                  <a:lnTo>
                    <a:pt x="60808" y="1267809"/>
                  </a:lnTo>
                  <a:lnTo>
                    <a:pt x="79324" y="1207583"/>
                  </a:lnTo>
                  <a:lnTo>
                    <a:pt x="97194" y="1145805"/>
                  </a:lnTo>
                  <a:lnTo>
                    <a:pt x="114172" y="1082805"/>
                  </a:lnTo>
                  <a:lnTo>
                    <a:pt x="130014" y="1018912"/>
                  </a:lnTo>
                  <a:lnTo>
                    <a:pt x="144474" y="954454"/>
                  </a:lnTo>
                  <a:lnTo>
                    <a:pt x="157308" y="889762"/>
                  </a:lnTo>
                  <a:lnTo>
                    <a:pt x="168271" y="825164"/>
                  </a:lnTo>
                  <a:lnTo>
                    <a:pt x="177118" y="760990"/>
                  </a:lnTo>
                  <a:lnTo>
                    <a:pt x="183605" y="697569"/>
                  </a:lnTo>
                  <a:lnTo>
                    <a:pt x="187487" y="635231"/>
                  </a:lnTo>
                  <a:lnTo>
                    <a:pt x="189145" y="562445"/>
                  </a:lnTo>
                  <a:lnTo>
                    <a:pt x="187852" y="495770"/>
                  </a:lnTo>
                  <a:lnTo>
                    <a:pt x="183972" y="434976"/>
                  </a:lnTo>
                  <a:lnTo>
                    <a:pt x="177868" y="379832"/>
                  </a:lnTo>
                  <a:lnTo>
                    <a:pt x="169901" y="330108"/>
                  </a:lnTo>
                  <a:lnTo>
                    <a:pt x="160434" y="285573"/>
                  </a:lnTo>
                  <a:lnTo>
                    <a:pt x="149831" y="245997"/>
                  </a:lnTo>
                  <a:lnTo>
                    <a:pt x="126661" y="180799"/>
                  </a:lnTo>
                  <a:lnTo>
                    <a:pt x="83455" y="101308"/>
                  </a:lnTo>
                  <a:lnTo>
                    <a:pt x="55620" y="66931"/>
                  </a:lnTo>
                  <a:lnTo>
                    <a:pt x="10852" y="32811"/>
                  </a:lnTo>
                  <a:lnTo>
                    <a:pt x="29360" y="0"/>
                  </a:lnTo>
                  <a:lnTo>
                    <a:pt x="70195" y="27358"/>
                  </a:lnTo>
                  <a:lnTo>
                    <a:pt x="101238" y="60657"/>
                  </a:lnTo>
                  <a:lnTo>
                    <a:pt x="137751" y="115795"/>
                  </a:lnTo>
                  <a:lnTo>
                    <a:pt x="156297" y="152830"/>
                  </a:lnTo>
                  <a:lnTo>
                    <a:pt x="174098" y="196857"/>
                  </a:lnTo>
                  <a:lnTo>
                    <a:pt x="190449" y="248386"/>
                  </a:lnTo>
                  <a:lnTo>
                    <a:pt x="204646" y="307927"/>
                  </a:lnTo>
                  <a:lnTo>
                    <a:pt x="215984" y="375991"/>
                  </a:lnTo>
                  <a:lnTo>
                    <a:pt x="223760" y="453090"/>
                  </a:lnTo>
                  <a:lnTo>
                    <a:pt x="227269" y="539732"/>
                  </a:lnTo>
                  <a:lnTo>
                    <a:pt x="225807" y="636430"/>
                  </a:lnTo>
                  <a:lnTo>
                    <a:pt x="222374" y="692840"/>
                  </a:lnTo>
                  <a:lnTo>
                    <a:pt x="216831" y="750113"/>
                  </a:lnTo>
                  <a:lnTo>
                    <a:pt x="209352" y="808018"/>
                  </a:lnTo>
                  <a:lnTo>
                    <a:pt x="200113" y="866320"/>
                  </a:lnTo>
                  <a:lnTo>
                    <a:pt x="189290" y="924787"/>
                  </a:lnTo>
                  <a:lnTo>
                    <a:pt x="177057" y="983184"/>
                  </a:lnTo>
                  <a:lnTo>
                    <a:pt x="163591" y="1041280"/>
                  </a:lnTo>
                  <a:lnTo>
                    <a:pt x="149067" y="1098839"/>
                  </a:lnTo>
                  <a:lnTo>
                    <a:pt x="133661" y="1155630"/>
                  </a:lnTo>
                  <a:lnTo>
                    <a:pt x="117547" y="1211418"/>
                  </a:lnTo>
                  <a:lnTo>
                    <a:pt x="100902" y="1265970"/>
                  </a:lnTo>
                  <a:lnTo>
                    <a:pt x="83901" y="1319054"/>
                  </a:lnTo>
                  <a:lnTo>
                    <a:pt x="66719" y="1370435"/>
                  </a:lnTo>
                  <a:lnTo>
                    <a:pt x="49532" y="1419880"/>
                  </a:lnTo>
                  <a:lnTo>
                    <a:pt x="40031" y="1446276"/>
                  </a:lnTo>
                  <a:lnTo>
                    <a:pt x="0" y="1446276"/>
                  </a:lnTo>
                  <a:close/>
                </a:path>
                <a:path w="1910715" h="1446529">
                  <a:moveTo>
                    <a:pt x="345123" y="1446276"/>
                  </a:moveTo>
                  <a:lnTo>
                    <a:pt x="416547" y="1401308"/>
                  </a:lnTo>
                  <a:lnTo>
                    <a:pt x="468134" y="1369325"/>
                  </a:lnTo>
                  <a:lnTo>
                    <a:pt x="520163" y="1337502"/>
                  </a:lnTo>
                  <a:lnTo>
                    <a:pt x="572358" y="1306057"/>
                  </a:lnTo>
                  <a:lnTo>
                    <a:pt x="624441" y="1275211"/>
                  </a:lnTo>
                  <a:lnTo>
                    <a:pt x="676135" y="1245181"/>
                  </a:lnTo>
                  <a:lnTo>
                    <a:pt x="727163" y="1216188"/>
                  </a:lnTo>
                  <a:lnTo>
                    <a:pt x="777249" y="1188451"/>
                  </a:lnTo>
                  <a:lnTo>
                    <a:pt x="826114" y="1162188"/>
                  </a:lnTo>
                  <a:lnTo>
                    <a:pt x="873481" y="1137619"/>
                  </a:lnTo>
                  <a:lnTo>
                    <a:pt x="919075" y="1114964"/>
                  </a:lnTo>
                  <a:lnTo>
                    <a:pt x="962616" y="1094441"/>
                  </a:lnTo>
                  <a:lnTo>
                    <a:pt x="1003829" y="1076269"/>
                  </a:lnTo>
                  <a:lnTo>
                    <a:pt x="1042437" y="1060669"/>
                  </a:lnTo>
                  <a:lnTo>
                    <a:pt x="1110725" y="1038056"/>
                  </a:lnTo>
                  <a:lnTo>
                    <a:pt x="1212514" y="1021868"/>
                  </a:lnTo>
                  <a:lnTo>
                    <a:pt x="1283191" y="1018742"/>
                  </a:lnTo>
                  <a:lnTo>
                    <a:pt x="1351576" y="1021345"/>
                  </a:lnTo>
                  <a:lnTo>
                    <a:pt x="1417360" y="1028919"/>
                  </a:lnTo>
                  <a:lnTo>
                    <a:pt x="1480237" y="1040704"/>
                  </a:lnTo>
                  <a:lnTo>
                    <a:pt x="1539897" y="1055941"/>
                  </a:lnTo>
                  <a:lnTo>
                    <a:pt x="1596034" y="1073870"/>
                  </a:lnTo>
                  <a:lnTo>
                    <a:pt x="1648340" y="1093733"/>
                  </a:lnTo>
                  <a:lnTo>
                    <a:pt x="1696506" y="1114771"/>
                  </a:lnTo>
                  <a:lnTo>
                    <a:pt x="1740226" y="1136223"/>
                  </a:lnTo>
                  <a:lnTo>
                    <a:pt x="1779191" y="1157331"/>
                  </a:lnTo>
                  <a:lnTo>
                    <a:pt x="1813093" y="1177335"/>
                  </a:lnTo>
                  <a:lnTo>
                    <a:pt x="1864480" y="1210997"/>
                  </a:lnTo>
                  <a:lnTo>
                    <a:pt x="1876608" y="1219724"/>
                  </a:lnTo>
                  <a:lnTo>
                    <a:pt x="1606044" y="1117587"/>
                  </a:lnTo>
                  <a:lnTo>
                    <a:pt x="1550352" y="1098430"/>
                  </a:lnTo>
                  <a:lnTo>
                    <a:pt x="1490732" y="1081877"/>
                  </a:lnTo>
                  <a:lnTo>
                    <a:pt x="1427543" y="1068797"/>
                  </a:lnTo>
                  <a:lnTo>
                    <a:pt x="1361142" y="1060060"/>
                  </a:lnTo>
                  <a:lnTo>
                    <a:pt x="1291887" y="1056535"/>
                  </a:lnTo>
                  <a:lnTo>
                    <a:pt x="1220137" y="1059089"/>
                  </a:lnTo>
                  <a:lnTo>
                    <a:pt x="1146249" y="1068594"/>
                  </a:lnTo>
                  <a:lnTo>
                    <a:pt x="1078441" y="1087228"/>
                  </a:lnTo>
                  <a:lnTo>
                    <a:pt x="1038364" y="1102311"/>
                  </a:lnTo>
                  <a:lnTo>
                    <a:pt x="994700" y="1120822"/>
                  </a:lnTo>
                  <a:lnTo>
                    <a:pt x="947847" y="1142449"/>
                  </a:lnTo>
                  <a:lnTo>
                    <a:pt x="898202" y="1166883"/>
                  </a:lnTo>
                  <a:lnTo>
                    <a:pt x="846161" y="1193809"/>
                  </a:lnTo>
                  <a:lnTo>
                    <a:pt x="792123" y="1222918"/>
                  </a:lnTo>
                  <a:lnTo>
                    <a:pt x="736483" y="1253898"/>
                  </a:lnTo>
                  <a:lnTo>
                    <a:pt x="679639" y="1286437"/>
                  </a:lnTo>
                  <a:lnTo>
                    <a:pt x="621987" y="1320223"/>
                  </a:lnTo>
                  <a:lnTo>
                    <a:pt x="563926" y="1354945"/>
                  </a:lnTo>
                  <a:lnTo>
                    <a:pt x="505851" y="1390291"/>
                  </a:lnTo>
                  <a:lnTo>
                    <a:pt x="448160" y="1425950"/>
                  </a:lnTo>
                  <a:lnTo>
                    <a:pt x="415722" y="1446276"/>
                  </a:lnTo>
                  <a:lnTo>
                    <a:pt x="345123" y="1446276"/>
                  </a:lnTo>
                  <a:close/>
                </a:path>
                <a:path w="1910715" h="1446529">
                  <a:moveTo>
                    <a:pt x="1886084" y="1276448"/>
                  </a:moveTo>
                  <a:lnTo>
                    <a:pt x="1855853" y="1251601"/>
                  </a:lnTo>
                  <a:lnTo>
                    <a:pt x="1813065" y="1222017"/>
                  </a:lnTo>
                  <a:lnTo>
                    <a:pt x="1745977" y="1181992"/>
                  </a:lnTo>
                  <a:lnTo>
                    <a:pt x="1704214" y="1160237"/>
                  </a:lnTo>
                  <a:lnTo>
                    <a:pt x="1657451" y="1138479"/>
                  </a:lnTo>
                  <a:lnTo>
                    <a:pt x="1606044" y="1117587"/>
                  </a:lnTo>
                  <a:lnTo>
                    <a:pt x="1876608" y="1219724"/>
                  </a:lnTo>
                  <a:lnTo>
                    <a:pt x="1881349" y="1223136"/>
                  </a:lnTo>
                  <a:lnTo>
                    <a:pt x="1891924" y="1231134"/>
                  </a:lnTo>
                  <a:lnTo>
                    <a:pt x="1895899" y="1234232"/>
                  </a:lnTo>
                  <a:lnTo>
                    <a:pt x="1910506" y="1246890"/>
                  </a:lnTo>
                  <a:lnTo>
                    <a:pt x="1886084" y="1276448"/>
                  </a:lnTo>
                  <a:close/>
                </a:path>
              </a:pathLst>
            </a:custGeom>
            <a:solidFill>
              <a:srgbClr val="FEF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92856" y="9282271"/>
              <a:ext cx="2219960" cy="1005205"/>
            </a:xfrm>
            <a:custGeom>
              <a:avLst/>
              <a:gdLst/>
              <a:ahLst/>
              <a:cxnLst/>
              <a:rect l="l" t="t" r="r" b="b"/>
              <a:pathLst>
                <a:path w="2219959" h="1005204">
                  <a:moveTo>
                    <a:pt x="2190376" y="663864"/>
                  </a:moveTo>
                  <a:lnTo>
                    <a:pt x="2197181" y="1001680"/>
                  </a:lnTo>
                  <a:lnTo>
                    <a:pt x="2195314" y="946463"/>
                  </a:lnTo>
                  <a:lnTo>
                    <a:pt x="2192444" y="890305"/>
                  </a:lnTo>
                  <a:lnTo>
                    <a:pt x="2188433" y="833710"/>
                  </a:lnTo>
                  <a:lnTo>
                    <a:pt x="2183145" y="777184"/>
                  </a:lnTo>
                  <a:lnTo>
                    <a:pt x="2176443" y="721233"/>
                  </a:lnTo>
                  <a:lnTo>
                    <a:pt x="2168189" y="666362"/>
                  </a:lnTo>
                  <a:lnTo>
                    <a:pt x="2158248" y="613076"/>
                  </a:lnTo>
                  <a:lnTo>
                    <a:pt x="2146483" y="561882"/>
                  </a:lnTo>
                  <a:lnTo>
                    <a:pt x="2132756" y="513284"/>
                  </a:lnTo>
                  <a:lnTo>
                    <a:pt x="2116932" y="467788"/>
                  </a:lnTo>
                  <a:lnTo>
                    <a:pt x="2098872" y="425899"/>
                  </a:lnTo>
                  <a:lnTo>
                    <a:pt x="2078441" y="388124"/>
                  </a:lnTo>
                  <a:lnTo>
                    <a:pt x="2036420" y="318683"/>
                  </a:lnTo>
                  <a:lnTo>
                    <a:pt x="2010301" y="280059"/>
                  </a:lnTo>
                  <a:lnTo>
                    <a:pt x="1981607" y="245607"/>
                  </a:lnTo>
                  <a:lnTo>
                    <a:pt x="1948176" y="215885"/>
                  </a:lnTo>
                  <a:lnTo>
                    <a:pt x="1907843" y="191453"/>
                  </a:lnTo>
                  <a:lnTo>
                    <a:pt x="1858448" y="172869"/>
                  </a:lnTo>
                  <a:lnTo>
                    <a:pt x="1837633" y="165958"/>
                  </a:lnTo>
                  <a:lnTo>
                    <a:pt x="1816465" y="157210"/>
                  </a:lnTo>
                  <a:lnTo>
                    <a:pt x="1794420" y="146900"/>
                  </a:lnTo>
                  <a:lnTo>
                    <a:pt x="1747691" y="123743"/>
                  </a:lnTo>
                  <a:lnTo>
                    <a:pt x="1722614" y="111719"/>
                  </a:lnTo>
                  <a:lnTo>
                    <a:pt x="1665727" y="87302"/>
                  </a:lnTo>
                  <a:lnTo>
                    <a:pt x="1597609" y="64098"/>
                  </a:lnTo>
                  <a:lnTo>
                    <a:pt x="1558490" y="53592"/>
                  </a:lnTo>
                  <a:lnTo>
                    <a:pt x="1515547" y="44158"/>
                  </a:lnTo>
                  <a:lnTo>
                    <a:pt x="1468440" y="36052"/>
                  </a:lnTo>
                  <a:lnTo>
                    <a:pt x="1416832" y="29531"/>
                  </a:lnTo>
                  <a:lnTo>
                    <a:pt x="1360382" y="24850"/>
                  </a:lnTo>
                  <a:lnTo>
                    <a:pt x="1298753" y="22267"/>
                  </a:lnTo>
                  <a:lnTo>
                    <a:pt x="1231606" y="22036"/>
                  </a:lnTo>
                  <a:lnTo>
                    <a:pt x="1158601" y="24415"/>
                  </a:lnTo>
                  <a:lnTo>
                    <a:pt x="1079400" y="29659"/>
                  </a:lnTo>
                  <a:lnTo>
                    <a:pt x="993665" y="38025"/>
                  </a:lnTo>
                  <a:lnTo>
                    <a:pt x="948175" y="44806"/>
                  </a:lnTo>
                  <a:lnTo>
                    <a:pt x="902737" y="55059"/>
                  </a:lnTo>
                  <a:lnTo>
                    <a:pt x="857373" y="68760"/>
                  </a:lnTo>
                  <a:lnTo>
                    <a:pt x="812106" y="85885"/>
                  </a:lnTo>
                  <a:lnTo>
                    <a:pt x="766958" y="106412"/>
                  </a:lnTo>
                  <a:lnTo>
                    <a:pt x="721953" y="130316"/>
                  </a:lnTo>
                  <a:lnTo>
                    <a:pt x="677112" y="157574"/>
                  </a:lnTo>
                  <a:lnTo>
                    <a:pt x="632459" y="188163"/>
                  </a:lnTo>
                  <a:lnTo>
                    <a:pt x="588017" y="222058"/>
                  </a:lnTo>
                  <a:lnTo>
                    <a:pt x="552624" y="251753"/>
                  </a:lnTo>
                  <a:lnTo>
                    <a:pt x="517386" y="283577"/>
                  </a:lnTo>
                  <a:lnTo>
                    <a:pt x="482329" y="317497"/>
                  </a:lnTo>
                  <a:lnTo>
                    <a:pt x="447481" y="353479"/>
                  </a:lnTo>
                  <a:lnTo>
                    <a:pt x="412868" y="391492"/>
                  </a:lnTo>
                  <a:lnTo>
                    <a:pt x="378517" y="431501"/>
                  </a:lnTo>
                  <a:lnTo>
                    <a:pt x="344457" y="473475"/>
                  </a:lnTo>
                  <a:lnTo>
                    <a:pt x="310713" y="517380"/>
                  </a:lnTo>
                  <a:lnTo>
                    <a:pt x="277314" y="563183"/>
                  </a:lnTo>
                  <a:lnTo>
                    <a:pt x="249763" y="603062"/>
                  </a:lnTo>
                  <a:lnTo>
                    <a:pt x="222948" y="643414"/>
                  </a:lnTo>
                  <a:lnTo>
                    <a:pt x="196868" y="684227"/>
                  </a:lnTo>
                  <a:lnTo>
                    <a:pt x="171524" y="725490"/>
                  </a:lnTo>
                  <a:lnTo>
                    <a:pt x="146914" y="767188"/>
                  </a:lnTo>
                  <a:lnTo>
                    <a:pt x="123038" y="809310"/>
                  </a:lnTo>
                  <a:lnTo>
                    <a:pt x="99897" y="851842"/>
                  </a:lnTo>
                  <a:lnTo>
                    <a:pt x="77489" y="894773"/>
                  </a:lnTo>
                  <a:lnTo>
                    <a:pt x="55815" y="938088"/>
                  </a:lnTo>
                  <a:lnTo>
                    <a:pt x="34875" y="981777"/>
                  </a:lnTo>
                  <a:lnTo>
                    <a:pt x="24347" y="1004727"/>
                  </a:lnTo>
                  <a:lnTo>
                    <a:pt x="0" y="1004727"/>
                  </a:lnTo>
                  <a:lnTo>
                    <a:pt x="30207" y="939530"/>
                  </a:lnTo>
                  <a:lnTo>
                    <a:pt x="52409" y="894496"/>
                  </a:lnTo>
                  <a:lnTo>
                    <a:pt x="75434" y="849893"/>
                  </a:lnTo>
                  <a:lnTo>
                    <a:pt x="99274" y="805733"/>
                  </a:lnTo>
                  <a:lnTo>
                    <a:pt x="123924" y="762025"/>
                  </a:lnTo>
                  <a:lnTo>
                    <a:pt x="149375" y="718779"/>
                  </a:lnTo>
                  <a:lnTo>
                    <a:pt x="175620" y="676007"/>
                  </a:lnTo>
                  <a:lnTo>
                    <a:pt x="202651" y="633717"/>
                  </a:lnTo>
                  <a:lnTo>
                    <a:pt x="230461" y="591921"/>
                  </a:lnTo>
                  <a:lnTo>
                    <a:pt x="259043" y="550629"/>
                  </a:lnTo>
                  <a:lnTo>
                    <a:pt x="292826" y="504275"/>
                  </a:lnTo>
                  <a:lnTo>
                    <a:pt x="326992" y="459851"/>
                  </a:lnTo>
                  <a:lnTo>
                    <a:pt x="361507" y="417381"/>
                  </a:lnTo>
                  <a:lnTo>
                    <a:pt x="396341" y="376889"/>
                  </a:lnTo>
                  <a:lnTo>
                    <a:pt x="431460" y="338398"/>
                  </a:lnTo>
                  <a:lnTo>
                    <a:pt x="466833" y="301931"/>
                  </a:lnTo>
                  <a:lnTo>
                    <a:pt x="502429" y="267513"/>
                  </a:lnTo>
                  <a:lnTo>
                    <a:pt x="538214" y="235168"/>
                  </a:lnTo>
                  <a:lnTo>
                    <a:pt x="574157" y="204919"/>
                  </a:lnTo>
                  <a:lnTo>
                    <a:pt x="619747" y="170125"/>
                  </a:lnTo>
                  <a:lnTo>
                    <a:pt x="665620" y="138752"/>
                  </a:lnTo>
                  <a:lnTo>
                    <a:pt x="711737" y="110815"/>
                  </a:lnTo>
                  <a:lnTo>
                    <a:pt x="758063" y="86328"/>
                  </a:lnTo>
                  <a:lnTo>
                    <a:pt x="804561" y="65305"/>
                  </a:lnTo>
                  <a:lnTo>
                    <a:pt x="851194" y="47762"/>
                  </a:lnTo>
                  <a:lnTo>
                    <a:pt x="897925" y="33713"/>
                  </a:lnTo>
                  <a:lnTo>
                    <a:pt x="944718" y="23173"/>
                  </a:lnTo>
                  <a:lnTo>
                    <a:pt x="991535" y="16156"/>
                  </a:lnTo>
                  <a:lnTo>
                    <a:pt x="1078496" y="7685"/>
                  </a:lnTo>
                  <a:lnTo>
                    <a:pt x="1158848" y="2387"/>
                  </a:lnTo>
                  <a:lnTo>
                    <a:pt x="1232932" y="0"/>
                  </a:lnTo>
                  <a:lnTo>
                    <a:pt x="1301090" y="263"/>
                  </a:lnTo>
                  <a:lnTo>
                    <a:pt x="1363665" y="2918"/>
                  </a:lnTo>
                  <a:lnTo>
                    <a:pt x="1420998" y="7702"/>
                  </a:lnTo>
                  <a:lnTo>
                    <a:pt x="1473431" y="14357"/>
                  </a:lnTo>
                  <a:lnTo>
                    <a:pt x="1521307" y="22621"/>
                  </a:lnTo>
                  <a:lnTo>
                    <a:pt x="1564967" y="32234"/>
                  </a:lnTo>
                  <a:lnTo>
                    <a:pt x="1604753" y="42936"/>
                  </a:lnTo>
                  <a:lnTo>
                    <a:pt x="1674072" y="66564"/>
                  </a:lnTo>
                  <a:lnTo>
                    <a:pt x="1732001" y="91423"/>
                  </a:lnTo>
                  <a:lnTo>
                    <a:pt x="1803937" y="126701"/>
                  </a:lnTo>
                  <a:lnTo>
                    <a:pt x="1825202" y="136737"/>
                  </a:lnTo>
                  <a:lnTo>
                    <a:pt x="1845378" y="145109"/>
                  </a:lnTo>
                  <a:lnTo>
                    <a:pt x="1864772" y="151391"/>
                  </a:lnTo>
                  <a:lnTo>
                    <a:pt x="1918053" y="171582"/>
                  </a:lnTo>
                  <a:lnTo>
                    <a:pt x="1961559" y="198011"/>
                  </a:lnTo>
                  <a:lnTo>
                    <a:pt x="1997478" y="229836"/>
                  </a:lnTo>
                  <a:lnTo>
                    <a:pt x="2027999" y="266218"/>
                  </a:lnTo>
                  <a:lnTo>
                    <a:pt x="2055310" y="306316"/>
                  </a:lnTo>
                  <a:lnTo>
                    <a:pt x="2097903" y="375932"/>
                  </a:lnTo>
                  <a:lnTo>
                    <a:pt x="2117981" y="412926"/>
                  </a:lnTo>
                  <a:lnTo>
                    <a:pt x="2135829" y="453672"/>
                  </a:lnTo>
                  <a:lnTo>
                    <a:pt x="2151568" y="497725"/>
                  </a:lnTo>
                  <a:lnTo>
                    <a:pt x="2165323" y="544641"/>
                  </a:lnTo>
                  <a:lnTo>
                    <a:pt x="2177217" y="593977"/>
                  </a:lnTo>
                  <a:lnTo>
                    <a:pt x="2187373" y="645287"/>
                  </a:lnTo>
                  <a:lnTo>
                    <a:pt x="2190376" y="663864"/>
                  </a:lnTo>
                  <a:close/>
                </a:path>
                <a:path w="2219959" h="1005204">
                  <a:moveTo>
                    <a:pt x="2219677" y="1004727"/>
                  </a:moveTo>
                  <a:lnTo>
                    <a:pt x="2197237" y="1004727"/>
                  </a:lnTo>
                  <a:lnTo>
                    <a:pt x="2190376" y="663864"/>
                  </a:lnTo>
                  <a:lnTo>
                    <a:pt x="2195915" y="698127"/>
                  </a:lnTo>
                  <a:lnTo>
                    <a:pt x="2202965" y="752053"/>
                  </a:lnTo>
                  <a:lnTo>
                    <a:pt x="2208647" y="806621"/>
                  </a:lnTo>
                  <a:lnTo>
                    <a:pt x="2213084" y="861385"/>
                  </a:lnTo>
                  <a:lnTo>
                    <a:pt x="2216401" y="915902"/>
                  </a:lnTo>
                  <a:lnTo>
                    <a:pt x="2218719" y="969726"/>
                  </a:lnTo>
                  <a:lnTo>
                    <a:pt x="2219677" y="1004727"/>
                  </a:lnTo>
                  <a:close/>
                </a:path>
              </a:pathLst>
            </a:custGeom>
            <a:solidFill>
              <a:srgbClr val="183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5192" y="1205729"/>
            <a:ext cx="45065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35" dirty="0">
                <a:latin typeface="Times New Roman"/>
                <a:cs typeface="Times New Roman"/>
              </a:rPr>
              <a:t>P</a:t>
            </a:r>
            <a:r>
              <a:rPr spc="-1010" dirty="0">
                <a:latin typeface="Times New Roman"/>
                <a:cs typeface="Times New Roman"/>
              </a:rPr>
              <a:t>E</a:t>
            </a:r>
            <a:r>
              <a:rPr spc="-1019" dirty="0">
                <a:latin typeface="Times New Roman"/>
                <a:cs typeface="Times New Roman"/>
              </a:rPr>
              <a:t>R</a:t>
            </a:r>
            <a:r>
              <a:rPr spc="-530" dirty="0">
                <a:latin typeface="Times New Roman"/>
                <a:cs typeface="Times New Roman"/>
              </a:rPr>
              <a:t>S</a:t>
            </a:r>
            <a:r>
              <a:rPr spc="310" dirty="0">
                <a:latin typeface="Times New Roman"/>
                <a:cs typeface="Times New Roman"/>
              </a:rPr>
              <a:t>O</a:t>
            </a:r>
            <a:r>
              <a:rPr spc="-755" dirty="0">
                <a:latin typeface="Times New Roman"/>
                <a:cs typeface="Times New Roman"/>
              </a:rPr>
              <a:t>N</a:t>
            </a:r>
            <a:r>
              <a:rPr spc="-1060" dirty="0">
                <a:latin typeface="Times New Roman"/>
                <a:cs typeface="Times New Roman"/>
              </a:rPr>
              <a:t>A</a:t>
            </a:r>
            <a:r>
              <a:rPr spc="-1170" dirty="0"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0165" y="7041613"/>
            <a:ext cx="19545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700" algn="l"/>
              </a:tabLst>
            </a:pPr>
            <a:r>
              <a:rPr sz="2100" spc="-300" dirty="0">
                <a:solidFill>
                  <a:srgbClr val="183C36"/>
                </a:solidFill>
                <a:latin typeface="Tahoma"/>
                <a:cs typeface="Tahoma"/>
              </a:rPr>
              <a:t>1.	</a:t>
            </a:r>
            <a:r>
              <a:rPr sz="2100" spc="140" dirty="0">
                <a:solidFill>
                  <a:srgbClr val="183C36"/>
                </a:solidFill>
                <a:latin typeface="Trebuchet MS"/>
                <a:cs typeface="Trebuchet MS"/>
              </a:rPr>
              <a:t>KESEHATAN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6433" y="6996125"/>
            <a:ext cx="1582420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marR="5080" indent="-174625">
              <a:lnSpc>
                <a:spcPct val="114199"/>
              </a:lnSpc>
              <a:spcBef>
                <a:spcPts val="100"/>
              </a:spcBef>
            </a:pPr>
            <a:r>
              <a:rPr sz="2100" spc="175" dirty="0">
                <a:solidFill>
                  <a:srgbClr val="183C36"/>
                </a:solidFill>
                <a:latin typeface="Trebuchet MS"/>
                <a:cs typeface="Trebuchet MS"/>
              </a:rPr>
              <a:t>2</a:t>
            </a:r>
            <a:r>
              <a:rPr sz="2100" spc="-300" dirty="0">
                <a:solidFill>
                  <a:srgbClr val="183C36"/>
                </a:solidFill>
                <a:latin typeface="Trebuchet MS"/>
                <a:cs typeface="Trebuchet MS"/>
              </a:rPr>
              <a:t>.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45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16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105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2100" spc="18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17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U  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HYGENES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69935" y="6996125"/>
            <a:ext cx="1948814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 marR="5080" indent="-62230">
              <a:lnSpc>
                <a:spcPct val="114199"/>
              </a:lnSpc>
              <a:spcBef>
                <a:spcPts val="100"/>
              </a:spcBef>
            </a:pPr>
            <a:r>
              <a:rPr sz="2100" spc="155" dirty="0">
                <a:solidFill>
                  <a:srgbClr val="183C36"/>
                </a:solidFill>
                <a:latin typeface="Trebuchet MS"/>
                <a:cs typeface="Trebuchet MS"/>
              </a:rPr>
              <a:t>3</a:t>
            </a:r>
            <a:r>
              <a:rPr sz="2100" spc="-300" dirty="0">
                <a:solidFill>
                  <a:srgbClr val="183C36"/>
                </a:solidFill>
                <a:latin typeface="Trebuchet MS"/>
                <a:cs typeface="Trebuchet MS"/>
              </a:rPr>
              <a:t>.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7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180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16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24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90" dirty="0">
                <a:solidFill>
                  <a:srgbClr val="183C36"/>
                </a:solidFill>
                <a:latin typeface="Trebuchet MS"/>
                <a:cs typeface="Trebuchet MS"/>
              </a:rPr>
              <a:t>H</a:t>
            </a:r>
            <a:r>
              <a:rPr sz="2100" spc="18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95" dirty="0">
                <a:solidFill>
                  <a:srgbClr val="183C36"/>
                </a:solidFill>
                <a:latin typeface="Trebuchet MS"/>
                <a:cs typeface="Trebuchet MS"/>
              </a:rPr>
              <a:t>N  </a:t>
            </a:r>
            <a:r>
              <a:rPr sz="2100" spc="135" dirty="0">
                <a:solidFill>
                  <a:srgbClr val="183C36"/>
                </a:solidFill>
                <a:latin typeface="Trebuchet MS"/>
                <a:cs typeface="Trebuchet MS"/>
              </a:rPr>
              <a:t>PERORANGAN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43866" y="6996125"/>
            <a:ext cx="1953895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0" marR="5080" indent="-387985">
              <a:lnSpc>
                <a:spcPct val="114199"/>
              </a:lnSpc>
              <a:spcBef>
                <a:spcPts val="100"/>
              </a:spcBef>
            </a:pPr>
            <a:r>
              <a:rPr sz="2100" spc="195" dirty="0">
                <a:solidFill>
                  <a:srgbClr val="183C36"/>
                </a:solidFill>
                <a:latin typeface="Trebuchet MS"/>
                <a:cs typeface="Trebuchet MS"/>
              </a:rPr>
              <a:t>4</a:t>
            </a:r>
            <a:r>
              <a:rPr sz="2100" spc="-300" dirty="0">
                <a:solidFill>
                  <a:srgbClr val="183C36"/>
                </a:solidFill>
                <a:latin typeface="Trebuchet MS"/>
                <a:cs typeface="Trebuchet MS"/>
              </a:rPr>
              <a:t>.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7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180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16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24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90" dirty="0">
                <a:solidFill>
                  <a:srgbClr val="183C36"/>
                </a:solidFill>
                <a:latin typeface="Trebuchet MS"/>
                <a:cs typeface="Trebuchet MS"/>
              </a:rPr>
              <a:t>H</a:t>
            </a:r>
            <a:r>
              <a:rPr sz="2100" spc="18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95" dirty="0">
                <a:solidFill>
                  <a:srgbClr val="183C36"/>
                </a:solidFill>
                <a:latin typeface="Trebuchet MS"/>
                <a:cs typeface="Trebuchet MS"/>
              </a:rPr>
              <a:t>N  </a:t>
            </a:r>
            <a:r>
              <a:rPr sz="2100" spc="145" dirty="0">
                <a:solidFill>
                  <a:srgbClr val="183C36"/>
                </a:solidFill>
                <a:latin typeface="Trebuchet MS"/>
                <a:cs typeface="Trebuchet MS"/>
              </a:rPr>
              <a:t>PAKAIAN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44028" y="6996125"/>
            <a:ext cx="2105660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14199"/>
              </a:lnSpc>
              <a:spcBef>
                <a:spcPts val="100"/>
              </a:spcBef>
            </a:pPr>
            <a:r>
              <a:rPr sz="2100" spc="195" dirty="0">
                <a:solidFill>
                  <a:srgbClr val="183C36"/>
                </a:solidFill>
                <a:latin typeface="Trebuchet MS"/>
                <a:cs typeface="Trebuchet MS"/>
              </a:rPr>
              <a:t>5</a:t>
            </a:r>
            <a:r>
              <a:rPr sz="2100" spc="-300" dirty="0">
                <a:solidFill>
                  <a:srgbClr val="183C36"/>
                </a:solidFill>
                <a:latin typeface="Trebuchet MS"/>
                <a:cs typeface="Trebuchet MS"/>
              </a:rPr>
              <a:t>.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7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180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16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24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90" dirty="0">
                <a:solidFill>
                  <a:srgbClr val="183C36"/>
                </a:solidFill>
                <a:latin typeface="Trebuchet MS"/>
                <a:cs typeface="Trebuchet MS"/>
              </a:rPr>
              <a:t>H</a:t>
            </a:r>
            <a:r>
              <a:rPr sz="2100" spc="18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95" dirty="0">
                <a:solidFill>
                  <a:srgbClr val="183C36"/>
                </a:solidFill>
                <a:latin typeface="Trebuchet MS"/>
                <a:cs typeface="Trebuchet MS"/>
              </a:rPr>
              <a:t>N  </a:t>
            </a:r>
            <a:r>
              <a:rPr sz="2100" spc="145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16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105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14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17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18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145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18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14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endParaRPr sz="2100">
              <a:latin typeface="Trebuchet MS"/>
              <a:cs typeface="Trebuchet MS"/>
            </a:endParaRPr>
          </a:p>
          <a:p>
            <a:pPr marL="633095">
              <a:lnSpc>
                <a:spcPct val="100000"/>
              </a:lnSpc>
              <a:spcBef>
                <a:spcPts val="355"/>
              </a:spcBef>
            </a:pPr>
            <a:r>
              <a:rPr sz="2100" spc="155" dirty="0">
                <a:solidFill>
                  <a:srgbClr val="183C36"/>
                </a:solidFill>
                <a:latin typeface="Trebuchet MS"/>
                <a:cs typeface="Trebuchet MS"/>
              </a:rPr>
              <a:t>KERJA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648182" y="5152041"/>
            <a:ext cx="857250" cy="1563370"/>
            <a:chOff x="8648182" y="5152041"/>
            <a:chExt cx="857250" cy="1563370"/>
          </a:xfrm>
        </p:grpSpPr>
        <p:sp>
          <p:nvSpPr>
            <p:cNvPr id="9" name="object 9"/>
            <p:cNvSpPr/>
            <p:nvPr/>
          </p:nvSpPr>
          <p:spPr>
            <a:xfrm>
              <a:off x="8706320" y="5152041"/>
              <a:ext cx="711835" cy="706755"/>
            </a:xfrm>
            <a:custGeom>
              <a:avLst/>
              <a:gdLst/>
              <a:ahLst/>
              <a:cxnLst/>
              <a:rect l="l" t="t" r="r" b="b"/>
              <a:pathLst>
                <a:path w="711834" h="706754">
                  <a:moveTo>
                    <a:pt x="404841" y="706150"/>
                  </a:moveTo>
                  <a:lnTo>
                    <a:pt x="349901" y="694057"/>
                  </a:lnTo>
                  <a:lnTo>
                    <a:pt x="315743" y="667453"/>
                  </a:lnTo>
                  <a:lnTo>
                    <a:pt x="298259" y="640849"/>
                  </a:lnTo>
                  <a:lnTo>
                    <a:pt x="293344" y="628756"/>
                  </a:lnTo>
                  <a:lnTo>
                    <a:pt x="273251" y="641216"/>
                  </a:lnTo>
                  <a:lnTo>
                    <a:pt x="225981" y="663783"/>
                  </a:lnTo>
                  <a:lnTo>
                    <a:pt x="171045" y="674242"/>
                  </a:lnTo>
                  <a:lnTo>
                    <a:pt x="127956" y="650373"/>
                  </a:lnTo>
                  <a:lnTo>
                    <a:pt x="113405" y="600943"/>
                  </a:lnTo>
                  <a:lnTo>
                    <a:pt x="121253" y="555166"/>
                  </a:lnTo>
                  <a:lnTo>
                    <a:pt x="136766" y="521498"/>
                  </a:lnTo>
                  <a:lnTo>
                    <a:pt x="145211" y="508396"/>
                  </a:lnTo>
                  <a:lnTo>
                    <a:pt x="125658" y="504872"/>
                  </a:lnTo>
                  <a:lnTo>
                    <a:pt x="80968" y="490015"/>
                  </a:lnTo>
                  <a:lnTo>
                    <a:pt x="32096" y="457393"/>
                  </a:lnTo>
                  <a:lnTo>
                    <a:pt x="0" y="400578"/>
                  </a:lnTo>
                  <a:lnTo>
                    <a:pt x="3782" y="337717"/>
                  </a:lnTo>
                  <a:lnTo>
                    <a:pt x="33847" y="291794"/>
                  </a:lnTo>
                  <a:lnTo>
                    <a:pt x="68092" y="263634"/>
                  </a:lnTo>
                  <a:lnTo>
                    <a:pt x="84419" y="254064"/>
                  </a:lnTo>
                  <a:lnTo>
                    <a:pt x="81324" y="231876"/>
                  </a:lnTo>
                  <a:lnTo>
                    <a:pt x="79773" y="179840"/>
                  </a:lnTo>
                  <a:lnTo>
                    <a:pt x="91363" y="119747"/>
                  </a:lnTo>
                  <a:lnTo>
                    <a:pt x="127690" y="73390"/>
                  </a:lnTo>
                  <a:lnTo>
                    <a:pt x="183099" y="57932"/>
                  </a:lnTo>
                  <a:lnTo>
                    <a:pt x="236666" y="65817"/>
                  </a:lnTo>
                  <a:lnTo>
                    <a:pt x="277092" y="81759"/>
                  </a:lnTo>
                  <a:lnTo>
                    <a:pt x="293078" y="90470"/>
                  </a:lnTo>
                  <a:lnTo>
                    <a:pt x="293874" y="75133"/>
                  </a:lnTo>
                  <a:lnTo>
                    <a:pt x="302635" y="42032"/>
                  </a:lnTo>
                  <a:lnTo>
                    <a:pt x="328916" y="10533"/>
                  </a:lnTo>
                  <a:lnTo>
                    <a:pt x="382276" y="0"/>
                  </a:lnTo>
                  <a:lnTo>
                    <a:pt x="433603" y="20032"/>
                  </a:lnTo>
                  <a:lnTo>
                    <a:pt x="455413" y="55776"/>
                  </a:lnTo>
                  <a:lnTo>
                    <a:pt x="459702" y="89920"/>
                  </a:lnTo>
                  <a:lnTo>
                    <a:pt x="458466" y="105148"/>
                  </a:lnTo>
                  <a:lnTo>
                    <a:pt x="471183" y="92267"/>
                  </a:lnTo>
                  <a:lnTo>
                    <a:pt x="504060" y="68153"/>
                  </a:lnTo>
                  <a:lnTo>
                    <a:pt x="549182" y="54596"/>
                  </a:lnTo>
                  <a:lnTo>
                    <a:pt x="598634" y="73390"/>
                  </a:lnTo>
                  <a:lnTo>
                    <a:pt x="630581" y="113284"/>
                  </a:lnTo>
                  <a:lnTo>
                    <a:pt x="637193" y="146147"/>
                  </a:lnTo>
                  <a:lnTo>
                    <a:pt x="631560" y="168452"/>
                  </a:lnTo>
                  <a:lnTo>
                    <a:pt x="626774" y="176671"/>
                  </a:lnTo>
                  <a:lnTo>
                    <a:pt x="640047" y="180886"/>
                  </a:lnTo>
                  <a:lnTo>
                    <a:pt x="669249" y="197587"/>
                  </a:lnTo>
                  <a:lnTo>
                    <a:pt x="698450" y="232852"/>
                  </a:lnTo>
                  <a:lnTo>
                    <a:pt x="711724" y="292761"/>
                  </a:lnTo>
                  <a:lnTo>
                    <a:pt x="701976" y="354505"/>
                  </a:lnTo>
                  <a:lnTo>
                    <a:pt x="680531" y="393806"/>
                  </a:lnTo>
                  <a:lnTo>
                    <a:pt x="659086" y="414543"/>
                  </a:lnTo>
                  <a:lnTo>
                    <a:pt x="649338" y="420594"/>
                  </a:lnTo>
                  <a:lnTo>
                    <a:pt x="657477" y="429501"/>
                  </a:lnTo>
                  <a:lnTo>
                    <a:pt x="671041" y="455221"/>
                  </a:lnTo>
                  <a:lnTo>
                    <a:pt x="673753" y="496253"/>
                  </a:lnTo>
                  <a:lnTo>
                    <a:pt x="649338" y="551096"/>
                  </a:lnTo>
                  <a:lnTo>
                    <a:pt x="605470" y="591594"/>
                  </a:lnTo>
                  <a:lnTo>
                    <a:pt x="565384" y="601068"/>
                  </a:lnTo>
                  <a:lnTo>
                    <a:pt x="536149" y="595230"/>
                  </a:lnTo>
                  <a:lnTo>
                    <a:pt x="524833" y="589792"/>
                  </a:lnTo>
                  <a:lnTo>
                    <a:pt x="518590" y="607973"/>
                  </a:lnTo>
                  <a:lnTo>
                    <a:pt x="498187" y="647971"/>
                  </a:lnTo>
                  <a:lnTo>
                    <a:pt x="461108" y="687969"/>
                  </a:lnTo>
                  <a:lnTo>
                    <a:pt x="404841" y="706150"/>
                  </a:lnTo>
                  <a:close/>
                </a:path>
              </a:pathLst>
            </a:custGeom>
            <a:solidFill>
              <a:srgbClr val="ECB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9836" y="5472024"/>
              <a:ext cx="97161" cy="976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648182" y="5806951"/>
              <a:ext cx="857250" cy="908685"/>
            </a:xfrm>
            <a:custGeom>
              <a:avLst/>
              <a:gdLst/>
              <a:ahLst/>
              <a:cxnLst/>
              <a:rect l="l" t="t" r="r" b="b"/>
              <a:pathLst>
                <a:path w="857250" h="908684">
                  <a:moveTo>
                    <a:pt x="488464" y="908174"/>
                  </a:moveTo>
                  <a:lnTo>
                    <a:pt x="464020" y="850250"/>
                  </a:lnTo>
                  <a:lnTo>
                    <a:pt x="406799" y="720795"/>
                  </a:lnTo>
                  <a:lnTo>
                    <a:pt x="340966" y="586286"/>
                  </a:lnTo>
                  <a:lnTo>
                    <a:pt x="290689" y="513200"/>
                  </a:lnTo>
                  <a:lnTo>
                    <a:pt x="226528" y="496970"/>
                  </a:lnTo>
                  <a:lnTo>
                    <a:pt x="140765" y="494051"/>
                  </a:lnTo>
                  <a:lnTo>
                    <a:pt x="65653" y="497437"/>
                  </a:lnTo>
                  <a:lnTo>
                    <a:pt x="33449" y="500123"/>
                  </a:lnTo>
                  <a:lnTo>
                    <a:pt x="0" y="382698"/>
                  </a:lnTo>
                  <a:lnTo>
                    <a:pt x="11016" y="377419"/>
                  </a:lnTo>
                  <a:lnTo>
                    <a:pt x="46921" y="366685"/>
                  </a:lnTo>
                  <a:lnTo>
                    <a:pt x="111995" y="358154"/>
                  </a:lnTo>
                  <a:lnTo>
                    <a:pt x="210517" y="359480"/>
                  </a:lnTo>
                  <a:lnTo>
                    <a:pt x="254439" y="368112"/>
                  </a:lnTo>
                  <a:lnTo>
                    <a:pt x="293482" y="386087"/>
                  </a:lnTo>
                  <a:lnTo>
                    <a:pt x="327933" y="412125"/>
                  </a:lnTo>
                  <a:lnTo>
                    <a:pt x="358079" y="444949"/>
                  </a:lnTo>
                  <a:lnTo>
                    <a:pt x="384205" y="483281"/>
                  </a:lnTo>
                  <a:lnTo>
                    <a:pt x="406600" y="525843"/>
                  </a:lnTo>
                  <a:lnTo>
                    <a:pt x="425548" y="571357"/>
                  </a:lnTo>
                  <a:lnTo>
                    <a:pt x="441338" y="618546"/>
                  </a:lnTo>
                  <a:lnTo>
                    <a:pt x="454256" y="666131"/>
                  </a:lnTo>
                  <a:lnTo>
                    <a:pt x="464588" y="712835"/>
                  </a:lnTo>
                  <a:lnTo>
                    <a:pt x="472621" y="757380"/>
                  </a:lnTo>
                  <a:lnTo>
                    <a:pt x="478641" y="798488"/>
                  </a:lnTo>
                  <a:lnTo>
                    <a:pt x="457138" y="266"/>
                  </a:lnTo>
                  <a:lnTo>
                    <a:pt x="465102" y="0"/>
                  </a:lnTo>
                  <a:lnTo>
                    <a:pt x="484216" y="707217"/>
                  </a:lnTo>
                  <a:lnTo>
                    <a:pt x="488567" y="655416"/>
                  </a:lnTo>
                  <a:lnTo>
                    <a:pt x="496142" y="603544"/>
                  </a:lnTo>
                  <a:lnTo>
                    <a:pt x="507593" y="553525"/>
                  </a:lnTo>
                  <a:lnTo>
                    <a:pt x="523577" y="507284"/>
                  </a:lnTo>
                  <a:lnTo>
                    <a:pt x="544748" y="466742"/>
                  </a:lnTo>
                  <a:lnTo>
                    <a:pt x="571761" y="433824"/>
                  </a:lnTo>
                  <a:lnTo>
                    <a:pt x="605270" y="410453"/>
                  </a:lnTo>
                  <a:lnTo>
                    <a:pt x="712699" y="365768"/>
                  </a:lnTo>
                  <a:lnTo>
                    <a:pt x="789341" y="345002"/>
                  </a:lnTo>
                  <a:lnTo>
                    <a:pt x="835271" y="339147"/>
                  </a:lnTo>
                  <a:lnTo>
                    <a:pt x="850564" y="339197"/>
                  </a:lnTo>
                  <a:lnTo>
                    <a:pt x="856936" y="448616"/>
                  </a:lnTo>
                  <a:lnTo>
                    <a:pt x="821612" y="460112"/>
                  </a:lnTo>
                  <a:lnTo>
                    <a:pt x="740395" y="489548"/>
                  </a:lnTo>
                  <a:lnTo>
                    <a:pt x="650417" y="529341"/>
                  </a:lnTo>
                  <a:lnTo>
                    <a:pt x="588811" y="571912"/>
                  </a:lnTo>
                  <a:lnTo>
                    <a:pt x="557117" y="643368"/>
                  </a:lnTo>
                  <a:lnTo>
                    <a:pt x="524402" y="756856"/>
                  </a:lnTo>
                  <a:lnTo>
                    <a:pt x="498805" y="861938"/>
                  </a:lnTo>
                  <a:lnTo>
                    <a:pt x="488464" y="908174"/>
                  </a:lnTo>
                  <a:close/>
                </a:path>
              </a:pathLst>
            </a:custGeom>
            <a:solidFill>
              <a:srgbClr val="183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616842" y="5341803"/>
            <a:ext cx="702945" cy="1372870"/>
          </a:xfrm>
          <a:custGeom>
            <a:avLst/>
            <a:gdLst/>
            <a:ahLst/>
            <a:cxnLst/>
            <a:rect l="l" t="t" r="r" b="b"/>
            <a:pathLst>
              <a:path w="702945" h="1372870">
                <a:moveTo>
                  <a:pt x="339564" y="875378"/>
                </a:moveTo>
                <a:lnTo>
                  <a:pt x="325797" y="875378"/>
                </a:lnTo>
                <a:lnTo>
                  <a:pt x="330821" y="818913"/>
                </a:lnTo>
                <a:lnTo>
                  <a:pt x="335374" y="760720"/>
                </a:lnTo>
                <a:lnTo>
                  <a:pt x="339466" y="702034"/>
                </a:lnTo>
                <a:lnTo>
                  <a:pt x="343220" y="642084"/>
                </a:lnTo>
                <a:lnTo>
                  <a:pt x="346506" y="584216"/>
                </a:lnTo>
                <a:lnTo>
                  <a:pt x="349064" y="535362"/>
                </a:lnTo>
                <a:lnTo>
                  <a:pt x="351457" y="485827"/>
                </a:lnTo>
                <a:lnTo>
                  <a:pt x="353575" y="438503"/>
                </a:lnTo>
                <a:lnTo>
                  <a:pt x="355958" y="381119"/>
                </a:lnTo>
                <a:lnTo>
                  <a:pt x="334058" y="372424"/>
                </a:lnTo>
                <a:lnTo>
                  <a:pt x="298940" y="356431"/>
                </a:lnTo>
                <a:lnTo>
                  <a:pt x="256317" y="333556"/>
                </a:lnTo>
                <a:lnTo>
                  <a:pt x="211897" y="304216"/>
                </a:lnTo>
                <a:lnTo>
                  <a:pt x="171394" y="268829"/>
                </a:lnTo>
                <a:lnTo>
                  <a:pt x="140517" y="227813"/>
                </a:lnTo>
                <a:lnTo>
                  <a:pt x="120013" y="176252"/>
                </a:lnTo>
                <a:lnTo>
                  <a:pt x="110469" y="122349"/>
                </a:lnTo>
                <a:lnTo>
                  <a:pt x="109509" y="71938"/>
                </a:lnTo>
                <a:lnTo>
                  <a:pt x="114755" y="30854"/>
                </a:lnTo>
                <a:lnTo>
                  <a:pt x="123831" y="4929"/>
                </a:lnTo>
                <a:lnTo>
                  <a:pt x="134361" y="0"/>
                </a:lnTo>
                <a:lnTo>
                  <a:pt x="171419" y="26450"/>
                </a:lnTo>
                <a:lnTo>
                  <a:pt x="204149" y="51089"/>
                </a:lnTo>
                <a:lnTo>
                  <a:pt x="236071" y="78775"/>
                </a:lnTo>
                <a:lnTo>
                  <a:pt x="270705" y="114366"/>
                </a:lnTo>
                <a:lnTo>
                  <a:pt x="305483" y="155802"/>
                </a:lnTo>
                <a:lnTo>
                  <a:pt x="333799" y="195887"/>
                </a:lnTo>
                <a:lnTo>
                  <a:pt x="353111" y="231775"/>
                </a:lnTo>
                <a:lnTo>
                  <a:pt x="361359" y="278049"/>
                </a:lnTo>
                <a:lnTo>
                  <a:pt x="361405" y="307034"/>
                </a:lnTo>
                <a:lnTo>
                  <a:pt x="361272" y="323830"/>
                </a:lnTo>
                <a:lnTo>
                  <a:pt x="360883" y="346778"/>
                </a:lnTo>
                <a:lnTo>
                  <a:pt x="370424" y="347392"/>
                </a:lnTo>
                <a:lnTo>
                  <a:pt x="370127" y="355977"/>
                </a:lnTo>
                <a:lnTo>
                  <a:pt x="370116" y="357816"/>
                </a:lnTo>
                <a:lnTo>
                  <a:pt x="567722" y="357816"/>
                </a:lnTo>
                <a:lnTo>
                  <a:pt x="563501" y="360147"/>
                </a:lnTo>
                <a:lnTo>
                  <a:pt x="504542" y="373932"/>
                </a:lnTo>
                <a:lnTo>
                  <a:pt x="498424" y="374373"/>
                </a:lnTo>
                <a:lnTo>
                  <a:pt x="369500" y="374373"/>
                </a:lnTo>
                <a:lnTo>
                  <a:pt x="368473" y="402224"/>
                </a:lnTo>
                <a:lnTo>
                  <a:pt x="366751" y="444414"/>
                </a:lnTo>
                <a:lnTo>
                  <a:pt x="364567" y="493270"/>
                </a:lnTo>
                <a:lnTo>
                  <a:pt x="362170" y="542670"/>
                </a:lnTo>
                <a:lnTo>
                  <a:pt x="359063" y="601011"/>
                </a:lnTo>
                <a:lnTo>
                  <a:pt x="355343" y="664122"/>
                </a:lnTo>
                <a:lnTo>
                  <a:pt x="542899" y="664122"/>
                </a:lnTo>
                <a:lnTo>
                  <a:pt x="539564" y="665332"/>
                </a:lnTo>
                <a:lnTo>
                  <a:pt x="536923" y="665655"/>
                </a:lnTo>
                <a:lnTo>
                  <a:pt x="355343" y="665655"/>
                </a:lnTo>
                <a:lnTo>
                  <a:pt x="351645" y="723012"/>
                </a:lnTo>
                <a:lnTo>
                  <a:pt x="347548" y="780633"/>
                </a:lnTo>
                <a:lnTo>
                  <a:pt x="343022" y="837385"/>
                </a:lnTo>
                <a:lnTo>
                  <a:pt x="339564" y="875378"/>
                </a:lnTo>
                <a:close/>
              </a:path>
              <a:path w="702945" h="1372870">
                <a:moveTo>
                  <a:pt x="567722" y="357816"/>
                </a:moveTo>
                <a:lnTo>
                  <a:pt x="370116" y="357816"/>
                </a:lnTo>
                <a:lnTo>
                  <a:pt x="376488" y="334509"/>
                </a:lnTo>
                <a:lnTo>
                  <a:pt x="391886" y="280421"/>
                </a:lnTo>
                <a:lnTo>
                  <a:pt x="413483" y="236326"/>
                </a:lnTo>
                <a:lnTo>
                  <a:pt x="478674" y="187737"/>
                </a:lnTo>
                <a:lnTo>
                  <a:pt x="522464" y="165570"/>
                </a:lnTo>
                <a:lnTo>
                  <a:pt x="564716" y="148649"/>
                </a:lnTo>
                <a:lnTo>
                  <a:pt x="602177" y="137822"/>
                </a:lnTo>
                <a:lnTo>
                  <a:pt x="680967" y="122951"/>
                </a:lnTo>
                <a:lnTo>
                  <a:pt x="690353" y="136844"/>
                </a:lnTo>
                <a:lnTo>
                  <a:pt x="689354" y="176110"/>
                </a:lnTo>
                <a:lnTo>
                  <a:pt x="676890" y="229402"/>
                </a:lnTo>
                <a:lnTo>
                  <a:pt x="651884" y="285372"/>
                </a:lnTo>
                <a:lnTo>
                  <a:pt x="613257" y="332674"/>
                </a:lnTo>
                <a:lnTo>
                  <a:pt x="567722" y="357816"/>
                </a:lnTo>
                <a:close/>
              </a:path>
              <a:path w="702945" h="1372870">
                <a:moveTo>
                  <a:pt x="343340" y="630395"/>
                </a:moveTo>
                <a:lnTo>
                  <a:pt x="255740" y="611883"/>
                </a:lnTo>
                <a:lnTo>
                  <a:pt x="180128" y="584216"/>
                </a:lnTo>
                <a:lnTo>
                  <a:pt x="113433" y="540251"/>
                </a:lnTo>
                <a:lnTo>
                  <a:pt x="75717" y="493270"/>
                </a:lnTo>
                <a:lnTo>
                  <a:pt x="49923" y="442934"/>
                </a:lnTo>
                <a:lnTo>
                  <a:pt x="35785" y="397661"/>
                </a:lnTo>
                <a:lnTo>
                  <a:pt x="33037" y="365869"/>
                </a:lnTo>
                <a:lnTo>
                  <a:pt x="41414" y="355977"/>
                </a:lnTo>
                <a:lnTo>
                  <a:pt x="82718" y="367211"/>
                </a:lnTo>
                <a:lnTo>
                  <a:pt x="119550" y="378244"/>
                </a:lnTo>
                <a:lnTo>
                  <a:pt x="156324" y="392325"/>
                </a:lnTo>
                <a:lnTo>
                  <a:pt x="197455" y="412700"/>
                </a:lnTo>
                <a:lnTo>
                  <a:pt x="240000" y="438503"/>
                </a:lnTo>
                <a:lnTo>
                  <a:pt x="276053" y="465514"/>
                </a:lnTo>
                <a:lnTo>
                  <a:pt x="316563" y="516028"/>
                </a:lnTo>
                <a:lnTo>
                  <a:pt x="333299" y="584365"/>
                </a:lnTo>
                <a:lnTo>
                  <a:pt x="343340" y="630395"/>
                </a:lnTo>
                <a:close/>
              </a:path>
              <a:path w="702945" h="1372870">
                <a:moveTo>
                  <a:pt x="446084" y="378151"/>
                </a:moveTo>
                <a:lnTo>
                  <a:pt x="397835" y="376924"/>
                </a:lnTo>
                <a:lnTo>
                  <a:pt x="369500" y="374373"/>
                </a:lnTo>
                <a:lnTo>
                  <a:pt x="498424" y="374373"/>
                </a:lnTo>
                <a:lnTo>
                  <a:pt x="446084" y="378151"/>
                </a:lnTo>
                <a:close/>
              </a:path>
              <a:path w="702945" h="1372870">
                <a:moveTo>
                  <a:pt x="542899" y="664122"/>
                </a:moveTo>
                <a:lnTo>
                  <a:pt x="355343" y="664122"/>
                </a:lnTo>
                <a:lnTo>
                  <a:pt x="362407" y="647177"/>
                </a:lnTo>
                <a:lnTo>
                  <a:pt x="388539" y="586727"/>
                </a:lnTo>
                <a:lnTo>
                  <a:pt x="418037" y="542670"/>
                </a:lnTo>
                <a:lnTo>
                  <a:pt x="488181" y="509029"/>
                </a:lnTo>
                <a:lnTo>
                  <a:pt x="534159" y="496405"/>
                </a:lnTo>
                <a:lnTo>
                  <a:pt x="577849" y="488673"/>
                </a:lnTo>
                <a:lnTo>
                  <a:pt x="616143" y="485827"/>
                </a:lnTo>
                <a:lnTo>
                  <a:pt x="653917" y="485971"/>
                </a:lnTo>
                <a:lnTo>
                  <a:pt x="696048" y="487207"/>
                </a:lnTo>
                <a:lnTo>
                  <a:pt x="702563" y="499334"/>
                </a:lnTo>
                <a:lnTo>
                  <a:pt x="694468" y="529475"/>
                </a:lnTo>
                <a:lnTo>
                  <a:pt x="672958" y="569374"/>
                </a:lnTo>
                <a:lnTo>
                  <a:pt x="639231" y="610774"/>
                </a:lnTo>
                <a:lnTo>
                  <a:pt x="594483" y="645419"/>
                </a:lnTo>
                <a:lnTo>
                  <a:pt x="542899" y="664122"/>
                </a:lnTo>
                <a:close/>
              </a:path>
              <a:path w="702945" h="1372870">
                <a:moveTo>
                  <a:pt x="305508" y="1164821"/>
                </a:moveTo>
                <a:lnTo>
                  <a:pt x="291634" y="1164821"/>
                </a:lnTo>
                <a:lnTo>
                  <a:pt x="298251" y="1113592"/>
                </a:lnTo>
                <a:lnTo>
                  <a:pt x="305099" y="1058771"/>
                </a:lnTo>
                <a:lnTo>
                  <a:pt x="312062" y="1001018"/>
                </a:lnTo>
                <a:lnTo>
                  <a:pt x="319026" y="940993"/>
                </a:lnTo>
                <a:lnTo>
                  <a:pt x="321334" y="919875"/>
                </a:lnTo>
                <a:lnTo>
                  <a:pt x="323642" y="898068"/>
                </a:lnTo>
                <a:lnTo>
                  <a:pt x="293259" y="891330"/>
                </a:lnTo>
                <a:lnTo>
                  <a:pt x="246108" y="878160"/>
                </a:lnTo>
                <a:lnTo>
                  <a:pt x="191127" y="858088"/>
                </a:lnTo>
                <a:lnTo>
                  <a:pt x="137254" y="830642"/>
                </a:lnTo>
                <a:lnTo>
                  <a:pt x="93427" y="795352"/>
                </a:lnTo>
                <a:lnTo>
                  <a:pt x="60660" y="746341"/>
                </a:lnTo>
                <a:lnTo>
                  <a:pt x="42105" y="694224"/>
                </a:lnTo>
                <a:lnTo>
                  <a:pt x="35502" y="647818"/>
                </a:lnTo>
                <a:lnTo>
                  <a:pt x="38589" y="615937"/>
                </a:lnTo>
                <a:lnTo>
                  <a:pt x="49108" y="607399"/>
                </a:lnTo>
                <a:lnTo>
                  <a:pt x="88979" y="625245"/>
                </a:lnTo>
                <a:lnTo>
                  <a:pt x="124551" y="642084"/>
                </a:lnTo>
                <a:lnTo>
                  <a:pt x="159950" y="661511"/>
                </a:lnTo>
                <a:lnTo>
                  <a:pt x="199302" y="687118"/>
                </a:lnTo>
                <a:lnTo>
                  <a:pt x="239730" y="717703"/>
                </a:lnTo>
                <a:lnTo>
                  <a:pt x="273667" y="747827"/>
                </a:lnTo>
                <a:lnTo>
                  <a:pt x="310408" y="798419"/>
                </a:lnTo>
                <a:lnTo>
                  <a:pt x="322180" y="855506"/>
                </a:lnTo>
                <a:lnTo>
                  <a:pt x="325797" y="875378"/>
                </a:lnTo>
                <a:lnTo>
                  <a:pt x="339564" y="875378"/>
                </a:lnTo>
                <a:lnTo>
                  <a:pt x="332568" y="943753"/>
                </a:lnTo>
                <a:lnTo>
                  <a:pt x="326419" y="996618"/>
                </a:lnTo>
                <a:lnTo>
                  <a:pt x="320242" y="1047820"/>
                </a:lnTo>
                <a:lnTo>
                  <a:pt x="314153" y="1096873"/>
                </a:lnTo>
                <a:lnTo>
                  <a:pt x="308271" y="1143291"/>
                </a:lnTo>
                <a:lnTo>
                  <a:pt x="305508" y="1164821"/>
                </a:lnTo>
                <a:close/>
              </a:path>
              <a:path w="702945" h="1372870">
                <a:moveTo>
                  <a:pt x="478218" y="672852"/>
                </a:moveTo>
                <a:lnTo>
                  <a:pt x="420419" y="672440"/>
                </a:lnTo>
                <a:lnTo>
                  <a:pt x="376136" y="668555"/>
                </a:lnTo>
                <a:lnTo>
                  <a:pt x="355343" y="665655"/>
                </a:lnTo>
                <a:lnTo>
                  <a:pt x="536923" y="665655"/>
                </a:lnTo>
                <a:lnTo>
                  <a:pt x="478218" y="672852"/>
                </a:lnTo>
                <a:close/>
              </a:path>
              <a:path w="702945" h="1372870">
                <a:moveTo>
                  <a:pt x="429786" y="941185"/>
                </a:moveTo>
                <a:lnTo>
                  <a:pt x="362801" y="939753"/>
                </a:lnTo>
                <a:lnTo>
                  <a:pt x="335030" y="937314"/>
                </a:lnTo>
                <a:lnTo>
                  <a:pt x="339194" y="926161"/>
                </a:lnTo>
                <a:lnTo>
                  <a:pt x="361258" y="869016"/>
                </a:lnTo>
                <a:lnTo>
                  <a:pt x="387447" y="825640"/>
                </a:lnTo>
                <a:lnTo>
                  <a:pt x="454234" y="786719"/>
                </a:lnTo>
                <a:lnTo>
                  <a:pt x="498765" y="768984"/>
                </a:lnTo>
                <a:lnTo>
                  <a:pt x="541382" y="755613"/>
                </a:lnTo>
                <a:lnTo>
                  <a:pt x="579094" y="747099"/>
                </a:lnTo>
                <a:lnTo>
                  <a:pt x="658500" y="735563"/>
                </a:lnTo>
                <a:lnTo>
                  <a:pt x="667325" y="747050"/>
                </a:lnTo>
                <a:lnTo>
                  <a:pt x="650567" y="822300"/>
                </a:lnTo>
                <a:lnTo>
                  <a:pt x="623626" y="867608"/>
                </a:lnTo>
                <a:lnTo>
                  <a:pt x="583403" y="905733"/>
                </a:lnTo>
                <a:lnTo>
                  <a:pt x="511485" y="932787"/>
                </a:lnTo>
                <a:lnTo>
                  <a:pt x="429786" y="941185"/>
                </a:lnTo>
                <a:close/>
              </a:path>
              <a:path w="702945" h="1372870">
                <a:moveTo>
                  <a:pt x="277168" y="1372704"/>
                </a:moveTo>
                <a:lnTo>
                  <a:pt x="263934" y="1369331"/>
                </a:lnTo>
                <a:lnTo>
                  <a:pt x="265165" y="1360746"/>
                </a:lnTo>
                <a:lnTo>
                  <a:pt x="267353" y="1345981"/>
                </a:lnTo>
                <a:lnTo>
                  <a:pt x="272975" y="1306092"/>
                </a:lnTo>
                <a:lnTo>
                  <a:pt x="281309" y="1244933"/>
                </a:lnTo>
                <a:lnTo>
                  <a:pt x="291634" y="1166354"/>
                </a:lnTo>
                <a:lnTo>
                  <a:pt x="271471" y="1160955"/>
                </a:lnTo>
                <a:lnTo>
                  <a:pt x="228424" y="1147079"/>
                </a:lnTo>
                <a:lnTo>
                  <a:pt x="173146" y="1124343"/>
                </a:lnTo>
                <a:lnTo>
                  <a:pt x="116286" y="1092364"/>
                </a:lnTo>
                <a:lnTo>
                  <a:pt x="68498" y="1050761"/>
                </a:lnTo>
                <a:lnTo>
                  <a:pt x="34015" y="998982"/>
                </a:lnTo>
                <a:lnTo>
                  <a:pt x="11646" y="945011"/>
                </a:lnTo>
                <a:lnTo>
                  <a:pt x="578" y="897398"/>
                </a:lnTo>
                <a:lnTo>
                  <a:pt x="0" y="864693"/>
                </a:lnTo>
                <a:lnTo>
                  <a:pt x="9097" y="855448"/>
                </a:lnTo>
                <a:lnTo>
                  <a:pt x="49560" y="870956"/>
                </a:lnTo>
                <a:lnTo>
                  <a:pt x="85579" y="885918"/>
                </a:lnTo>
                <a:lnTo>
                  <a:pt x="121367" y="904042"/>
                </a:lnTo>
                <a:lnTo>
                  <a:pt x="161138" y="929035"/>
                </a:lnTo>
                <a:lnTo>
                  <a:pt x="201793" y="959721"/>
                </a:lnTo>
                <a:lnTo>
                  <a:pt x="235927" y="991010"/>
                </a:lnTo>
                <a:lnTo>
                  <a:pt x="260597" y="1020746"/>
                </a:lnTo>
                <a:lnTo>
                  <a:pt x="278130" y="1075697"/>
                </a:lnTo>
                <a:lnTo>
                  <a:pt x="288787" y="1145384"/>
                </a:lnTo>
                <a:lnTo>
                  <a:pt x="291634" y="1164821"/>
                </a:lnTo>
                <a:lnTo>
                  <a:pt x="305508" y="1164821"/>
                </a:lnTo>
                <a:lnTo>
                  <a:pt x="302714" y="1186590"/>
                </a:lnTo>
                <a:lnTo>
                  <a:pt x="484518" y="1186590"/>
                </a:lnTo>
                <a:lnTo>
                  <a:pt x="483246" y="1187230"/>
                </a:lnTo>
                <a:lnTo>
                  <a:pt x="427032" y="1201511"/>
                </a:lnTo>
                <a:lnTo>
                  <a:pt x="372206" y="1208021"/>
                </a:lnTo>
                <a:lnTo>
                  <a:pt x="344452" y="1208973"/>
                </a:lnTo>
                <a:lnTo>
                  <a:pt x="299636" y="1208973"/>
                </a:lnTo>
                <a:lnTo>
                  <a:pt x="291124" y="1272236"/>
                </a:lnTo>
                <a:lnTo>
                  <a:pt x="284401" y="1320925"/>
                </a:lnTo>
                <a:lnTo>
                  <a:pt x="279986" y="1352424"/>
                </a:lnTo>
                <a:lnTo>
                  <a:pt x="278399" y="1364119"/>
                </a:lnTo>
                <a:lnTo>
                  <a:pt x="277168" y="1372704"/>
                </a:lnTo>
                <a:close/>
              </a:path>
              <a:path w="702945" h="1372870">
                <a:moveTo>
                  <a:pt x="484518" y="1186590"/>
                </a:moveTo>
                <a:lnTo>
                  <a:pt x="302714" y="1186590"/>
                </a:lnTo>
                <a:lnTo>
                  <a:pt x="310129" y="1164164"/>
                </a:lnTo>
                <a:lnTo>
                  <a:pt x="327037" y="1116093"/>
                </a:lnTo>
                <a:lnTo>
                  <a:pt x="350539" y="1076267"/>
                </a:lnTo>
                <a:lnTo>
                  <a:pt x="418374" y="1034338"/>
                </a:lnTo>
                <a:lnTo>
                  <a:pt x="463371" y="1016420"/>
                </a:lnTo>
                <a:lnTo>
                  <a:pt x="506392" y="1003710"/>
                </a:lnTo>
                <a:lnTo>
                  <a:pt x="544393" y="996605"/>
                </a:lnTo>
                <a:lnTo>
                  <a:pt x="624029" y="989438"/>
                </a:lnTo>
                <a:lnTo>
                  <a:pt x="631305" y="1001065"/>
                </a:lnTo>
                <a:lnTo>
                  <a:pt x="606191" y="1075977"/>
                </a:lnTo>
                <a:lnTo>
                  <a:pt x="575130" y="1122042"/>
                </a:lnTo>
                <a:lnTo>
                  <a:pt x="532621" y="1162368"/>
                </a:lnTo>
                <a:lnTo>
                  <a:pt x="484518" y="1186590"/>
                </a:lnTo>
                <a:close/>
              </a:path>
              <a:path w="702945" h="1372870">
                <a:moveTo>
                  <a:pt x="326998" y="1209571"/>
                </a:moveTo>
                <a:lnTo>
                  <a:pt x="299636" y="1208973"/>
                </a:lnTo>
                <a:lnTo>
                  <a:pt x="344452" y="1208973"/>
                </a:lnTo>
                <a:lnTo>
                  <a:pt x="326998" y="1209571"/>
                </a:lnTo>
                <a:close/>
              </a:path>
            </a:pathLst>
          </a:custGeom>
          <a:solidFill>
            <a:srgbClr val="E7B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1907994" y="5331050"/>
            <a:ext cx="571500" cy="1373505"/>
            <a:chOff x="11907994" y="5331050"/>
            <a:chExt cx="571500" cy="1373505"/>
          </a:xfrm>
        </p:grpSpPr>
        <p:sp>
          <p:nvSpPr>
            <p:cNvPr id="14" name="object 14"/>
            <p:cNvSpPr/>
            <p:nvPr/>
          </p:nvSpPr>
          <p:spPr>
            <a:xfrm>
              <a:off x="11907994" y="5383439"/>
              <a:ext cx="571500" cy="1320800"/>
            </a:xfrm>
            <a:custGeom>
              <a:avLst/>
              <a:gdLst/>
              <a:ahLst/>
              <a:cxnLst/>
              <a:rect l="l" t="t" r="r" b="b"/>
              <a:pathLst>
                <a:path w="571500" h="1320800">
                  <a:moveTo>
                    <a:pt x="570749" y="241239"/>
                  </a:moveTo>
                  <a:lnTo>
                    <a:pt x="563249" y="300668"/>
                  </a:lnTo>
                  <a:lnTo>
                    <a:pt x="549898" y="349115"/>
                  </a:lnTo>
                  <a:lnTo>
                    <a:pt x="532328" y="389359"/>
                  </a:lnTo>
                  <a:lnTo>
                    <a:pt x="512168" y="424180"/>
                  </a:lnTo>
                  <a:lnTo>
                    <a:pt x="491050" y="456355"/>
                  </a:lnTo>
                  <a:lnTo>
                    <a:pt x="470604" y="488664"/>
                  </a:lnTo>
                  <a:lnTo>
                    <a:pt x="452461" y="523886"/>
                  </a:lnTo>
                  <a:lnTo>
                    <a:pt x="438251" y="564799"/>
                  </a:lnTo>
                  <a:lnTo>
                    <a:pt x="429606" y="614182"/>
                  </a:lnTo>
                  <a:lnTo>
                    <a:pt x="426393" y="661004"/>
                  </a:lnTo>
                  <a:lnTo>
                    <a:pt x="424868" y="711433"/>
                  </a:lnTo>
                  <a:lnTo>
                    <a:pt x="424143" y="764295"/>
                  </a:lnTo>
                  <a:lnTo>
                    <a:pt x="423330" y="818414"/>
                  </a:lnTo>
                  <a:lnTo>
                    <a:pt x="421542" y="872617"/>
                  </a:lnTo>
                  <a:lnTo>
                    <a:pt x="417891" y="925729"/>
                  </a:lnTo>
                  <a:lnTo>
                    <a:pt x="411488" y="976576"/>
                  </a:lnTo>
                  <a:lnTo>
                    <a:pt x="401447" y="1023984"/>
                  </a:lnTo>
                  <a:lnTo>
                    <a:pt x="386879" y="1066778"/>
                  </a:lnTo>
                  <a:lnTo>
                    <a:pt x="366897" y="1103784"/>
                  </a:lnTo>
                  <a:lnTo>
                    <a:pt x="340613" y="1133828"/>
                  </a:lnTo>
                  <a:lnTo>
                    <a:pt x="254804" y="1203518"/>
                  </a:lnTo>
                  <a:lnTo>
                    <a:pt x="172312" y="1263275"/>
                  </a:lnTo>
                  <a:lnTo>
                    <a:pt x="110260" y="1305039"/>
                  </a:lnTo>
                  <a:lnTo>
                    <a:pt x="85772" y="1320751"/>
                  </a:lnTo>
                  <a:lnTo>
                    <a:pt x="62015" y="1282972"/>
                  </a:lnTo>
                  <a:lnTo>
                    <a:pt x="19197" y="1188046"/>
                  </a:lnTo>
                  <a:lnTo>
                    <a:pt x="0" y="1063592"/>
                  </a:lnTo>
                  <a:lnTo>
                    <a:pt x="47101" y="937226"/>
                  </a:lnTo>
                  <a:lnTo>
                    <a:pt x="76269" y="895683"/>
                  </a:lnTo>
                  <a:lnTo>
                    <a:pt x="96190" y="856460"/>
                  </a:lnTo>
                  <a:lnTo>
                    <a:pt x="108555" y="818816"/>
                  </a:lnTo>
                  <a:lnTo>
                    <a:pt x="115055" y="782011"/>
                  </a:lnTo>
                  <a:lnTo>
                    <a:pt x="117381" y="745303"/>
                  </a:lnTo>
                  <a:lnTo>
                    <a:pt x="117223" y="707950"/>
                  </a:lnTo>
                  <a:lnTo>
                    <a:pt x="116274" y="669212"/>
                  </a:lnTo>
                  <a:lnTo>
                    <a:pt x="116223" y="628348"/>
                  </a:lnTo>
                  <a:lnTo>
                    <a:pt x="118762" y="584616"/>
                  </a:lnTo>
                  <a:lnTo>
                    <a:pt x="125581" y="537275"/>
                  </a:lnTo>
                  <a:lnTo>
                    <a:pt x="138373" y="485583"/>
                  </a:lnTo>
                  <a:lnTo>
                    <a:pt x="159127" y="429769"/>
                  </a:lnTo>
                  <a:lnTo>
                    <a:pt x="184700" y="380658"/>
                  </a:lnTo>
                  <a:lnTo>
                    <a:pt x="213984" y="337176"/>
                  </a:lnTo>
                  <a:lnTo>
                    <a:pt x="245872" y="298248"/>
                  </a:lnTo>
                  <a:lnTo>
                    <a:pt x="279256" y="262797"/>
                  </a:lnTo>
                  <a:lnTo>
                    <a:pt x="313027" y="229750"/>
                  </a:lnTo>
                  <a:lnTo>
                    <a:pt x="346079" y="198030"/>
                  </a:lnTo>
                  <a:lnTo>
                    <a:pt x="377303" y="166563"/>
                  </a:lnTo>
                  <a:lnTo>
                    <a:pt x="405592" y="134274"/>
                  </a:lnTo>
                  <a:lnTo>
                    <a:pt x="429837" y="100086"/>
                  </a:lnTo>
                  <a:lnTo>
                    <a:pt x="484236" y="11877"/>
                  </a:lnTo>
                  <a:lnTo>
                    <a:pt x="491181" y="4459"/>
                  </a:lnTo>
                  <a:lnTo>
                    <a:pt x="500045" y="421"/>
                  </a:lnTo>
                  <a:lnTo>
                    <a:pt x="509745" y="0"/>
                  </a:lnTo>
                  <a:lnTo>
                    <a:pt x="519198" y="3430"/>
                  </a:lnTo>
                  <a:lnTo>
                    <a:pt x="541149" y="36722"/>
                  </a:lnTo>
                  <a:lnTo>
                    <a:pt x="565221" y="116755"/>
                  </a:lnTo>
                  <a:lnTo>
                    <a:pt x="571314" y="173008"/>
                  </a:lnTo>
                  <a:lnTo>
                    <a:pt x="570749" y="241239"/>
                  </a:lnTo>
                  <a:close/>
                </a:path>
              </a:pathLst>
            </a:custGeom>
            <a:solidFill>
              <a:srgbClr val="C6D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15459" y="5331050"/>
              <a:ext cx="406400" cy="1296670"/>
            </a:xfrm>
            <a:custGeom>
              <a:avLst/>
              <a:gdLst/>
              <a:ahLst/>
              <a:cxnLst/>
              <a:rect l="l" t="t" r="r" b="b"/>
              <a:pathLst>
                <a:path w="406400" h="1296670">
                  <a:moveTo>
                    <a:pt x="406127" y="2987"/>
                  </a:moveTo>
                  <a:lnTo>
                    <a:pt x="396047" y="45005"/>
                  </a:lnTo>
                  <a:lnTo>
                    <a:pt x="385869" y="84098"/>
                  </a:lnTo>
                  <a:lnTo>
                    <a:pt x="372203" y="133286"/>
                  </a:lnTo>
                  <a:lnTo>
                    <a:pt x="355335" y="189585"/>
                  </a:lnTo>
                  <a:lnTo>
                    <a:pt x="335551" y="250006"/>
                  </a:lnTo>
                  <a:lnTo>
                    <a:pt x="313138" y="311564"/>
                  </a:lnTo>
                  <a:lnTo>
                    <a:pt x="288381" y="371273"/>
                  </a:lnTo>
                  <a:lnTo>
                    <a:pt x="239960" y="470901"/>
                  </a:lnTo>
                  <a:lnTo>
                    <a:pt x="223780" y="514780"/>
                  </a:lnTo>
                  <a:lnTo>
                    <a:pt x="212084" y="558641"/>
                  </a:lnTo>
                  <a:lnTo>
                    <a:pt x="203928" y="603345"/>
                  </a:lnTo>
                  <a:lnTo>
                    <a:pt x="198369" y="649754"/>
                  </a:lnTo>
                  <a:lnTo>
                    <a:pt x="194463" y="698727"/>
                  </a:lnTo>
                  <a:lnTo>
                    <a:pt x="188621" y="795305"/>
                  </a:lnTo>
                  <a:lnTo>
                    <a:pt x="185287" y="842697"/>
                  </a:lnTo>
                  <a:lnTo>
                    <a:pt x="180860" y="893668"/>
                  </a:lnTo>
                  <a:lnTo>
                    <a:pt x="174938" y="948580"/>
                  </a:lnTo>
                  <a:lnTo>
                    <a:pt x="165136" y="1009150"/>
                  </a:lnTo>
                  <a:lnTo>
                    <a:pt x="151687" y="1062961"/>
                  </a:lnTo>
                  <a:lnTo>
                    <a:pt x="135646" y="1110151"/>
                  </a:lnTo>
                  <a:lnTo>
                    <a:pt x="118070" y="1150860"/>
                  </a:lnTo>
                  <a:lnTo>
                    <a:pt x="100015" y="1185228"/>
                  </a:lnTo>
                  <a:lnTo>
                    <a:pt x="56337" y="1248632"/>
                  </a:lnTo>
                  <a:lnTo>
                    <a:pt x="18517" y="1287631"/>
                  </a:lnTo>
                  <a:lnTo>
                    <a:pt x="7064" y="1296307"/>
                  </a:lnTo>
                  <a:lnTo>
                    <a:pt x="0" y="1286415"/>
                  </a:lnTo>
                  <a:lnTo>
                    <a:pt x="4911" y="1282856"/>
                  </a:lnTo>
                  <a:lnTo>
                    <a:pt x="10725" y="1278143"/>
                  </a:lnTo>
                  <a:lnTo>
                    <a:pt x="47543" y="1240077"/>
                  </a:lnTo>
                  <a:lnTo>
                    <a:pt x="73011" y="1205586"/>
                  </a:lnTo>
                  <a:lnTo>
                    <a:pt x="107550" y="1144545"/>
                  </a:lnTo>
                  <a:lnTo>
                    <a:pt x="124634" y="1104789"/>
                  </a:lnTo>
                  <a:lnTo>
                    <a:pt x="140230" y="1058681"/>
                  </a:lnTo>
                  <a:lnTo>
                    <a:pt x="153316" y="1006073"/>
                  </a:lnTo>
                  <a:lnTo>
                    <a:pt x="162870" y="946816"/>
                  </a:lnTo>
                  <a:lnTo>
                    <a:pt x="168741" y="892132"/>
                  </a:lnTo>
                  <a:lnTo>
                    <a:pt x="173059" y="841388"/>
                  </a:lnTo>
                  <a:lnTo>
                    <a:pt x="182186" y="697235"/>
                  </a:lnTo>
                  <a:lnTo>
                    <a:pt x="186167" y="647635"/>
                  </a:lnTo>
                  <a:lnTo>
                    <a:pt x="191801" y="600584"/>
                  </a:lnTo>
                  <a:lnTo>
                    <a:pt x="200069" y="555195"/>
                  </a:lnTo>
                  <a:lnTo>
                    <a:pt x="211953" y="510581"/>
                  </a:lnTo>
                  <a:lnTo>
                    <a:pt x="228433" y="465857"/>
                  </a:lnTo>
                  <a:lnTo>
                    <a:pt x="277104" y="365754"/>
                  </a:lnTo>
                  <a:lnTo>
                    <a:pt x="301682" y="306511"/>
                  </a:lnTo>
                  <a:lnTo>
                    <a:pt x="323933" y="245385"/>
                  </a:lnTo>
                  <a:lnTo>
                    <a:pt x="343570" y="185358"/>
                  </a:lnTo>
                  <a:lnTo>
                    <a:pt x="360305" y="129412"/>
                  </a:lnTo>
                  <a:lnTo>
                    <a:pt x="373848" y="80529"/>
                  </a:lnTo>
                  <a:lnTo>
                    <a:pt x="383913" y="41689"/>
                  </a:lnTo>
                  <a:lnTo>
                    <a:pt x="393783" y="0"/>
                  </a:lnTo>
                  <a:lnTo>
                    <a:pt x="406127" y="2987"/>
                  </a:lnTo>
                  <a:close/>
                </a:path>
              </a:pathLst>
            </a:custGeom>
            <a:solidFill>
              <a:srgbClr val="FEF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397946" y="5770121"/>
            <a:ext cx="869950" cy="908685"/>
            <a:chOff x="2397946" y="5770121"/>
            <a:chExt cx="869950" cy="908685"/>
          </a:xfrm>
        </p:grpSpPr>
        <p:sp>
          <p:nvSpPr>
            <p:cNvPr id="17" name="object 17"/>
            <p:cNvSpPr/>
            <p:nvPr/>
          </p:nvSpPr>
          <p:spPr>
            <a:xfrm>
              <a:off x="2599625" y="5803891"/>
              <a:ext cx="668020" cy="834390"/>
            </a:xfrm>
            <a:custGeom>
              <a:avLst/>
              <a:gdLst/>
              <a:ahLst/>
              <a:cxnLst/>
              <a:rect l="l" t="t" r="r" b="b"/>
              <a:pathLst>
                <a:path w="668020" h="834390">
                  <a:moveTo>
                    <a:pt x="304292" y="834060"/>
                  </a:moveTo>
                  <a:lnTo>
                    <a:pt x="256938" y="833369"/>
                  </a:lnTo>
                  <a:lnTo>
                    <a:pt x="210579" y="825535"/>
                  </a:lnTo>
                  <a:lnTo>
                    <a:pt x="166050" y="811237"/>
                  </a:lnTo>
                  <a:lnTo>
                    <a:pt x="124183" y="791150"/>
                  </a:lnTo>
                  <a:lnTo>
                    <a:pt x="85811" y="765951"/>
                  </a:lnTo>
                  <a:lnTo>
                    <a:pt x="51768" y="736317"/>
                  </a:lnTo>
                  <a:lnTo>
                    <a:pt x="22886" y="702924"/>
                  </a:lnTo>
                  <a:lnTo>
                    <a:pt x="0" y="666449"/>
                  </a:lnTo>
                  <a:lnTo>
                    <a:pt x="5603" y="632428"/>
                  </a:lnTo>
                  <a:lnTo>
                    <a:pt x="26927" y="547327"/>
                  </a:lnTo>
                  <a:lnTo>
                    <a:pt x="70742" y="436585"/>
                  </a:lnTo>
                  <a:lnTo>
                    <a:pt x="143817" y="325644"/>
                  </a:lnTo>
                  <a:lnTo>
                    <a:pt x="198127" y="266543"/>
                  </a:lnTo>
                  <a:lnTo>
                    <a:pt x="242314" y="223452"/>
                  </a:lnTo>
                  <a:lnTo>
                    <a:pt x="278188" y="192574"/>
                  </a:lnTo>
                  <a:lnTo>
                    <a:pt x="332239" y="152262"/>
                  </a:lnTo>
                  <a:lnTo>
                    <a:pt x="354037" y="135230"/>
                  </a:lnTo>
                  <a:lnTo>
                    <a:pt x="428926" y="90894"/>
                  </a:lnTo>
                  <a:lnTo>
                    <a:pt x="482861" y="63938"/>
                  </a:lnTo>
                  <a:lnTo>
                    <a:pt x="537203" y="38069"/>
                  </a:lnTo>
                  <a:lnTo>
                    <a:pt x="584015" y="16495"/>
                  </a:lnTo>
                  <a:lnTo>
                    <a:pt x="620865" y="0"/>
                  </a:lnTo>
                  <a:lnTo>
                    <a:pt x="627291" y="1516"/>
                  </a:lnTo>
                  <a:lnTo>
                    <a:pt x="653187" y="47940"/>
                  </a:lnTo>
                  <a:lnTo>
                    <a:pt x="663054" y="85314"/>
                  </a:lnTo>
                  <a:lnTo>
                    <a:pt x="667999" y="135297"/>
                  </a:lnTo>
                  <a:lnTo>
                    <a:pt x="664955" y="199127"/>
                  </a:lnTo>
                  <a:lnTo>
                    <a:pt x="650852" y="278041"/>
                  </a:lnTo>
                  <a:lnTo>
                    <a:pt x="639484" y="330721"/>
                  </a:lnTo>
                  <a:lnTo>
                    <a:pt x="630281" y="381695"/>
                  </a:lnTo>
                  <a:lnTo>
                    <a:pt x="622275" y="430914"/>
                  </a:lnTo>
                  <a:lnTo>
                    <a:pt x="614496" y="478326"/>
                  </a:lnTo>
                  <a:lnTo>
                    <a:pt x="605972" y="523881"/>
                  </a:lnTo>
                  <a:lnTo>
                    <a:pt x="595735" y="567528"/>
                  </a:lnTo>
                  <a:lnTo>
                    <a:pt x="582814" y="609217"/>
                  </a:lnTo>
                  <a:lnTo>
                    <a:pt x="566239" y="648897"/>
                  </a:lnTo>
                  <a:lnTo>
                    <a:pt x="545040" y="686518"/>
                  </a:lnTo>
                  <a:lnTo>
                    <a:pt x="518247" y="722029"/>
                  </a:lnTo>
                  <a:lnTo>
                    <a:pt x="484890" y="755380"/>
                  </a:lnTo>
                  <a:lnTo>
                    <a:pt x="443999" y="786519"/>
                  </a:lnTo>
                  <a:lnTo>
                    <a:pt x="398656" y="811312"/>
                  </a:lnTo>
                  <a:lnTo>
                    <a:pt x="351809" y="826934"/>
                  </a:lnTo>
                  <a:lnTo>
                    <a:pt x="304292" y="834060"/>
                  </a:lnTo>
                  <a:close/>
                </a:path>
              </a:pathLst>
            </a:custGeom>
            <a:solidFill>
              <a:srgbClr val="183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97946" y="5770121"/>
              <a:ext cx="570230" cy="908685"/>
            </a:xfrm>
            <a:custGeom>
              <a:avLst/>
              <a:gdLst/>
              <a:ahLst/>
              <a:cxnLst/>
              <a:rect l="l" t="t" r="r" b="b"/>
              <a:pathLst>
                <a:path w="570230" h="908684">
                  <a:moveTo>
                    <a:pt x="334475" y="908388"/>
                  </a:moveTo>
                  <a:lnTo>
                    <a:pt x="292845" y="904625"/>
                  </a:lnTo>
                  <a:lnTo>
                    <a:pt x="252537" y="895698"/>
                  </a:lnTo>
                  <a:lnTo>
                    <a:pt x="213361" y="881097"/>
                  </a:lnTo>
                  <a:lnTo>
                    <a:pt x="175124" y="860313"/>
                  </a:lnTo>
                  <a:lnTo>
                    <a:pt x="137634" y="832836"/>
                  </a:lnTo>
                  <a:lnTo>
                    <a:pt x="100701" y="798155"/>
                  </a:lnTo>
                  <a:lnTo>
                    <a:pt x="67602" y="758907"/>
                  </a:lnTo>
                  <a:lnTo>
                    <a:pt x="42333" y="719133"/>
                  </a:lnTo>
                  <a:lnTo>
                    <a:pt x="23939" y="678672"/>
                  </a:lnTo>
                  <a:lnTo>
                    <a:pt x="11463" y="637365"/>
                  </a:lnTo>
                  <a:lnTo>
                    <a:pt x="3952" y="595052"/>
                  </a:lnTo>
                  <a:lnTo>
                    <a:pt x="449" y="551572"/>
                  </a:lnTo>
                  <a:lnTo>
                    <a:pt x="0" y="506765"/>
                  </a:lnTo>
                  <a:lnTo>
                    <a:pt x="1649" y="460472"/>
                  </a:lnTo>
                  <a:lnTo>
                    <a:pt x="4441" y="412532"/>
                  </a:lnTo>
                  <a:lnTo>
                    <a:pt x="7421" y="362786"/>
                  </a:lnTo>
                  <a:lnTo>
                    <a:pt x="9635" y="311073"/>
                  </a:lnTo>
                  <a:lnTo>
                    <a:pt x="10126" y="257233"/>
                  </a:lnTo>
                  <a:lnTo>
                    <a:pt x="13516" y="178535"/>
                  </a:lnTo>
                  <a:lnTo>
                    <a:pt x="24177" y="116297"/>
                  </a:lnTo>
                  <a:lnTo>
                    <a:pt x="39538" y="68788"/>
                  </a:lnTo>
                  <a:lnTo>
                    <a:pt x="57029" y="34276"/>
                  </a:lnTo>
                  <a:lnTo>
                    <a:pt x="83952" y="3368"/>
                  </a:lnTo>
                  <a:lnTo>
                    <a:pt x="95690" y="0"/>
                  </a:lnTo>
                  <a:lnTo>
                    <a:pt x="107944" y="1009"/>
                  </a:lnTo>
                  <a:lnTo>
                    <a:pt x="159072" y="36641"/>
                  </a:lnTo>
                  <a:lnTo>
                    <a:pt x="209060" y="75374"/>
                  </a:lnTo>
                  <a:lnTo>
                    <a:pt x="260369" y="116552"/>
                  </a:lnTo>
                  <a:lnTo>
                    <a:pt x="304041" y="154048"/>
                  </a:lnTo>
                  <a:lnTo>
                    <a:pt x="331115" y="181734"/>
                  </a:lnTo>
                  <a:lnTo>
                    <a:pt x="348659" y="203039"/>
                  </a:lnTo>
                  <a:lnTo>
                    <a:pt x="368855" y="225733"/>
                  </a:lnTo>
                  <a:lnTo>
                    <a:pt x="420874" y="291765"/>
                  </a:lnTo>
                  <a:lnTo>
                    <a:pt x="454534" y="343340"/>
                  </a:lnTo>
                  <a:lnTo>
                    <a:pt x="494517" y="412778"/>
                  </a:lnTo>
                  <a:lnTo>
                    <a:pt x="542845" y="551126"/>
                  </a:lnTo>
                  <a:lnTo>
                    <a:pt x="564437" y="699992"/>
                  </a:lnTo>
                  <a:lnTo>
                    <a:pt x="569735" y="818953"/>
                  </a:lnTo>
                  <a:lnTo>
                    <a:pt x="569180" y="867590"/>
                  </a:lnTo>
                  <a:lnTo>
                    <a:pt x="518059" y="881998"/>
                  </a:lnTo>
                  <a:lnTo>
                    <a:pt x="469220" y="893792"/>
                  </a:lnTo>
                  <a:lnTo>
                    <a:pt x="422471" y="902462"/>
                  </a:lnTo>
                  <a:lnTo>
                    <a:pt x="377620" y="907497"/>
                  </a:lnTo>
                  <a:lnTo>
                    <a:pt x="334475" y="908388"/>
                  </a:lnTo>
                  <a:close/>
                </a:path>
              </a:pathLst>
            </a:custGeom>
            <a:solidFill>
              <a:srgbClr val="C6D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4817861" y="5521610"/>
            <a:ext cx="1104265" cy="1184910"/>
            <a:chOff x="14817861" y="5521610"/>
            <a:chExt cx="1104265" cy="1184910"/>
          </a:xfrm>
        </p:grpSpPr>
        <p:sp>
          <p:nvSpPr>
            <p:cNvPr id="20" name="object 20"/>
            <p:cNvSpPr/>
            <p:nvPr/>
          </p:nvSpPr>
          <p:spPr>
            <a:xfrm>
              <a:off x="14817861" y="5521610"/>
              <a:ext cx="1104265" cy="1184910"/>
            </a:xfrm>
            <a:custGeom>
              <a:avLst/>
              <a:gdLst/>
              <a:ahLst/>
              <a:cxnLst/>
              <a:rect l="l" t="t" r="r" b="b"/>
              <a:pathLst>
                <a:path w="1104265" h="1184909">
                  <a:moveTo>
                    <a:pt x="708821" y="1184346"/>
                  </a:moveTo>
                  <a:lnTo>
                    <a:pt x="655765" y="1143462"/>
                  </a:lnTo>
                  <a:lnTo>
                    <a:pt x="634062" y="1093028"/>
                  </a:lnTo>
                  <a:lnTo>
                    <a:pt x="623401" y="1032207"/>
                  </a:lnTo>
                  <a:lnTo>
                    <a:pt x="621611" y="950952"/>
                  </a:lnTo>
                  <a:lnTo>
                    <a:pt x="621810" y="854888"/>
                  </a:lnTo>
                  <a:lnTo>
                    <a:pt x="622805" y="774726"/>
                  </a:lnTo>
                  <a:lnTo>
                    <a:pt x="623401" y="741181"/>
                  </a:lnTo>
                  <a:lnTo>
                    <a:pt x="606830" y="801000"/>
                  </a:lnTo>
                  <a:lnTo>
                    <a:pt x="568025" y="934270"/>
                  </a:lnTo>
                  <a:lnTo>
                    <a:pt x="523350" y="1071716"/>
                  </a:lnTo>
                  <a:lnTo>
                    <a:pt x="489171" y="1144058"/>
                  </a:lnTo>
                  <a:lnTo>
                    <a:pt x="466034" y="1149939"/>
                  </a:lnTo>
                  <a:lnTo>
                    <a:pt x="445334" y="1137432"/>
                  </a:lnTo>
                  <a:lnTo>
                    <a:pt x="429707" y="1111407"/>
                  </a:lnTo>
                  <a:lnTo>
                    <a:pt x="421791" y="1076735"/>
                  </a:lnTo>
                  <a:lnTo>
                    <a:pt x="425637" y="1037251"/>
                  </a:lnTo>
                  <a:lnTo>
                    <a:pt x="451634" y="948741"/>
                  </a:lnTo>
                  <a:lnTo>
                    <a:pt x="457868" y="901802"/>
                  </a:lnTo>
                  <a:lnTo>
                    <a:pt x="468397" y="844377"/>
                  </a:lnTo>
                  <a:lnTo>
                    <a:pt x="491559" y="779547"/>
                  </a:lnTo>
                  <a:lnTo>
                    <a:pt x="514721" y="726545"/>
                  </a:lnTo>
                  <a:lnTo>
                    <a:pt x="525249" y="704604"/>
                  </a:lnTo>
                  <a:lnTo>
                    <a:pt x="474813" y="761689"/>
                  </a:lnTo>
                  <a:lnTo>
                    <a:pt x="360512" y="882586"/>
                  </a:lnTo>
                  <a:lnTo>
                    <a:pt x="237854" y="991753"/>
                  </a:lnTo>
                  <a:lnTo>
                    <a:pt x="162349" y="1013653"/>
                  </a:lnTo>
                  <a:lnTo>
                    <a:pt x="149777" y="972021"/>
                  </a:lnTo>
                  <a:lnTo>
                    <a:pt x="160074" y="925376"/>
                  </a:lnTo>
                  <a:lnTo>
                    <a:pt x="185040" y="878503"/>
                  </a:lnTo>
                  <a:lnTo>
                    <a:pt x="216474" y="836184"/>
                  </a:lnTo>
                  <a:lnTo>
                    <a:pt x="246177" y="803203"/>
                  </a:lnTo>
                  <a:lnTo>
                    <a:pt x="299017" y="758658"/>
                  </a:lnTo>
                  <a:lnTo>
                    <a:pt x="372847" y="704074"/>
                  </a:lnTo>
                  <a:lnTo>
                    <a:pt x="438520" y="657839"/>
                  </a:lnTo>
                  <a:lnTo>
                    <a:pt x="466888" y="638341"/>
                  </a:lnTo>
                  <a:lnTo>
                    <a:pt x="432974" y="642781"/>
                  </a:lnTo>
                  <a:lnTo>
                    <a:pt x="353548" y="653979"/>
                  </a:lnTo>
                  <a:lnTo>
                    <a:pt x="262085" y="668756"/>
                  </a:lnTo>
                  <a:lnTo>
                    <a:pt x="192060" y="683930"/>
                  </a:lnTo>
                  <a:lnTo>
                    <a:pt x="148351" y="697700"/>
                  </a:lnTo>
                  <a:lnTo>
                    <a:pt x="99472" y="712157"/>
                  </a:lnTo>
                  <a:lnTo>
                    <a:pt x="53242" y="721372"/>
                  </a:lnTo>
                  <a:lnTo>
                    <a:pt x="17478" y="719417"/>
                  </a:lnTo>
                  <a:lnTo>
                    <a:pt x="0" y="700363"/>
                  </a:lnTo>
                  <a:lnTo>
                    <a:pt x="31697" y="648973"/>
                  </a:lnTo>
                  <a:lnTo>
                    <a:pt x="74031" y="628112"/>
                  </a:lnTo>
                  <a:lnTo>
                    <a:pt x="128793" y="609593"/>
                  </a:lnTo>
                  <a:lnTo>
                    <a:pt x="192060" y="592753"/>
                  </a:lnTo>
                  <a:lnTo>
                    <a:pt x="279403" y="575052"/>
                  </a:lnTo>
                  <a:lnTo>
                    <a:pt x="363960" y="562470"/>
                  </a:lnTo>
                  <a:lnTo>
                    <a:pt x="427826" y="554958"/>
                  </a:lnTo>
                  <a:lnTo>
                    <a:pt x="453093" y="552465"/>
                  </a:lnTo>
                  <a:lnTo>
                    <a:pt x="429708" y="533688"/>
                  </a:lnTo>
                  <a:lnTo>
                    <a:pt x="373444" y="489714"/>
                  </a:lnTo>
                  <a:lnTo>
                    <a:pt x="305143" y="439081"/>
                  </a:lnTo>
                  <a:lnTo>
                    <a:pt x="245646" y="400326"/>
                  </a:lnTo>
                  <a:lnTo>
                    <a:pt x="207731" y="371552"/>
                  </a:lnTo>
                  <a:lnTo>
                    <a:pt x="173686" y="332600"/>
                  </a:lnTo>
                  <a:lnTo>
                    <a:pt x="147511" y="290595"/>
                  </a:lnTo>
                  <a:lnTo>
                    <a:pt x="133203" y="252661"/>
                  </a:lnTo>
                  <a:lnTo>
                    <a:pt x="134760" y="225922"/>
                  </a:lnTo>
                  <a:lnTo>
                    <a:pt x="154772" y="212877"/>
                  </a:lnTo>
                  <a:lnTo>
                    <a:pt x="183837" y="214989"/>
                  </a:lnTo>
                  <a:lnTo>
                    <a:pt x="216085" y="223760"/>
                  </a:lnTo>
                  <a:lnTo>
                    <a:pt x="245646" y="230693"/>
                  </a:lnTo>
                  <a:lnTo>
                    <a:pt x="301952" y="275139"/>
                  </a:lnTo>
                  <a:lnTo>
                    <a:pt x="391682" y="368785"/>
                  </a:lnTo>
                  <a:lnTo>
                    <a:pt x="474846" y="461635"/>
                  </a:lnTo>
                  <a:lnTo>
                    <a:pt x="511454" y="503695"/>
                  </a:lnTo>
                  <a:lnTo>
                    <a:pt x="493416" y="441143"/>
                  </a:lnTo>
                  <a:lnTo>
                    <a:pt x="472753" y="380193"/>
                  </a:lnTo>
                  <a:lnTo>
                    <a:pt x="455424" y="331412"/>
                  </a:lnTo>
                  <a:lnTo>
                    <a:pt x="435831" y="276920"/>
                  </a:lnTo>
                  <a:lnTo>
                    <a:pt x="415774" y="221584"/>
                  </a:lnTo>
                  <a:lnTo>
                    <a:pt x="397053" y="170272"/>
                  </a:lnTo>
                  <a:lnTo>
                    <a:pt x="381468" y="127853"/>
                  </a:lnTo>
                  <a:lnTo>
                    <a:pt x="359683" y="73708"/>
                  </a:lnTo>
                  <a:lnTo>
                    <a:pt x="344462" y="36610"/>
                  </a:lnTo>
                  <a:lnTo>
                    <a:pt x="340583" y="13724"/>
                  </a:lnTo>
                  <a:lnTo>
                    <a:pt x="352818" y="2219"/>
                  </a:lnTo>
                  <a:lnTo>
                    <a:pt x="375500" y="0"/>
                  </a:lnTo>
                  <a:lnTo>
                    <a:pt x="398977" y="7918"/>
                  </a:lnTo>
                  <a:lnTo>
                    <a:pt x="443543" y="60530"/>
                  </a:lnTo>
                  <a:lnTo>
                    <a:pt x="479497" y="142589"/>
                  </a:lnTo>
                  <a:lnTo>
                    <a:pt x="532212" y="270915"/>
                  </a:lnTo>
                  <a:lnTo>
                    <a:pt x="579855" y="389202"/>
                  </a:lnTo>
                  <a:lnTo>
                    <a:pt x="600588" y="441143"/>
                  </a:lnTo>
                  <a:lnTo>
                    <a:pt x="615791" y="396946"/>
                  </a:lnTo>
                  <a:lnTo>
                    <a:pt x="650592" y="297088"/>
                  </a:lnTo>
                  <a:lnTo>
                    <a:pt x="688776" y="190670"/>
                  </a:lnTo>
                  <a:lnTo>
                    <a:pt x="714126" y="126793"/>
                  </a:lnTo>
                  <a:lnTo>
                    <a:pt x="739726" y="97579"/>
                  </a:lnTo>
                  <a:lnTo>
                    <a:pt x="764529" y="101017"/>
                  </a:lnTo>
                  <a:lnTo>
                    <a:pt x="780976" y="132980"/>
                  </a:lnTo>
                  <a:lnTo>
                    <a:pt x="781507" y="189345"/>
                  </a:lnTo>
                  <a:lnTo>
                    <a:pt x="765781" y="257447"/>
                  </a:lnTo>
                  <a:lnTo>
                    <a:pt x="736874" y="367989"/>
                  </a:lnTo>
                  <a:lnTo>
                    <a:pt x="709061" y="470978"/>
                  </a:lnTo>
                  <a:lnTo>
                    <a:pt x="696618" y="516418"/>
                  </a:lnTo>
                  <a:lnTo>
                    <a:pt x="735788" y="486674"/>
                  </a:lnTo>
                  <a:lnTo>
                    <a:pt x="825344" y="419210"/>
                  </a:lnTo>
                  <a:lnTo>
                    <a:pt x="923356" y="346678"/>
                  </a:lnTo>
                  <a:lnTo>
                    <a:pt x="987893" y="301727"/>
                  </a:lnTo>
                  <a:lnTo>
                    <a:pt x="1024244" y="296575"/>
                  </a:lnTo>
                  <a:lnTo>
                    <a:pt x="1055870" y="314979"/>
                  </a:lnTo>
                  <a:lnTo>
                    <a:pt x="1068098" y="346901"/>
                  </a:lnTo>
                  <a:lnTo>
                    <a:pt x="1046254" y="382302"/>
                  </a:lnTo>
                  <a:lnTo>
                    <a:pt x="971893" y="430715"/>
                  </a:lnTo>
                  <a:lnTo>
                    <a:pt x="865202" y="493292"/>
                  </a:lnTo>
                  <a:lnTo>
                    <a:pt x="769453" y="547420"/>
                  </a:lnTo>
                  <a:lnTo>
                    <a:pt x="727921" y="570488"/>
                  </a:lnTo>
                  <a:lnTo>
                    <a:pt x="778257" y="576924"/>
                  </a:lnTo>
                  <a:lnTo>
                    <a:pt x="891862" y="591758"/>
                  </a:lnTo>
                  <a:lnTo>
                    <a:pt x="1012630" y="608283"/>
                  </a:lnTo>
                  <a:lnTo>
                    <a:pt x="1084454" y="619788"/>
                  </a:lnTo>
                  <a:lnTo>
                    <a:pt x="1103852" y="634730"/>
                  </a:lnTo>
                  <a:lnTo>
                    <a:pt x="1103554" y="658220"/>
                  </a:lnTo>
                  <a:lnTo>
                    <a:pt x="1081768" y="678529"/>
                  </a:lnTo>
                  <a:lnTo>
                    <a:pt x="1036704" y="683930"/>
                  </a:lnTo>
                  <a:lnTo>
                    <a:pt x="958961" y="673452"/>
                  </a:lnTo>
                  <a:lnTo>
                    <a:pt x="862416" y="658154"/>
                  </a:lnTo>
                  <a:lnTo>
                    <a:pt x="780197" y="644346"/>
                  </a:lnTo>
                  <a:lnTo>
                    <a:pt x="745429" y="638341"/>
                  </a:lnTo>
                  <a:lnTo>
                    <a:pt x="772529" y="666884"/>
                  </a:lnTo>
                  <a:lnTo>
                    <a:pt x="834496" y="732699"/>
                  </a:lnTo>
                  <a:lnTo>
                    <a:pt x="902332" y="806069"/>
                  </a:lnTo>
                  <a:lnTo>
                    <a:pt x="947040" y="857273"/>
                  </a:lnTo>
                  <a:lnTo>
                    <a:pt x="973692" y="895656"/>
                  </a:lnTo>
                  <a:lnTo>
                    <a:pt x="999101" y="942487"/>
                  </a:lnTo>
                  <a:lnTo>
                    <a:pt x="1011875" y="985939"/>
                  </a:lnTo>
                  <a:lnTo>
                    <a:pt x="1000626" y="1014183"/>
                  </a:lnTo>
                  <a:lnTo>
                    <a:pt x="973651" y="1020056"/>
                  </a:lnTo>
                  <a:lnTo>
                    <a:pt x="946775" y="1007491"/>
                  </a:lnTo>
                  <a:lnTo>
                    <a:pt x="919899" y="981309"/>
                  </a:lnTo>
                  <a:lnTo>
                    <a:pt x="892923" y="946330"/>
                  </a:lnTo>
                  <a:lnTo>
                    <a:pt x="846865" y="887398"/>
                  </a:lnTo>
                  <a:lnTo>
                    <a:pt x="780711" y="806847"/>
                  </a:lnTo>
                  <a:lnTo>
                    <a:pt x="721322" y="735739"/>
                  </a:lnTo>
                  <a:lnTo>
                    <a:pt x="695557" y="705134"/>
                  </a:lnTo>
                  <a:lnTo>
                    <a:pt x="697629" y="740336"/>
                  </a:lnTo>
                  <a:lnTo>
                    <a:pt x="702189" y="822154"/>
                  </a:lnTo>
                  <a:lnTo>
                    <a:pt x="706748" y="914905"/>
                  </a:lnTo>
                  <a:lnTo>
                    <a:pt x="708821" y="982907"/>
                  </a:lnTo>
                  <a:lnTo>
                    <a:pt x="711877" y="1025383"/>
                  </a:lnTo>
                  <a:lnTo>
                    <a:pt x="717989" y="1076409"/>
                  </a:lnTo>
                  <a:lnTo>
                    <a:pt x="722573" y="1126340"/>
                  </a:lnTo>
                  <a:lnTo>
                    <a:pt x="721045" y="1165534"/>
                  </a:lnTo>
                  <a:lnTo>
                    <a:pt x="708821" y="1184346"/>
                  </a:lnTo>
                  <a:close/>
                </a:path>
              </a:pathLst>
            </a:custGeom>
            <a:solidFill>
              <a:srgbClr val="EC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269048" y="5980778"/>
              <a:ext cx="288290" cy="267970"/>
            </a:xfrm>
            <a:custGeom>
              <a:avLst/>
              <a:gdLst/>
              <a:ahLst/>
              <a:cxnLst/>
              <a:rect l="l" t="t" r="r" b="b"/>
              <a:pathLst>
                <a:path w="288290" h="267970">
                  <a:moveTo>
                    <a:pt x="137430" y="267510"/>
                  </a:moveTo>
                  <a:lnTo>
                    <a:pt x="94223" y="266641"/>
                  </a:lnTo>
                  <a:lnTo>
                    <a:pt x="37586" y="225558"/>
                  </a:lnTo>
                  <a:lnTo>
                    <a:pt x="5620" y="168572"/>
                  </a:lnTo>
                  <a:lnTo>
                    <a:pt x="0" y="141189"/>
                  </a:lnTo>
                  <a:lnTo>
                    <a:pt x="5222" y="110923"/>
                  </a:lnTo>
                  <a:lnTo>
                    <a:pt x="67280" y="34427"/>
                  </a:lnTo>
                  <a:lnTo>
                    <a:pt x="112655" y="9482"/>
                  </a:lnTo>
                  <a:lnTo>
                    <a:pt x="154374" y="0"/>
                  </a:lnTo>
                  <a:lnTo>
                    <a:pt x="192336" y="4476"/>
                  </a:lnTo>
                  <a:lnTo>
                    <a:pt x="226436" y="21410"/>
                  </a:lnTo>
                  <a:lnTo>
                    <a:pt x="256573" y="49299"/>
                  </a:lnTo>
                  <a:lnTo>
                    <a:pt x="284112" y="100230"/>
                  </a:lnTo>
                  <a:lnTo>
                    <a:pt x="287875" y="150217"/>
                  </a:lnTo>
                  <a:lnTo>
                    <a:pt x="276120" y="192948"/>
                  </a:lnTo>
                  <a:lnTo>
                    <a:pt x="257103" y="222112"/>
                  </a:lnTo>
                  <a:lnTo>
                    <a:pt x="227624" y="241817"/>
                  </a:lnTo>
                  <a:lnTo>
                    <a:pt x="184815" y="258093"/>
                  </a:lnTo>
                  <a:lnTo>
                    <a:pt x="137430" y="267510"/>
                  </a:lnTo>
                  <a:close/>
                </a:path>
              </a:pathLst>
            </a:custGeom>
            <a:solidFill>
              <a:srgbClr val="FEF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341" y="557282"/>
            <a:ext cx="2690495" cy="3431540"/>
            <a:chOff x="2341" y="557282"/>
            <a:chExt cx="2690495" cy="3431540"/>
          </a:xfrm>
        </p:grpSpPr>
        <p:sp>
          <p:nvSpPr>
            <p:cNvPr id="23" name="object 23"/>
            <p:cNvSpPr/>
            <p:nvPr/>
          </p:nvSpPr>
          <p:spPr>
            <a:xfrm>
              <a:off x="2341" y="557282"/>
              <a:ext cx="2215515" cy="3431540"/>
            </a:xfrm>
            <a:custGeom>
              <a:avLst/>
              <a:gdLst/>
              <a:ahLst/>
              <a:cxnLst/>
              <a:rect l="l" t="t" r="r" b="b"/>
              <a:pathLst>
                <a:path w="2215515" h="3431540">
                  <a:moveTo>
                    <a:pt x="1353600" y="1376997"/>
                  </a:moveTo>
                  <a:lnTo>
                    <a:pt x="1330239" y="1324411"/>
                  </a:lnTo>
                  <a:lnTo>
                    <a:pt x="1349174" y="1335751"/>
                  </a:lnTo>
                  <a:lnTo>
                    <a:pt x="1378209" y="1338546"/>
                  </a:lnTo>
                  <a:lnTo>
                    <a:pt x="1415688" y="1329066"/>
                  </a:lnTo>
                  <a:lnTo>
                    <a:pt x="1459955" y="1303584"/>
                  </a:lnTo>
                  <a:lnTo>
                    <a:pt x="1491313" y="1280325"/>
                  </a:lnTo>
                  <a:lnTo>
                    <a:pt x="1534224" y="1251791"/>
                  </a:lnTo>
                  <a:lnTo>
                    <a:pt x="1588753" y="1218126"/>
                  </a:lnTo>
                  <a:lnTo>
                    <a:pt x="1643357" y="1184631"/>
                  </a:lnTo>
                  <a:lnTo>
                    <a:pt x="1698100" y="1151450"/>
                  </a:lnTo>
                  <a:lnTo>
                    <a:pt x="1753047" y="1118726"/>
                  </a:lnTo>
                  <a:lnTo>
                    <a:pt x="1808262" y="1086606"/>
                  </a:lnTo>
                  <a:lnTo>
                    <a:pt x="1852202" y="1060388"/>
                  </a:lnTo>
                  <a:lnTo>
                    <a:pt x="1896538" y="1035062"/>
                  </a:lnTo>
                  <a:lnTo>
                    <a:pt x="1962926" y="996810"/>
                  </a:lnTo>
                  <a:lnTo>
                    <a:pt x="1985335" y="984690"/>
                  </a:lnTo>
                  <a:lnTo>
                    <a:pt x="1992161" y="1000057"/>
                  </a:lnTo>
                  <a:lnTo>
                    <a:pt x="2023908" y="1040237"/>
                  </a:lnTo>
                  <a:lnTo>
                    <a:pt x="2044160" y="1085825"/>
                  </a:lnTo>
                  <a:lnTo>
                    <a:pt x="2076107" y="1126458"/>
                  </a:lnTo>
                  <a:lnTo>
                    <a:pt x="2164381" y="1325167"/>
                  </a:lnTo>
                  <a:lnTo>
                    <a:pt x="2196380" y="1459762"/>
                  </a:lnTo>
                  <a:lnTo>
                    <a:pt x="2197105" y="1492677"/>
                  </a:lnTo>
                  <a:lnTo>
                    <a:pt x="2034776" y="1127267"/>
                  </a:lnTo>
                  <a:lnTo>
                    <a:pt x="1967381" y="1038122"/>
                  </a:lnTo>
                  <a:lnTo>
                    <a:pt x="1945313" y="1051010"/>
                  </a:lnTo>
                  <a:lnTo>
                    <a:pt x="1912135" y="1070171"/>
                  </a:lnTo>
                  <a:lnTo>
                    <a:pt x="1867784" y="1095466"/>
                  </a:lnTo>
                  <a:lnTo>
                    <a:pt x="1812201" y="1126756"/>
                  </a:lnTo>
                  <a:lnTo>
                    <a:pt x="1768535" y="1153591"/>
                  </a:lnTo>
                  <a:lnTo>
                    <a:pt x="1713512" y="1186144"/>
                  </a:lnTo>
                  <a:lnTo>
                    <a:pt x="1658678" y="1219121"/>
                  </a:lnTo>
                  <a:lnTo>
                    <a:pt x="1603971" y="1252383"/>
                  </a:lnTo>
                  <a:lnTo>
                    <a:pt x="1517902" y="1308897"/>
                  </a:lnTo>
                  <a:lnTo>
                    <a:pt x="1486418" y="1331872"/>
                  </a:lnTo>
                  <a:lnTo>
                    <a:pt x="1419328" y="1368542"/>
                  </a:lnTo>
                  <a:lnTo>
                    <a:pt x="1368448" y="1379138"/>
                  </a:lnTo>
                  <a:lnTo>
                    <a:pt x="1353600" y="1376997"/>
                  </a:lnTo>
                  <a:close/>
                </a:path>
                <a:path w="2215515" h="3431540">
                  <a:moveTo>
                    <a:pt x="1558741" y="2026471"/>
                  </a:moveTo>
                  <a:lnTo>
                    <a:pt x="1540266" y="1984883"/>
                  </a:lnTo>
                  <a:lnTo>
                    <a:pt x="1558078" y="1962415"/>
                  </a:lnTo>
                  <a:lnTo>
                    <a:pt x="1576000" y="1940193"/>
                  </a:lnTo>
                  <a:lnTo>
                    <a:pt x="1624091" y="1892037"/>
                  </a:lnTo>
                  <a:lnTo>
                    <a:pt x="1654417" y="1866455"/>
                  </a:lnTo>
                  <a:lnTo>
                    <a:pt x="1696771" y="1836668"/>
                  </a:lnTo>
                  <a:lnTo>
                    <a:pt x="1739626" y="1808007"/>
                  </a:lnTo>
                  <a:lnTo>
                    <a:pt x="1783060" y="1780649"/>
                  </a:lnTo>
                  <a:lnTo>
                    <a:pt x="1838757" y="1749615"/>
                  </a:lnTo>
                  <a:lnTo>
                    <a:pt x="1883583" y="1725391"/>
                  </a:lnTo>
                  <a:lnTo>
                    <a:pt x="1940829" y="1697842"/>
                  </a:lnTo>
                  <a:lnTo>
                    <a:pt x="1998966" y="1672301"/>
                  </a:lnTo>
                  <a:lnTo>
                    <a:pt x="2058073" y="1648943"/>
                  </a:lnTo>
                  <a:lnTo>
                    <a:pt x="2106623" y="1633101"/>
                  </a:lnTo>
                  <a:lnTo>
                    <a:pt x="2167905" y="1614638"/>
                  </a:lnTo>
                  <a:lnTo>
                    <a:pt x="2168094" y="1583783"/>
                  </a:lnTo>
                  <a:lnTo>
                    <a:pt x="2163754" y="1542730"/>
                  </a:lnTo>
                  <a:lnTo>
                    <a:pt x="2156006" y="1494008"/>
                  </a:lnTo>
                  <a:lnTo>
                    <a:pt x="2145976" y="1440147"/>
                  </a:lnTo>
                  <a:lnTo>
                    <a:pt x="2123563" y="1327129"/>
                  </a:lnTo>
                  <a:lnTo>
                    <a:pt x="2197105" y="1492677"/>
                  </a:lnTo>
                  <a:lnTo>
                    <a:pt x="2197830" y="1525591"/>
                  </a:lnTo>
                  <a:lnTo>
                    <a:pt x="2206518" y="1576429"/>
                  </a:lnTo>
                  <a:lnTo>
                    <a:pt x="2209031" y="1613369"/>
                  </a:lnTo>
                  <a:lnTo>
                    <a:pt x="2215171" y="1627191"/>
                  </a:lnTo>
                  <a:lnTo>
                    <a:pt x="2209588" y="1645905"/>
                  </a:lnTo>
                  <a:lnTo>
                    <a:pt x="2196777" y="1648349"/>
                  </a:lnTo>
                  <a:lnTo>
                    <a:pt x="2123063" y="1670108"/>
                  </a:lnTo>
                  <a:lnTo>
                    <a:pt x="2062504" y="1690199"/>
                  </a:lnTo>
                  <a:lnTo>
                    <a:pt x="2003336" y="1713421"/>
                  </a:lnTo>
                  <a:lnTo>
                    <a:pt x="1933794" y="1744572"/>
                  </a:lnTo>
                  <a:lnTo>
                    <a:pt x="1876931" y="1772982"/>
                  </a:lnTo>
                  <a:lnTo>
                    <a:pt x="1832589" y="1798294"/>
                  </a:lnTo>
                  <a:lnTo>
                    <a:pt x="1777395" y="1830461"/>
                  </a:lnTo>
                  <a:lnTo>
                    <a:pt x="1734403" y="1858815"/>
                  </a:lnTo>
                  <a:lnTo>
                    <a:pt x="1691849" y="1888152"/>
                  </a:lnTo>
                  <a:lnTo>
                    <a:pt x="1661179" y="1912960"/>
                  </a:lnTo>
                  <a:lnTo>
                    <a:pt x="1630629" y="1938037"/>
                  </a:lnTo>
                  <a:lnTo>
                    <a:pt x="1611646" y="1957870"/>
                  </a:lnTo>
                  <a:lnTo>
                    <a:pt x="1592464" y="1977255"/>
                  </a:lnTo>
                  <a:lnTo>
                    <a:pt x="1584531" y="1990680"/>
                  </a:lnTo>
                  <a:lnTo>
                    <a:pt x="1600686" y="2027045"/>
                  </a:lnTo>
                  <a:lnTo>
                    <a:pt x="1573365" y="2028109"/>
                  </a:lnTo>
                  <a:lnTo>
                    <a:pt x="1558741" y="2026471"/>
                  </a:lnTo>
                  <a:close/>
                </a:path>
                <a:path w="2215515" h="3431540">
                  <a:moveTo>
                    <a:pt x="1013073" y="954561"/>
                  </a:moveTo>
                  <a:lnTo>
                    <a:pt x="980178" y="880513"/>
                  </a:lnTo>
                  <a:lnTo>
                    <a:pt x="1004170" y="903236"/>
                  </a:lnTo>
                  <a:lnTo>
                    <a:pt x="1027251" y="923912"/>
                  </a:lnTo>
                  <a:lnTo>
                    <a:pt x="1058514" y="931720"/>
                  </a:lnTo>
                  <a:lnTo>
                    <a:pt x="1097241" y="925051"/>
                  </a:lnTo>
                  <a:lnTo>
                    <a:pt x="1119506" y="912606"/>
                  </a:lnTo>
                  <a:lnTo>
                    <a:pt x="1150012" y="887430"/>
                  </a:lnTo>
                  <a:lnTo>
                    <a:pt x="1177931" y="856429"/>
                  </a:lnTo>
                  <a:lnTo>
                    <a:pt x="1215492" y="815852"/>
                  </a:lnTo>
                  <a:lnTo>
                    <a:pt x="1251715" y="772263"/>
                  </a:lnTo>
                  <a:lnTo>
                    <a:pt x="1287224" y="727067"/>
                  </a:lnTo>
                  <a:lnTo>
                    <a:pt x="1322644" y="681670"/>
                  </a:lnTo>
                  <a:lnTo>
                    <a:pt x="1432206" y="552910"/>
                  </a:lnTo>
                  <a:lnTo>
                    <a:pt x="1470700" y="514434"/>
                  </a:lnTo>
                  <a:lnTo>
                    <a:pt x="1490065" y="495460"/>
                  </a:lnTo>
                  <a:lnTo>
                    <a:pt x="1513110" y="484772"/>
                  </a:lnTo>
                  <a:lnTo>
                    <a:pt x="1527828" y="486621"/>
                  </a:lnTo>
                  <a:lnTo>
                    <a:pt x="1548229" y="501260"/>
                  </a:lnTo>
                  <a:lnTo>
                    <a:pt x="1576068" y="532647"/>
                  </a:lnTo>
                  <a:lnTo>
                    <a:pt x="1609225" y="576002"/>
                  </a:lnTo>
                  <a:lnTo>
                    <a:pt x="1657184" y="621395"/>
                  </a:lnTo>
                  <a:lnTo>
                    <a:pt x="1706215" y="669202"/>
                  </a:lnTo>
                  <a:lnTo>
                    <a:pt x="1742591" y="719803"/>
                  </a:lnTo>
                  <a:lnTo>
                    <a:pt x="1775795" y="763264"/>
                  </a:lnTo>
                  <a:lnTo>
                    <a:pt x="1803705" y="794809"/>
                  </a:lnTo>
                  <a:lnTo>
                    <a:pt x="1822539" y="805924"/>
                  </a:lnTo>
                  <a:lnTo>
                    <a:pt x="1801736" y="821659"/>
                  </a:lnTo>
                  <a:lnTo>
                    <a:pt x="1791473" y="829838"/>
                  </a:lnTo>
                  <a:lnTo>
                    <a:pt x="1783279" y="842675"/>
                  </a:lnTo>
                  <a:lnTo>
                    <a:pt x="1765273" y="802142"/>
                  </a:lnTo>
                  <a:lnTo>
                    <a:pt x="1714645" y="750742"/>
                  </a:lnTo>
                  <a:lnTo>
                    <a:pt x="1676193" y="695467"/>
                  </a:lnTo>
                  <a:lnTo>
                    <a:pt x="1627715" y="648905"/>
                  </a:lnTo>
                  <a:lnTo>
                    <a:pt x="1593435" y="603021"/>
                  </a:lnTo>
                  <a:lnTo>
                    <a:pt x="1551152" y="570405"/>
                  </a:lnTo>
                  <a:lnTo>
                    <a:pt x="1525090" y="543021"/>
                  </a:lnTo>
                  <a:lnTo>
                    <a:pt x="1516261" y="523146"/>
                  </a:lnTo>
                  <a:lnTo>
                    <a:pt x="1496183" y="540515"/>
                  </a:lnTo>
                  <a:lnTo>
                    <a:pt x="1468085" y="571111"/>
                  </a:lnTo>
                  <a:lnTo>
                    <a:pt x="1430827" y="612372"/>
                  </a:lnTo>
                  <a:lnTo>
                    <a:pt x="1394881" y="656584"/>
                  </a:lnTo>
                  <a:lnTo>
                    <a:pt x="1359108" y="701186"/>
                  </a:lnTo>
                  <a:lnTo>
                    <a:pt x="1312701" y="753133"/>
                  </a:lnTo>
                  <a:lnTo>
                    <a:pt x="1277509" y="799045"/>
                  </a:lnTo>
                  <a:lnTo>
                    <a:pt x="1241403" y="842897"/>
                  </a:lnTo>
                  <a:lnTo>
                    <a:pt x="1203859" y="883512"/>
                  </a:lnTo>
                  <a:lnTo>
                    <a:pt x="1175957" y="914551"/>
                  </a:lnTo>
                  <a:lnTo>
                    <a:pt x="1145568" y="939991"/>
                  </a:lnTo>
                  <a:lnTo>
                    <a:pt x="1100040" y="962634"/>
                  </a:lnTo>
                  <a:lnTo>
                    <a:pt x="1059455" y="965123"/>
                  </a:lnTo>
                  <a:lnTo>
                    <a:pt x="1013073" y="954561"/>
                  </a:lnTo>
                  <a:close/>
                </a:path>
                <a:path w="2215515" h="3431540">
                  <a:moveTo>
                    <a:pt x="1279240" y="1334739"/>
                  </a:moveTo>
                  <a:lnTo>
                    <a:pt x="1299804" y="1255899"/>
                  </a:lnTo>
                  <a:lnTo>
                    <a:pt x="1344904" y="1201011"/>
                  </a:lnTo>
                  <a:lnTo>
                    <a:pt x="1373718" y="1172025"/>
                  </a:lnTo>
                  <a:lnTo>
                    <a:pt x="1413050" y="1135434"/>
                  </a:lnTo>
                  <a:lnTo>
                    <a:pt x="1463186" y="1091882"/>
                  </a:lnTo>
                  <a:lnTo>
                    <a:pt x="1501200" y="1052325"/>
                  </a:lnTo>
                  <a:lnTo>
                    <a:pt x="1550591" y="1007094"/>
                  </a:lnTo>
                  <a:lnTo>
                    <a:pt x="1600038" y="961990"/>
                  </a:lnTo>
                  <a:lnTo>
                    <a:pt x="1638220" y="922811"/>
                  </a:lnTo>
                  <a:lnTo>
                    <a:pt x="1677031" y="885047"/>
                  </a:lnTo>
                  <a:lnTo>
                    <a:pt x="1716756" y="849340"/>
                  </a:lnTo>
                  <a:lnTo>
                    <a:pt x="1746074" y="821491"/>
                  </a:lnTo>
                  <a:lnTo>
                    <a:pt x="1765273" y="802142"/>
                  </a:lnTo>
                  <a:lnTo>
                    <a:pt x="1783279" y="842675"/>
                  </a:lnTo>
                  <a:lnTo>
                    <a:pt x="1753618" y="869753"/>
                  </a:lnTo>
                  <a:lnTo>
                    <a:pt x="1713772" y="905189"/>
                  </a:lnTo>
                  <a:lnTo>
                    <a:pt x="1675026" y="943098"/>
                  </a:lnTo>
                  <a:lnTo>
                    <a:pt x="1637054" y="982751"/>
                  </a:lnTo>
                  <a:lnTo>
                    <a:pt x="1587928" y="1028578"/>
                  </a:lnTo>
                  <a:lnTo>
                    <a:pt x="1538931" y="1074693"/>
                  </a:lnTo>
                  <a:lnTo>
                    <a:pt x="1489738" y="1120369"/>
                  </a:lnTo>
                  <a:lnTo>
                    <a:pt x="1440026" y="1164877"/>
                  </a:lnTo>
                  <a:lnTo>
                    <a:pt x="1401079" y="1202334"/>
                  </a:lnTo>
                  <a:lnTo>
                    <a:pt x="1372572" y="1232011"/>
                  </a:lnTo>
                  <a:lnTo>
                    <a:pt x="1343770" y="1261023"/>
                  </a:lnTo>
                  <a:lnTo>
                    <a:pt x="1327440" y="1286828"/>
                  </a:lnTo>
                  <a:lnTo>
                    <a:pt x="1323093" y="1308325"/>
                  </a:lnTo>
                  <a:lnTo>
                    <a:pt x="1353600" y="1376997"/>
                  </a:lnTo>
                  <a:lnTo>
                    <a:pt x="1323904" y="1372715"/>
                  </a:lnTo>
                  <a:lnTo>
                    <a:pt x="1299034" y="1348014"/>
                  </a:lnTo>
                  <a:lnTo>
                    <a:pt x="1279240" y="1334739"/>
                  </a:lnTo>
                  <a:close/>
                </a:path>
                <a:path w="2215515" h="3431540">
                  <a:moveTo>
                    <a:pt x="1600686" y="2027045"/>
                  </a:moveTo>
                  <a:lnTo>
                    <a:pt x="1584531" y="1990680"/>
                  </a:lnTo>
                  <a:lnTo>
                    <a:pt x="1610419" y="1986390"/>
                  </a:lnTo>
                  <a:lnTo>
                    <a:pt x="1635771" y="1980893"/>
                  </a:lnTo>
                  <a:lnTo>
                    <a:pt x="1683841" y="1963973"/>
                  </a:lnTo>
                  <a:lnTo>
                    <a:pt x="1731459" y="1946033"/>
                  </a:lnTo>
                  <a:lnTo>
                    <a:pt x="1778666" y="1927169"/>
                  </a:lnTo>
                  <a:lnTo>
                    <a:pt x="1825503" y="1907473"/>
                  </a:lnTo>
                  <a:lnTo>
                    <a:pt x="1895185" y="1876638"/>
                  </a:lnTo>
                  <a:lnTo>
                    <a:pt x="1941450" y="1855652"/>
                  </a:lnTo>
                  <a:lnTo>
                    <a:pt x="1999036" y="1828869"/>
                  </a:lnTo>
                  <a:lnTo>
                    <a:pt x="2044812" y="1806786"/>
                  </a:lnTo>
                  <a:lnTo>
                    <a:pt x="2124845" y="1767968"/>
                  </a:lnTo>
                  <a:lnTo>
                    <a:pt x="2123679" y="1796625"/>
                  </a:lnTo>
                  <a:lnTo>
                    <a:pt x="2121064" y="1822020"/>
                  </a:lnTo>
                  <a:lnTo>
                    <a:pt x="2128725" y="1870548"/>
                  </a:lnTo>
                  <a:lnTo>
                    <a:pt x="2128018" y="1931520"/>
                  </a:lnTo>
                  <a:lnTo>
                    <a:pt x="2083679" y="1831711"/>
                  </a:lnTo>
                  <a:lnTo>
                    <a:pt x="2049431" y="1848464"/>
                  </a:lnTo>
                  <a:lnTo>
                    <a:pt x="2003556" y="1870328"/>
                  </a:lnTo>
                  <a:lnTo>
                    <a:pt x="1957563" y="1891923"/>
                  </a:lnTo>
                  <a:lnTo>
                    <a:pt x="1911307" y="1912929"/>
                  </a:lnTo>
                  <a:lnTo>
                    <a:pt x="1853233" y="1938613"/>
                  </a:lnTo>
                  <a:lnTo>
                    <a:pt x="1783050" y="1968321"/>
                  </a:lnTo>
                  <a:lnTo>
                    <a:pt x="1735583" y="1986599"/>
                  </a:lnTo>
                  <a:lnTo>
                    <a:pt x="1675892" y="2008644"/>
                  </a:lnTo>
                  <a:lnTo>
                    <a:pt x="1638697" y="2018763"/>
                  </a:lnTo>
                  <a:lnTo>
                    <a:pt x="1600686" y="2027045"/>
                  </a:lnTo>
                  <a:close/>
                </a:path>
                <a:path w="2215515" h="3431540">
                  <a:moveTo>
                    <a:pt x="492993" y="3256166"/>
                  </a:moveTo>
                  <a:lnTo>
                    <a:pt x="472416" y="3209846"/>
                  </a:lnTo>
                  <a:lnTo>
                    <a:pt x="504135" y="3218682"/>
                  </a:lnTo>
                  <a:lnTo>
                    <a:pt x="538513" y="3233505"/>
                  </a:lnTo>
                  <a:lnTo>
                    <a:pt x="586590" y="3247880"/>
                  </a:lnTo>
                  <a:lnTo>
                    <a:pt x="636188" y="3265683"/>
                  </a:lnTo>
                  <a:lnTo>
                    <a:pt x="686741" y="3285633"/>
                  </a:lnTo>
                  <a:lnTo>
                    <a:pt x="749286" y="3301295"/>
                  </a:lnTo>
                  <a:lnTo>
                    <a:pt x="800041" y="3321701"/>
                  </a:lnTo>
                  <a:lnTo>
                    <a:pt x="861651" y="3335258"/>
                  </a:lnTo>
                  <a:lnTo>
                    <a:pt x="910335" y="3351000"/>
                  </a:lnTo>
                  <a:lnTo>
                    <a:pt x="945523" y="3367646"/>
                  </a:lnTo>
                  <a:lnTo>
                    <a:pt x="976007" y="3373703"/>
                  </a:lnTo>
                  <a:lnTo>
                    <a:pt x="1019072" y="3376796"/>
                  </a:lnTo>
                  <a:lnTo>
                    <a:pt x="1062949" y="3381719"/>
                  </a:lnTo>
                  <a:lnTo>
                    <a:pt x="1107479" y="3388111"/>
                  </a:lnTo>
                  <a:lnTo>
                    <a:pt x="1164107" y="3390455"/>
                  </a:lnTo>
                  <a:lnTo>
                    <a:pt x="1232674" y="3388391"/>
                  </a:lnTo>
                  <a:lnTo>
                    <a:pt x="1289806" y="3391869"/>
                  </a:lnTo>
                  <a:lnTo>
                    <a:pt x="1358556" y="3390217"/>
                  </a:lnTo>
                  <a:lnTo>
                    <a:pt x="1427157" y="3388229"/>
                  </a:lnTo>
                  <a:lnTo>
                    <a:pt x="1483842" y="3390700"/>
                  </a:lnTo>
                  <a:lnTo>
                    <a:pt x="1551663" y="3386958"/>
                  </a:lnTo>
                  <a:lnTo>
                    <a:pt x="1607249" y="3386954"/>
                  </a:lnTo>
                  <a:lnTo>
                    <a:pt x="1662043" y="3385170"/>
                  </a:lnTo>
                  <a:lnTo>
                    <a:pt x="1715887" y="3381245"/>
                  </a:lnTo>
                  <a:lnTo>
                    <a:pt x="1757013" y="3379975"/>
                  </a:lnTo>
                  <a:lnTo>
                    <a:pt x="1785261" y="3380999"/>
                  </a:lnTo>
                  <a:lnTo>
                    <a:pt x="1812078" y="3378800"/>
                  </a:lnTo>
                  <a:lnTo>
                    <a:pt x="1827706" y="3320133"/>
                  </a:lnTo>
                  <a:lnTo>
                    <a:pt x="1834888" y="3242454"/>
                  </a:lnTo>
                  <a:lnTo>
                    <a:pt x="1858371" y="3138904"/>
                  </a:lnTo>
                  <a:lnTo>
                    <a:pt x="1862197" y="3084952"/>
                  </a:lnTo>
                  <a:lnTo>
                    <a:pt x="1876477" y="3023250"/>
                  </a:lnTo>
                  <a:lnTo>
                    <a:pt x="1889797" y="2959386"/>
                  </a:lnTo>
                  <a:lnTo>
                    <a:pt x="1902348" y="2893792"/>
                  </a:lnTo>
                  <a:lnTo>
                    <a:pt x="1914322" y="2826899"/>
                  </a:lnTo>
                  <a:lnTo>
                    <a:pt x="1960286" y="2554979"/>
                  </a:lnTo>
                  <a:lnTo>
                    <a:pt x="1972253" y="2488071"/>
                  </a:lnTo>
                  <a:lnTo>
                    <a:pt x="1984794" y="2422456"/>
                  </a:lnTo>
                  <a:lnTo>
                    <a:pt x="1998102" y="2358565"/>
                  </a:lnTo>
                  <a:lnTo>
                    <a:pt x="2000761" y="2301987"/>
                  </a:lnTo>
                  <a:lnTo>
                    <a:pt x="2016176" y="2242841"/>
                  </a:lnTo>
                  <a:lnTo>
                    <a:pt x="2021327" y="2191870"/>
                  </a:lnTo>
                  <a:lnTo>
                    <a:pt x="2039617" y="2139196"/>
                  </a:lnTo>
                  <a:lnTo>
                    <a:pt x="2048027" y="2095561"/>
                  </a:lnTo>
                  <a:lnTo>
                    <a:pt x="2058353" y="2056242"/>
                  </a:lnTo>
                  <a:lnTo>
                    <a:pt x="2059182" y="2026826"/>
                  </a:lnTo>
                  <a:lnTo>
                    <a:pt x="2062312" y="2002589"/>
                  </a:lnTo>
                  <a:lnTo>
                    <a:pt x="2067935" y="1983964"/>
                  </a:lnTo>
                  <a:lnTo>
                    <a:pt x="2076242" y="1971381"/>
                  </a:lnTo>
                  <a:lnTo>
                    <a:pt x="2088839" y="1937173"/>
                  </a:lnTo>
                  <a:lnTo>
                    <a:pt x="2086968" y="1901680"/>
                  </a:lnTo>
                  <a:lnTo>
                    <a:pt x="2096102" y="1859675"/>
                  </a:lnTo>
                  <a:lnTo>
                    <a:pt x="2128018" y="1931520"/>
                  </a:lnTo>
                  <a:lnTo>
                    <a:pt x="2111902" y="1989090"/>
                  </a:lnTo>
                  <a:lnTo>
                    <a:pt x="2102684" y="1999621"/>
                  </a:lnTo>
                  <a:lnTo>
                    <a:pt x="2107028" y="2009401"/>
                  </a:lnTo>
                  <a:lnTo>
                    <a:pt x="2101623" y="2028516"/>
                  </a:lnTo>
                  <a:lnTo>
                    <a:pt x="2097975" y="2051586"/>
                  </a:lnTo>
                  <a:lnTo>
                    <a:pt x="2084379" y="2083544"/>
                  </a:lnTo>
                  <a:lnTo>
                    <a:pt x="2083946" y="2113854"/>
                  </a:lnTo>
                  <a:lnTo>
                    <a:pt x="2073367" y="2152603"/>
                  </a:lnTo>
                  <a:lnTo>
                    <a:pt x="2064146" y="2194411"/>
                  </a:lnTo>
                  <a:lnTo>
                    <a:pt x="2056185" y="2239054"/>
                  </a:lnTo>
                  <a:lnTo>
                    <a:pt x="2049383" y="2286308"/>
                  </a:lnTo>
                  <a:lnTo>
                    <a:pt x="2043642" y="2335950"/>
                  </a:lnTo>
                  <a:lnTo>
                    <a:pt x="2027256" y="2392910"/>
                  </a:lnTo>
                  <a:lnTo>
                    <a:pt x="2011731" y="2451810"/>
                  </a:lnTo>
                  <a:lnTo>
                    <a:pt x="2008574" y="2507268"/>
                  </a:lnTo>
                  <a:lnTo>
                    <a:pt x="1994473" y="2569373"/>
                  </a:lnTo>
                  <a:lnTo>
                    <a:pt x="1980935" y="2632744"/>
                  </a:lnTo>
                  <a:lnTo>
                    <a:pt x="1967860" y="2697158"/>
                  </a:lnTo>
                  <a:lnTo>
                    <a:pt x="1966755" y="2757235"/>
                  </a:lnTo>
                  <a:lnTo>
                    <a:pt x="1892547" y="3153270"/>
                  </a:lnTo>
                  <a:lnTo>
                    <a:pt x="1879593" y="3217958"/>
                  </a:lnTo>
                  <a:lnTo>
                    <a:pt x="1866207" y="3281671"/>
                  </a:lnTo>
                  <a:lnTo>
                    <a:pt x="1863895" y="3339031"/>
                  </a:lnTo>
                  <a:lnTo>
                    <a:pt x="1849344" y="3400124"/>
                  </a:lnTo>
                  <a:lnTo>
                    <a:pt x="1843360" y="3417934"/>
                  </a:lnTo>
                  <a:lnTo>
                    <a:pt x="1829344" y="3417667"/>
                  </a:lnTo>
                  <a:lnTo>
                    <a:pt x="1816107" y="3419151"/>
                  </a:lnTo>
                  <a:lnTo>
                    <a:pt x="1801190" y="3416855"/>
                  </a:lnTo>
                  <a:lnTo>
                    <a:pt x="1761545" y="3421460"/>
                  </a:lnTo>
                  <a:lnTo>
                    <a:pt x="1720550" y="3423024"/>
                  </a:lnTo>
                  <a:lnTo>
                    <a:pt x="1678368" y="3421917"/>
                  </a:lnTo>
                  <a:lnTo>
                    <a:pt x="1623557" y="3423666"/>
                  </a:lnTo>
                  <a:lnTo>
                    <a:pt x="1556283" y="3428639"/>
                  </a:lnTo>
                  <a:lnTo>
                    <a:pt x="1499922" y="3426897"/>
                  </a:lnTo>
                  <a:lnTo>
                    <a:pt x="1431426" y="3429120"/>
                  </a:lnTo>
                  <a:lnTo>
                    <a:pt x="1362565" y="3430523"/>
                  </a:lnTo>
                  <a:lnTo>
                    <a:pt x="1293505" y="3431476"/>
                  </a:lnTo>
                  <a:lnTo>
                    <a:pt x="1236015" y="3427193"/>
                  </a:lnTo>
                  <a:lnTo>
                    <a:pt x="1167048" y="3428356"/>
                  </a:lnTo>
                  <a:lnTo>
                    <a:pt x="1109980" y="3425024"/>
                  </a:lnTo>
                  <a:lnTo>
                    <a:pt x="1053370" y="3422721"/>
                  </a:lnTo>
                  <a:lnTo>
                    <a:pt x="1008989" y="3416664"/>
                  </a:lnTo>
                  <a:lnTo>
                    <a:pt x="965394" y="3412376"/>
                  </a:lnTo>
                  <a:lnTo>
                    <a:pt x="934356" y="3405074"/>
                  </a:lnTo>
                  <a:lnTo>
                    <a:pt x="885191" y="3388248"/>
                  </a:lnTo>
                  <a:lnTo>
                    <a:pt x="821895" y="3370894"/>
                  </a:lnTo>
                  <a:lnTo>
                    <a:pt x="757018" y="3349982"/>
                  </a:lnTo>
                  <a:lnTo>
                    <a:pt x="691505" y="3327639"/>
                  </a:lnTo>
                  <a:lnTo>
                    <a:pt x="626301" y="3305989"/>
                  </a:lnTo>
                  <a:lnTo>
                    <a:pt x="573955" y="3282004"/>
                  </a:lnTo>
                  <a:lnTo>
                    <a:pt x="492993" y="3256166"/>
                  </a:lnTo>
                  <a:close/>
                </a:path>
                <a:path w="2215515" h="3431540">
                  <a:moveTo>
                    <a:pt x="2419" y="2089298"/>
                  </a:moveTo>
                  <a:lnTo>
                    <a:pt x="2646" y="369285"/>
                  </a:lnTo>
                  <a:lnTo>
                    <a:pt x="34173" y="377690"/>
                  </a:lnTo>
                  <a:lnTo>
                    <a:pt x="72104" y="369227"/>
                  </a:lnTo>
                  <a:lnTo>
                    <a:pt x="91345" y="349975"/>
                  </a:lnTo>
                  <a:lnTo>
                    <a:pt x="116734" y="313280"/>
                  </a:lnTo>
                  <a:lnTo>
                    <a:pt x="126978" y="273775"/>
                  </a:lnTo>
                  <a:lnTo>
                    <a:pt x="135603" y="230626"/>
                  </a:lnTo>
                  <a:lnTo>
                    <a:pt x="154071" y="178353"/>
                  </a:lnTo>
                  <a:lnTo>
                    <a:pt x="163117" y="136151"/>
                  </a:lnTo>
                  <a:lnTo>
                    <a:pt x="188588" y="99639"/>
                  </a:lnTo>
                  <a:lnTo>
                    <a:pt x="233118" y="74750"/>
                  </a:lnTo>
                  <a:lnTo>
                    <a:pt x="308146" y="55948"/>
                  </a:lnTo>
                  <a:lnTo>
                    <a:pt x="384169" y="39387"/>
                  </a:lnTo>
                  <a:lnTo>
                    <a:pt x="449361" y="29725"/>
                  </a:lnTo>
                  <a:lnTo>
                    <a:pt x="526712" y="16152"/>
                  </a:lnTo>
                  <a:lnTo>
                    <a:pt x="592789" y="8482"/>
                  </a:lnTo>
                  <a:lnTo>
                    <a:pt x="647370" y="6217"/>
                  </a:lnTo>
                  <a:lnTo>
                    <a:pt x="701840" y="3704"/>
                  </a:lnTo>
                  <a:lnTo>
                    <a:pt x="755979" y="443"/>
                  </a:lnTo>
                  <a:lnTo>
                    <a:pt x="797958" y="1093"/>
                  </a:lnTo>
                  <a:lnTo>
                    <a:pt x="839162" y="0"/>
                  </a:lnTo>
                  <a:lnTo>
                    <a:pt x="867765" y="1821"/>
                  </a:lnTo>
                  <a:lnTo>
                    <a:pt x="883544" y="6059"/>
                  </a:lnTo>
                  <a:lnTo>
                    <a:pt x="897886" y="7060"/>
                  </a:lnTo>
                  <a:lnTo>
                    <a:pt x="910568" y="4325"/>
                  </a:lnTo>
                  <a:lnTo>
                    <a:pt x="911371" y="6133"/>
                  </a:lnTo>
                  <a:lnTo>
                    <a:pt x="1354994" y="285257"/>
                  </a:lnTo>
                  <a:lnTo>
                    <a:pt x="1347805" y="300356"/>
                  </a:lnTo>
                  <a:lnTo>
                    <a:pt x="1338385" y="310433"/>
                  </a:lnTo>
                  <a:lnTo>
                    <a:pt x="1320898" y="333633"/>
                  </a:lnTo>
                  <a:lnTo>
                    <a:pt x="1302144" y="291419"/>
                  </a:lnTo>
                  <a:lnTo>
                    <a:pt x="899401" y="41753"/>
                  </a:lnTo>
                  <a:lnTo>
                    <a:pt x="885323" y="41345"/>
                  </a:lnTo>
                  <a:lnTo>
                    <a:pt x="858179" y="42807"/>
                  </a:lnTo>
                  <a:lnTo>
                    <a:pt x="829798" y="41484"/>
                  </a:lnTo>
                  <a:lnTo>
                    <a:pt x="800402" y="37878"/>
                  </a:lnTo>
                  <a:lnTo>
                    <a:pt x="758609" y="37646"/>
                  </a:lnTo>
                  <a:lnTo>
                    <a:pt x="704640" y="41288"/>
                  </a:lnTo>
                  <a:lnTo>
                    <a:pt x="650324" y="44151"/>
                  </a:lnTo>
                  <a:lnTo>
                    <a:pt x="595885" y="46734"/>
                  </a:lnTo>
                  <a:lnTo>
                    <a:pt x="529938" y="54696"/>
                  </a:lnTo>
                  <a:lnTo>
                    <a:pt x="464312" y="63381"/>
                  </a:lnTo>
                  <a:lnTo>
                    <a:pt x="387624" y="78446"/>
                  </a:lnTo>
                  <a:lnTo>
                    <a:pt x="311703" y="95237"/>
                  </a:lnTo>
                  <a:lnTo>
                    <a:pt x="236770" y="114254"/>
                  </a:lnTo>
                  <a:lnTo>
                    <a:pt x="200083" y="156797"/>
                  </a:lnTo>
                  <a:lnTo>
                    <a:pt x="188703" y="193746"/>
                  </a:lnTo>
                  <a:lnTo>
                    <a:pt x="179657" y="235948"/>
                  </a:lnTo>
                  <a:lnTo>
                    <a:pt x="161446" y="288800"/>
                  </a:lnTo>
                  <a:lnTo>
                    <a:pt x="141691" y="338178"/>
                  </a:lnTo>
                  <a:lnTo>
                    <a:pt x="117946" y="378574"/>
                  </a:lnTo>
                  <a:lnTo>
                    <a:pt x="87764" y="404479"/>
                  </a:lnTo>
                  <a:lnTo>
                    <a:pt x="49877" y="413040"/>
                  </a:lnTo>
                  <a:lnTo>
                    <a:pt x="5929" y="407959"/>
                  </a:lnTo>
                  <a:lnTo>
                    <a:pt x="5712" y="407469"/>
                  </a:lnTo>
                  <a:lnTo>
                    <a:pt x="7779" y="2038799"/>
                  </a:lnTo>
                  <a:lnTo>
                    <a:pt x="22886" y="2072805"/>
                  </a:lnTo>
                  <a:lnTo>
                    <a:pt x="2419" y="2089298"/>
                  </a:lnTo>
                  <a:close/>
                </a:path>
                <a:path w="2215515" h="3431540">
                  <a:moveTo>
                    <a:pt x="947388" y="900547"/>
                  </a:moveTo>
                  <a:lnTo>
                    <a:pt x="939813" y="820932"/>
                  </a:lnTo>
                  <a:lnTo>
                    <a:pt x="948770" y="778528"/>
                  </a:lnTo>
                  <a:lnTo>
                    <a:pt x="983136" y="730759"/>
                  </a:lnTo>
                  <a:lnTo>
                    <a:pt x="998292" y="702312"/>
                  </a:lnTo>
                  <a:lnTo>
                    <a:pt x="1035053" y="659934"/>
                  </a:lnTo>
                  <a:lnTo>
                    <a:pt x="1070611" y="614847"/>
                  </a:lnTo>
                  <a:lnTo>
                    <a:pt x="1105368" y="567958"/>
                  </a:lnTo>
                  <a:lnTo>
                    <a:pt x="1174098" y="472413"/>
                  </a:lnTo>
                  <a:lnTo>
                    <a:pt x="1208877" y="425574"/>
                  </a:lnTo>
                  <a:lnTo>
                    <a:pt x="1232864" y="385724"/>
                  </a:lnTo>
                  <a:lnTo>
                    <a:pt x="1258070" y="348617"/>
                  </a:lnTo>
                  <a:lnTo>
                    <a:pt x="1284898" y="315160"/>
                  </a:lnTo>
                  <a:lnTo>
                    <a:pt x="1302144" y="291419"/>
                  </a:lnTo>
                  <a:lnTo>
                    <a:pt x="1320898" y="333633"/>
                  </a:lnTo>
                  <a:lnTo>
                    <a:pt x="1294667" y="368434"/>
                  </a:lnTo>
                  <a:lnTo>
                    <a:pt x="1270734" y="408406"/>
                  </a:lnTo>
                  <a:lnTo>
                    <a:pt x="1236853" y="457266"/>
                  </a:lnTo>
                  <a:lnTo>
                    <a:pt x="1192402" y="513617"/>
                  </a:lnTo>
                  <a:lnTo>
                    <a:pt x="1159974" y="565750"/>
                  </a:lnTo>
                  <a:lnTo>
                    <a:pt x="1115735" y="622578"/>
                  </a:lnTo>
                  <a:lnTo>
                    <a:pt x="1070671" y="677547"/>
                  </a:lnTo>
                  <a:lnTo>
                    <a:pt x="1035767" y="724106"/>
                  </a:lnTo>
                  <a:lnTo>
                    <a:pt x="1010402" y="760855"/>
                  </a:lnTo>
                  <a:lnTo>
                    <a:pt x="987517" y="803185"/>
                  </a:lnTo>
                  <a:lnTo>
                    <a:pt x="977969" y="844257"/>
                  </a:lnTo>
                  <a:lnTo>
                    <a:pt x="980178" y="880513"/>
                  </a:lnTo>
                  <a:lnTo>
                    <a:pt x="1013073" y="954561"/>
                  </a:lnTo>
                  <a:lnTo>
                    <a:pt x="973366" y="927743"/>
                  </a:lnTo>
                  <a:lnTo>
                    <a:pt x="947388" y="900547"/>
                  </a:lnTo>
                  <a:close/>
                </a:path>
                <a:path w="2215515" h="3431540">
                  <a:moveTo>
                    <a:pt x="1538690" y="2012617"/>
                  </a:moveTo>
                  <a:lnTo>
                    <a:pt x="1545697" y="1997109"/>
                  </a:lnTo>
                  <a:lnTo>
                    <a:pt x="1554782" y="2017559"/>
                  </a:lnTo>
                  <a:lnTo>
                    <a:pt x="1538690" y="2012617"/>
                  </a:lnTo>
                  <a:close/>
                </a:path>
                <a:path w="2215515" h="3431540">
                  <a:moveTo>
                    <a:pt x="717703" y="1103008"/>
                  </a:moveTo>
                  <a:lnTo>
                    <a:pt x="716097" y="1099392"/>
                  </a:lnTo>
                  <a:lnTo>
                    <a:pt x="714509" y="1064535"/>
                  </a:lnTo>
                  <a:lnTo>
                    <a:pt x="724565" y="1024607"/>
                  </a:lnTo>
                  <a:lnTo>
                    <a:pt x="757758" y="974197"/>
                  </a:lnTo>
                  <a:lnTo>
                    <a:pt x="802369" y="918207"/>
                  </a:lnTo>
                  <a:lnTo>
                    <a:pt x="801164" y="915496"/>
                  </a:lnTo>
                  <a:lnTo>
                    <a:pt x="813574" y="912147"/>
                  </a:lnTo>
                  <a:lnTo>
                    <a:pt x="828762" y="915056"/>
                  </a:lnTo>
                  <a:lnTo>
                    <a:pt x="857176" y="916452"/>
                  </a:lnTo>
                  <a:lnTo>
                    <a:pt x="875414" y="926225"/>
                  </a:lnTo>
                  <a:lnTo>
                    <a:pt x="894895" y="938793"/>
                  </a:lnTo>
                  <a:lnTo>
                    <a:pt x="931797" y="959298"/>
                  </a:lnTo>
                  <a:lnTo>
                    <a:pt x="965201" y="1034491"/>
                  </a:lnTo>
                  <a:lnTo>
                    <a:pt x="973157" y="1083683"/>
                  </a:lnTo>
                  <a:lnTo>
                    <a:pt x="968916" y="1105420"/>
                  </a:lnTo>
                  <a:lnTo>
                    <a:pt x="974701" y="1118442"/>
                  </a:lnTo>
                  <a:lnTo>
                    <a:pt x="967223" y="1132891"/>
                  </a:lnTo>
                  <a:lnTo>
                    <a:pt x="902732" y="987717"/>
                  </a:lnTo>
                  <a:lnTo>
                    <a:pt x="880516" y="968991"/>
                  </a:lnTo>
                  <a:lnTo>
                    <a:pt x="864041" y="963187"/>
                  </a:lnTo>
                  <a:lnTo>
                    <a:pt x="848168" y="958739"/>
                  </a:lnTo>
                  <a:lnTo>
                    <a:pt x="833048" y="955986"/>
                  </a:lnTo>
                  <a:lnTo>
                    <a:pt x="818832" y="955267"/>
                  </a:lnTo>
                  <a:lnTo>
                    <a:pt x="785990" y="1006468"/>
                  </a:lnTo>
                  <a:lnTo>
                    <a:pt x="762233" y="1046835"/>
                  </a:lnTo>
                  <a:lnTo>
                    <a:pt x="758902" y="1070619"/>
                  </a:lnTo>
                  <a:lnTo>
                    <a:pt x="752522" y="1087540"/>
                  </a:lnTo>
                  <a:lnTo>
                    <a:pt x="777104" y="1142875"/>
                  </a:lnTo>
                  <a:lnTo>
                    <a:pt x="762373" y="1140998"/>
                  </a:lnTo>
                  <a:lnTo>
                    <a:pt x="744066" y="1131070"/>
                  </a:lnTo>
                  <a:lnTo>
                    <a:pt x="736914" y="1114969"/>
                  </a:lnTo>
                  <a:lnTo>
                    <a:pt x="717703" y="1103008"/>
                  </a:lnTo>
                  <a:close/>
                </a:path>
                <a:path w="2215515" h="3431540">
                  <a:moveTo>
                    <a:pt x="822677" y="1151615"/>
                  </a:moveTo>
                  <a:lnTo>
                    <a:pt x="804068" y="1109725"/>
                  </a:lnTo>
                  <a:lnTo>
                    <a:pt x="817619" y="1108947"/>
                  </a:lnTo>
                  <a:lnTo>
                    <a:pt x="833040" y="1112378"/>
                  </a:lnTo>
                  <a:lnTo>
                    <a:pt x="863367" y="1118082"/>
                  </a:lnTo>
                  <a:lnTo>
                    <a:pt x="892716" y="1121583"/>
                  </a:lnTo>
                  <a:lnTo>
                    <a:pt x="919956" y="1120338"/>
                  </a:lnTo>
                  <a:lnTo>
                    <a:pt x="932353" y="1116961"/>
                  </a:lnTo>
                  <a:lnTo>
                    <a:pt x="929191" y="1109843"/>
                  </a:lnTo>
                  <a:lnTo>
                    <a:pt x="937918" y="1098205"/>
                  </a:lnTo>
                  <a:lnTo>
                    <a:pt x="934323" y="1090112"/>
                  </a:lnTo>
                  <a:lnTo>
                    <a:pt x="929673" y="1048363"/>
                  </a:lnTo>
                  <a:lnTo>
                    <a:pt x="967223" y="1132891"/>
                  </a:lnTo>
                  <a:lnTo>
                    <a:pt x="958014" y="1143442"/>
                  </a:lnTo>
                  <a:lnTo>
                    <a:pt x="935799" y="1155999"/>
                  </a:lnTo>
                  <a:lnTo>
                    <a:pt x="897422" y="1163459"/>
                  </a:lnTo>
                  <a:lnTo>
                    <a:pt x="867114" y="1157798"/>
                  </a:lnTo>
                  <a:lnTo>
                    <a:pt x="822677" y="1151615"/>
                  </a:lnTo>
                  <a:close/>
                </a:path>
                <a:path w="2215515" h="3431540">
                  <a:moveTo>
                    <a:pt x="777104" y="1142875"/>
                  </a:moveTo>
                  <a:lnTo>
                    <a:pt x="752522" y="1087540"/>
                  </a:lnTo>
                  <a:lnTo>
                    <a:pt x="767748" y="1090533"/>
                  </a:lnTo>
                  <a:lnTo>
                    <a:pt x="771406" y="1098767"/>
                  </a:lnTo>
                  <a:lnTo>
                    <a:pt x="786746" y="1102014"/>
                  </a:lnTo>
                  <a:lnTo>
                    <a:pt x="802198" y="1105516"/>
                  </a:lnTo>
                  <a:lnTo>
                    <a:pt x="820807" y="1147406"/>
                  </a:lnTo>
                  <a:lnTo>
                    <a:pt x="807256" y="1148184"/>
                  </a:lnTo>
                  <a:lnTo>
                    <a:pt x="805311" y="1143805"/>
                  </a:lnTo>
                  <a:lnTo>
                    <a:pt x="791835" y="1144753"/>
                  </a:lnTo>
                  <a:lnTo>
                    <a:pt x="777104" y="1142875"/>
                  </a:lnTo>
                  <a:close/>
                </a:path>
                <a:path w="2215515" h="3431540">
                  <a:moveTo>
                    <a:pt x="8237" y="2978298"/>
                  </a:moveTo>
                  <a:lnTo>
                    <a:pt x="7705" y="2934631"/>
                  </a:lnTo>
                  <a:lnTo>
                    <a:pt x="18604" y="2939070"/>
                  </a:lnTo>
                  <a:lnTo>
                    <a:pt x="58976" y="2967385"/>
                  </a:lnTo>
                  <a:lnTo>
                    <a:pt x="96768" y="2989891"/>
                  </a:lnTo>
                  <a:lnTo>
                    <a:pt x="119789" y="3010429"/>
                  </a:lnTo>
                  <a:lnTo>
                    <a:pt x="244801" y="3072862"/>
                  </a:lnTo>
                  <a:lnTo>
                    <a:pt x="251454" y="3056556"/>
                  </a:lnTo>
                  <a:lnTo>
                    <a:pt x="279471" y="3025776"/>
                  </a:lnTo>
                  <a:lnTo>
                    <a:pt x="342525" y="2948737"/>
                  </a:lnTo>
                  <a:lnTo>
                    <a:pt x="412674" y="2856388"/>
                  </a:lnTo>
                  <a:lnTo>
                    <a:pt x="446658" y="2807759"/>
                  </a:lnTo>
                  <a:lnTo>
                    <a:pt x="491842" y="2753058"/>
                  </a:lnTo>
                  <a:lnTo>
                    <a:pt x="536859" y="2697984"/>
                  </a:lnTo>
                  <a:lnTo>
                    <a:pt x="581951" y="2643077"/>
                  </a:lnTo>
                  <a:lnTo>
                    <a:pt x="615752" y="2594034"/>
                  </a:lnTo>
                  <a:lnTo>
                    <a:pt x="661714" y="2541086"/>
                  </a:lnTo>
                  <a:lnTo>
                    <a:pt x="696865" y="2495084"/>
                  </a:lnTo>
                  <a:lnTo>
                    <a:pt x="733053" y="2451415"/>
                  </a:lnTo>
                  <a:lnTo>
                    <a:pt x="758910" y="2415775"/>
                  </a:lnTo>
                  <a:lnTo>
                    <a:pt x="786285" y="2383550"/>
                  </a:lnTo>
                  <a:lnTo>
                    <a:pt x="803811" y="2360436"/>
                  </a:lnTo>
                  <a:lnTo>
                    <a:pt x="823334" y="2341820"/>
                  </a:lnTo>
                  <a:lnTo>
                    <a:pt x="863492" y="2307087"/>
                  </a:lnTo>
                  <a:lnTo>
                    <a:pt x="908806" y="2283964"/>
                  </a:lnTo>
                  <a:lnTo>
                    <a:pt x="959617" y="2273212"/>
                  </a:lnTo>
                  <a:lnTo>
                    <a:pt x="1004657" y="2280751"/>
                  </a:lnTo>
                  <a:lnTo>
                    <a:pt x="1021032" y="2317613"/>
                  </a:lnTo>
                  <a:lnTo>
                    <a:pt x="1005537" y="2345296"/>
                  </a:lnTo>
                  <a:lnTo>
                    <a:pt x="997596" y="2358703"/>
                  </a:lnTo>
                  <a:lnTo>
                    <a:pt x="976262" y="2310681"/>
                  </a:lnTo>
                  <a:lnTo>
                    <a:pt x="963451" y="2313125"/>
                  </a:lnTo>
                  <a:lnTo>
                    <a:pt x="900852" y="2328623"/>
                  </a:lnTo>
                  <a:lnTo>
                    <a:pt x="848995" y="2368300"/>
                  </a:lnTo>
                  <a:lnTo>
                    <a:pt x="841142" y="2381905"/>
                  </a:lnTo>
                  <a:lnTo>
                    <a:pt x="812207" y="2410618"/>
                  </a:lnTo>
                  <a:lnTo>
                    <a:pt x="785137" y="2443530"/>
                  </a:lnTo>
                  <a:lnTo>
                    <a:pt x="759668" y="2480044"/>
                  </a:lnTo>
                  <a:lnTo>
                    <a:pt x="723928" y="2524720"/>
                  </a:lnTo>
                  <a:lnTo>
                    <a:pt x="689257" y="2571805"/>
                  </a:lnTo>
                  <a:lnTo>
                    <a:pt x="643785" y="2625857"/>
                  </a:lnTo>
                  <a:lnTo>
                    <a:pt x="598853" y="2681123"/>
                  </a:lnTo>
                  <a:lnTo>
                    <a:pt x="509546" y="2792911"/>
                  </a:lnTo>
                  <a:lnTo>
                    <a:pt x="464641" y="2848239"/>
                  </a:lnTo>
                  <a:lnTo>
                    <a:pt x="260135" y="3107379"/>
                  </a:lnTo>
                  <a:lnTo>
                    <a:pt x="261666" y="3110825"/>
                  </a:lnTo>
                  <a:lnTo>
                    <a:pt x="253272" y="3123212"/>
                  </a:lnTo>
                  <a:lnTo>
                    <a:pt x="69047" y="3021337"/>
                  </a:lnTo>
                  <a:lnTo>
                    <a:pt x="28355" y="2992302"/>
                  </a:lnTo>
                  <a:lnTo>
                    <a:pt x="8237" y="2978298"/>
                  </a:lnTo>
                  <a:close/>
                </a:path>
                <a:path w="2215515" h="3431540">
                  <a:moveTo>
                    <a:pt x="412377" y="3231106"/>
                  </a:moveTo>
                  <a:lnTo>
                    <a:pt x="429968" y="3208140"/>
                  </a:lnTo>
                  <a:lnTo>
                    <a:pt x="428204" y="3204170"/>
                  </a:lnTo>
                  <a:lnTo>
                    <a:pt x="435388" y="3189058"/>
                  </a:lnTo>
                  <a:lnTo>
                    <a:pt x="568501" y="2988185"/>
                  </a:lnTo>
                  <a:lnTo>
                    <a:pt x="631116" y="2878877"/>
                  </a:lnTo>
                  <a:lnTo>
                    <a:pt x="673134" y="2817052"/>
                  </a:lnTo>
                  <a:lnTo>
                    <a:pt x="714915" y="2754689"/>
                  </a:lnTo>
                  <a:lnTo>
                    <a:pt x="745119" y="2697552"/>
                  </a:lnTo>
                  <a:lnTo>
                    <a:pt x="787230" y="2635934"/>
                  </a:lnTo>
                  <a:lnTo>
                    <a:pt x="818303" y="2580752"/>
                  </a:lnTo>
                  <a:lnTo>
                    <a:pt x="850213" y="2527455"/>
                  </a:lnTo>
                  <a:lnTo>
                    <a:pt x="883231" y="2476650"/>
                  </a:lnTo>
                  <a:lnTo>
                    <a:pt x="906018" y="2434097"/>
                  </a:lnTo>
                  <a:lnTo>
                    <a:pt x="930449" y="2395246"/>
                  </a:lnTo>
                  <a:lnTo>
                    <a:pt x="956794" y="2360704"/>
                  </a:lnTo>
                  <a:lnTo>
                    <a:pt x="962109" y="2341386"/>
                  </a:lnTo>
                  <a:lnTo>
                    <a:pt x="969876" y="2327587"/>
                  </a:lnTo>
                  <a:lnTo>
                    <a:pt x="979475" y="2317912"/>
                  </a:lnTo>
                  <a:lnTo>
                    <a:pt x="997596" y="2358703"/>
                  </a:lnTo>
                  <a:lnTo>
                    <a:pt x="991892" y="2377145"/>
                  </a:lnTo>
                  <a:lnTo>
                    <a:pt x="976585" y="2405254"/>
                  </a:lnTo>
                  <a:lnTo>
                    <a:pt x="951443" y="2442505"/>
                  </a:lnTo>
                  <a:lnTo>
                    <a:pt x="927840" y="2483220"/>
                  </a:lnTo>
                  <a:lnTo>
                    <a:pt x="893936" y="2532029"/>
                  </a:lnTo>
                  <a:lnTo>
                    <a:pt x="861104" y="2583252"/>
                  </a:lnTo>
                  <a:lnTo>
                    <a:pt x="829112" y="2636367"/>
                  </a:lnTo>
                  <a:lnTo>
                    <a:pt x="797728" y="2690848"/>
                  </a:lnTo>
                  <a:lnTo>
                    <a:pt x="766718" y="2746172"/>
                  </a:lnTo>
                  <a:lnTo>
                    <a:pt x="724243" y="2806970"/>
                  </a:lnTo>
                  <a:lnTo>
                    <a:pt x="693283" y="2862408"/>
                  </a:lnTo>
                  <a:lnTo>
                    <a:pt x="650393" y="2922271"/>
                  </a:lnTo>
                  <a:lnTo>
                    <a:pt x="585922" y="3027402"/>
                  </a:lnTo>
                  <a:lnTo>
                    <a:pt x="528968" y="3118171"/>
                  </a:lnTo>
                  <a:lnTo>
                    <a:pt x="472416" y="3209846"/>
                  </a:lnTo>
                  <a:lnTo>
                    <a:pt x="492993" y="3256166"/>
                  </a:lnTo>
                  <a:lnTo>
                    <a:pt x="476801" y="3250998"/>
                  </a:lnTo>
                  <a:lnTo>
                    <a:pt x="445486" y="3243073"/>
                  </a:lnTo>
                  <a:lnTo>
                    <a:pt x="412377" y="3231106"/>
                  </a:lnTo>
                  <a:close/>
                </a:path>
                <a:path w="2215515" h="3431540">
                  <a:moveTo>
                    <a:pt x="22886" y="2072805"/>
                  </a:moveTo>
                  <a:lnTo>
                    <a:pt x="7779" y="2038799"/>
                  </a:lnTo>
                  <a:lnTo>
                    <a:pt x="39090" y="2015436"/>
                  </a:lnTo>
                  <a:lnTo>
                    <a:pt x="80358" y="1983201"/>
                  </a:lnTo>
                  <a:lnTo>
                    <a:pt x="133416" y="1946228"/>
                  </a:lnTo>
                  <a:lnTo>
                    <a:pt x="186974" y="1910377"/>
                  </a:lnTo>
                  <a:lnTo>
                    <a:pt x="229739" y="1881513"/>
                  </a:lnTo>
                  <a:lnTo>
                    <a:pt x="262024" y="1860342"/>
                  </a:lnTo>
                  <a:lnTo>
                    <a:pt x="284144" y="1847570"/>
                  </a:lnTo>
                  <a:lnTo>
                    <a:pt x="310132" y="1843506"/>
                  </a:lnTo>
                  <a:lnTo>
                    <a:pt x="352911" y="1845956"/>
                  </a:lnTo>
                  <a:lnTo>
                    <a:pt x="399602" y="1857215"/>
                  </a:lnTo>
                  <a:lnTo>
                    <a:pt x="437328" y="1879573"/>
                  </a:lnTo>
                  <a:lnTo>
                    <a:pt x="476423" y="1905012"/>
                  </a:lnTo>
                  <a:lnTo>
                    <a:pt x="485583" y="1925632"/>
                  </a:lnTo>
                  <a:lnTo>
                    <a:pt x="484793" y="1955136"/>
                  </a:lnTo>
                  <a:lnTo>
                    <a:pt x="472548" y="1990136"/>
                  </a:lnTo>
                  <a:lnTo>
                    <a:pt x="444013" y="1925903"/>
                  </a:lnTo>
                  <a:lnTo>
                    <a:pt x="406401" y="1903802"/>
                  </a:lnTo>
                  <a:lnTo>
                    <a:pt x="358727" y="1890331"/>
                  </a:lnTo>
                  <a:lnTo>
                    <a:pt x="326348" y="1880009"/>
                  </a:lnTo>
                  <a:lnTo>
                    <a:pt x="299804" y="1882821"/>
                  </a:lnTo>
                  <a:lnTo>
                    <a:pt x="277877" y="1896029"/>
                  </a:lnTo>
                  <a:lnTo>
                    <a:pt x="234432" y="1923361"/>
                  </a:lnTo>
                  <a:lnTo>
                    <a:pt x="192267" y="1953575"/>
                  </a:lnTo>
                  <a:lnTo>
                    <a:pt x="127755" y="1996049"/>
                  </a:lnTo>
                  <a:lnTo>
                    <a:pt x="75302" y="2034384"/>
                  </a:lnTo>
                  <a:lnTo>
                    <a:pt x="22886" y="2072805"/>
                  </a:lnTo>
                  <a:close/>
                </a:path>
                <a:path w="2215515" h="3431540">
                  <a:moveTo>
                    <a:pt x="4179" y="2645537"/>
                  </a:moveTo>
                  <a:lnTo>
                    <a:pt x="0" y="2302827"/>
                  </a:lnTo>
                  <a:lnTo>
                    <a:pt x="21548" y="2288770"/>
                  </a:lnTo>
                  <a:lnTo>
                    <a:pt x="126939" y="2213187"/>
                  </a:lnTo>
                  <a:lnTo>
                    <a:pt x="179706" y="2175557"/>
                  </a:lnTo>
                  <a:lnTo>
                    <a:pt x="232606" y="2138226"/>
                  </a:lnTo>
                  <a:lnTo>
                    <a:pt x="285703" y="2101337"/>
                  </a:lnTo>
                  <a:lnTo>
                    <a:pt x="315846" y="2075344"/>
                  </a:lnTo>
                  <a:lnTo>
                    <a:pt x="357918" y="2044922"/>
                  </a:lnTo>
                  <a:lnTo>
                    <a:pt x="388771" y="2020527"/>
                  </a:lnTo>
                  <a:lnTo>
                    <a:pt x="426925" y="1981283"/>
                  </a:lnTo>
                  <a:lnTo>
                    <a:pt x="450576" y="1940676"/>
                  </a:lnTo>
                  <a:lnTo>
                    <a:pt x="472548" y="1990136"/>
                  </a:lnTo>
                  <a:lnTo>
                    <a:pt x="435735" y="2032396"/>
                  </a:lnTo>
                  <a:lnTo>
                    <a:pt x="415925" y="2050370"/>
                  </a:lnTo>
                  <a:lnTo>
                    <a:pt x="384898" y="2074372"/>
                  </a:lnTo>
                  <a:lnTo>
                    <a:pt x="354207" y="2099131"/>
                  </a:lnTo>
                  <a:lnTo>
                    <a:pt x="312193" y="2129686"/>
                  </a:lnTo>
                  <a:lnTo>
                    <a:pt x="270412" y="2160764"/>
                  </a:lnTo>
                  <a:lnTo>
                    <a:pt x="228812" y="2192249"/>
                  </a:lnTo>
                  <a:lnTo>
                    <a:pt x="175734" y="2229180"/>
                  </a:lnTo>
                  <a:lnTo>
                    <a:pt x="122734" y="2266285"/>
                  </a:lnTo>
                  <a:lnTo>
                    <a:pt x="69759" y="2303447"/>
                  </a:lnTo>
                  <a:lnTo>
                    <a:pt x="16757" y="2340549"/>
                  </a:lnTo>
                  <a:lnTo>
                    <a:pt x="6804" y="2349427"/>
                  </a:lnTo>
                  <a:lnTo>
                    <a:pt x="4179" y="2645537"/>
                  </a:lnTo>
                  <a:close/>
                </a:path>
                <a:path w="2215515" h="3431540">
                  <a:moveTo>
                    <a:pt x="1638" y="2932160"/>
                  </a:moveTo>
                  <a:lnTo>
                    <a:pt x="4179" y="2645537"/>
                  </a:lnTo>
                  <a:lnTo>
                    <a:pt x="7705" y="2934631"/>
                  </a:lnTo>
                  <a:lnTo>
                    <a:pt x="1638" y="2932160"/>
                  </a:lnTo>
                  <a:close/>
                </a:path>
              </a:pathLst>
            </a:custGeom>
            <a:solidFill>
              <a:srgbClr val="C6D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61124" y="1488460"/>
              <a:ext cx="931544" cy="915669"/>
            </a:xfrm>
            <a:custGeom>
              <a:avLst/>
              <a:gdLst/>
              <a:ahLst/>
              <a:cxnLst/>
              <a:rect l="l" t="t" r="r" b="b"/>
              <a:pathLst>
                <a:path w="931544" h="915669">
                  <a:moveTo>
                    <a:pt x="352494" y="568413"/>
                  </a:moveTo>
                  <a:lnTo>
                    <a:pt x="321097" y="658060"/>
                  </a:lnTo>
                  <a:lnTo>
                    <a:pt x="299566" y="702071"/>
                  </a:lnTo>
                  <a:lnTo>
                    <a:pt x="277419" y="734822"/>
                  </a:lnTo>
                  <a:lnTo>
                    <a:pt x="220595" y="769767"/>
                  </a:lnTo>
                  <a:lnTo>
                    <a:pt x="180579" y="773572"/>
                  </a:lnTo>
                  <a:lnTo>
                    <a:pt x="129265" y="769342"/>
                  </a:lnTo>
                  <a:lnTo>
                    <a:pt x="63984" y="757881"/>
                  </a:lnTo>
                  <a:lnTo>
                    <a:pt x="24830" y="717312"/>
                  </a:lnTo>
                  <a:lnTo>
                    <a:pt x="1940" y="656523"/>
                  </a:lnTo>
                  <a:lnTo>
                    <a:pt x="0" y="559772"/>
                  </a:lnTo>
                  <a:lnTo>
                    <a:pt x="9519" y="529206"/>
                  </a:lnTo>
                  <a:lnTo>
                    <a:pt x="55639" y="484855"/>
                  </a:lnTo>
                  <a:lnTo>
                    <a:pt x="125676" y="462100"/>
                  </a:lnTo>
                  <a:lnTo>
                    <a:pt x="165093" y="458530"/>
                  </a:lnTo>
                  <a:lnTo>
                    <a:pt x="205005" y="460009"/>
                  </a:lnTo>
                  <a:lnTo>
                    <a:pt x="243584" y="466423"/>
                  </a:lnTo>
                  <a:lnTo>
                    <a:pt x="309430" y="493583"/>
                  </a:lnTo>
                  <a:lnTo>
                    <a:pt x="348004" y="539080"/>
                  </a:lnTo>
                  <a:lnTo>
                    <a:pt x="352494" y="568413"/>
                  </a:lnTo>
                  <a:close/>
                </a:path>
                <a:path w="931544" h="915669">
                  <a:moveTo>
                    <a:pt x="875660" y="229118"/>
                  </a:moveTo>
                  <a:lnTo>
                    <a:pt x="849146" y="280325"/>
                  </a:lnTo>
                  <a:lnTo>
                    <a:pt x="762189" y="318458"/>
                  </a:lnTo>
                  <a:lnTo>
                    <a:pt x="715235" y="332692"/>
                  </a:lnTo>
                  <a:lnTo>
                    <a:pt x="676049" y="338794"/>
                  </a:lnTo>
                  <a:lnTo>
                    <a:pt x="642257" y="335367"/>
                  </a:lnTo>
                  <a:lnTo>
                    <a:pt x="581367" y="294342"/>
                  </a:lnTo>
                  <a:lnTo>
                    <a:pt x="549521" y="253952"/>
                  </a:lnTo>
                  <a:lnTo>
                    <a:pt x="513578" y="198447"/>
                  </a:lnTo>
                  <a:lnTo>
                    <a:pt x="511554" y="182993"/>
                  </a:lnTo>
                  <a:lnTo>
                    <a:pt x="516672" y="142094"/>
                  </a:lnTo>
                  <a:lnTo>
                    <a:pt x="545719" y="83949"/>
                  </a:lnTo>
                  <a:lnTo>
                    <a:pt x="615481" y="16753"/>
                  </a:lnTo>
                  <a:lnTo>
                    <a:pt x="644418" y="2944"/>
                  </a:lnTo>
                  <a:lnTo>
                    <a:pt x="675765" y="0"/>
                  </a:lnTo>
                  <a:lnTo>
                    <a:pt x="708365" y="6504"/>
                  </a:lnTo>
                  <a:lnTo>
                    <a:pt x="772706" y="42210"/>
                  </a:lnTo>
                  <a:lnTo>
                    <a:pt x="802135" y="68583"/>
                  </a:lnTo>
                  <a:lnTo>
                    <a:pt x="828197" y="98753"/>
                  </a:lnTo>
                  <a:lnTo>
                    <a:pt x="849736" y="131304"/>
                  </a:lnTo>
                  <a:lnTo>
                    <a:pt x="874623" y="197901"/>
                  </a:lnTo>
                  <a:lnTo>
                    <a:pt x="875660" y="229118"/>
                  </a:lnTo>
                  <a:close/>
                </a:path>
                <a:path w="931544" h="915669">
                  <a:moveTo>
                    <a:pt x="928128" y="861872"/>
                  </a:moveTo>
                  <a:lnTo>
                    <a:pt x="914432" y="884108"/>
                  </a:lnTo>
                  <a:lnTo>
                    <a:pt x="888578" y="898628"/>
                  </a:lnTo>
                  <a:lnTo>
                    <a:pt x="841598" y="910113"/>
                  </a:lnTo>
                  <a:lnTo>
                    <a:pt x="795018" y="915441"/>
                  </a:lnTo>
                  <a:lnTo>
                    <a:pt x="749939" y="914547"/>
                  </a:lnTo>
                  <a:lnTo>
                    <a:pt x="707462" y="907368"/>
                  </a:lnTo>
                  <a:lnTo>
                    <a:pt x="668686" y="893838"/>
                  </a:lnTo>
                  <a:lnTo>
                    <a:pt x="634714" y="873895"/>
                  </a:lnTo>
                  <a:lnTo>
                    <a:pt x="606644" y="847473"/>
                  </a:lnTo>
                  <a:lnTo>
                    <a:pt x="585578" y="814509"/>
                  </a:lnTo>
                  <a:lnTo>
                    <a:pt x="572615" y="774937"/>
                  </a:lnTo>
                  <a:lnTo>
                    <a:pt x="564908" y="724032"/>
                  </a:lnTo>
                  <a:lnTo>
                    <a:pt x="567595" y="693829"/>
                  </a:lnTo>
                  <a:lnTo>
                    <a:pt x="580799" y="676221"/>
                  </a:lnTo>
                  <a:lnTo>
                    <a:pt x="604648" y="663101"/>
                  </a:lnTo>
                  <a:lnTo>
                    <a:pt x="639265" y="646361"/>
                  </a:lnTo>
                  <a:lnTo>
                    <a:pt x="684776" y="617894"/>
                  </a:lnTo>
                  <a:lnTo>
                    <a:pt x="710566" y="607343"/>
                  </a:lnTo>
                  <a:lnTo>
                    <a:pt x="739907" y="608686"/>
                  </a:lnTo>
                  <a:lnTo>
                    <a:pt x="771370" y="620141"/>
                  </a:lnTo>
                  <a:lnTo>
                    <a:pt x="834954" y="666255"/>
                  </a:lnTo>
                  <a:lnTo>
                    <a:pt x="864217" y="697349"/>
                  </a:lnTo>
                  <a:lnTo>
                    <a:pt x="889891" y="731424"/>
                  </a:lnTo>
                  <a:lnTo>
                    <a:pt x="910547" y="766696"/>
                  </a:lnTo>
                  <a:lnTo>
                    <a:pt x="931094" y="833703"/>
                  </a:lnTo>
                  <a:lnTo>
                    <a:pt x="928128" y="861872"/>
                  </a:lnTo>
                  <a:close/>
                </a:path>
              </a:pathLst>
            </a:custGeom>
            <a:solidFill>
              <a:srgbClr val="EC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10491697" y="9362734"/>
            <a:ext cx="2597150" cy="924560"/>
          </a:xfrm>
          <a:custGeom>
            <a:avLst/>
            <a:gdLst/>
            <a:ahLst/>
            <a:cxnLst/>
            <a:rect l="l" t="t" r="r" b="b"/>
            <a:pathLst>
              <a:path w="2597150" h="924559">
                <a:moveTo>
                  <a:pt x="2597038" y="924265"/>
                </a:moveTo>
                <a:lnTo>
                  <a:pt x="0" y="924265"/>
                </a:lnTo>
                <a:lnTo>
                  <a:pt x="34506" y="826564"/>
                </a:lnTo>
                <a:lnTo>
                  <a:pt x="78059" y="730249"/>
                </a:lnTo>
                <a:lnTo>
                  <a:pt x="127990" y="681066"/>
                </a:lnTo>
                <a:lnTo>
                  <a:pt x="177545" y="633742"/>
                </a:lnTo>
                <a:lnTo>
                  <a:pt x="226723" y="588259"/>
                </a:lnTo>
                <a:lnTo>
                  <a:pt x="275524" y="544603"/>
                </a:lnTo>
                <a:lnTo>
                  <a:pt x="323947" y="502759"/>
                </a:lnTo>
                <a:lnTo>
                  <a:pt x="371993" y="462710"/>
                </a:lnTo>
                <a:lnTo>
                  <a:pt x="419661" y="424441"/>
                </a:lnTo>
                <a:lnTo>
                  <a:pt x="466950" y="387937"/>
                </a:lnTo>
                <a:lnTo>
                  <a:pt x="513861" y="353183"/>
                </a:lnTo>
                <a:lnTo>
                  <a:pt x="560393" y="320163"/>
                </a:lnTo>
                <a:lnTo>
                  <a:pt x="606546" y="288862"/>
                </a:lnTo>
                <a:lnTo>
                  <a:pt x="652320" y="259264"/>
                </a:lnTo>
                <a:lnTo>
                  <a:pt x="697715" y="231354"/>
                </a:lnTo>
                <a:lnTo>
                  <a:pt x="742729" y="205116"/>
                </a:lnTo>
                <a:lnTo>
                  <a:pt x="787364" y="180535"/>
                </a:lnTo>
                <a:lnTo>
                  <a:pt x="831618" y="157595"/>
                </a:lnTo>
                <a:lnTo>
                  <a:pt x="875492" y="136282"/>
                </a:lnTo>
                <a:lnTo>
                  <a:pt x="918985" y="116580"/>
                </a:lnTo>
                <a:lnTo>
                  <a:pt x="962097" y="98472"/>
                </a:lnTo>
                <a:lnTo>
                  <a:pt x="1004828" y="81945"/>
                </a:lnTo>
                <a:lnTo>
                  <a:pt x="1047177" y="66982"/>
                </a:lnTo>
                <a:lnTo>
                  <a:pt x="1089145" y="53568"/>
                </a:lnTo>
                <a:lnTo>
                  <a:pt x="1130730" y="41687"/>
                </a:lnTo>
                <a:lnTo>
                  <a:pt x="1171933" y="31325"/>
                </a:lnTo>
                <a:lnTo>
                  <a:pt x="1212753" y="22465"/>
                </a:lnTo>
                <a:lnTo>
                  <a:pt x="1253191" y="15092"/>
                </a:lnTo>
                <a:lnTo>
                  <a:pt x="1293245" y="9192"/>
                </a:lnTo>
                <a:lnTo>
                  <a:pt x="1332917" y="4748"/>
                </a:lnTo>
                <a:lnTo>
                  <a:pt x="1372204" y="1745"/>
                </a:lnTo>
                <a:lnTo>
                  <a:pt x="1411108" y="167"/>
                </a:lnTo>
                <a:lnTo>
                  <a:pt x="1449628" y="0"/>
                </a:lnTo>
                <a:lnTo>
                  <a:pt x="1487763" y="1227"/>
                </a:lnTo>
                <a:lnTo>
                  <a:pt x="1562879" y="7804"/>
                </a:lnTo>
                <a:lnTo>
                  <a:pt x="1636455" y="19775"/>
                </a:lnTo>
                <a:lnTo>
                  <a:pt x="1708488" y="37016"/>
                </a:lnTo>
                <a:lnTo>
                  <a:pt x="1778977" y="59404"/>
                </a:lnTo>
                <a:lnTo>
                  <a:pt x="1847919" y="86816"/>
                </a:lnTo>
                <a:lnTo>
                  <a:pt x="1915312" y="119128"/>
                </a:lnTo>
                <a:lnTo>
                  <a:pt x="1981154" y="156217"/>
                </a:lnTo>
                <a:lnTo>
                  <a:pt x="2013493" y="176514"/>
                </a:lnTo>
                <a:lnTo>
                  <a:pt x="2045444" y="197959"/>
                </a:lnTo>
                <a:lnTo>
                  <a:pt x="2077006" y="220536"/>
                </a:lnTo>
                <a:lnTo>
                  <a:pt x="2108179" y="244231"/>
                </a:lnTo>
                <a:lnTo>
                  <a:pt x="2138962" y="269027"/>
                </a:lnTo>
                <a:lnTo>
                  <a:pt x="2169357" y="294909"/>
                </a:lnTo>
                <a:lnTo>
                  <a:pt x="2199361" y="321862"/>
                </a:lnTo>
                <a:lnTo>
                  <a:pt x="2228975" y="349871"/>
                </a:lnTo>
                <a:lnTo>
                  <a:pt x="2258200" y="378919"/>
                </a:lnTo>
                <a:lnTo>
                  <a:pt x="2287033" y="408992"/>
                </a:lnTo>
                <a:lnTo>
                  <a:pt x="2315476" y="440074"/>
                </a:lnTo>
                <a:lnTo>
                  <a:pt x="2343528" y="472150"/>
                </a:lnTo>
                <a:lnTo>
                  <a:pt x="2383360" y="520839"/>
                </a:lnTo>
                <a:lnTo>
                  <a:pt x="2420057" y="569997"/>
                </a:lnTo>
                <a:lnTo>
                  <a:pt x="2453705" y="619559"/>
                </a:lnTo>
                <a:lnTo>
                  <a:pt x="2484388" y="669458"/>
                </a:lnTo>
                <a:lnTo>
                  <a:pt x="2512191" y="719631"/>
                </a:lnTo>
                <a:lnTo>
                  <a:pt x="2537200" y="770012"/>
                </a:lnTo>
                <a:lnTo>
                  <a:pt x="2559499" y="820535"/>
                </a:lnTo>
                <a:lnTo>
                  <a:pt x="2579173" y="871136"/>
                </a:lnTo>
                <a:lnTo>
                  <a:pt x="2596308" y="921749"/>
                </a:lnTo>
                <a:lnTo>
                  <a:pt x="2597038" y="924265"/>
                </a:lnTo>
                <a:close/>
              </a:path>
            </a:pathLst>
          </a:custGeom>
          <a:solidFill>
            <a:srgbClr val="ECB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146102" y="989341"/>
            <a:ext cx="3112770" cy="649605"/>
          </a:xfrm>
          <a:custGeom>
            <a:avLst/>
            <a:gdLst/>
            <a:ahLst/>
            <a:cxnLst/>
            <a:rect l="l" t="t" r="r" b="b"/>
            <a:pathLst>
              <a:path w="3112769" h="649605">
                <a:moveTo>
                  <a:pt x="0" y="0"/>
                </a:moveTo>
                <a:lnTo>
                  <a:pt x="129481" y="3962"/>
                </a:lnTo>
                <a:lnTo>
                  <a:pt x="129888" y="51795"/>
                </a:lnTo>
                <a:lnTo>
                  <a:pt x="143038" y="164380"/>
                </a:lnTo>
                <a:lnTo>
                  <a:pt x="186820" y="295348"/>
                </a:lnTo>
                <a:lnTo>
                  <a:pt x="279126" y="398333"/>
                </a:lnTo>
                <a:lnTo>
                  <a:pt x="340767" y="432204"/>
                </a:lnTo>
                <a:lnTo>
                  <a:pt x="393212" y="454648"/>
                </a:lnTo>
                <a:lnTo>
                  <a:pt x="439367" y="468052"/>
                </a:lnTo>
                <a:lnTo>
                  <a:pt x="482136" y="474805"/>
                </a:lnTo>
                <a:lnTo>
                  <a:pt x="524421" y="477292"/>
                </a:lnTo>
                <a:lnTo>
                  <a:pt x="569128" y="477903"/>
                </a:lnTo>
                <a:lnTo>
                  <a:pt x="619161" y="479025"/>
                </a:lnTo>
                <a:lnTo>
                  <a:pt x="661752" y="479119"/>
                </a:lnTo>
                <a:lnTo>
                  <a:pt x="706216" y="474776"/>
                </a:lnTo>
                <a:lnTo>
                  <a:pt x="751234" y="464607"/>
                </a:lnTo>
                <a:lnTo>
                  <a:pt x="795486" y="447225"/>
                </a:lnTo>
                <a:lnTo>
                  <a:pt x="837651" y="421243"/>
                </a:lnTo>
                <a:lnTo>
                  <a:pt x="876409" y="385272"/>
                </a:lnTo>
                <a:lnTo>
                  <a:pt x="910442" y="337926"/>
                </a:lnTo>
                <a:lnTo>
                  <a:pt x="938318" y="282128"/>
                </a:lnTo>
                <a:lnTo>
                  <a:pt x="960759" y="223144"/>
                </a:lnTo>
                <a:lnTo>
                  <a:pt x="978195" y="165147"/>
                </a:lnTo>
                <a:lnTo>
                  <a:pt x="991058" y="112310"/>
                </a:lnTo>
                <a:lnTo>
                  <a:pt x="999776" y="68810"/>
                </a:lnTo>
                <a:lnTo>
                  <a:pt x="1004891" y="34556"/>
                </a:lnTo>
                <a:lnTo>
                  <a:pt x="1004380" y="30888"/>
                </a:lnTo>
                <a:lnTo>
                  <a:pt x="1004491" y="26627"/>
                </a:lnTo>
                <a:lnTo>
                  <a:pt x="1133987" y="29981"/>
                </a:lnTo>
                <a:lnTo>
                  <a:pt x="1140149" y="84673"/>
                </a:lnTo>
                <a:lnTo>
                  <a:pt x="1166329" y="210303"/>
                </a:lnTo>
                <a:lnTo>
                  <a:pt x="1224070" y="349200"/>
                </a:lnTo>
                <a:lnTo>
                  <a:pt x="1324913" y="443696"/>
                </a:lnTo>
                <a:lnTo>
                  <a:pt x="1396801" y="472021"/>
                </a:lnTo>
                <a:lnTo>
                  <a:pt x="1449372" y="488255"/>
                </a:lnTo>
                <a:lnTo>
                  <a:pt x="1490472" y="495425"/>
                </a:lnTo>
                <a:lnTo>
                  <a:pt x="1527944" y="496562"/>
                </a:lnTo>
                <a:lnTo>
                  <a:pt x="1569631" y="494695"/>
                </a:lnTo>
                <a:lnTo>
                  <a:pt x="1623377" y="492852"/>
                </a:lnTo>
                <a:lnTo>
                  <a:pt x="1681029" y="491709"/>
                </a:lnTo>
                <a:lnTo>
                  <a:pt x="1731239" y="488360"/>
                </a:lnTo>
                <a:lnTo>
                  <a:pt x="1775237" y="480673"/>
                </a:lnTo>
                <a:lnTo>
                  <a:pt x="1814256" y="466516"/>
                </a:lnTo>
                <a:lnTo>
                  <a:pt x="1849525" y="443758"/>
                </a:lnTo>
                <a:lnTo>
                  <a:pt x="1882275" y="410267"/>
                </a:lnTo>
                <a:lnTo>
                  <a:pt x="1913738" y="363913"/>
                </a:lnTo>
                <a:lnTo>
                  <a:pt x="1943132" y="304911"/>
                </a:lnTo>
                <a:lnTo>
                  <a:pt x="1966418" y="242739"/>
                </a:lnTo>
                <a:lnTo>
                  <a:pt x="1984144" y="182217"/>
                </a:lnTo>
                <a:lnTo>
                  <a:pt x="1996859" y="128164"/>
                </a:lnTo>
                <a:lnTo>
                  <a:pt x="2005109" y="85401"/>
                </a:lnTo>
                <a:lnTo>
                  <a:pt x="2009444" y="58748"/>
                </a:lnTo>
                <a:lnTo>
                  <a:pt x="2008902" y="56297"/>
                </a:lnTo>
                <a:lnTo>
                  <a:pt x="2009013" y="52036"/>
                </a:lnTo>
                <a:lnTo>
                  <a:pt x="2138509" y="55390"/>
                </a:lnTo>
                <a:lnTo>
                  <a:pt x="2144763" y="110180"/>
                </a:lnTo>
                <a:lnTo>
                  <a:pt x="2171146" y="236024"/>
                </a:lnTo>
                <a:lnTo>
                  <a:pt x="2229089" y="375137"/>
                </a:lnTo>
                <a:lnTo>
                  <a:pt x="2330024" y="469730"/>
                </a:lnTo>
                <a:lnTo>
                  <a:pt x="2403929" y="499729"/>
                </a:lnTo>
                <a:lnTo>
                  <a:pt x="2460932" y="519916"/>
                </a:lnTo>
                <a:lnTo>
                  <a:pt x="2506445" y="531716"/>
                </a:lnTo>
                <a:lnTo>
                  <a:pt x="2545881" y="536556"/>
                </a:lnTo>
                <a:lnTo>
                  <a:pt x="2584652" y="535863"/>
                </a:lnTo>
                <a:lnTo>
                  <a:pt x="2628173" y="531062"/>
                </a:lnTo>
                <a:lnTo>
                  <a:pt x="2670523" y="525745"/>
                </a:lnTo>
                <a:lnTo>
                  <a:pt x="2714896" y="519223"/>
                </a:lnTo>
                <a:lnTo>
                  <a:pt x="2759930" y="509234"/>
                </a:lnTo>
                <a:lnTo>
                  <a:pt x="2804266" y="493515"/>
                </a:lnTo>
                <a:lnTo>
                  <a:pt x="2846541" y="469804"/>
                </a:lnTo>
                <a:lnTo>
                  <a:pt x="2885397" y="435837"/>
                </a:lnTo>
                <a:lnTo>
                  <a:pt x="2919470" y="389354"/>
                </a:lnTo>
                <a:lnTo>
                  <a:pt x="2965285" y="288062"/>
                </a:lnTo>
                <a:lnTo>
                  <a:pt x="2995031" y="186926"/>
                </a:lnTo>
                <a:lnTo>
                  <a:pt x="3011113" y="109194"/>
                </a:lnTo>
                <a:lnTo>
                  <a:pt x="3015939" y="78117"/>
                </a:lnTo>
                <a:lnTo>
                  <a:pt x="3112759" y="80625"/>
                </a:lnTo>
                <a:lnTo>
                  <a:pt x="3108081" y="119521"/>
                </a:lnTo>
                <a:lnTo>
                  <a:pt x="3088484" y="217141"/>
                </a:lnTo>
                <a:lnTo>
                  <a:pt x="3045626" y="344885"/>
                </a:lnTo>
                <a:lnTo>
                  <a:pt x="2971166" y="474153"/>
                </a:lnTo>
                <a:lnTo>
                  <a:pt x="2940128" y="511705"/>
                </a:lnTo>
                <a:lnTo>
                  <a:pt x="2908718" y="544189"/>
                </a:lnTo>
                <a:lnTo>
                  <a:pt x="2876454" y="571836"/>
                </a:lnTo>
                <a:lnTo>
                  <a:pt x="2842851" y="594879"/>
                </a:lnTo>
                <a:lnTo>
                  <a:pt x="2807428" y="613552"/>
                </a:lnTo>
                <a:lnTo>
                  <a:pt x="2769701" y="628086"/>
                </a:lnTo>
                <a:lnTo>
                  <a:pt x="2729185" y="638716"/>
                </a:lnTo>
                <a:lnTo>
                  <a:pt x="2685399" y="645674"/>
                </a:lnTo>
                <a:lnTo>
                  <a:pt x="2637858" y="649192"/>
                </a:lnTo>
                <a:lnTo>
                  <a:pt x="2586079" y="649503"/>
                </a:lnTo>
                <a:lnTo>
                  <a:pt x="2529580" y="646841"/>
                </a:lnTo>
                <a:lnTo>
                  <a:pt x="2467876" y="641438"/>
                </a:lnTo>
                <a:lnTo>
                  <a:pt x="2421278" y="634397"/>
                </a:lnTo>
                <a:lnTo>
                  <a:pt x="2376131" y="623099"/>
                </a:lnTo>
                <a:lnTo>
                  <a:pt x="2332640" y="607647"/>
                </a:lnTo>
                <a:lnTo>
                  <a:pt x="2291006" y="588144"/>
                </a:lnTo>
                <a:lnTo>
                  <a:pt x="2251435" y="564692"/>
                </a:lnTo>
                <a:lnTo>
                  <a:pt x="2214129" y="537395"/>
                </a:lnTo>
                <a:lnTo>
                  <a:pt x="2179292" y="506353"/>
                </a:lnTo>
                <a:lnTo>
                  <a:pt x="2147126" y="471671"/>
                </a:lnTo>
                <a:lnTo>
                  <a:pt x="2117836" y="433450"/>
                </a:lnTo>
                <a:lnTo>
                  <a:pt x="2091625" y="391794"/>
                </a:lnTo>
                <a:lnTo>
                  <a:pt x="2068696" y="346804"/>
                </a:lnTo>
                <a:lnTo>
                  <a:pt x="2049252" y="298584"/>
                </a:lnTo>
                <a:lnTo>
                  <a:pt x="2032340" y="338210"/>
                </a:lnTo>
                <a:lnTo>
                  <a:pt x="2012796" y="376454"/>
                </a:lnTo>
                <a:lnTo>
                  <a:pt x="1990680" y="413147"/>
                </a:lnTo>
                <a:lnTo>
                  <a:pt x="1966055" y="448119"/>
                </a:lnTo>
                <a:lnTo>
                  <a:pt x="1935031" y="485544"/>
                </a:lnTo>
                <a:lnTo>
                  <a:pt x="1903654" y="517945"/>
                </a:lnTo>
                <a:lnTo>
                  <a:pt x="1871434" y="545547"/>
                </a:lnTo>
                <a:lnTo>
                  <a:pt x="1837881" y="568578"/>
                </a:lnTo>
                <a:lnTo>
                  <a:pt x="1802507" y="587264"/>
                </a:lnTo>
                <a:lnTo>
                  <a:pt x="1764822" y="601830"/>
                </a:lnTo>
                <a:lnTo>
                  <a:pt x="1724336" y="612504"/>
                </a:lnTo>
                <a:lnTo>
                  <a:pt x="1680560" y="619511"/>
                </a:lnTo>
                <a:lnTo>
                  <a:pt x="1633004" y="623079"/>
                </a:lnTo>
                <a:lnTo>
                  <a:pt x="1581179" y="623432"/>
                </a:lnTo>
                <a:lnTo>
                  <a:pt x="1524596" y="620799"/>
                </a:lnTo>
                <a:lnTo>
                  <a:pt x="1462765" y="615404"/>
                </a:lnTo>
                <a:lnTo>
                  <a:pt x="1416166" y="608375"/>
                </a:lnTo>
                <a:lnTo>
                  <a:pt x="1371018" y="597113"/>
                </a:lnTo>
                <a:lnTo>
                  <a:pt x="1327525" y="581718"/>
                </a:lnTo>
                <a:lnTo>
                  <a:pt x="1285890" y="562291"/>
                </a:lnTo>
                <a:lnTo>
                  <a:pt x="1246316" y="538932"/>
                </a:lnTo>
                <a:lnTo>
                  <a:pt x="1209008" y="511741"/>
                </a:lnTo>
                <a:lnTo>
                  <a:pt x="1174167" y="480820"/>
                </a:lnTo>
                <a:lnTo>
                  <a:pt x="1141998" y="446269"/>
                </a:lnTo>
                <a:lnTo>
                  <a:pt x="1112704" y="408187"/>
                </a:lnTo>
                <a:lnTo>
                  <a:pt x="1086489" y="366676"/>
                </a:lnTo>
                <a:lnTo>
                  <a:pt x="1063557" y="321836"/>
                </a:lnTo>
                <a:lnTo>
                  <a:pt x="1044109" y="273768"/>
                </a:lnTo>
                <a:lnTo>
                  <a:pt x="1027303" y="312949"/>
                </a:lnTo>
                <a:lnTo>
                  <a:pt x="1007977" y="350809"/>
                </a:lnTo>
                <a:lnTo>
                  <a:pt x="986076" y="387231"/>
                </a:lnTo>
                <a:lnTo>
                  <a:pt x="961548" y="422100"/>
                </a:lnTo>
                <a:lnTo>
                  <a:pt x="930518" y="459765"/>
                </a:lnTo>
                <a:lnTo>
                  <a:pt x="899124" y="492828"/>
                </a:lnTo>
                <a:lnTo>
                  <a:pt x="866878" y="521431"/>
                </a:lnTo>
                <a:lnTo>
                  <a:pt x="833293" y="545717"/>
                </a:lnTo>
                <a:lnTo>
                  <a:pt x="797882" y="565825"/>
                </a:lnTo>
                <a:lnTo>
                  <a:pt x="760158" y="581900"/>
                </a:lnTo>
                <a:lnTo>
                  <a:pt x="719632" y="594081"/>
                </a:lnTo>
                <a:lnTo>
                  <a:pt x="675819" y="602512"/>
                </a:lnTo>
                <a:lnTo>
                  <a:pt x="628231" y="607334"/>
                </a:lnTo>
                <a:lnTo>
                  <a:pt x="576381" y="608688"/>
                </a:lnTo>
                <a:lnTo>
                  <a:pt x="519780" y="606717"/>
                </a:lnTo>
                <a:lnTo>
                  <a:pt x="457943" y="601562"/>
                </a:lnTo>
                <a:lnTo>
                  <a:pt x="415410" y="595202"/>
                </a:lnTo>
                <a:lnTo>
                  <a:pt x="374071" y="585123"/>
                </a:lnTo>
                <a:lnTo>
                  <a:pt x="334080" y="571425"/>
                </a:lnTo>
                <a:lnTo>
                  <a:pt x="295588" y="554208"/>
                </a:lnTo>
                <a:lnTo>
                  <a:pt x="258750" y="533573"/>
                </a:lnTo>
                <a:lnTo>
                  <a:pt x="223719" y="509621"/>
                </a:lnTo>
                <a:lnTo>
                  <a:pt x="190647" y="482452"/>
                </a:lnTo>
                <a:lnTo>
                  <a:pt x="159689" y="452166"/>
                </a:lnTo>
                <a:lnTo>
                  <a:pt x="130996" y="418864"/>
                </a:lnTo>
                <a:lnTo>
                  <a:pt x="104722" y="382646"/>
                </a:lnTo>
                <a:lnTo>
                  <a:pt x="81021" y="343613"/>
                </a:lnTo>
                <a:lnTo>
                  <a:pt x="60045" y="301865"/>
                </a:lnTo>
                <a:lnTo>
                  <a:pt x="41948" y="257504"/>
                </a:lnTo>
                <a:lnTo>
                  <a:pt x="26882" y="210628"/>
                </a:lnTo>
                <a:lnTo>
                  <a:pt x="15001" y="161340"/>
                </a:lnTo>
                <a:lnTo>
                  <a:pt x="6459" y="109738"/>
                </a:lnTo>
                <a:lnTo>
                  <a:pt x="1407" y="55925"/>
                </a:lnTo>
                <a:lnTo>
                  <a:pt x="0" y="0"/>
                </a:lnTo>
                <a:close/>
              </a:path>
            </a:pathLst>
          </a:custGeom>
          <a:solidFill>
            <a:srgbClr val="E7BA2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48491"/>
            <a:ext cx="1902460" cy="2200910"/>
            <a:chOff x="0" y="2148491"/>
            <a:chExt cx="1902460" cy="2200910"/>
          </a:xfrm>
        </p:grpSpPr>
        <p:sp>
          <p:nvSpPr>
            <p:cNvPr id="3" name="object 3"/>
            <p:cNvSpPr/>
            <p:nvPr/>
          </p:nvSpPr>
          <p:spPr>
            <a:xfrm>
              <a:off x="0" y="2148491"/>
              <a:ext cx="1704339" cy="2200910"/>
            </a:xfrm>
            <a:custGeom>
              <a:avLst/>
              <a:gdLst/>
              <a:ahLst/>
              <a:cxnLst/>
              <a:rect l="l" t="t" r="r" b="b"/>
              <a:pathLst>
                <a:path w="1704339" h="2200910">
                  <a:moveTo>
                    <a:pt x="298454" y="2200413"/>
                  </a:moveTo>
                  <a:lnTo>
                    <a:pt x="249568" y="2199410"/>
                  </a:lnTo>
                  <a:lnTo>
                    <a:pt x="202144" y="2196490"/>
                  </a:lnTo>
                  <a:lnTo>
                    <a:pt x="156369" y="2191580"/>
                  </a:lnTo>
                  <a:lnTo>
                    <a:pt x="112431" y="2184604"/>
                  </a:lnTo>
                  <a:lnTo>
                    <a:pt x="61852" y="2172888"/>
                  </a:lnTo>
                  <a:lnTo>
                    <a:pt x="13852" y="2157328"/>
                  </a:lnTo>
                  <a:lnTo>
                    <a:pt x="0" y="2151506"/>
                  </a:lnTo>
                  <a:lnTo>
                    <a:pt x="0" y="213719"/>
                  </a:lnTo>
                  <a:lnTo>
                    <a:pt x="60505" y="177618"/>
                  </a:lnTo>
                  <a:lnTo>
                    <a:pt x="104975" y="153164"/>
                  </a:lnTo>
                  <a:lnTo>
                    <a:pt x="149007" y="130603"/>
                  </a:lnTo>
                  <a:lnTo>
                    <a:pt x="192598" y="109914"/>
                  </a:lnTo>
                  <a:lnTo>
                    <a:pt x="235749" y="91077"/>
                  </a:lnTo>
                  <a:lnTo>
                    <a:pt x="278460" y="74070"/>
                  </a:lnTo>
                  <a:lnTo>
                    <a:pt x="320730" y="58874"/>
                  </a:lnTo>
                  <a:lnTo>
                    <a:pt x="362558" y="45468"/>
                  </a:lnTo>
                  <a:lnTo>
                    <a:pt x="403945" y="33831"/>
                  </a:lnTo>
                  <a:lnTo>
                    <a:pt x="444891" y="23942"/>
                  </a:lnTo>
                  <a:lnTo>
                    <a:pt x="485393" y="15780"/>
                  </a:lnTo>
                  <a:lnTo>
                    <a:pt x="525453" y="9326"/>
                  </a:lnTo>
                  <a:lnTo>
                    <a:pt x="565071" y="4558"/>
                  </a:lnTo>
                  <a:lnTo>
                    <a:pt x="604245" y="1456"/>
                  </a:lnTo>
                  <a:lnTo>
                    <a:pt x="642975" y="0"/>
                  </a:lnTo>
                  <a:lnTo>
                    <a:pt x="681261" y="167"/>
                  </a:lnTo>
                  <a:lnTo>
                    <a:pt x="756501" y="5293"/>
                  </a:lnTo>
                  <a:lnTo>
                    <a:pt x="829960" y="16669"/>
                  </a:lnTo>
                  <a:lnTo>
                    <a:pt x="901636" y="34130"/>
                  </a:lnTo>
                  <a:lnTo>
                    <a:pt x="971527" y="57511"/>
                  </a:lnTo>
                  <a:lnTo>
                    <a:pt x="1039630" y="86647"/>
                  </a:lnTo>
                  <a:lnTo>
                    <a:pt x="1105942" y="121371"/>
                  </a:lnTo>
                  <a:lnTo>
                    <a:pt x="1170460" y="161520"/>
                  </a:lnTo>
                  <a:lnTo>
                    <a:pt x="1202045" y="183577"/>
                  </a:lnTo>
                  <a:lnTo>
                    <a:pt x="1233181" y="206928"/>
                  </a:lnTo>
                  <a:lnTo>
                    <a:pt x="1263867" y="231552"/>
                  </a:lnTo>
                  <a:lnTo>
                    <a:pt x="1294104" y="257429"/>
                  </a:lnTo>
                  <a:lnTo>
                    <a:pt x="1323889" y="284538"/>
                  </a:lnTo>
                  <a:lnTo>
                    <a:pt x="1353224" y="312859"/>
                  </a:lnTo>
                  <a:lnTo>
                    <a:pt x="1382107" y="342371"/>
                  </a:lnTo>
                  <a:lnTo>
                    <a:pt x="1410539" y="373052"/>
                  </a:lnTo>
                  <a:lnTo>
                    <a:pt x="1438519" y="404883"/>
                  </a:lnTo>
                  <a:lnTo>
                    <a:pt x="1477533" y="452816"/>
                  </a:lnTo>
                  <a:lnTo>
                    <a:pt x="1513019" y="501267"/>
                  </a:lnTo>
                  <a:lnTo>
                    <a:pt x="1545087" y="550151"/>
                  </a:lnTo>
                  <a:lnTo>
                    <a:pt x="1573847" y="599385"/>
                  </a:lnTo>
                  <a:lnTo>
                    <a:pt x="1599409" y="648883"/>
                  </a:lnTo>
                  <a:lnTo>
                    <a:pt x="1621883" y="698562"/>
                  </a:lnTo>
                  <a:lnTo>
                    <a:pt x="1641380" y="748337"/>
                  </a:lnTo>
                  <a:lnTo>
                    <a:pt x="1658009" y="798124"/>
                  </a:lnTo>
                  <a:lnTo>
                    <a:pt x="1671881" y="847839"/>
                  </a:lnTo>
                  <a:lnTo>
                    <a:pt x="1683106" y="897396"/>
                  </a:lnTo>
                  <a:lnTo>
                    <a:pt x="1691794" y="946713"/>
                  </a:lnTo>
                  <a:lnTo>
                    <a:pt x="1698056" y="995704"/>
                  </a:lnTo>
                  <a:lnTo>
                    <a:pt x="1702001" y="1044285"/>
                  </a:lnTo>
                  <a:lnTo>
                    <a:pt x="1703739" y="1092372"/>
                  </a:lnTo>
                  <a:lnTo>
                    <a:pt x="1703381" y="1139880"/>
                  </a:lnTo>
                  <a:lnTo>
                    <a:pt x="1701037" y="1186726"/>
                  </a:lnTo>
                  <a:lnTo>
                    <a:pt x="1696816" y="1232824"/>
                  </a:lnTo>
                  <a:lnTo>
                    <a:pt x="1690830" y="1278091"/>
                  </a:lnTo>
                  <a:lnTo>
                    <a:pt x="1683188" y="1322442"/>
                  </a:lnTo>
                  <a:lnTo>
                    <a:pt x="1674001" y="1365793"/>
                  </a:lnTo>
                  <a:lnTo>
                    <a:pt x="1663378" y="1408059"/>
                  </a:lnTo>
                  <a:lnTo>
                    <a:pt x="1651430" y="1449156"/>
                  </a:lnTo>
                  <a:lnTo>
                    <a:pt x="1638266" y="1489000"/>
                  </a:lnTo>
                  <a:lnTo>
                    <a:pt x="1623998" y="1527506"/>
                  </a:lnTo>
                  <a:lnTo>
                    <a:pt x="1608735" y="1564591"/>
                  </a:lnTo>
                  <a:lnTo>
                    <a:pt x="1592587" y="1600169"/>
                  </a:lnTo>
                  <a:lnTo>
                    <a:pt x="1558077" y="1666469"/>
                  </a:lnTo>
                  <a:lnTo>
                    <a:pt x="1521350" y="1725733"/>
                  </a:lnTo>
                  <a:lnTo>
                    <a:pt x="1483288" y="1777284"/>
                  </a:lnTo>
                  <a:lnTo>
                    <a:pt x="1444770" y="1820449"/>
                  </a:lnTo>
                  <a:lnTo>
                    <a:pt x="1393073" y="1865815"/>
                  </a:lnTo>
                  <a:lnTo>
                    <a:pt x="1329146" y="1910662"/>
                  </a:lnTo>
                  <a:lnTo>
                    <a:pt x="1293067" y="1932705"/>
                  </a:lnTo>
                  <a:lnTo>
                    <a:pt x="1254496" y="1954394"/>
                  </a:lnTo>
                  <a:lnTo>
                    <a:pt x="1213620" y="1975656"/>
                  </a:lnTo>
                  <a:lnTo>
                    <a:pt x="1170629" y="1996417"/>
                  </a:lnTo>
                  <a:lnTo>
                    <a:pt x="1125709" y="2016601"/>
                  </a:lnTo>
                  <a:lnTo>
                    <a:pt x="1079050" y="2036134"/>
                  </a:lnTo>
                  <a:lnTo>
                    <a:pt x="1030840" y="2054941"/>
                  </a:lnTo>
                  <a:lnTo>
                    <a:pt x="981267" y="2072949"/>
                  </a:lnTo>
                  <a:lnTo>
                    <a:pt x="930519" y="2090083"/>
                  </a:lnTo>
                  <a:lnTo>
                    <a:pt x="878785" y="2106269"/>
                  </a:lnTo>
                  <a:lnTo>
                    <a:pt x="826253" y="2121431"/>
                  </a:lnTo>
                  <a:lnTo>
                    <a:pt x="773111" y="2135496"/>
                  </a:lnTo>
                  <a:lnTo>
                    <a:pt x="719547" y="2148389"/>
                  </a:lnTo>
                  <a:lnTo>
                    <a:pt x="665750" y="2160036"/>
                  </a:lnTo>
                  <a:lnTo>
                    <a:pt x="611908" y="2170362"/>
                  </a:lnTo>
                  <a:lnTo>
                    <a:pt x="558210" y="2179292"/>
                  </a:lnTo>
                  <a:lnTo>
                    <a:pt x="504842" y="2186754"/>
                  </a:lnTo>
                  <a:lnTo>
                    <a:pt x="451995" y="2192671"/>
                  </a:lnTo>
                  <a:lnTo>
                    <a:pt x="399855" y="2196969"/>
                  </a:lnTo>
                  <a:lnTo>
                    <a:pt x="348612" y="2199575"/>
                  </a:lnTo>
                  <a:lnTo>
                    <a:pt x="298454" y="2200413"/>
                  </a:lnTo>
                  <a:close/>
                </a:path>
              </a:pathLst>
            </a:custGeom>
            <a:solidFill>
              <a:srgbClr val="E7B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3186" y="2361963"/>
              <a:ext cx="819150" cy="809625"/>
            </a:xfrm>
            <a:custGeom>
              <a:avLst/>
              <a:gdLst/>
              <a:ahLst/>
              <a:cxnLst/>
              <a:rect l="l" t="t" r="r" b="b"/>
              <a:pathLst>
                <a:path w="819150" h="809625">
                  <a:moveTo>
                    <a:pt x="386319" y="809003"/>
                  </a:moveTo>
                  <a:lnTo>
                    <a:pt x="322453" y="795024"/>
                  </a:lnTo>
                  <a:lnTo>
                    <a:pt x="331966" y="755923"/>
                  </a:lnTo>
                  <a:lnTo>
                    <a:pt x="354820" y="660176"/>
                  </a:lnTo>
                  <a:lnTo>
                    <a:pt x="382490" y="540119"/>
                  </a:lnTo>
                  <a:lnTo>
                    <a:pt x="406451" y="428090"/>
                  </a:lnTo>
                  <a:lnTo>
                    <a:pt x="347041" y="450767"/>
                  </a:lnTo>
                  <a:lnTo>
                    <a:pt x="288682" y="473804"/>
                  </a:lnTo>
                  <a:lnTo>
                    <a:pt x="233639" y="496278"/>
                  </a:lnTo>
                  <a:lnTo>
                    <a:pt x="184180" y="517267"/>
                  </a:lnTo>
                  <a:lnTo>
                    <a:pt x="142568" y="535848"/>
                  </a:lnTo>
                  <a:lnTo>
                    <a:pt x="69831" y="571554"/>
                  </a:lnTo>
                  <a:lnTo>
                    <a:pt x="44081" y="583163"/>
                  </a:lnTo>
                  <a:lnTo>
                    <a:pt x="30826" y="588350"/>
                  </a:lnTo>
                  <a:lnTo>
                    <a:pt x="27073" y="589541"/>
                  </a:lnTo>
                  <a:lnTo>
                    <a:pt x="0" y="532579"/>
                  </a:lnTo>
                  <a:lnTo>
                    <a:pt x="45561" y="514297"/>
                  </a:lnTo>
                  <a:lnTo>
                    <a:pt x="154154" y="470200"/>
                  </a:lnTo>
                  <a:lnTo>
                    <a:pt x="283638" y="416405"/>
                  </a:lnTo>
                  <a:lnTo>
                    <a:pt x="391872" y="369031"/>
                  </a:lnTo>
                  <a:lnTo>
                    <a:pt x="341293" y="334832"/>
                  </a:lnTo>
                  <a:lnTo>
                    <a:pt x="291407" y="301856"/>
                  </a:lnTo>
                  <a:lnTo>
                    <a:pt x="244009" y="271269"/>
                  </a:lnTo>
                  <a:lnTo>
                    <a:pt x="200892" y="244234"/>
                  </a:lnTo>
                  <a:lnTo>
                    <a:pt x="163849" y="221917"/>
                  </a:lnTo>
                  <a:lnTo>
                    <a:pt x="93683" y="183019"/>
                  </a:lnTo>
                  <a:lnTo>
                    <a:pt x="69159" y="168353"/>
                  </a:lnTo>
                  <a:lnTo>
                    <a:pt x="57260" y="160370"/>
                  </a:lnTo>
                  <a:lnTo>
                    <a:pt x="54147" y="157956"/>
                  </a:lnTo>
                  <a:lnTo>
                    <a:pt x="89898" y="106236"/>
                  </a:lnTo>
                  <a:lnTo>
                    <a:pt x="125947" y="129939"/>
                  </a:lnTo>
                  <a:lnTo>
                    <a:pt x="214028" y="187354"/>
                  </a:lnTo>
                  <a:lnTo>
                    <a:pt x="324042" y="257940"/>
                  </a:lnTo>
                  <a:lnTo>
                    <a:pt x="425888" y="321154"/>
                  </a:lnTo>
                  <a:lnTo>
                    <a:pt x="437234" y="267387"/>
                  </a:lnTo>
                  <a:lnTo>
                    <a:pt x="448970" y="217583"/>
                  </a:lnTo>
                  <a:lnTo>
                    <a:pt x="461227" y="169155"/>
                  </a:lnTo>
                  <a:lnTo>
                    <a:pt x="488463" y="64426"/>
                  </a:lnTo>
                  <a:lnTo>
                    <a:pt x="497650" y="27389"/>
                  </a:lnTo>
                  <a:lnTo>
                    <a:pt x="502542" y="6536"/>
                  </a:lnTo>
                  <a:lnTo>
                    <a:pt x="503985" y="0"/>
                  </a:lnTo>
                  <a:lnTo>
                    <a:pt x="592495" y="19220"/>
                  </a:lnTo>
                  <a:lnTo>
                    <a:pt x="583628" y="47149"/>
                  </a:lnTo>
                  <a:lnTo>
                    <a:pt x="561126" y="118685"/>
                  </a:lnTo>
                  <a:lnTo>
                    <a:pt x="531140" y="215448"/>
                  </a:lnTo>
                  <a:lnTo>
                    <a:pt x="499820" y="319058"/>
                  </a:lnTo>
                  <a:lnTo>
                    <a:pt x="540967" y="301836"/>
                  </a:lnTo>
                  <a:lnTo>
                    <a:pt x="580910" y="285859"/>
                  </a:lnTo>
                  <a:lnTo>
                    <a:pt x="620919" y="270406"/>
                  </a:lnTo>
                  <a:lnTo>
                    <a:pt x="662261" y="254757"/>
                  </a:lnTo>
                  <a:lnTo>
                    <a:pt x="717472" y="233380"/>
                  </a:lnTo>
                  <a:lnTo>
                    <a:pt x="754329" y="218719"/>
                  </a:lnTo>
                  <a:lnTo>
                    <a:pt x="774916" y="210282"/>
                  </a:lnTo>
                  <a:lnTo>
                    <a:pt x="781316" y="207580"/>
                  </a:lnTo>
                  <a:lnTo>
                    <a:pt x="819149" y="286558"/>
                  </a:lnTo>
                  <a:lnTo>
                    <a:pt x="792987" y="295141"/>
                  </a:lnTo>
                  <a:lnTo>
                    <a:pt x="725433" y="317485"/>
                  </a:lnTo>
                  <a:lnTo>
                    <a:pt x="632888" y="348478"/>
                  </a:lnTo>
                  <a:lnTo>
                    <a:pt x="531753" y="383009"/>
                  </a:lnTo>
                  <a:lnTo>
                    <a:pt x="576463" y="410737"/>
                  </a:lnTo>
                  <a:lnTo>
                    <a:pt x="618180" y="437875"/>
                  </a:lnTo>
                  <a:lnTo>
                    <a:pt x="658855" y="465275"/>
                  </a:lnTo>
                  <a:lnTo>
                    <a:pt x="700442" y="493788"/>
                  </a:lnTo>
                  <a:lnTo>
                    <a:pt x="749708" y="526840"/>
                  </a:lnTo>
                  <a:lnTo>
                    <a:pt x="782965" y="548785"/>
                  </a:lnTo>
                  <a:lnTo>
                    <a:pt x="801773" y="560967"/>
                  </a:lnTo>
                  <a:lnTo>
                    <a:pt x="807695" y="564729"/>
                  </a:lnTo>
                  <a:lnTo>
                    <a:pt x="758407" y="636369"/>
                  </a:lnTo>
                  <a:lnTo>
                    <a:pt x="670895" y="570757"/>
                  </a:lnTo>
                  <a:lnTo>
                    <a:pt x="585764" y="507516"/>
                  </a:lnTo>
                  <a:lnTo>
                    <a:pt x="494613" y="440670"/>
                  </a:lnTo>
                  <a:lnTo>
                    <a:pt x="470664" y="423547"/>
                  </a:lnTo>
                  <a:lnTo>
                    <a:pt x="455333" y="482198"/>
                  </a:lnTo>
                  <a:lnTo>
                    <a:pt x="440929" y="540267"/>
                  </a:lnTo>
                  <a:lnTo>
                    <a:pt x="427971" y="595482"/>
                  </a:lnTo>
                  <a:lnTo>
                    <a:pt x="416979" y="645571"/>
                  </a:lnTo>
                  <a:lnTo>
                    <a:pt x="408475" y="688264"/>
                  </a:lnTo>
                  <a:lnTo>
                    <a:pt x="396276" y="765216"/>
                  </a:lnTo>
                  <a:lnTo>
                    <a:pt x="391005" y="792010"/>
                  </a:lnTo>
                  <a:lnTo>
                    <a:pt x="387555" y="805371"/>
                  </a:lnTo>
                  <a:lnTo>
                    <a:pt x="386319" y="809003"/>
                  </a:lnTo>
                  <a:close/>
                </a:path>
              </a:pathLst>
            </a:custGeom>
            <a:solidFill>
              <a:srgbClr val="183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39713" y="26706"/>
            <a:ext cx="402717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1005" dirty="0">
                <a:latin typeface="Times New Roman"/>
                <a:cs typeface="Times New Roman"/>
              </a:rPr>
              <a:t>K</a:t>
            </a:r>
            <a:r>
              <a:rPr sz="6400" spc="-815" dirty="0">
                <a:latin typeface="Times New Roman"/>
                <a:cs typeface="Times New Roman"/>
              </a:rPr>
              <a:t>E</a:t>
            </a:r>
            <a:r>
              <a:rPr sz="6400" spc="-430" dirty="0">
                <a:latin typeface="Times New Roman"/>
                <a:cs typeface="Times New Roman"/>
              </a:rPr>
              <a:t>S</a:t>
            </a:r>
            <a:r>
              <a:rPr sz="6400" spc="-815" dirty="0">
                <a:latin typeface="Times New Roman"/>
                <a:cs typeface="Times New Roman"/>
              </a:rPr>
              <a:t>E</a:t>
            </a:r>
            <a:r>
              <a:rPr sz="6400" spc="-650" dirty="0">
                <a:latin typeface="Times New Roman"/>
                <a:cs typeface="Times New Roman"/>
              </a:rPr>
              <a:t>H</a:t>
            </a:r>
            <a:r>
              <a:rPr sz="6400" spc="-855" dirty="0">
                <a:latin typeface="Times New Roman"/>
                <a:cs typeface="Times New Roman"/>
              </a:rPr>
              <a:t>A</a:t>
            </a:r>
            <a:r>
              <a:rPr sz="6400" spc="-919" dirty="0">
                <a:latin typeface="Times New Roman"/>
                <a:cs typeface="Times New Roman"/>
              </a:rPr>
              <a:t>T</a:t>
            </a:r>
            <a:r>
              <a:rPr sz="6400" spc="-855" dirty="0">
                <a:latin typeface="Times New Roman"/>
                <a:cs typeface="Times New Roman"/>
              </a:rPr>
              <a:t>A</a:t>
            </a:r>
            <a:r>
              <a:rPr sz="6400" spc="-605" dirty="0">
                <a:latin typeface="Times New Roman"/>
                <a:cs typeface="Times New Roman"/>
              </a:rPr>
              <a:t>N</a:t>
            </a:r>
            <a:endParaRPr sz="6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5875" y="1376361"/>
            <a:ext cx="207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37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1</a:t>
            </a:r>
            <a:r>
              <a:rPr sz="2400" u="heavy" spc="-34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7610" y="2099738"/>
            <a:ext cx="386461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199"/>
              </a:lnSpc>
              <a:spcBef>
                <a:spcPts val="100"/>
              </a:spcBef>
            </a:pPr>
            <a:r>
              <a:rPr sz="2100" spc="150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en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y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100" spc="70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y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g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2100" spc="35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100" spc="65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2100" spc="-1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35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y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-90" dirty="0">
                <a:solidFill>
                  <a:srgbClr val="183C36"/>
                </a:solidFill>
                <a:latin typeface="Tahoma"/>
                <a:cs typeface="Tahoma"/>
              </a:rPr>
              <a:t>w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n  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70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mem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en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g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35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uh</a:t>
            </a:r>
            <a:r>
              <a:rPr sz="2100" spc="45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u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60" dirty="0">
                <a:solidFill>
                  <a:srgbClr val="183C36"/>
                </a:solidFill>
                <a:latin typeface="Tahoma"/>
                <a:cs typeface="Tahoma"/>
              </a:rPr>
              <a:t>l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100" spc="65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ahoma"/>
                <a:cs typeface="Tahoma"/>
              </a:rPr>
              <a:t>s  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2100" spc="35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o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u</a:t>
            </a:r>
            <a:r>
              <a:rPr sz="2100" spc="2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75" dirty="0">
                <a:solidFill>
                  <a:srgbClr val="183C36"/>
                </a:solidFill>
                <a:latin typeface="Tahoma"/>
                <a:cs typeface="Tahoma"/>
              </a:rPr>
              <a:t>-</a:t>
            </a:r>
            <a:r>
              <a:rPr sz="2100" spc="-145" dirty="0">
                <a:solidFill>
                  <a:srgbClr val="183C36"/>
                </a:solidFill>
                <a:latin typeface="Tahoma"/>
                <a:cs typeface="Tahoma"/>
              </a:rPr>
              <a:t>&gt;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70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men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m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u</a:t>
            </a:r>
            <a:r>
              <a:rPr sz="2100" spc="60" dirty="0">
                <a:solidFill>
                  <a:srgbClr val="183C36"/>
                </a:solidFill>
                <a:latin typeface="Tahoma"/>
                <a:cs typeface="Tahoma"/>
              </a:rPr>
              <a:t>l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n  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en</a:t>
            </a:r>
            <a:r>
              <a:rPr sz="2100" spc="35" dirty="0">
                <a:solidFill>
                  <a:srgbClr val="183C36"/>
                </a:solidFill>
                <a:latin typeface="Tahoma"/>
                <a:cs typeface="Tahoma"/>
              </a:rPr>
              <a:t>c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em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35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spc="-1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2100" spc="35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o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u</a:t>
            </a:r>
            <a:r>
              <a:rPr sz="2100" spc="2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9561" y="4342529"/>
            <a:ext cx="28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45" dirty="0">
                <a:solidFill>
                  <a:srgbClr val="183C36"/>
                </a:solidFill>
                <a:latin typeface="Tahoma"/>
                <a:cs typeface="Tahoma"/>
              </a:rPr>
              <a:t>2</a:t>
            </a:r>
            <a:r>
              <a:rPr sz="2400" spc="-185" dirty="0">
                <a:solidFill>
                  <a:srgbClr val="183C36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8573" y="5065906"/>
            <a:ext cx="3842385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199"/>
              </a:lnSpc>
              <a:spcBef>
                <a:spcPts val="100"/>
              </a:spcBef>
            </a:pP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70" dirty="0">
                <a:solidFill>
                  <a:srgbClr val="183C36"/>
                </a:solidFill>
                <a:latin typeface="Trebuchet MS"/>
                <a:cs typeface="Trebuchet MS"/>
              </a:rPr>
              <a:t>y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-50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183C36"/>
                </a:solidFill>
                <a:latin typeface="Trebuchet MS"/>
                <a:cs typeface="Trebuchet MS"/>
              </a:rPr>
              <a:t>y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50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c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ar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i 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35" dirty="0">
                <a:solidFill>
                  <a:srgbClr val="183C36"/>
                </a:solidFill>
                <a:latin typeface="Trebuchet MS"/>
                <a:cs typeface="Trebuchet MS"/>
              </a:rPr>
              <a:t>o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55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300" dirty="0">
                <a:solidFill>
                  <a:srgbClr val="183C36"/>
                </a:solidFill>
                <a:latin typeface="Trebuchet MS"/>
                <a:cs typeface="Trebuchet MS"/>
              </a:rPr>
              <a:t>: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/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-85" dirty="0">
                <a:solidFill>
                  <a:srgbClr val="183C36"/>
                </a:solidFill>
                <a:latin typeface="Trebuchet MS"/>
                <a:cs typeface="Trebuchet MS"/>
              </a:rPr>
              <a:t>f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5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 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li</a:t>
            </a:r>
            <a:r>
              <a:rPr sz="2100" spc="-5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-300" dirty="0">
                <a:solidFill>
                  <a:srgbClr val="183C36"/>
                </a:solidFill>
                <a:latin typeface="Trebuchet MS"/>
                <a:cs typeface="Trebuchet MS"/>
              </a:rPr>
              <a:t>,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ar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-300" dirty="0">
                <a:solidFill>
                  <a:srgbClr val="183C36"/>
                </a:solidFill>
                <a:latin typeface="Trebuchet MS"/>
                <a:cs typeface="Trebuchet MS"/>
              </a:rPr>
              <a:t>,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5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-300" dirty="0">
                <a:solidFill>
                  <a:srgbClr val="183C36"/>
                </a:solidFill>
                <a:latin typeface="Trebuchet MS"/>
                <a:cs typeface="Trebuchet MS"/>
              </a:rPr>
              <a:t>,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85" dirty="0">
                <a:solidFill>
                  <a:srgbClr val="183C36"/>
                </a:solidFill>
                <a:latin typeface="Trebuchet MS"/>
                <a:cs typeface="Trebuchet MS"/>
              </a:rPr>
              <a:t>f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100" spc="-300" dirty="0">
                <a:solidFill>
                  <a:srgbClr val="183C36"/>
                </a:solidFill>
                <a:latin typeface="Trebuchet MS"/>
                <a:cs typeface="Trebuchet MS"/>
              </a:rPr>
              <a:t>.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1159" y="6752613"/>
            <a:ext cx="277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0" dirty="0">
                <a:solidFill>
                  <a:srgbClr val="183C36"/>
                </a:solidFill>
                <a:latin typeface="Tahoma"/>
                <a:cs typeface="Tahoma"/>
              </a:rPr>
              <a:t>3</a:t>
            </a:r>
            <a:r>
              <a:rPr sz="2400" spc="-185" dirty="0">
                <a:solidFill>
                  <a:srgbClr val="183C36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45396" y="7475990"/>
            <a:ext cx="3469004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199"/>
              </a:lnSpc>
              <a:spcBef>
                <a:spcPts val="100"/>
              </a:spcBef>
            </a:pPr>
            <a:r>
              <a:rPr sz="2100" spc="15" dirty="0">
                <a:solidFill>
                  <a:srgbClr val="183C36"/>
                </a:solidFill>
                <a:latin typeface="Trebuchet MS"/>
                <a:cs typeface="Trebuchet MS"/>
              </a:rPr>
              <a:t>kesehatan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karyawan </a:t>
            </a:r>
            <a:r>
              <a:rPr sz="2100" spc="-10" dirty="0">
                <a:solidFill>
                  <a:srgbClr val="183C36"/>
                </a:solidFill>
                <a:latin typeface="Trebuchet MS"/>
                <a:cs typeface="Trebuchet MS"/>
              </a:rPr>
              <a:t>dapat 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mempengaruhi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produktivitas </a:t>
            </a:r>
            <a:r>
              <a:rPr sz="2100" spc="-62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-245" dirty="0">
                <a:solidFill>
                  <a:srgbClr val="183C36"/>
                </a:solidFill>
                <a:latin typeface="Trebuchet MS"/>
                <a:cs typeface="Trebuchet MS"/>
              </a:rPr>
              <a:t>j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ar</a:t>
            </a:r>
            <a:r>
              <a:rPr sz="2100" spc="70" dirty="0">
                <a:solidFill>
                  <a:srgbClr val="183C36"/>
                </a:solidFill>
                <a:latin typeface="Trebuchet MS"/>
                <a:cs typeface="Trebuchet MS"/>
              </a:rPr>
              <a:t>y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w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170427" y="0"/>
            <a:ext cx="3117850" cy="2908300"/>
            <a:chOff x="15170427" y="0"/>
            <a:chExt cx="3117850" cy="2908300"/>
          </a:xfrm>
        </p:grpSpPr>
        <p:sp>
          <p:nvSpPr>
            <p:cNvPr id="13" name="object 13"/>
            <p:cNvSpPr/>
            <p:nvPr/>
          </p:nvSpPr>
          <p:spPr>
            <a:xfrm>
              <a:off x="15170427" y="0"/>
              <a:ext cx="3117850" cy="2908300"/>
            </a:xfrm>
            <a:custGeom>
              <a:avLst/>
              <a:gdLst/>
              <a:ahLst/>
              <a:cxnLst/>
              <a:rect l="l" t="t" r="r" b="b"/>
              <a:pathLst>
                <a:path w="3117850" h="2908300">
                  <a:moveTo>
                    <a:pt x="1783421" y="228600"/>
                  </a:moveTo>
                  <a:lnTo>
                    <a:pt x="1386328" y="228600"/>
                  </a:lnTo>
                  <a:lnTo>
                    <a:pt x="1494884" y="203200"/>
                  </a:lnTo>
                  <a:lnTo>
                    <a:pt x="1546026" y="203200"/>
                  </a:lnTo>
                  <a:lnTo>
                    <a:pt x="1594644" y="190500"/>
                  </a:lnTo>
                  <a:lnTo>
                    <a:pt x="1683001" y="190500"/>
                  </a:lnTo>
                  <a:lnTo>
                    <a:pt x="1722088" y="177800"/>
                  </a:lnTo>
                  <a:lnTo>
                    <a:pt x="1788449" y="177800"/>
                  </a:lnTo>
                  <a:lnTo>
                    <a:pt x="1815072" y="165100"/>
                  </a:lnTo>
                  <a:lnTo>
                    <a:pt x="1791912" y="152400"/>
                  </a:lnTo>
                  <a:lnTo>
                    <a:pt x="1764584" y="127000"/>
                  </a:lnTo>
                  <a:lnTo>
                    <a:pt x="1733486" y="101600"/>
                  </a:lnTo>
                  <a:lnTo>
                    <a:pt x="1699018" y="76200"/>
                  </a:lnTo>
                  <a:lnTo>
                    <a:pt x="1661581" y="38100"/>
                  </a:lnTo>
                  <a:lnTo>
                    <a:pt x="1601268" y="0"/>
                  </a:lnTo>
                  <a:lnTo>
                    <a:pt x="1679451" y="0"/>
                  </a:lnTo>
                  <a:lnTo>
                    <a:pt x="1720001" y="25400"/>
                  </a:lnTo>
                  <a:lnTo>
                    <a:pt x="1759647" y="63500"/>
                  </a:lnTo>
                  <a:lnTo>
                    <a:pt x="1795219" y="88900"/>
                  </a:lnTo>
                  <a:lnTo>
                    <a:pt x="1826171" y="114300"/>
                  </a:lnTo>
                  <a:lnTo>
                    <a:pt x="1851953" y="139700"/>
                  </a:lnTo>
                  <a:lnTo>
                    <a:pt x="1872019" y="152400"/>
                  </a:lnTo>
                  <a:lnTo>
                    <a:pt x="1885820" y="165100"/>
                  </a:lnTo>
                  <a:lnTo>
                    <a:pt x="1892809" y="177800"/>
                  </a:lnTo>
                  <a:lnTo>
                    <a:pt x="1935643" y="203200"/>
                  </a:lnTo>
                  <a:lnTo>
                    <a:pt x="1880117" y="215900"/>
                  </a:lnTo>
                  <a:lnTo>
                    <a:pt x="1816180" y="215900"/>
                  </a:lnTo>
                  <a:lnTo>
                    <a:pt x="1783421" y="228600"/>
                  </a:lnTo>
                  <a:close/>
                </a:path>
                <a:path w="3117850" h="2908300">
                  <a:moveTo>
                    <a:pt x="2164095" y="76200"/>
                  </a:moveTo>
                  <a:lnTo>
                    <a:pt x="2093927" y="0"/>
                  </a:lnTo>
                  <a:lnTo>
                    <a:pt x="2140841" y="0"/>
                  </a:lnTo>
                  <a:lnTo>
                    <a:pt x="2164095" y="76200"/>
                  </a:lnTo>
                  <a:close/>
                </a:path>
                <a:path w="3117850" h="2908300">
                  <a:moveTo>
                    <a:pt x="2819307" y="101600"/>
                  </a:moveTo>
                  <a:lnTo>
                    <a:pt x="2838345" y="25400"/>
                  </a:lnTo>
                  <a:lnTo>
                    <a:pt x="2847571" y="0"/>
                  </a:lnTo>
                  <a:lnTo>
                    <a:pt x="2952937" y="0"/>
                  </a:lnTo>
                  <a:lnTo>
                    <a:pt x="2891223" y="38100"/>
                  </a:lnTo>
                  <a:lnTo>
                    <a:pt x="2880743" y="50800"/>
                  </a:lnTo>
                  <a:lnTo>
                    <a:pt x="2819307" y="101600"/>
                  </a:lnTo>
                  <a:close/>
                </a:path>
                <a:path w="3117850" h="2908300">
                  <a:moveTo>
                    <a:pt x="3117572" y="304800"/>
                  </a:moveTo>
                  <a:lnTo>
                    <a:pt x="3029552" y="292100"/>
                  </a:lnTo>
                  <a:lnTo>
                    <a:pt x="2987473" y="292100"/>
                  </a:lnTo>
                  <a:lnTo>
                    <a:pt x="2917669" y="279400"/>
                  </a:lnTo>
                  <a:lnTo>
                    <a:pt x="2993461" y="241300"/>
                  </a:lnTo>
                  <a:lnTo>
                    <a:pt x="3033341" y="215900"/>
                  </a:lnTo>
                  <a:lnTo>
                    <a:pt x="3061391" y="190500"/>
                  </a:lnTo>
                  <a:lnTo>
                    <a:pt x="3094300" y="177800"/>
                  </a:lnTo>
                  <a:lnTo>
                    <a:pt x="3117572" y="165100"/>
                  </a:lnTo>
                  <a:lnTo>
                    <a:pt x="3117572" y="215900"/>
                  </a:lnTo>
                  <a:lnTo>
                    <a:pt x="3086242" y="241300"/>
                  </a:lnTo>
                  <a:lnTo>
                    <a:pt x="3060450" y="254000"/>
                  </a:lnTo>
                  <a:lnTo>
                    <a:pt x="3117572" y="254000"/>
                  </a:lnTo>
                  <a:lnTo>
                    <a:pt x="3117572" y="304800"/>
                  </a:lnTo>
                  <a:close/>
                </a:path>
                <a:path w="3117850" h="2908300">
                  <a:moveTo>
                    <a:pt x="216296" y="939800"/>
                  </a:moveTo>
                  <a:lnTo>
                    <a:pt x="171777" y="939800"/>
                  </a:lnTo>
                  <a:lnTo>
                    <a:pt x="131105" y="927100"/>
                  </a:lnTo>
                  <a:lnTo>
                    <a:pt x="94857" y="927100"/>
                  </a:lnTo>
                  <a:lnTo>
                    <a:pt x="63608" y="914400"/>
                  </a:lnTo>
                  <a:lnTo>
                    <a:pt x="41695" y="889000"/>
                  </a:lnTo>
                  <a:lnTo>
                    <a:pt x="23946" y="876300"/>
                  </a:lnTo>
                  <a:lnTo>
                    <a:pt x="10957" y="850900"/>
                  </a:lnTo>
                  <a:lnTo>
                    <a:pt x="3322" y="825500"/>
                  </a:lnTo>
                  <a:lnTo>
                    <a:pt x="0" y="787400"/>
                  </a:lnTo>
                  <a:lnTo>
                    <a:pt x="1992" y="762000"/>
                  </a:lnTo>
                  <a:lnTo>
                    <a:pt x="21001" y="698500"/>
                  </a:lnTo>
                  <a:lnTo>
                    <a:pt x="58504" y="647700"/>
                  </a:lnTo>
                  <a:lnTo>
                    <a:pt x="112656" y="596900"/>
                  </a:lnTo>
                  <a:lnTo>
                    <a:pt x="145399" y="571500"/>
                  </a:lnTo>
                  <a:lnTo>
                    <a:pt x="181613" y="558800"/>
                  </a:lnTo>
                  <a:lnTo>
                    <a:pt x="221065" y="533400"/>
                  </a:lnTo>
                  <a:lnTo>
                    <a:pt x="263527" y="508000"/>
                  </a:lnTo>
                  <a:lnTo>
                    <a:pt x="308768" y="495300"/>
                  </a:lnTo>
                  <a:lnTo>
                    <a:pt x="356556" y="469900"/>
                  </a:lnTo>
                  <a:lnTo>
                    <a:pt x="406661" y="457200"/>
                  </a:lnTo>
                  <a:lnTo>
                    <a:pt x="458853" y="431800"/>
                  </a:lnTo>
                  <a:lnTo>
                    <a:pt x="568573" y="406400"/>
                  </a:lnTo>
                  <a:lnTo>
                    <a:pt x="625640" y="381000"/>
                  </a:lnTo>
                  <a:lnTo>
                    <a:pt x="802903" y="342900"/>
                  </a:lnTo>
                  <a:lnTo>
                    <a:pt x="858915" y="317500"/>
                  </a:lnTo>
                  <a:lnTo>
                    <a:pt x="1033970" y="279400"/>
                  </a:lnTo>
                  <a:lnTo>
                    <a:pt x="1093575" y="279400"/>
                  </a:lnTo>
                  <a:lnTo>
                    <a:pt x="1329567" y="228600"/>
                  </a:lnTo>
                  <a:lnTo>
                    <a:pt x="1701257" y="228600"/>
                  </a:lnTo>
                  <a:lnTo>
                    <a:pt x="1652846" y="241300"/>
                  </a:lnTo>
                  <a:lnTo>
                    <a:pt x="1600213" y="241300"/>
                  </a:lnTo>
                  <a:lnTo>
                    <a:pt x="1543856" y="254000"/>
                  </a:lnTo>
                  <a:lnTo>
                    <a:pt x="1484270" y="266700"/>
                  </a:lnTo>
                  <a:lnTo>
                    <a:pt x="1421955" y="266700"/>
                  </a:lnTo>
                  <a:lnTo>
                    <a:pt x="820354" y="381000"/>
                  </a:lnTo>
                  <a:lnTo>
                    <a:pt x="760191" y="393700"/>
                  </a:lnTo>
                  <a:lnTo>
                    <a:pt x="700336" y="419100"/>
                  </a:lnTo>
                  <a:lnTo>
                    <a:pt x="582879" y="444500"/>
                  </a:lnTo>
                  <a:lnTo>
                    <a:pt x="525940" y="469900"/>
                  </a:lnTo>
                  <a:lnTo>
                    <a:pt x="470638" y="482600"/>
                  </a:lnTo>
                  <a:lnTo>
                    <a:pt x="417303" y="508000"/>
                  </a:lnTo>
                  <a:lnTo>
                    <a:pt x="366269" y="520700"/>
                  </a:lnTo>
                  <a:lnTo>
                    <a:pt x="317866" y="546100"/>
                  </a:lnTo>
                  <a:lnTo>
                    <a:pt x="272427" y="558800"/>
                  </a:lnTo>
                  <a:lnTo>
                    <a:pt x="230285" y="584200"/>
                  </a:lnTo>
                  <a:lnTo>
                    <a:pt x="191770" y="609600"/>
                  </a:lnTo>
                  <a:lnTo>
                    <a:pt x="157214" y="635000"/>
                  </a:lnTo>
                  <a:lnTo>
                    <a:pt x="126951" y="647700"/>
                  </a:lnTo>
                  <a:lnTo>
                    <a:pt x="80628" y="698500"/>
                  </a:lnTo>
                  <a:lnTo>
                    <a:pt x="55455" y="762000"/>
                  </a:lnTo>
                  <a:lnTo>
                    <a:pt x="51631" y="787400"/>
                  </a:lnTo>
                  <a:lnTo>
                    <a:pt x="54089" y="812800"/>
                  </a:lnTo>
                  <a:lnTo>
                    <a:pt x="58452" y="825500"/>
                  </a:lnTo>
                  <a:lnTo>
                    <a:pt x="66384" y="850900"/>
                  </a:lnTo>
                  <a:lnTo>
                    <a:pt x="77291" y="863600"/>
                  </a:lnTo>
                  <a:lnTo>
                    <a:pt x="90578" y="863600"/>
                  </a:lnTo>
                  <a:lnTo>
                    <a:pt x="117441" y="876300"/>
                  </a:lnTo>
                  <a:lnTo>
                    <a:pt x="149972" y="889000"/>
                  </a:lnTo>
                  <a:lnTo>
                    <a:pt x="421323" y="889000"/>
                  </a:lnTo>
                  <a:lnTo>
                    <a:pt x="367176" y="914400"/>
                  </a:lnTo>
                  <a:lnTo>
                    <a:pt x="314572" y="914400"/>
                  </a:lnTo>
                  <a:lnTo>
                    <a:pt x="264087" y="927100"/>
                  </a:lnTo>
                  <a:lnTo>
                    <a:pt x="216296" y="939800"/>
                  </a:lnTo>
                  <a:close/>
                </a:path>
                <a:path w="3117850" h="2908300">
                  <a:moveTo>
                    <a:pt x="1712262" y="609600"/>
                  </a:moveTo>
                  <a:lnTo>
                    <a:pt x="1420205" y="609600"/>
                  </a:lnTo>
                  <a:lnTo>
                    <a:pt x="1605504" y="571500"/>
                  </a:lnTo>
                  <a:lnTo>
                    <a:pt x="1662254" y="571500"/>
                  </a:lnTo>
                  <a:lnTo>
                    <a:pt x="1715377" y="558800"/>
                  </a:lnTo>
                  <a:lnTo>
                    <a:pt x="1764202" y="558800"/>
                  </a:lnTo>
                  <a:lnTo>
                    <a:pt x="1808057" y="546100"/>
                  </a:lnTo>
                  <a:lnTo>
                    <a:pt x="1846272" y="546100"/>
                  </a:lnTo>
                  <a:lnTo>
                    <a:pt x="1878174" y="533400"/>
                  </a:lnTo>
                  <a:lnTo>
                    <a:pt x="1929297" y="533400"/>
                  </a:lnTo>
                  <a:lnTo>
                    <a:pt x="2024486" y="520700"/>
                  </a:lnTo>
                  <a:lnTo>
                    <a:pt x="1927217" y="584200"/>
                  </a:lnTo>
                  <a:lnTo>
                    <a:pt x="1837282" y="584200"/>
                  </a:lnTo>
                  <a:lnTo>
                    <a:pt x="1800203" y="596900"/>
                  </a:lnTo>
                  <a:lnTo>
                    <a:pt x="1758346" y="596900"/>
                  </a:lnTo>
                  <a:lnTo>
                    <a:pt x="1712262" y="609600"/>
                  </a:lnTo>
                  <a:close/>
                </a:path>
                <a:path w="3117850" h="2908300">
                  <a:moveTo>
                    <a:pt x="3117572" y="647700"/>
                  </a:moveTo>
                  <a:lnTo>
                    <a:pt x="3059664" y="584200"/>
                  </a:lnTo>
                  <a:lnTo>
                    <a:pt x="3048842" y="571500"/>
                  </a:lnTo>
                  <a:lnTo>
                    <a:pt x="3044586" y="571500"/>
                  </a:lnTo>
                  <a:lnTo>
                    <a:pt x="2996992" y="520700"/>
                  </a:lnTo>
                  <a:lnTo>
                    <a:pt x="3117572" y="533400"/>
                  </a:lnTo>
                  <a:lnTo>
                    <a:pt x="3117572" y="647700"/>
                  </a:lnTo>
                  <a:close/>
                </a:path>
                <a:path w="3117850" h="2908300">
                  <a:moveTo>
                    <a:pt x="773118" y="2209800"/>
                  </a:moveTo>
                  <a:lnTo>
                    <a:pt x="722712" y="2209800"/>
                  </a:lnTo>
                  <a:lnTo>
                    <a:pt x="701568" y="2197100"/>
                  </a:lnTo>
                  <a:lnTo>
                    <a:pt x="668053" y="2171700"/>
                  </a:lnTo>
                  <a:lnTo>
                    <a:pt x="647483" y="2133600"/>
                  </a:lnTo>
                  <a:lnTo>
                    <a:pt x="631640" y="2095500"/>
                  </a:lnTo>
                  <a:lnTo>
                    <a:pt x="620531" y="2057400"/>
                  </a:lnTo>
                  <a:lnTo>
                    <a:pt x="614164" y="2019300"/>
                  </a:lnTo>
                  <a:lnTo>
                    <a:pt x="612545" y="1968500"/>
                  </a:lnTo>
                  <a:lnTo>
                    <a:pt x="615682" y="1930400"/>
                  </a:lnTo>
                  <a:lnTo>
                    <a:pt x="623582" y="1879600"/>
                  </a:lnTo>
                  <a:lnTo>
                    <a:pt x="636253" y="1828800"/>
                  </a:lnTo>
                  <a:lnTo>
                    <a:pt x="653700" y="1778000"/>
                  </a:lnTo>
                  <a:lnTo>
                    <a:pt x="675932" y="1727200"/>
                  </a:lnTo>
                  <a:lnTo>
                    <a:pt x="702956" y="1663700"/>
                  </a:lnTo>
                  <a:lnTo>
                    <a:pt x="731964" y="1612900"/>
                  </a:lnTo>
                  <a:lnTo>
                    <a:pt x="763305" y="1562100"/>
                  </a:lnTo>
                  <a:lnTo>
                    <a:pt x="796264" y="1511300"/>
                  </a:lnTo>
                  <a:lnTo>
                    <a:pt x="864181" y="1409700"/>
                  </a:lnTo>
                  <a:lnTo>
                    <a:pt x="897711" y="1371600"/>
                  </a:lnTo>
                  <a:lnTo>
                    <a:pt x="930004" y="1333500"/>
                  </a:lnTo>
                  <a:lnTo>
                    <a:pt x="960345" y="1295400"/>
                  </a:lnTo>
                  <a:lnTo>
                    <a:pt x="988021" y="1270000"/>
                  </a:lnTo>
                  <a:lnTo>
                    <a:pt x="1012318" y="1244600"/>
                  </a:lnTo>
                  <a:lnTo>
                    <a:pt x="1035214" y="1219200"/>
                  </a:lnTo>
                  <a:lnTo>
                    <a:pt x="1062380" y="1193800"/>
                  </a:lnTo>
                  <a:lnTo>
                    <a:pt x="1093399" y="1155700"/>
                  </a:lnTo>
                  <a:lnTo>
                    <a:pt x="1127856" y="1130300"/>
                  </a:lnTo>
                  <a:lnTo>
                    <a:pt x="1165335" y="1104900"/>
                  </a:lnTo>
                  <a:lnTo>
                    <a:pt x="1205423" y="1066800"/>
                  </a:lnTo>
                  <a:lnTo>
                    <a:pt x="1247703" y="1028700"/>
                  </a:lnTo>
                  <a:lnTo>
                    <a:pt x="1291760" y="990600"/>
                  </a:lnTo>
                  <a:lnTo>
                    <a:pt x="1337179" y="965200"/>
                  </a:lnTo>
                  <a:lnTo>
                    <a:pt x="1524168" y="812800"/>
                  </a:lnTo>
                  <a:lnTo>
                    <a:pt x="1570168" y="787400"/>
                  </a:lnTo>
                  <a:lnTo>
                    <a:pt x="1615038" y="749300"/>
                  </a:lnTo>
                  <a:lnTo>
                    <a:pt x="1658363" y="723900"/>
                  </a:lnTo>
                  <a:lnTo>
                    <a:pt x="1699728" y="685800"/>
                  </a:lnTo>
                  <a:lnTo>
                    <a:pt x="1738718" y="660400"/>
                  </a:lnTo>
                  <a:lnTo>
                    <a:pt x="1774917" y="635000"/>
                  </a:lnTo>
                  <a:lnTo>
                    <a:pt x="1807910" y="609600"/>
                  </a:lnTo>
                  <a:lnTo>
                    <a:pt x="1837282" y="584200"/>
                  </a:lnTo>
                  <a:lnTo>
                    <a:pt x="1927217" y="584200"/>
                  </a:lnTo>
                  <a:lnTo>
                    <a:pt x="1907686" y="596900"/>
                  </a:lnTo>
                  <a:lnTo>
                    <a:pt x="1880343" y="622300"/>
                  </a:lnTo>
                  <a:lnTo>
                    <a:pt x="1847018" y="647700"/>
                  </a:lnTo>
                  <a:lnTo>
                    <a:pt x="1808418" y="673100"/>
                  </a:lnTo>
                  <a:lnTo>
                    <a:pt x="1765250" y="698500"/>
                  </a:lnTo>
                  <a:lnTo>
                    <a:pt x="1718221" y="736600"/>
                  </a:lnTo>
                  <a:lnTo>
                    <a:pt x="1668037" y="774700"/>
                  </a:lnTo>
                  <a:lnTo>
                    <a:pt x="1615407" y="812800"/>
                  </a:lnTo>
                  <a:lnTo>
                    <a:pt x="1561038" y="850900"/>
                  </a:lnTo>
                  <a:lnTo>
                    <a:pt x="1505636" y="901700"/>
                  </a:lnTo>
                  <a:lnTo>
                    <a:pt x="1394563" y="977900"/>
                  </a:lnTo>
                  <a:lnTo>
                    <a:pt x="1340306" y="1028700"/>
                  </a:lnTo>
                  <a:lnTo>
                    <a:pt x="1287845" y="1066800"/>
                  </a:lnTo>
                  <a:lnTo>
                    <a:pt x="1237887" y="1104900"/>
                  </a:lnTo>
                  <a:lnTo>
                    <a:pt x="1191139" y="1143000"/>
                  </a:lnTo>
                  <a:lnTo>
                    <a:pt x="1148309" y="1181100"/>
                  </a:lnTo>
                  <a:lnTo>
                    <a:pt x="1110103" y="1219200"/>
                  </a:lnTo>
                  <a:lnTo>
                    <a:pt x="1077229" y="1244600"/>
                  </a:lnTo>
                  <a:lnTo>
                    <a:pt x="1050393" y="1270000"/>
                  </a:lnTo>
                  <a:lnTo>
                    <a:pt x="1031700" y="1295400"/>
                  </a:lnTo>
                  <a:lnTo>
                    <a:pt x="1010124" y="1320800"/>
                  </a:lnTo>
                  <a:lnTo>
                    <a:pt x="986143" y="1346200"/>
                  </a:lnTo>
                  <a:lnTo>
                    <a:pt x="960237" y="1371600"/>
                  </a:lnTo>
                  <a:lnTo>
                    <a:pt x="932884" y="1409700"/>
                  </a:lnTo>
                  <a:lnTo>
                    <a:pt x="904564" y="1447800"/>
                  </a:lnTo>
                  <a:lnTo>
                    <a:pt x="846938" y="1524000"/>
                  </a:lnTo>
                  <a:lnTo>
                    <a:pt x="818591" y="1574800"/>
                  </a:lnTo>
                  <a:lnTo>
                    <a:pt x="791194" y="1612900"/>
                  </a:lnTo>
                  <a:lnTo>
                    <a:pt x="765225" y="1663700"/>
                  </a:lnTo>
                  <a:lnTo>
                    <a:pt x="741163" y="1701800"/>
                  </a:lnTo>
                  <a:lnTo>
                    <a:pt x="719489" y="1752600"/>
                  </a:lnTo>
                  <a:lnTo>
                    <a:pt x="700680" y="1803400"/>
                  </a:lnTo>
                  <a:lnTo>
                    <a:pt x="685217" y="1841500"/>
                  </a:lnTo>
                  <a:lnTo>
                    <a:pt x="673578" y="1892300"/>
                  </a:lnTo>
                  <a:lnTo>
                    <a:pt x="666243" y="1930400"/>
                  </a:lnTo>
                  <a:lnTo>
                    <a:pt x="663690" y="1981200"/>
                  </a:lnTo>
                  <a:lnTo>
                    <a:pt x="666399" y="2019300"/>
                  </a:lnTo>
                  <a:lnTo>
                    <a:pt x="674849" y="2070100"/>
                  </a:lnTo>
                  <a:lnTo>
                    <a:pt x="689519" y="2108200"/>
                  </a:lnTo>
                  <a:lnTo>
                    <a:pt x="710888" y="2146300"/>
                  </a:lnTo>
                  <a:lnTo>
                    <a:pt x="718176" y="2146300"/>
                  </a:lnTo>
                  <a:lnTo>
                    <a:pt x="727546" y="2159000"/>
                  </a:lnTo>
                  <a:lnTo>
                    <a:pt x="899107" y="2159000"/>
                  </a:lnTo>
                  <a:lnTo>
                    <a:pt x="883170" y="2171700"/>
                  </a:lnTo>
                  <a:lnTo>
                    <a:pt x="852923" y="2184400"/>
                  </a:lnTo>
                  <a:lnTo>
                    <a:pt x="824421" y="2197100"/>
                  </a:lnTo>
                  <a:lnTo>
                    <a:pt x="797780" y="2197100"/>
                  </a:lnTo>
                  <a:lnTo>
                    <a:pt x="773118" y="2209800"/>
                  </a:lnTo>
                  <a:close/>
                </a:path>
                <a:path w="3117850" h="2908300">
                  <a:moveTo>
                    <a:pt x="850644" y="762000"/>
                  </a:moveTo>
                  <a:lnTo>
                    <a:pt x="715053" y="762000"/>
                  </a:lnTo>
                  <a:lnTo>
                    <a:pt x="746584" y="749300"/>
                  </a:lnTo>
                  <a:lnTo>
                    <a:pt x="776925" y="736600"/>
                  </a:lnTo>
                  <a:lnTo>
                    <a:pt x="806076" y="723900"/>
                  </a:lnTo>
                  <a:lnTo>
                    <a:pt x="843122" y="711200"/>
                  </a:lnTo>
                  <a:lnTo>
                    <a:pt x="885938" y="698500"/>
                  </a:lnTo>
                  <a:lnTo>
                    <a:pt x="933854" y="698500"/>
                  </a:lnTo>
                  <a:lnTo>
                    <a:pt x="986198" y="685800"/>
                  </a:lnTo>
                  <a:lnTo>
                    <a:pt x="1042298" y="673100"/>
                  </a:lnTo>
                  <a:lnTo>
                    <a:pt x="1101484" y="660400"/>
                  </a:lnTo>
                  <a:lnTo>
                    <a:pt x="1355660" y="609600"/>
                  </a:lnTo>
                  <a:lnTo>
                    <a:pt x="1662504" y="609600"/>
                  </a:lnTo>
                  <a:lnTo>
                    <a:pt x="1609624" y="622300"/>
                  </a:lnTo>
                  <a:lnTo>
                    <a:pt x="1554173" y="622300"/>
                  </a:lnTo>
                  <a:lnTo>
                    <a:pt x="1377923" y="660400"/>
                  </a:lnTo>
                  <a:lnTo>
                    <a:pt x="1317713" y="660400"/>
                  </a:lnTo>
                  <a:lnTo>
                    <a:pt x="1140435" y="698500"/>
                  </a:lnTo>
                  <a:lnTo>
                    <a:pt x="1084299" y="711200"/>
                  </a:lnTo>
                  <a:lnTo>
                    <a:pt x="1030562" y="711200"/>
                  </a:lnTo>
                  <a:lnTo>
                    <a:pt x="979776" y="723900"/>
                  </a:lnTo>
                  <a:lnTo>
                    <a:pt x="932493" y="736600"/>
                  </a:lnTo>
                  <a:lnTo>
                    <a:pt x="889265" y="749300"/>
                  </a:lnTo>
                  <a:lnTo>
                    <a:pt x="850644" y="762000"/>
                  </a:lnTo>
                  <a:close/>
                </a:path>
                <a:path w="3117850" h="2908300">
                  <a:moveTo>
                    <a:pt x="899107" y="2159000"/>
                  </a:moveTo>
                  <a:lnTo>
                    <a:pt x="803294" y="2159000"/>
                  </a:lnTo>
                  <a:lnTo>
                    <a:pt x="822273" y="2146300"/>
                  </a:lnTo>
                  <a:lnTo>
                    <a:pt x="843698" y="2133600"/>
                  </a:lnTo>
                  <a:lnTo>
                    <a:pt x="867714" y="2120900"/>
                  </a:lnTo>
                  <a:lnTo>
                    <a:pt x="894463" y="2108200"/>
                  </a:lnTo>
                  <a:lnTo>
                    <a:pt x="924090" y="2082800"/>
                  </a:lnTo>
                  <a:lnTo>
                    <a:pt x="956739" y="2070100"/>
                  </a:lnTo>
                  <a:lnTo>
                    <a:pt x="992554" y="2044700"/>
                  </a:lnTo>
                  <a:lnTo>
                    <a:pt x="1031679" y="2006600"/>
                  </a:lnTo>
                  <a:lnTo>
                    <a:pt x="1074257" y="1968500"/>
                  </a:lnTo>
                  <a:lnTo>
                    <a:pt x="1120433" y="1930400"/>
                  </a:lnTo>
                  <a:lnTo>
                    <a:pt x="1170349" y="1892300"/>
                  </a:lnTo>
                  <a:lnTo>
                    <a:pt x="1224151" y="1841500"/>
                  </a:lnTo>
                  <a:lnTo>
                    <a:pt x="1281983" y="1778000"/>
                  </a:lnTo>
                  <a:lnTo>
                    <a:pt x="1343987" y="1727200"/>
                  </a:lnTo>
                  <a:lnTo>
                    <a:pt x="1410308" y="1651000"/>
                  </a:lnTo>
                  <a:lnTo>
                    <a:pt x="1481090" y="1587500"/>
                  </a:lnTo>
                  <a:lnTo>
                    <a:pt x="1556477" y="1498600"/>
                  </a:lnTo>
                  <a:lnTo>
                    <a:pt x="1608216" y="1447800"/>
                  </a:lnTo>
                  <a:lnTo>
                    <a:pt x="1659086" y="1384300"/>
                  </a:lnTo>
                  <a:lnTo>
                    <a:pt x="1708837" y="1333500"/>
                  </a:lnTo>
                  <a:lnTo>
                    <a:pt x="1757217" y="1282700"/>
                  </a:lnTo>
                  <a:lnTo>
                    <a:pt x="1803974" y="1231900"/>
                  </a:lnTo>
                  <a:lnTo>
                    <a:pt x="1848858" y="1181100"/>
                  </a:lnTo>
                  <a:lnTo>
                    <a:pt x="1891616" y="1130300"/>
                  </a:lnTo>
                  <a:lnTo>
                    <a:pt x="1931998" y="1079500"/>
                  </a:lnTo>
                  <a:lnTo>
                    <a:pt x="1969752" y="1041400"/>
                  </a:lnTo>
                  <a:lnTo>
                    <a:pt x="2004628" y="990600"/>
                  </a:lnTo>
                  <a:lnTo>
                    <a:pt x="2036372" y="965200"/>
                  </a:lnTo>
                  <a:lnTo>
                    <a:pt x="2064735" y="927100"/>
                  </a:lnTo>
                  <a:lnTo>
                    <a:pt x="2089465" y="901700"/>
                  </a:lnTo>
                  <a:lnTo>
                    <a:pt x="2110310" y="876300"/>
                  </a:lnTo>
                  <a:lnTo>
                    <a:pt x="2127019" y="850900"/>
                  </a:lnTo>
                  <a:lnTo>
                    <a:pt x="2139340" y="838200"/>
                  </a:lnTo>
                  <a:lnTo>
                    <a:pt x="2147024" y="825500"/>
                  </a:lnTo>
                  <a:lnTo>
                    <a:pt x="2149817" y="825500"/>
                  </a:lnTo>
                  <a:lnTo>
                    <a:pt x="2275148" y="673100"/>
                  </a:lnTo>
                  <a:lnTo>
                    <a:pt x="2189479" y="850900"/>
                  </a:lnTo>
                  <a:lnTo>
                    <a:pt x="2186588" y="850900"/>
                  </a:lnTo>
                  <a:lnTo>
                    <a:pt x="2179340" y="863600"/>
                  </a:lnTo>
                  <a:lnTo>
                    <a:pt x="2168282" y="889000"/>
                  </a:lnTo>
                  <a:lnTo>
                    <a:pt x="2153963" y="927100"/>
                  </a:lnTo>
                  <a:lnTo>
                    <a:pt x="2136931" y="965200"/>
                  </a:lnTo>
                  <a:lnTo>
                    <a:pt x="2124134" y="990600"/>
                  </a:lnTo>
                  <a:lnTo>
                    <a:pt x="2075253" y="990600"/>
                  </a:lnTo>
                  <a:lnTo>
                    <a:pt x="2050682" y="1016000"/>
                  </a:lnTo>
                  <a:lnTo>
                    <a:pt x="2024129" y="1041400"/>
                  </a:lnTo>
                  <a:lnTo>
                    <a:pt x="1995708" y="1079500"/>
                  </a:lnTo>
                  <a:lnTo>
                    <a:pt x="1965538" y="1117600"/>
                  </a:lnTo>
                  <a:lnTo>
                    <a:pt x="1933733" y="1155700"/>
                  </a:lnTo>
                  <a:lnTo>
                    <a:pt x="1900411" y="1193800"/>
                  </a:lnTo>
                  <a:lnTo>
                    <a:pt x="1865689" y="1231900"/>
                  </a:lnTo>
                  <a:lnTo>
                    <a:pt x="1829682" y="1270000"/>
                  </a:lnTo>
                  <a:lnTo>
                    <a:pt x="1792507" y="1308100"/>
                  </a:lnTo>
                  <a:lnTo>
                    <a:pt x="1754281" y="1358900"/>
                  </a:lnTo>
                  <a:lnTo>
                    <a:pt x="1715121" y="1397000"/>
                  </a:lnTo>
                  <a:lnTo>
                    <a:pt x="1675142" y="1447800"/>
                  </a:lnTo>
                  <a:lnTo>
                    <a:pt x="1634461" y="1485900"/>
                  </a:lnTo>
                  <a:lnTo>
                    <a:pt x="1593196" y="1524000"/>
                  </a:lnTo>
                  <a:lnTo>
                    <a:pt x="1551461" y="1574800"/>
                  </a:lnTo>
                  <a:lnTo>
                    <a:pt x="1509375" y="1612900"/>
                  </a:lnTo>
                  <a:lnTo>
                    <a:pt x="1467053" y="1663700"/>
                  </a:lnTo>
                  <a:lnTo>
                    <a:pt x="1424611" y="1701800"/>
                  </a:lnTo>
                  <a:lnTo>
                    <a:pt x="1382167" y="1752600"/>
                  </a:lnTo>
                  <a:lnTo>
                    <a:pt x="1255985" y="1866900"/>
                  </a:lnTo>
                  <a:lnTo>
                    <a:pt x="1214696" y="1905000"/>
                  </a:lnTo>
                  <a:lnTo>
                    <a:pt x="1173986" y="1943100"/>
                  </a:lnTo>
                  <a:lnTo>
                    <a:pt x="1133973" y="1981200"/>
                  </a:lnTo>
                  <a:lnTo>
                    <a:pt x="1094773" y="2019300"/>
                  </a:lnTo>
                  <a:lnTo>
                    <a:pt x="1056503" y="2044700"/>
                  </a:lnTo>
                  <a:lnTo>
                    <a:pt x="1019278" y="2070100"/>
                  </a:lnTo>
                  <a:lnTo>
                    <a:pt x="983216" y="2095500"/>
                  </a:lnTo>
                  <a:lnTo>
                    <a:pt x="948433" y="2120900"/>
                  </a:lnTo>
                  <a:lnTo>
                    <a:pt x="915045" y="2146300"/>
                  </a:lnTo>
                  <a:lnTo>
                    <a:pt x="899107" y="2159000"/>
                  </a:lnTo>
                  <a:close/>
                </a:path>
                <a:path w="3117850" h="2908300">
                  <a:moveTo>
                    <a:pt x="421323" y="889000"/>
                  </a:moveTo>
                  <a:lnTo>
                    <a:pt x="229243" y="889000"/>
                  </a:lnTo>
                  <a:lnTo>
                    <a:pt x="274589" y="876300"/>
                  </a:lnTo>
                  <a:lnTo>
                    <a:pt x="322812" y="876300"/>
                  </a:lnTo>
                  <a:lnTo>
                    <a:pt x="477767" y="838200"/>
                  </a:lnTo>
                  <a:lnTo>
                    <a:pt x="530522" y="812800"/>
                  </a:lnTo>
                  <a:lnTo>
                    <a:pt x="633502" y="787400"/>
                  </a:lnTo>
                  <a:lnTo>
                    <a:pt x="682332" y="762000"/>
                  </a:lnTo>
                  <a:lnTo>
                    <a:pt x="817182" y="762000"/>
                  </a:lnTo>
                  <a:lnTo>
                    <a:pt x="788947" y="774700"/>
                  </a:lnTo>
                  <a:lnTo>
                    <a:pt x="759077" y="787400"/>
                  </a:lnTo>
                  <a:lnTo>
                    <a:pt x="727720" y="800100"/>
                  </a:lnTo>
                  <a:lnTo>
                    <a:pt x="695023" y="812800"/>
                  </a:lnTo>
                  <a:lnTo>
                    <a:pt x="641808" y="825500"/>
                  </a:lnTo>
                  <a:lnTo>
                    <a:pt x="587255" y="850900"/>
                  </a:lnTo>
                  <a:lnTo>
                    <a:pt x="421323" y="889000"/>
                  </a:lnTo>
                  <a:close/>
                </a:path>
                <a:path w="3117850" h="2908300">
                  <a:moveTo>
                    <a:pt x="2964983" y="2870200"/>
                  </a:moveTo>
                  <a:lnTo>
                    <a:pt x="2891467" y="2870200"/>
                  </a:lnTo>
                  <a:lnTo>
                    <a:pt x="2909736" y="2857500"/>
                  </a:lnTo>
                  <a:lnTo>
                    <a:pt x="2925870" y="2844800"/>
                  </a:lnTo>
                  <a:lnTo>
                    <a:pt x="2937406" y="2819400"/>
                  </a:lnTo>
                  <a:lnTo>
                    <a:pt x="2944858" y="2794000"/>
                  </a:lnTo>
                  <a:lnTo>
                    <a:pt x="2948741" y="2743200"/>
                  </a:lnTo>
                  <a:lnTo>
                    <a:pt x="2949571" y="2692400"/>
                  </a:lnTo>
                  <a:lnTo>
                    <a:pt x="2947862" y="2641600"/>
                  </a:lnTo>
                  <a:lnTo>
                    <a:pt x="2944128" y="2578100"/>
                  </a:lnTo>
                  <a:lnTo>
                    <a:pt x="2938886" y="2514600"/>
                  </a:lnTo>
                  <a:lnTo>
                    <a:pt x="2932650" y="2451100"/>
                  </a:lnTo>
                  <a:lnTo>
                    <a:pt x="2925935" y="2387600"/>
                  </a:lnTo>
                  <a:lnTo>
                    <a:pt x="2919255" y="2336800"/>
                  </a:lnTo>
                  <a:lnTo>
                    <a:pt x="2912520" y="2286000"/>
                  </a:lnTo>
                  <a:lnTo>
                    <a:pt x="2906622" y="2235200"/>
                  </a:lnTo>
                  <a:lnTo>
                    <a:pt x="2901606" y="2184400"/>
                  </a:lnTo>
                  <a:lnTo>
                    <a:pt x="2897515" y="2133600"/>
                  </a:lnTo>
                  <a:lnTo>
                    <a:pt x="2894393" y="2082800"/>
                  </a:lnTo>
                  <a:lnTo>
                    <a:pt x="2892285" y="2019300"/>
                  </a:lnTo>
                  <a:lnTo>
                    <a:pt x="2891988" y="1993900"/>
                  </a:lnTo>
                  <a:lnTo>
                    <a:pt x="2891132" y="1943100"/>
                  </a:lnTo>
                  <a:lnTo>
                    <a:pt x="2889771" y="1892300"/>
                  </a:lnTo>
                  <a:lnTo>
                    <a:pt x="2887958" y="1841500"/>
                  </a:lnTo>
                  <a:lnTo>
                    <a:pt x="2885746" y="1790700"/>
                  </a:lnTo>
                  <a:lnTo>
                    <a:pt x="2883188" y="1727200"/>
                  </a:lnTo>
                  <a:lnTo>
                    <a:pt x="2880337" y="1651000"/>
                  </a:lnTo>
                  <a:lnTo>
                    <a:pt x="2877247" y="1587500"/>
                  </a:lnTo>
                  <a:lnTo>
                    <a:pt x="2873971" y="1524000"/>
                  </a:lnTo>
                  <a:lnTo>
                    <a:pt x="2870562" y="1447800"/>
                  </a:lnTo>
                  <a:lnTo>
                    <a:pt x="2867073" y="1384300"/>
                  </a:lnTo>
                  <a:lnTo>
                    <a:pt x="2863557" y="1308100"/>
                  </a:lnTo>
                  <a:lnTo>
                    <a:pt x="2860068" y="1244600"/>
                  </a:lnTo>
                  <a:lnTo>
                    <a:pt x="2856659" y="1181100"/>
                  </a:lnTo>
                  <a:lnTo>
                    <a:pt x="2853383" y="1117600"/>
                  </a:lnTo>
                  <a:lnTo>
                    <a:pt x="2850293" y="1054100"/>
                  </a:lnTo>
                  <a:lnTo>
                    <a:pt x="2839498" y="863600"/>
                  </a:lnTo>
                  <a:lnTo>
                    <a:pt x="2838642" y="850900"/>
                  </a:lnTo>
                  <a:lnTo>
                    <a:pt x="2838345" y="838200"/>
                  </a:lnTo>
                  <a:lnTo>
                    <a:pt x="2833586" y="762000"/>
                  </a:lnTo>
                  <a:lnTo>
                    <a:pt x="2946843" y="901700"/>
                  </a:lnTo>
                  <a:lnTo>
                    <a:pt x="2955623" y="914400"/>
                  </a:lnTo>
                  <a:lnTo>
                    <a:pt x="2885938" y="914400"/>
                  </a:lnTo>
                  <a:lnTo>
                    <a:pt x="2892385" y="1028700"/>
                  </a:lnTo>
                  <a:lnTo>
                    <a:pt x="2897780" y="1130300"/>
                  </a:lnTo>
                  <a:lnTo>
                    <a:pt x="2900699" y="1181100"/>
                  </a:lnTo>
                  <a:lnTo>
                    <a:pt x="2903718" y="1231900"/>
                  </a:lnTo>
                  <a:lnTo>
                    <a:pt x="2906802" y="1295400"/>
                  </a:lnTo>
                  <a:lnTo>
                    <a:pt x="2913019" y="1422400"/>
                  </a:lnTo>
                  <a:lnTo>
                    <a:pt x="2916081" y="1473200"/>
                  </a:lnTo>
                  <a:lnTo>
                    <a:pt x="2919065" y="1536700"/>
                  </a:lnTo>
                  <a:lnTo>
                    <a:pt x="2921934" y="1600200"/>
                  </a:lnTo>
                  <a:lnTo>
                    <a:pt x="2924652" y="1663700"/>
                  </a:lnTo>
                  <a:lnTo>
                    <a:pt x="2927185" y="1714500"/>
                  </a:lnTo>
                  <a:lnTo>
                    <a:pt x="2929497" y="1765300"/>
                  </a:lnTo>
                  <a:lnTo>
                    <a:pt x="2931550" y="1828800"/>
                  </a:lnTo>
                  <a:lnTo>
                    <a:pt x="2933311" y="1866900"/>
                  </a:lnTo>
                  <a:lnTo>
                    <a:pt x="2935809" y="1955800"/>
                  </a:lnTo>
                  <a:lnTo>
                    <a:pt x="2936475" y="1993900"/>
                  </a:lnTo>
                  <a:lnTo>
                    <a:pt x="2936705" y="2032000"/>
                  </a:lnTo>
                  <a:lnTo>
                    <a:pt x="2938813" y="2082800"/>
                  </a:lnTo>
                  <a:lnTo>
                    <a:pt x="2941935" y="2133600"/>
                  </a:lnTo>
                  <a:lnTo>
                    <a:pt x="2946026" y="2184400"/>
                  </a:lnTo>
                  <a:lnTo>
                    <a:pt x="2951042" y="2235200"/>
                  </a:lnTo>
                  <a:lnTo>
                    <a:pt x="2956940" y="2286000"/>
                  </a:lnTo>
                  <a:lnTo>
                    <a:pt x="2963675" y="2336800"/>
                  </a:lnTo>
                  <a:lnTo>
                    <a:pt x="2972052" y="2400300"/>
                  </a:lnTo>
                  <a:lnTo>
                    <a:pt x="2985570" y="2540000"/>
                  </a:lnTo>
                  <a:lnTo>
                    <a:pt x="2990191" y="2603500"/>
                  </a:lnTo>
                  <a:lnTo>
                    <a:pt x="2993040" y="2654300"/>
                  </a:lnTo>
                  <a:lnTo>
                    <a:pt x="2993857" y="2705100"/>
                  </a:lnTo>
                  <a:lnTo>
                    <a:pt x="2992381" y="2755900"/>
                  </a:lnTo>
                  <a:lnTo>
                    <a:pt x="2988354" y="2794000"/>
                  </a:lnTo>
                  <a:lnTo>
                    <a:pt x="2981515" y="2832100"/>
                  </a:lnTo>
                  <a:lnTo>
                    <a:pt x="2971604" y="2857500"/>
                  </a:lnTo>
                  <a:lnTo>
                    <a:pt x="2964983" y="2870200"/>
                  </a:lnTo>
                  <a:close/>
                </a:path>
                <a:path w="3117850" h="2908300">
                  <a:moveTo>
                    <a:pt x="2046197" y="2717800"/>
                  </a:moveTo>
                  <a:lnTo>
                    <a:pt x="1962812" y="2717800"/>
                  </a:lnTo>
                  <a:lnTo>
                    <a:pt x="1986832" y="2705100"/>
                  </a:lnTo>
                  <a:lnTo>
                    <a:pt x="2008621" y="2692400"/>
                  </a:lnTo>
                  <a:lnTo>
                    <a:pt x="2016466" y="2679700"/>
                  </a:lnTo>
                  <a:lnTo>
                    <a:pt x="2025167" y="2667000"/>
                  </a:lnTo>
                  <a:lnTo>
                    <a:pt x="2034686" y="2654300"/>
                  </a:lnTo>
                  <a:lnTo>
                    <a:pt x="2044982" y="2641600"/>
                  </a:lnTo>
                  <a:lnTo>
                    <a:pt x="2056015" y="2616200"/>
                  </a:lnTo>
                  <a:lnTo>
                    <a:pt x="2067747" y="2590800"/>
                  </a:lnTo>
                  <a:lnTo>
                    <a:pt x="2080137" y="2552700"/>
                  </a:lnTo>
                  <a:lnTo>
                    <a:pt x="2093146" y="2527300"/>
                  </a:lnTo>
                  <a:lnTo>
                    <a:pt x="2106734" y="2489200"/>
                  </a:lnTo>
                  <a:lnTo>
                    <a:pt x="2120863" y="2451100"/>
                  </a:lnTo>
                  <a:lnTo>
                    <a:pt x="2135491" y="2413000"/>
                  </a:lnTo>
                  <a:lnTo>
                    <a:pt x="2150581" y="2362200"/>
                  </a:lnTo>
                  <a:lnTo>
                    <a:pt x="2166091" y="2311400"/>
                  </a:lnTo>
                  <a:lnTo>
                    <a:pt x="2181983" y="2273300"/>
                  </a:lnTo>
                  <a:lnTo>
                    <a:pt x="2198217" y="2222500"/>
                  </a:lnTo>
                  <a:lnTo>
                    <a:pt x="2214753" y="2171700"/>
                  </a:lnTo>
                  <a:lnTo>
                    <a:pt x="2231552" y="2108200"/>
                  </a:lnTo>
                  <a:lnTo>
                    <a:pt x="2248575" y="2057400"/>
                  </a:lnTo>
                  <a:lnTo>
                    <a:pt x="2265781" y="1993900"/>
                  </a:lnTo>
                  <a:lnTo>
                    <a:pt x="2283131" y="1943100"/>
                  </a:lnTo>
                  <a:lnTo>
                    <a:pt x="2300585" y="1879600"/>
                  </a:lnTo>
                  <a:lnTo>
                    <a:pt x="2318104" y="1816100"/>
                  </a:lnTo>
                  <a:lnTo>
                    <a:pt x="2335649" y="1765300"/>
                  </a:lnTo>
                  <a:lnTo>
                    <a:pt x="2353179" y="1701800"/>
                  </a:lnTo>
                  <a:lnTo>
                    <a:pt x="2370655" y="1638300"/>
                  </a:lnTo>
                  <a:lnTo>
                    <a:pt x="2388038" y="1574800"/>
                  </a:lnTo>
                  <a:lnTo>
                    <a:pt x="2405288" y="1511300"/>
                  </a:lnTo>
                  <a:lnTo>
                    <a:pt x="2422366" y="1447800"/>
                  </a:lnTo>
                  <a:lnTo>
                    <a:pt x="2439231" y="1397000"/>
                  </a:lnTo>
                  <a:lnTo>
                    <a:pt x="2455844" y="1333500"/>
                  </a:lnTo>
                  <a:lnTo>
                    <a:pt x="2472166" y="1270000"/>
                  </a:lnTo>
                  <a:lnTo>
                    <a:pt x="2488157" y="1206500"/>
                  </a:lnTo>
                  <a:lnTo>
                    <a:pt x="2503778" y="1155700"/>
                  </a:lnTo>
                  <a:lnTo>
                    <a:pt x="2518989" y="1092200"/>
                  </a:lnTo>
                  <a:lnTo>
                    <a:pt x="2533749" y="1041400"/>
                  </a:lnTo>
                  <a:lnTo>
                    <a:pt x="2548021" y="977900"/>
                  </a:lnTo>
                  <a:lnTo>
                    <a:pt x="2598788" y="787400"/>
                  </a:lnTo>
                  <a:lnTo>
                    <a:pt x="2594029" y="990600"/>
                  </a:lnTo>
                  <a:lnTo>
                    <a:pt x="2592817" y="1066800"/>
                  </a:lnTo>
                  <a:lnTo>
                    <a:pt x="2592230" y="1092200"/>
                  </a:lnTo>
                  <a:lnTo>
                    <a:pt x="2591574" y="1143000"/>
                  </a:lnTo>
                  <a:lnTo>
                    <a:pt x="2590874" y="1181100"/>
                  </a:lnTo>
                  <a:lnTo>
                    <a:pt x="2590729" y="1193800"/>
                  </a:lnTo>
                  <a:lnTo>
                    <a:pt x="2541675" y="1193800"/>
                  </a:lnTo>
                  <a:lnTo>
                    <a:pt x="2530061" y="1231900"/>
                  </a:lnTo>
                  <a:lnTo>
                    <a:pt x="2517568" y="1282700"/>
                  </a:lnTo>
                  <a:lnTo>
                    <a:pt x="2504259" y="1333500"/>
                  </a:lnTo>
                  <a:lnTo>
                    <a:pt x="2490192" y="1384300"/>
                  </a:lnTo>
                  <a:lnTo>
                    <a:pt x="2475430" y="1435100"/>
                  </a:lnTo>
                  <a:lnTo>
                    <a:pt x="2460032" y="1485900"/>
                  </a:lnTo>
                  <a:lnTo>
                    <a:pt x="2444059" y="1549400"/>
                  </a:lnTo>
                  <a:lnTo>
                    <a:pt x="2427573" y="1612900"/>
                  </a:lnTo>
                  <a:lnTo>
                    <a:pt x="2410634" y="1663700"/>
                  </a:lnTo>
                  <a:lnTo>
                    <a:pt x="2393302" y="1727200"/>
                  </a:lnTo>
                  <a:lnTo>
                    <a:pt x="2375638" y="1790700"/>
                  </a:lnTo>
                  <a:lnTo>
                    <a:pt x="2357703" y="1854200"/>
                  </a:lnTo>
                  <a:lnTo>
                    <a:pt x="2339558" y="1917700"/>
                  </a:lnTo>
                  <a:lnTo>
                    <a:pt x="2321264" y="1981200"/>
                  </a:lnTo>
                  <a:lnTo>
                    <a:pt x="2302880" y="2032000"/>
                  </a:lnTo>
                  <a:lnTo>
                    <a:pt x="2266089" y="2159000"/>
                  </a:lnTo>
                  <a:lnTo>
                    <a:pt x="2247803" y="2209800"/>
                  </a:lnTo>
                  <a:lnTo>
                    <a:pt x="2229671" y="2273300"/>
                  </a:lnTo>
                  <a:lnTo>
                    <a:pt x="2211754" y="2324100"/>
                  </a:lnTo>
                  <a:lnTo>
                    <a:pt x="2194112" y="2374900"/>
                  </a:lnTo>
                  <a:lnTo>
                    <a:pt x="2176807" y="2425700"/>
                  </a:lnTo>
                  <a:lnTo>
                    <a:pt x="2159898" y="2476500"/>
                  </a:lnTo>
                  <a:lnTo>
                    <a:pt x="2143446" y="2514600"/>
                  </a:lnTo>
                  <a:lnTo>
                    <a:pt x="2127513" y="2565400"/>
                  </a:lnTo>
                  <a:lnTo>
                    <a:pt x="2112159" y="2603500"/>
                  </a:lnTo>
                  <a:lnTo>
                    <a:pt x="2097444" y="2628900"/>
                  </a:lnTo>
                  <a:lnTo>
                    <a:pt x="2083430" y="2667000"/>
                  </a:lnTo>
                  <a:lnTo>
                    <a:pt x="2070177" y="2692400"/>
                  </a:lnTo>
                  <a:lnTo>
                    <a:pt x="2057745" y="2705100"/>
                  </a:lnTo>
                  <a:lnTo>
                    <a:pt x="2046197" y="2717800"/>
                  </a:lnTo>
                  <a:close/>
                </a:path>
                <a:path w="3117850" h="2908300">
                  <a:moveTo>
                    <a:pt x="3117572" y="1206500"/>
                  </a:moveTo>
                  <a:lnTo>
                    <a:pt x="3086254" y="1168400"/>
                  </a:lnTo>
                  <a:lnTo>
                    <a:pt x="3051229" y="1117600"/>
                  </a:lnTo>
                  <a:lnTo>
                    <a:pt x="3017839" y="1079500"/>
                  </a:lnTo>
                  <a:lnTo>
                    <a:pt x="2885938" y="914400"/>
                  </a:lnTo>
                  <a:lnTo>
                    <a:pt x="2955623" y="914400"/>
                  </a:lnTo>
                  <a:lnTo>
                    <a:pt x="2973185" y="939800"/>
                  </a:lnTo>
                  <a:lnTo>
                    <a:pt x="3002903" y="977900"/>
                  </a:lnTo>
                  <a:lnTo>
                    <a:pt x="3035603" y="1016000"/>
                  </a:lnTo>
                  <a:lnTo>
                    <a:pt x="3070890" y="1066800"/>
                  </a:lnTo>
                  <a:lnTo>
                    <a:pt x="3117572" y="1117600"/>
                  </a:lnTo>
                  <a:lnTo>
                    <a:pt x="3117572" y="1206500"/>
                  </a:lnTo>
                  <a:close/>
                </a:path>
                <a:path w="3117850" h="2908300">
                  <a:moveTo>
                    <a:pt x="1967174" y="2768600"/>
                  </a:moveTo>
                  <a:lnTo>
                    <a:pt x="1929620" y="2768600"/>
                  </a:lnTo>
                  <a:lnTo>
                    <a:pt x="1892809" y="2755900"/>
                  </a:lnTo>
                  <a:lnTo>
                    <a:pt x="1861051" y="2730500"/>
                  </a:lnTo>
                  <a:lnTo>
                    <a:pt x="1831506" y="2705100"/>
                  </a:lnTo>
                  <a:lnTo>
                    <a:pt x="1804602" y="2667000"/>
                  </a:lnTo>
                  <a:lnTo>
                    <a:pt x="1780764" y="2628900"/>
                  </a:lnTo>
                  <a:lnTo>
                    <a:pt x="1760422" y="2590800"/>
                  </a:lnTo>
                  <a:lnTo>
                    <a:pt x="1744003" y="2540000"/>
                  </a:lnTo>
                  <a:lnTo>
                    <a:pt x="1731934" y="2489200"/>
                  </a:lnTo>
                  <a:lnTo>
                    <a:pt x="1724643" y="2425700"/>
                  </a:lnTo>
                  <a:lnTo>
                    <a:pt x="1723339" y="2374900"/>
                  </a:lnTo>
                  <a:lnTo>
                    <a:pt x="1727030" y="2336800"/>
                  </a:lnTo>
                  <a:lnTo>
                    <a:pt x="1734883" y="2286000"/>
                  </a:lnTo>
                  <a:lnTo>
                    <a:pt x="1746067" y="2222500"/>
                  </a:lnTo>
                  <a:lnTo>
                    <a:pt x="1759749" y="2171700"/>
                  </a:lnTo>
                  <a:lnTo>
                    <a:pt x="1775095" y="2120900"/>
                  </a:lnTo>
                  <a:lnTo>
                    <a:pt x="1791275" y="2070100"/>
                  </a:lnTo>
                  <a:lnTo>
                    <a:pt x="1805615" y="2019300"/>
                  </a:lnTo>
                  <a:lnTo>
                    <a:pt x="1819732" y="1968500"/>
                  </a:lnTo>
                  <a:lnTo>
                    <a:pt x="1833105" y="1917700"/>
                  </a:lnTo>
                  <a:lnTo>
                    <a:pt x="1845215" y="1879600"/>
                  </a:lnTo>
                  <a:lnTo>
                    <a:pt x="1855539" y="1828800"/>
                  </a:lnTo>
                  <a:lnTo>
                    <a:pt x="1863558" y="1778000"/>
                  </a:lnTo>
                  <a:lnTo>
                    <a:pt x="1868751" y="1727200"/>
                  </a:lnTo>
                  <a:lnTo>
                    <a:pt x="1870598" y="1676400"/>
                  </a:lnTo>
                  <a:lnTo>
                    <a:pt x="1872431" y="1638300"/>
                  </a:lnTo>
                  <a:lnTo>
                    <a:pt x="1877689" y="1587500"/>
                  </a:lnTo>
                  <a:lnTo>
                    <a:pt x="1886005" y="1549400"/>
                  </a:lnTo>
                  <a:lnTo>
                    <a:pt x="1897018" y="1498600"/>
                  </a:lnTo>
                  <a:lnTo>
                    <a:pt x="1910361" y="1447800"/>
                  </a:lnTo>
                  <a:lnTo>
                    <a:pt x="1925671" y="1384300"/>
                  </a:lnTo>
                  <a:lnTo>
                    <a:pt x="1942584" y="1333500"/>
                  </a:lnTo>
                  <a:lnTo>
                    <a:pt x="1960736" y="1282700"/>
                  </a:lnTo>
                  <a:lnTo>
                    <a:pt x="1979761" y="1231900"/>
                  </a:lnTo>
                  <a:lnTo>
                    <a:pt x="1999296" y="1181100"/>
                  </a:lnTo>
                  <a:lnTo>
                    <a:pt x="2018978" y="1117600"/>
                  </a:lnTo>
                  <a:lnTo>
                    <a:pt x="2038440" y="1079500"/>
                  </a:lnTo>
                  <a:lnTo>
                    <a:pt x="2057320" y="1028700"/>
                  </a:lnTo>
                  <a:lnTo>
                    <a:pt x="2075253" y="990600"/>
                  </a:lnTo>
                  <a:lnTo>
                    <a:pt x="2124134" y="990600"/>
                  </a:lnTo>
                  <a:lnTo>
                    <a:pt x="2117735" y="1003300"/>
                  </a:lnTo>
                  <a:lnTo>
                    <a:pt x="2096923" y="1054100"/>
                  </a:lnTo>
                  <a:lnTo>
                    <a:pt x="2075044" y="1104900"/>
                  </a:lnTo>
                  <a:lnTo>
                    <a:pt x="2030277" y="1231900"/>
                  </a:lnTo>
                  <a:lnTo>
                    <a:pt x="2008486" y="1282700"/>
                  </a:lnTo>
                  <a:lnTo>
                    <a:pt x="1987821" y="1346200"/>
                  </a:lnTo>
                  <a:lnTo>
                    <a:pt x="1968830" y="1409700"/>
                  </a:lnTo>
                  <a:lnTo>
                    <a:pt x="1952063" y="1473200"/>
                  </a:lnTo>
                  <a:lnTo>
                    <a:pt x="1938067" y="1524000"/>
                  </a:lnTo>
                  <a:lnTo>
                    <a:pt x="1927391" y="1574800"/>
                  </a:lnTo>
                  <a:lnTo>
                    <a:pt x="1920583" y="1625600"/>
                  </a:lnTo>
                  <a:lnTo>
                    <a:pt x="1918192" y="1676400"/>
                  </a:lnTo>
                  <a:lnTo>
                    <a:pt x="1916342" y="1727200"/>
                  </a:lnTo>
                  <a:lnTo>
                    <a:pt x="1911127" y="1778000"/>
                  </a:lnTo>
                  <a:lnTo>
                    <a:pt x="1903049" y="1828800"/>
                  </a:lnTo>
                  <a:lnTo>
                    <a:pt x="1892610" y="1879600"/>
                  </a:lnTo>
                  <a:lnTo>
                    <a:pt x="1880312" y="1930400"/>
                  </a:lnTo>
                  <a:lnTo>
                    <a:pt x="1866657" y="1981200"/>
                  </a:lnTo>
                  <a:lnTo>
                    <a:pt x="1852146" y="2032000"/>
                  </a:lnTo>
                  <a:lnTo>
                    <a:pt x="1837282" y="2082800"/>
                  </a:lnTo>
                  <a:lnTo>
                    <a:pt x="1821191" y="2133600"/>
                  </a:lnTo>
                  <a:lnTo>
                    <a:pt x="1806071" y="2184400"/>
                  </a:lnTo>
                  <a:lnTo>
                    <a:pt x="1792699" y="2235200"/>
                  </a:lnTo>
                  <a:lnTo>
                    <a:pt x="1781853" y="2286000"/>
                  </a:lnTo>
                  <a:lnTo>
                    <a:pt x="1774309" y="2336800"/>
                  </a:lnTo>
                  <a:lnTo>
                    <a:pt x="1770845" y="2374900"/>
                  </a:lnTo>
                  <a:lnTo>
                    <a:pt x="1772237" y="2425700"/>
                  </a:lnTo>
                  <a:lnTo>
                    <a:pt x="1779892" y="2476500"/>
                  </a:lnTo>
                  <a:lnTo>
                    <a:pt x="1792875" y="2527300"/>
                  </a:lnTo>
                  <a:lnTo>
                    <a:pt x="1810493" y="2578100"/>
                  </a:lnTo>
                  <a:lnTo>
                    <a:pt x="1832051" y="2628900"/>
                  </a:lnTo>
                  <a:lnTo>
                    <a:pt x="1856856" y="2654300"/>
                  </a:lnTo>
                  <a:lnTo>
                    <a:pt x="1884215" y="2692400"/>
                  </a:lnTo>
                  <a:lnTo>
                    <a:pt x="1913433" y="2705100"/>
                  </a:lnTo>
                  <a:lnTo>
                    <a:pt x="1937899" y="2717800"/>
                  </a:lnTo>
                  <a:lnTo>
                    <a:pt x="2046197" y="2717800"/>
                  </a:lnTo>
                  <a:lnTo>
                    <a:pt x="2035591" y="2730500"/>
                  </a:lnTo>
                  <a:lnTo>
                    <a:pt x="2003242" y="2755900"/>
                  </a:lnTo>
                  <a:lnTo>
                    <a:pt x="1967174" y="2768600"/>
                  </a:lnTo>
                  <a:close/>
                </a:path>
                <a:path w="3117850" h="2908300">
                  <a:moveTo>
                    <a:pt x="2920841" y="2908300"/>
                  </a:moveTo>
                  <a:lnTo>
                    <a:pt x="2851632" y="2908300"/>
                  </a:lnTo>
                  <a:lnTo>
                    <a:pt x="2830983" y="2895600"/>
                  </a:lnTo>
                  <a:lnTo>
                    <a:pt x="2811375" y="2882900"/>
                  </a:lnTo>
                  <a:lnTo>
                    <a:pt x="2787447" y="2857500"/>
                  </a:lnTo>
                  <a:lnTo>
                    <a:pt x="2763409" y="2844800"/>
                  </a:lnTo>
                  <a:lnTo>
                    <a:pt x="2739489" y="2806700"/>
                  </a:lnTo>
                  <a:lnTo>
                    <a:pt x="2715916" y="2781300"/>
                  </a:lnTo>
                  <a:lnTo>
                    <a:pt x="2692919" y="2743200"/>
                  </a:lnTo>
                  <a:lnTo>
                    <a:pt x="2670725" y="2705100"/>
                  </a:lnTo>
                  <a:lnTo>
                    <a:pt x="2649563" y="2667000"/>
                  </a:lnTo>
                  <a:lnTo>
                    <a:pt x="2629663" y="2616200"/>
                  </a:lnTo>
                  <a:lnTo>
                    <a:pt x="2611251" y="2565400"/>
                  </a:lnTo>
                  <a:lnTo>
                    <a:pt x="2594557" y="2514600"/>
                  </a:lnTo>
                  <a:lnTo>
                    <a:pt x="2579809" y="2463800"/>
                  </a:lnTo>
                  <a:lnTo>
                    <a:pt x="2567236" y="2413000"/>
                  </a:lnTo>
                  <a:lnTo>
                    <a:pt x="2557066" y="2349500"/>
                  </a:lnTo>
                  <a:lnTo>
                    <a:pt x="2549527" y="2298700"/>
                  </a:lnTo>
                  <a:lnTo>
                    <a:pt x="2544848" y="2235200"/>
                  </a:lnTo>
                  <a:lnTo>
                    <a:pt x="2543152" y="2197100"/>
                  </a:lnTo>
                  <a:lnTo>
                    <a:pt x="2541681" y="2159000"/>
                  </a:lnTo>
                  <a:lnTo>
                    <a:pt x="2540426" y="2108200"/>
                  </a:lnTo>
                  <a:lnTo>
                    <a:pt x="2539374" y="2070100"/>
                  </a:lnTo>
                  <a:lnTo>
                    <a:pt x="2538515" y="2019300"/>
                  </a:lnTo>
                  <a:lnTo>
                    <a:pt x="2537836" y="1968500"/>
                  </a:lnTo>
                  <a:lnTo>
                    <a:pt x="2537327" y="1917700"/>
                  </a:lnTo>
                  <a:lnTo>
                    <a:pt x="2536976" y="1866900"/>
                  </a:lnTo>
                  <a:lnTo>
                    <a:pt x="2536854" y="1828800"/>
                  </a:lnTo>
                  <a:lnTo>
                    <a:pt x="2536760" y="1689100"/>
                  </a:lnTo>
                  <a:lnTo>
                    <a:pt x="2536887" y="1651000"/>
                  </a:lnTo>
                  <a:lnTo>
                    <a:pt x="2537562" y="1524000"/>
                  </a:lnTo>
                  <a:lnTo>
                    <a:pt x="2538002" y="1473200"/>
                  </a:lnTo>
                  <a:lnTo>
                    <a:pt x="2538511" y="1422400"/>
                  </a:lnTo>
                  <a:lnTo>
                    <a:pt x="2539076" y="1371600"/>
                  </a:lnTo>
                  <a:lnTo>
                    <a:pt x="2539686" y="1320800"/>
                  </a:lnTo>
                  <a:lnTo>
                    <a:pt x="2540330" y="1270000"/>
                  </a:lnTo>
                  <a:lnTo>
                    <a:pt x="2541675" y="1193800"/>
                  </a:lnTo>
                  <a:lnTo>
                    <a:pt x="2590729" y="1193800"/>
                  </a:lnTo>
                  <a:lnTo>
                    <a:pt x="2590151" y="1244600"/>
                  </a:lnTo>
                  <a:lnTo>
                    <a:pt x="2589427" y="1295400"/>
                  </a:lnTo>
                  <a:lnTo>
                    <a:pt x="2588727" y="1358900"/>
                  </a:lnTo>
                  <a:lnTo>
                    <a:pt x="2587484" y="1485900"/>
                  </a:lnTo>
                  <a:lnTo>
                    <a:pt x="2586988" y="1549400"/>
                  </a:lnTo>
                  <a:lnTo>
                    <a:pt x="2586682" y="1600200"/>
                  </a:lnTo>
                  <a:lnTo>
                    <a:pt x="2586442" y="1663700"/>
                  </a:lnTo>
                  <a:lnTo>
                    <a:pt x="2586325" y="1714500"/>
                  </a:lnTo>
                  <a:lnTo>
                    <a:pt x="2586427" y="1841500"/>
                  </a:lnTo>
                  <a:lnTo>
                    <a:pt x="2586666" y="1892300"/>
                  </a:lnTo>
                  <a:lnTo>
                    <a:pt x="2587193" y="1955800"/>
                  </a:lnTo>
                  <a:lnTo>
                    <a:pt x="2587969" y="2019300"/>
                  </a:lnTo>
                  <a:lnTo>
                    <a:pt x="2589018" y="2082800"/>
                  </a:lnTo>
                  <a:lnTo>
                    <a:pt x="2590363" y="2133600"/>
                  </a:lnTo>
                  <a:lnTo>
                    <a:pt x="2592025" y="2184400"/>
                  </a:lnTo>
                  <a:lnTo>
                    <a:pt x="2594029" y="2235200"/>
                  </a:lnTo>
                  <a:lnTo>
                    <a:pt x="2598718" y="2298700"/>
                  </a:lnTo>
                  <a:lnTo>
                    <a:pt x="2606484" y="2349500"/>
                  </a:lnTo>
                  <a:lnTo>
                    <a:pt x="2617054" y="2413000"/>
                  </a:lnTo>
                  <a:lnTo>
                    <a:pt x="2630152" y="2463800"/>
                  </a:lnTo>
                  <a:lnTo>
                    <a:pt x="2645505" y="2514600"/>
                  </a:lnTo>
                  <a:lnTo>
                    <a:pt x="2662839" y="2565400"/>
                  </a:lnTo>
                  <a:lnTo>
                    <a:pt x="2681879" y="2616200"/>
                  </a:lnTo>
                  <a:lnTo>
                    <a:pt x="2702353" y="2654300"/>
                  </a:lnTo>
                  <a:lnTo>
                    <a:pt x="2723984" y="2705100"/>
                  </a:lnTo>
                  <a:lnTo>
                    <a:pt x="2746501" y="2743200"/>
                  </a:lnTo>
                  <a:lnTo>
                    <a:pt x="2769628" y="2768600"/>
                  </a:lnTo>
                  <a:lnTo>
                    <a:pt x="2793091" y="2806700"/>
                  </a:lnTo>
                  <a:lnTo>
                    <a:pt x="2816617" y="2819400"/>
                  </a:lnTo>
                  <a:lnTo>
                    <a:pt x="2839931" y="2844800"/>
                  </a:lnTo>
                  <a:lnTo>
                    <a:pt x="2855523" y="2857500"/>
                  </a:lnTo>
                  <a:lnTo>
                    <a:pt x="2873049" y="2857500"/>
                  </a:lnTo>
                  <a:lnTo>
                    <a:pt x="2891467" y="2870200"/>
                  </a:lnTo>
                  <a:lnTo>
                    <a:pt x="2964983" y="2870200"/>
                  </a:lnTo>
                  <a:lnTo>
                    <a:pt x="2958361" y="2882900"/>
                  </a:lnTo>
                  <a:lnTo>
                    <a:pt x="2941527" y="2895600"/>
                  </a:lnTo>
                  <a:lnTo>
                    <a:pt x="2920841" y="2908300"/>
                  </a:lnTo>
                  <a:close/>
                </a:path>
              </a:pathLst>
            </a:custGeom>
            <a:solidFill>
              <a:srgbClr val="ECB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882699" y="610817"/>
              <a:ext cx="711200" cy="760730"/>
            </a:xfrm>
            <a:custGeom>
              <a:avLst/>
              <a:gdLst/>
              <a:ahLst/>
              <a:cxnLst/>
              <a:rect l="l" t="t" r="r" b="b"/>
              <a:pathLst>
                <a:path w="711200" h="760730">
                  <a:moveTo>
                    <a:pt x="239651" y="277340"/>
                  </a:moveTo>
                  <a:lnTo>
                    <a:pt x="146236" y="257963"/>
                  </a:lnTo>
                  <a:lnTo>
                    <a:pt x="103290" y="240230"/>
                  </a:lnTo>
                  <a:lnTo>
                    <a:pt x="59039" y="184400"/>
                  </a:lnTo>
                  <a:lnTo>
                    <a:pt x="53507" y="136709"/>
                  </a:lnTo>
                  <a:lnTo>
                    <a:pt x="56222" y="69440"/>
                  </a:lnTo>
                  <a:lnTo>
                    <a:pt x="62096" y="58590"/>
                  </a:lnTo>
                  <a:lnTo>
                    <a:pt x="84359" y="34720"/>
                  </a:lnTo>
                  <a:lnTo>
                    <a:pt x="129967" y="10850"/>
                  </a:lnTo>
                  <a:lnTo>
                    <a:pt x="205878" y="0"/>
                  </a:lnTo>
                  <a:lnTo>
                    <a:pt x="237038" y="7256"/>
                  </a:lnTo>
                  <a:lnTo>
                    <a:pt x="282056" y="56345"/>
                  </a:lnTo>
                  <a:lnTo>
                    <a:pt x="295566" y="92198"/>
                  </a:lnTo>
                  <a:lnTo>
                    <a:pt x="302843" y="131606"/>
                  </a:lnTo>
                  <a:lnTo>
                    <a:pt x="303714" y="171578"/>
                  </a:lnTo>
                  <a:lnTo>
                    <a:pt x="298004" y="209127"/>
                  </a:lnTo>
                  <a:lnTo>
                    <a:pt x="285540" y="241263"/>
                  </a:lnTo>
                  <a:lnTo>
                    <a:pt x="266147" y="264997"/>
                  </a:lnTo>
                  <a:lnTo>
                    <a:pt x="239651" y="277340"/>
                  </a:lnTo>
                  <a:close/>
                </a:path>
                <a:path w="711200" h="760730">
                  <a:moveTo>
                    <a:pt x="539672" y="656525"/>
                  </a:moveTo>
                  <a:lnTo>
                    <a:pt x="491084" y="619432"/>
                  </a:lnTo>
                  <a:lnTo>
                    <a:pt x="463111" y="563949"/>
                  </a:lnTo>
                  <a:lnTo>
                    <a:pt x="446809" y="520313"/>
                  </a:lnTo>
                  <a:lnTo>
                    <a:pt x="444240" y="483777"/>
                  </a:lnTo>
                  <a:lnTo>
                    <a:pt x="457463" y="449598"/>
                  </a:lnTo>
                  <a:lnTo>
                    <a:pt x="488542" y="413028"/>
                  </a:lnTo>
                  <a:lnTo>
                    <a:pt x="539538" y="369324"/>
                  </a:lnTo>
                  <a:lnTo>
                    <a:pt x="551498" y="366242"/>
                  </a:lnTo>
                  <a:lnTo>
                    <a:pt x="584159" y="366328"/>
                  </a:lnTo>
                  <a:lnTo>
                    <a:pt x="632690" y="383582"/>
                  </a:lnTo>
                  <a:lnTo>
                    <a:pt x="692261" y="432004"/>
                  </a:lnTo>
                  <a:lnTo>
                    <a:pt x="708147" y="459847"/>
                  </a:lnTo>
                  <a:lnTo>
                    <a:pt x="711009" y="491994"/>
                  </a:lnTo>
                  <a:lnTo>
                    <a:pt x="702912" y="526291"/>
                  </a:lnTo>
                  <a:lnTo>
                    <a:pt x="685917" y="560583"/>
                  </a:lnTo>
                  <a:lnTo>
                    <a:pt x="662087" y="592713"/>
                  </a:lnTo>
                  <a:lnTo>
                    <a:pt x="633485" y="620528"/>
                  </a:lnTo>
                  <a:lnTo>
                    <a:pt x="570215" y="654589"/>
                  </a:lnTo>
                  <a:lnTo>
                    <a:pt x="539672" y="656525"/>
                  </a:lnTo>
                  <a:close/>
                </a:path>
                <a:path w="711200" h="760730">
                  <a:moveTo>
                    <a:pt x="70770" y="760240"/>
                  </a:moveTo>
                  <a:lnTo>
                    <a:pt x="44038" y="754448"/>
                  </a:lnTo>
                  <a:lnTo>
                    <a:pt x="24941" y="731888"/>
                  </a:lnTo>
                  <a:lnTo>
                    <a:pt x="8399" y="685690"/>
                  </a:lnTo>
                  <a:lnTo>
                    <a:pt x="0" y="639438"/>
                  </a:lnTo>
                  <a:lnTo>
                    <a:pt x="76" y="594960"/>
                  </a:lnTo>
                  <a:lnTo>
                    <a:pt x="8962" y="554083"/>
                  </a:lnTo>
                  <a:lnTo>
                    <a:pt x="26989" y="518635"/>
                  </a:lnTo>
                  <a:lnTo>
                    <a:pt x="54489" y="490442"/>
                  </a:lnTo>
                  <a:lnTo>
                    <a:pt x="91796" y="471333"/>
                  </a:lnTo>
                  <a:lnTo>
                    <a:pt x="136913" y="459412"/>
                  </a:lnTo>
                  <a:lnTo>
                    <a:pt x="161864" y="461944"/>
                  </a:lnTo>
                  <a:lnTo>
                    <a:pt x="177689" y="477749"/>
                  </a:lnTo>
                  <a:lnTo>
                    <a:pt x="195427" y="505648"/>
                  </a:lnTo>
                  <a:lnTo>
                    <a:pt x="226118" y="544461"/>
                  </a:lnTo>
                  <a:lnTo>
                    <a:pt x="238321" y="570349"/>
                  </a:lnTo>
                  <a:lnTo>
                    <a:pt x="235932" y="602240"/>
                  </a:lnTo>
                  <a:lnTo>
                    <a:pt x="221730" y="637287"/>
                  </a:lnTo>
                  <a:lnTo>
                    <a:pt x="198493" y="672644"/>
                  </a:lnTo>
                  <a:lnTo>
                    <a:pt x="169001" y="705464"/>
                  </a:lnTo>
                  <a:lnTo>
                    <a:pt x="136030" y="732901"/>
                  </a:lnTo>
                  <a:lnTo>
                    <a:pt x="102361" y="752108"/>
                  </a:lnTo>
                  <a:lnTo>
                    <a:pt x="70770" y="760240"/>
                  </a:lnTo>
                  <a:close/>
                </a:path>
              </a:pathLst>
            </a:custGeom>
            <a:solidFill>
              <a:srgbClr val="EC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860668" y="8669422"/>
            <a:ext cx="3752215" cy="1617980"/>
            <a:chOff x="6860668" y="8669422"/>
            <a:chExt cx="3752215" cy="1617980"/>
          </a:xfrm>
        </p:grpSpPr>
        <p:sp>
          <p:nvSpPr>
            <p:cNvPr id="16" name="object 16"/>
            <p:cNvSpPr/>
            <p:nvPr/>
          </p:nvSpPr>
          <p:spPr>
            <a:xfrm>
              <a:off x="6860668" y="8669422"/>
              <a:ext cx="2422525" cy="1617980"/>
            </a:xfrm>
            <a:custGeom>
              <a:avLst/>
              <a:gdLst/>
              <a:ahLst/>
              <a:cxnLst/>
              <a:rect l="l" t="t" r="r" b="b"/>
              <a:pathLst>
                <a:path w="2422525" h="1617979">
                  <a:moveTo>
                    <a:pt x="19487" y="1617577"/>
                  </a:moveTo>
                  <a:lnTo>
                    <a:pt x="20275" y="1612129"/>
                  </a:lnTo>
                  <a:lnTo>
                    <a:pt x="29966" y="1550363"/>
                  </a:lnTo>
                  <a:lnTo>
                    <a:pt x="39333" y="1493961"/>
                  </a:lnTo>
                  <a:lnTo>
                    <a:pt x="48171" y="1442230"/>
                  </a:lnTo>
                  <a:lnTo>
                    <a:pt x="56275" y="1394479"/>
                  </a:lnTo>
                  <a:lnTo>
                    <a:pt x="63441" y="1350015"/>
                  </a:lnTo>
                  <a:lnTo>
                    <a:pt x="69463" y="1308144"/>
                  </a:lnTo>
                  <a:lnTo>
                    <a:pt x="74138" y="1268175"/>
                  </a:lnTo>
                  <a:lnTo>
                    <a:pt x="77261" y="1229416"/>
                  </a:lnTo>
                  <a:lnTo>
                    <a:pt x="78626" y="1191173"/>
                  </a:lnTo>
                  <a:lnTo>
                    <a:pt x="78030" y="1152755"/>
                  </a:lnTo>
                  <a:lnTo>
                    <a:pt x="75267" y="1113468"/>
                  </a:lnTo>
                  <a:lnTo>
                    <a:pt x="70134" y="1072621"/>
                  </a:lnTo>
                  <a:lnTo>
                    <a:pt x="62424" y="1029521"/>
                  </a:lnTo>
                  <a:lnTo>
                    <a:pt x="51935" y="983475"/>
                  </a:lnTo>
                  <a:lnTo>
                    <a:pt x="38460" y="933790"/>
                  </a:lnTo>
                  <a:lnTo>
                    <a:pt x="21795" y="879776"/>
                  </a:lnTo>
                  <a:lnTo>
                    <a:pt x="10211" y="835123"/>
                  </a:lnTo>
                  <a:lnTo>
                    <a:pt x="3065" y="787941"/>
                  </a:lnTo>
                  <a:lnTo>
                    <a:pt x="0" y="738635"/>
                  </a:lnTo>
                  <a:lnTo>
                    <a:pt x="659" y="687612"/>
                  </a:lnTo>
                  <a:lnTo>
                    <a:pt x="4687" y="635279"/>
                  </a:lnTo>
                  <a:lnTo>
                    <a:pt x="11726" y="582041"/>
                  </a:lnTo>
                  <a:lnTo>
                    <a:pt x="21421" y="528306"/>
                  </a:lnTo>
                  <a:lnTo>
                    <a:pt x="33414" y="474478"/>
                  </a:lnTo>
                  <a:lnTo>
                    <a:pt x="47350" y="420965"/>
                  </a:lnTo>
                  <a:lnTo>
                    <a:pt x="62871" y="368172"/>
                  </a:lnTo>
                  <a:lnTo>
                    <a:pt x="79622" y="316507"/>
                  </a:lnTo>
                  <a:lnTo>
                    <a:pt x="96211" y="269317"/>
                  </a:lnTo>
                  <a:lnTo>
                    <a:pt x="115386" y="218183"/>
                  </a:lnTo>
                  <a:lnTo>
                    <a:pt x="133685" y="172336"/>
                  </a:lnTo>
                  <a:lnTo>
                    <a:pt x="151789" y="129242"/>
                  </a:lnTo>
                  <a:lnTo>
                    <a:pt x="169339" y="89306"/>
                  </a:lnTo>
                  <a:lnTo>
                    <a:pt x="185979" y="52936"/>
                  </a:lnTo>
                  <a:lnTo>
                    <a:pt x="210183" y="21254"/>
                  </a:lnTo>
                  <a:lnTo>
                    <a:pt x="276875" y="0"/>
                  </a:lnTo>
                  <a:lnTo>
                    <a:pt x="310480" y="9465"/>
                  </a:lnTo>
                  <a:lnTo>
                    <a:pt x="362811" y="60646"/>
                  </a:lnTo>
                  <a:lnTo>
                    <a:pt x="388557" y="92180"/>
                  </a:lnTo>
                  <a:lnTo>
                    <a:pt x="415626" y="126425"/>
                  </a:lnTo>
                  <a:lnTo>
                    <a:pt x="443650" y="163172"/>
                  </a:lnTo>
                  <a:lnTo>
                    <a:pt x="472259" y="202213"/>
                  </a:lnTo>
                  <a:lnTo>
                    <a:pt x="501086" y="243339"/>
                  </a:lnTo>
                  <a:lnTo>
                    <a:pt x="529761" y="286341"/>
                  </a:lnTo>
                  <a:lnTo>
                    <a:pt x="557917" y="331010"/>
                  </a:lnTo>
                  <a:lnTo>
                    <a:pt x="585185" y="377136"/>
                  </a:lnTo>
                  <a:lnTo>
                    <a:pt x="611196" y="424512"/>
                  </a:lnTo>
                  <a:lnTo>
                    <a:pt x="635582" y="472928"/>
                  </a:lnTo>
                  <a:lnTo>
                    <a:pt x="657975" y="522176"/>
                  </a:lnTo>
                  <a:lnTo>
                    <a:pt x="678005" y="572046"/>
                  </a:lnTo>
                  <a:lnTo>
                    <a:pt x="695305" y="622330"/>
                  </a:lnTo>
                  <a:lnTo>
                    <a:pt x="709506" y="672818"/>
                  </a:lnTo>
                  <a:lnTo>
                    <a:pt x="720240" y="723303"/>
                  </a:lnTo>
                  <a:lnTo>
                    <a:pt x="727137" y="773574"/>
                  </a:lnTo>
                  <a:lnTo>
                    <a:pt x="732595" y="836489"/>
                  </a:lnTo>
                  <a:lnTo>
                    <a:pt x="736255" y="895639"/>
                  </a:lnTo>
                  <a:lnTo>
                    <a:pt x="738131" y="951345"/>
                  </a:lnTo>
                  <a:lnTo>
                    <a:pt x="738243" y="1003930"/>
                  </a:lnTo>
                  <a:lnTo>
                    <a:pt x="736605" y="1053714"/>
                  </a:lnTo>
                  <a:lnTo>
                    <a:pt x="733236" y="1101019"/>
                  </a:lnTo>
                  <a:lnTo>
                    <a:pt x="728113" y="1146409"/>
                  </a:lnTo>
                  <a:lnTo>
                    <a:pt x="721368" y="1189481"/>
                  </a:lnTo>
                  <a:lnTo>
                    <a:pt x="712902" y="1231281"/>
                  </a:lnTo>
                  <a:lnTo>
                    <a:pt x="702772" y="1271889"/>
                  </a:lnTo>
                  <a:lnTo>
                    <a:pt x="690993" y="1311626"/>
                  </a:lnTo>
                  <a:lnTo>
                    <a:pt x="677583" y="1350815"/>
                  </a:lnTo>
                  <a:lnTo>
                    <a:pt x="1384240" y="1617577"/>
                  </a:lnTo>
                  <a:lnTo>
                    <a:pt x="19487" y="1617577"/>
                  </a:lnTo>
                  <a:close/>
                </a:path>
                <a:path w="2422525" h="1617979">
                  <a:moveTo>
                    <a:pt x="1384240" y="1617577"/>
                  </a:moveTo>
                  <a:lnTo>
                    <a:pt x="677583" y="1350815"/>
                  </a:lnTo>
                  <a:lnTo>
                    <a:pt x="703963" y="1325025"/>
                  </a:lnTo>
                  <a:lnTo>
                    <a:pt x="731157" y="1300117"/>
                  </a:lnTo>
                  <a:lnTo>
                    <a:pt x="787739" y="1253616"/>
                  </a:lnTo>
                  <a:lnTo>
                    <a:pt x="829524" y="1224038"/>
                  </a:lnTo>
                  <a:lnTo>
                    <a:pt x="869842" y="1196297"/>
                  </a:lnTo>
                  <a:lnTo>
                    <a:pt x="909043" y="1170367"/>
                  </a:lnTo>
                  <a:lnTo>
                    <a:pt x="947480" y="1146221"/>
                  </a:lnTo>
                  <a:lnTo>
                    <a:pt x="985504" y="1123832"/>
                  </a:lnTo>
                  <a:lnTo>
                    <a:pt x="1023465" y="1103173"/>
                  </a:lnTo>
                  <a:lnTo>
                    <a:pt x="1061716" y="1084216"/>
                  </a:lnTo>
                  <a:lnTo>
                    <a:pt x="1100608" y="1066935"/>
                  </a:lnTo>
                  <a:lnTo>
                    <a:pt x="1140491" y="1051304"/>
                  </a:lnTo>
                  <a:lnTo>
                    <a:pt x="1181718" y="1037294"/>
                  </a:lnTo>
                  <a:lnTo>
                    <a:pt x="1224640" y="1024880"/>
                  </a:lnTo>
                  <a:lnTo>
                    <a:pt x="1269607" y="1014033"/>
                  </a:lnTo>
                  <a:lnTo>
                    <a:pt x="1316972" y="1004728"/>
                  </a:lnTo>
                  <a:lnTo>
                    <a:pt x="1367085" y="996937"/>
                  </a:lnTo>
                  <a:lnTo>
                    <a:pt x="1420298" y="990634"/>
                  </a:lnTo>
                  <a:lnTo>
                    <a:pt x="1476963" y="985790"/>
                  </a:lnTo>
                  <a:lnTo>
                    <a:pt x="1537430" y="982380"/>
                  </a:lnTo>
                  <a:lnTo>
                    <a:pt x="1602051" y="980377"/>
                  </a:lnTo>
                  <a:lnTo>
                    <a:pt x="1652585" y="981299"/>
                  </a:lnTo>
                  <a:lnTo>
                    <a:pt x="1703815" y="985990"/>
                  </a:lnTo>
                  <a:lnTo>
                    <a:pt x="1755486" y="994112"/>
                  </a:lnTo>
                  <a:lnTo>
                    <a:pt x="1807346" y="1005326"/>
                  </a:lnTo>
                  <a:lnTo>
                    <a:pt x="1859141" y="1019294"/>
                  </a:lnTo>
                  <a:lnTo>
                    <a:pt x="1910617" y="1035676"/>
                  </a:lnTo>
                  <a:lnTo>
                    <a:pt x="1961522" y="1054134"/>
                  </a:lnTo>
                  <a:lnTo>
                    <a:pt x="2011601" y="1074329"/>
                  </a:lnTo>
                  <a:lnTo>
                    <a:pt x="2060602" y="1095923"/>
                  </a:lnTo>
                  <a:lnTo>
                    <a:pt x="2108270" y="1118577"/>
                  </a:lnTo>
                  <a:lnTo>
                    <a:pt x="2154353" y="1141952"/>
                  </a:lnTo>
                  <a:lnTo>
                    <a:pt x="2198597" y="1165710"/>
                  </a:lnTo>
                  <a:lnTo>
                    <a:pt x="2240748" y="1189511"/>
                  </a:lnTo>
                  <a:lnTo>
                    <a:pt x="2280553" y="1213017"/>
                  </a:lnTo>
                  <a:lnTo>
                    <a:pt x="2317759" y="1235890"/>
                  </a:lnTo>
                  <a:lnTo>
                    <a:pt x="2352112" y="1257791"/>
                  </a:lnTo>
                  <a:lnTo>
                    <a:pt x="2390956" y="1284102"/>
                  </a:lnTo>
                  <a:lnTo>
                    <a:pt x="2422512" y="1339623"/>
                  </a:lnTo>
                  <a:lnTo>
                    <a:pt x="2421271" y="1374584"/>
                  </a:lnTo>
                  <a:lnTo>
                    <a:pt x="2380671" y="1431455"/>
                  </a:lnTo>
                  <a:lnTo>
                    <a:pt x="2346447" y="1452259"/>
                  </a:lnTo>
                  <a:lnTo>
                    <a:pt x="2308814" y="1474394"/>
                  </a:lnTo>
                  <a:lnTo>
                    <a:pt x="2268130" y="1497457"/>
                  </a:lnTo>
                  <a:lnTo>
                    <a:pt x="2224754" y="1521045"/>
                  </a:lnTo>
                  <a:lnTo>
                    <a:pt x="2179046" y="1544757"/>
                  </a:lnTo>
                  <a:lnTo>
                    <a:pt x="2131363" y="1568188"/>
                  </a:lnTo>
                  <a:lnTo>
                    <a:pt x="2082066" y="1590936"/>
                  </a:lnTo>
                  <a:lnTo>
                    <a:pt x="2031513" y="1612597"/>
                  </a:lnTo>
                  <a:lnTo>
                    <a:pt x="1384240" y="1617577"/>
                  </a:lnTo>
                  <a:close/>
                </a:path>
              </a:pathLst>
            </a:custGeom>
            <a:solidFill>
              <a:srgbClr val="C6D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8917" y="8840726"/>
              <a:ext cx="1910714" cy="1446530"/>
            </a:xfrm>
            <a:custGeom>
              <a:avLst/>
              <a:gdLst/>
              <a:ahLst/>
              <a:cxnLst/>
              <a:rect l="l" t="t" r="r" b="b"/>
              <a:pathLst>
                <a:path w="1910715" h="1446529">
                  <a:moveTo>
                    <a:pt x="0" y="1446273"/>
                  </a:moveTo>
                  <a:lnTo>
                    <a:pt x="22810" y="1382289"/>
                  </a:lnTo>
                  <a:lnTo>
                    <a:pt x="41887" y="1326154"/>
                  </a:lnTo>
                  <a:lnTo>
                    <a:pt x="60807" y="1267809"/>
                  </a:lnTo>
                  <a:lnTo>
                    <a:pt x="79324" y="1207583"/>
                  </a:lnTo>
                  <a:lnTo>
                    <a:pt x="97193" y="1145805"/>
                  </a:lnTo>
                  <a:lnTo>
                    <a:pt x="114171" y="1082805"/>
                  </a:lnTo>
                  <a:lnTo>
                    <a:pt x="130013" y="1018912"/>
                  </a:lnTo>
                  <a:lnTo>
                    <a:pt x="144473" y="954454"/>
                  </a:lnTo>
                  <a:lnTo>
                    <a:pt x="157307" y="889762"/>
                  </a:lnTo>
                  <a:lnTo>
                    <a:pt x="168270" y="825164"/>
                  </a:lnTo>
                  <a:lnTo>
                    <a:pt x="177117" y="760990"/>
                  </a:lnTo>
                  <a:lnTo>
                    <a:pt x="183604" y="697569"/>
                  </a:lnTo>
                  <a:lnTo>
                    <a:pt x="187486" y="635231"/>
                  </a:lnTo>
                  <a:lnTo>
                    <a:pt x="189144" y="562445"/>
                  </a:lnTo>
                  <a:lnTo>
                    <a:pt x="187851" y="495770"/>
                  </a:lnTo>
                  <a:lnTo>
                    <a:pt x="183972" y="434976"/>
                  </a:lnTo>
                  <a:lnTo>
                    <a:pt x="177867" y="379832"/>
                  </a:lnTo>
                  <a:lnTo>
                    <a:pt x="169900" y="330108"/>
                  </a:lnTo>
                  <a:lnTo>
                    <a:pt x="160434" y="285573"/>
                  </a:lnTo>
                  <a:lnTo>
                    <a:pt x="149830" y="245997"/>
                  </a:lnTo>
                  <a:lnTo>
                    <a:pt x="126660" y="180799"/>
                  </a:lnTo>
                  <a:lnTo>
                    <a:pt x="83455" y="101308"/>
                  </a:lnTo>
                  <a:lnTo>
                    <a:pt x="55619" y="66931"/>
                  </a:lnTo>
                  <a:lnTo>
                    <a:pt x="10851" y="32811"/>
                  </a:lnTo>
                  <a:lnTo>
                    <a:pt x="29359" y="0"/>
                  </a:lnTo>
                  <a:lnTo>
                    <a:pt x="70194" y="27358"/>
                  </a:lnTo>
                  <a:lnTo>
                    <a:pt x="101237" y="60657"/>
                  </a:lnTo>
                  <a:lnTo>
                    <a:pt x="137750" y="115795"/>
                  </a:lnTo>
                  <a:lnTo>
                    <a:pt x="156296" y="152830"/>
                  </a:lnTo>
                  <a:lnTo>
                    <a:pt x="174097" y="196857"/>
                  </a:lnTo>
                  <a:lnTo>
                    <a:pt x="190448" y="248386"/>
                  </a:lnTo>
                  <a:lnTo>
                    <a:pt x="204645" y="307927"/>
                  </a:lnTo>
                  <a:lnTo>
                    <a:pt x="215983" y="375991"/>
                  </a:lnTo>
                  <a:lnTo>
                    <a:pt x="223759" y="453090"/>
                  </a:lnTo>
                  <a:lnTo>
                    <a:pt x="227268" y="539732"/>
                  </a:lnTo>
                  <a:lnTo>
                    <a:pt x="225806" y="636430"/>
                  </a:lnTo>
                  <a:lnTo>
                    <a:pt x="222373" y="692840"/>
                  </a:lnTo>
                  <a:lnTo>
                    <a:pt x="216830" y="750113"/>
                  </a:lnTo>
                  <a:lnTo>
                    <a:pt x="209351" y="808018"/>
                  </a:lnTo>
                  <a:lnTo>
                    <a:pt x="200112" y="866320"/>
                  </a:lnTo>
                  <a:lnTo>
                    <a:pt x="189289" y="924787"/>
                  </a:lnTo>
                  <a:lnTo>
                    <a:pt x="177056" y="983184"/>
                  </a:lnTo>
                  <a:lnTo>
                    <a:pt x="163590" y="1041280"/>
                  </a:lnTo>
                  <a:lnTo>
                    <a:pt x="149067" y="1098839"/>
                  </a:lnTo>
                  <a:lnTo>
                    <a:pt x="133660" y="1155630"/>
                  </a:lnTo>
                  <a:lnTo>
                    <a:pt x="117546" y="1211418"/>
                  </a:lnTo>
                  <a:lnTo>
                    <a:pt x="100901" y="1265970"/>
                  </a:lnTo>
                  <a:lnTo>
                    <a:pt x="83900" y="1319054"/>
                  </a:lnTo>
                  <a:lnTo>
                    <a:pt x="66718" y="1370435"/>
                  </a:lnTo>
                  <a:lnTo>
                    <a:pt x="49531" y="1419880"/>
                  </a:lnTo>
                  <a:lnTo>
                    <a:pt x="40031" y="1446273"/>
                  </a:lnTo>
                  <a:lnTo>
                    <a:pt x="0" y="1446273"/>
                  </a:lnTo>
                  <a:close/>
                </a:path>
                <a:path w="1910715" h="1446529">
                  <a:moveTo>
                    <a:pt x="345126" y="1446273"/>
                  </a:moveTo>
                  <a:lnTo>
                    <a:pt x="416547" y="1401308"/>
                  </a:lnTo>
                  <a:lnTo>
                    <a:pt x="468133" y="1369325"/>
                  </a:lnTo>
                  <a:lnTo>
                    <a:pt x="520162" y="1337502"/>
                  </a:lnTo>
                  <a:lnTo>
                    <a:pt x="572357" y="1306057"/>
                  </a:lnTo>
                  <a:lnTo>
                    <a:pt x="624440" y="1275211"/>
                  </a:lnTo>
                  <a:lnTo>
                    <a:pt x="676134" y="1245181"/>
                  </a:lnTo>
                  <a:lnTo>
                    <a:pt x="727162" y="1216188"/>
                  </a:lnTo>
                  <a:lnTo>
                    <a:pt x="777248" y="1188451"/>
                  </a:lnTo>
                  <a:lnTo>
                    <a:pt x="826113" y="1162188"/>
                  </a:lnTo>
                  <a:lnTo>
                    <a:pt x="873480" y="1137619"/>
                  </a:lnTo>
                  <a:lnTo>
                    <a:pt x="919074" y="1114964"/>
                  </a:lnTo>
                  <a:lnTo>
                    <a:pt x="962615" y="1094441"/>
                  </a:lnTo>
                  <a:lnTo>
                    <a:pt x="1003828" y="1076269"/>
                  </a:lnTo>
                  <a:lnTo>
                    <a:pt x="1042436" y="1060669"/>
                  </a:lnTo>
                  <a:lnTo>
                    <a:pt x="1110724" y="1038056"/>
                  </a:lnTo>
                  <a:lnTo>
                    <a:pt x="1212513" y="1021868"/>
                  </a:lnTo>
                  <a:lnTo>
                    <a:pt x="1283190" y="1018742"/>
                  </a:lnTo>
                  <a:lnTo>
                    <a:pt x="1351575" y="1021345"/>
                  </a:lnTo>
                  <a:lnTo>
                    <a:pt x="1417359" y="1028919"/>
                  </a:lnTo>
                  <a:lnTo>
                    <a:pt x="1480236" y="1040704"/>
                  </a:lnTo>
                  <a:lnTo>
                    <a:pt x="1539896" y="1055941"/>
                  </a:lnTo>
                  <a:lnTo>
                    <a:pt x="1596033" y="1073870"/>
                  </a:lnTo>
                  <a:lnTo>
                    <a:pt x="1648339" y="1093733"/>
                  </a:lnTo>
                  <a:lnTo>
                    <a:pt x="1696505" y="1114771"/>
                  </a:lnTo>
                  <a:lnTo>
                    <a:pt x="1740225" y="1136223"/>
                  </a:lnTo>
                  <a:lnTo>
                    <a:pt x="1779190" y="1157331"/>
                  </a:lnTo>
                  <a:lnTo>
                    <a:pt x="1813093" y="1177335"/>
                  </a:lnTo>
                  <a:lnTo>
                    <a:pt x="1864479" y="1210997"/>
                  </a:lnTo>
                  <a:lnTo>
                    <a:pt x="1876607" y="1219724"/>
                  </a:lnTo>
                  <a:lnTo>
                    <a:pt x="1606043" y="1117587"/>
                  </a:lnTo>
                  <a:lnTo>
                    <a:pt x="1550351" y="1098430"/>
                  </a:lnTo>
                  <a:lnTo>
                    <a:pt x="1490731" y="1081877"/>
                  </a:lnTo>
                  <a:lnTo>
                    <a:pt x="1427542" y="1068797"/>
                  </a:lnTo>
                  <a:lnTo>
                    <a:pt x="1361141" y="1060060"/>
                  </a:lnTo>
                  <a:lnTo>
                    <a:pt x="1291886" y="1056535"/>
                  </a:lnTo>
                  <a:lnTo>
                    <a:pt x="1220136" y="1059089"/>
                  </a:lnTo>
                  <a:lnTo>
                    <a:pt x="1146248" y="1068594"/>
                  </a:lnTo>
                  <a:lnTo>
                    <a:pt x="1078440" y="1087228"/>
                  </a:lnTo>
                  <a:lnTo>
                    <a:pt x="1038363" y="1102311"/>
                  </a:lnTo>
                  <a:lnTo>
                    <a:pt x="994699" y="1120822"/>
                  </a:lnTo>
                  <a:lnTo>
                    <a:pt x="947846" y="1142449"/>
                  </a:lnTo>
                  <a:lnTo>
                    <a:pt x="898201" y="1166883"/>
                  </a:lnTo>
                  <a:lnTo>
                    <a:pt x="846161" y="1193809"/>
                  </a:lnTo>
                  <a:lnTo>
                    <a:pt x="792122" y="1222918"/>
                  </a:lnTo>
                  <a:lnTo>
                    <a:pt x="736482" y="1253898"/>
                  </a:lnTo>
                  <a:lnTo>
                    <a:pt x="679638" y="1286437"/>
                  </a:lnTo>
                  <a:lnTo>
                    <a:pt x="621987" y="1320223"/>
                  </a:lnTo>
                  <a:lnTo>
                    <a:pt x="563925" y="1354945"/>
                  </a:lnTo>
                  <a:lnTo>
                    <a:pt x="505850" y="1390291"/>
                  </a:lnTo>
                  <a:lnTo>
                    <a:pt x="448159" y="1425950"/>
                  </a:lnTo>
                  <a:lnTo>
                    <a:pt x="415725" y="1446273"/>
                  </a:lnTo>
                  <a:lnTo>
                    <a:pt x="345126" y="1446273"/>
                  </a:lnTo>
                  <a:close/>
                </a:path>
                <a:path w="1910715" h="1446529">
                  <a:moveTo>
                    <a:pt x="1886083" y="1276448"/>
                  </a:moveTo>
                  <a:lnTo>
                    <a:pt x="1855852" y="1251601"/>
                  </a:lnTo>
                  <a:lnTo>
                    <a:pt x="1813064" y="1222017"/>
                  </a:lnTo>
                  <a:lnTo>
                    <a:pt x="1745976" y="1181992"/>
                  </a:lnTo>
                  <a:lnTo>
                    <a:pt x="1704213" y="1160237"/>
                  </a:lnTo>
                  <a:lnTo>
                    <a:pt x="1657450" y="1138479"/>
                  </a:lnTo>
                  <a:lnTo>
                    <a:pt x="1606043" y="1117587"/>
                  </a:lnTo>
                  <a:lnTo>
                    <a:pt x="1876607" y="1219724"/>
                  </a:lnTo>
                  <a:lnTo>
                    <a:pt x="1881348" y="1223136"/>
                  </a:lnTo>
                  <a:lnTo>
                    <a:pt x="1891924" y="1231134"/>
                  </a:lnTo>
                  <a:lnTo>
                    <a:pt x="1895898" y="1234232"/>
                  </a:lnTo>
                  <a:lnTo>
                    <a:pt x="1910506" y="1246890"/>
                  </a:lnTo>
                  <a:lnTo>
                    <a:pt x="1886083" y="1276448"/>
                  </a:lnTo>
                  <a:close/>
                </a:path>
              </a:pathLst>
            </a:custGeom>
            <a:solidFill>
              <a:srgbClr val="FEF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92855" y="9282270"/>
              <a:ext cx="2219960" cy="1005205"/>
            </a:xfrm>
            <a:custGeom>
              <a:avLst/>
              <a:gdLst/>
              <a:ahLst/>
              <a:cxnLst/>
              <a:rect l="l" t="t" r="r" b="b"/>
              <a:pathLst>
                <a:path w="2219959" h="1005204">
                  <a:moveTo>
                    <a:pt x="2190377" y="663864"/>
                  </a:moveTo>
                  <a:lnTo>
                    <a:pt x="2197182" y="1001680"/>
                  </a:lnTo>
                  <a:lnTo>
                    <a:pt x="2195315" y="946463"/>
                  </a:lnTo>
                  <a:lnTo>
                    <a:pt x="2192445" y="890305"/>
                  </a:lnTo>
                  <a:lnTo>
                    <a:pt x="2188434" y="833710"/>
                  </a:lnTo>
                  <a:lnTo>
                    <a:pt x="2183146" y="777184"/>
                  </a:lnTo>
                  <a:lnTo>
                    <a:pt x="2176444" y="721233"/>
                  </a:lnTo>
                  <a:lnTo>
                    <a:pt x="2168190" y="666362"/>
                  </a:lnTo>
                  <a:lnTo>
                    <a:pt x="2158249" y="613076"/>
                  </a:lnTo>
                  <a:lnTo>
                    <a:pt x="2146484" y="561882"/>
                  </a:lnTo>
                  <a:lnTo>
                    <a:pt x="2132757" y="513284"/>
                  </a:lnTo>
                  <a:lnTo>
                    <a:pt x="2116933" y="467788"/>
                  </a:lnTo>
                  <a:lnTo>
                    <a:pt x="2098873" y="425899"/>
                  </a:lnTo>
                  <a:lnTo>
                    <a:pt x="2078442" y="388124"/>
                  </a:lnTo>
                  <a:lnTo>
                    <a:pt x="2036421" y="318683"/>
                  </a:lnTo>
                  <a:lnTo>
                    <a:pt x="2010302" y="280059"/>
                  </a:lnTo>
                  <a:lnTo>
                    <a:pt x="1981608" y="245607"/>
                  </a:lnTo>
                  <a:lnTo>
                    <a:pt x="1948177" y="215885"/>
                  </a:lnTo>
                  <a:lnTo>
                    <a:pt x="1907844" y="191453"/>
                  </a:lnTo>
                  <a:lnTo>
                    <a:pt x="1858449" y="172869"/>
                  </a:lnTo>
                  <a:lnTo>
                    <a:pt x="1837634" y="165958"/>
                  </a:lnTo>
                  <a:lnTo>
                    <a:pt x="1816466" y="157210"/>
                  </a:lnTo>
                  <a:lnTo>
                    <a:pt x="1794421" y="146900"/>
                  </a:lnTo>
                  <a:lnTo>
                    <a:pt x="1747692" y="123743"/>
                  </a:lnTo>
                  <a:lnTo>
                    <a:pt x="1722615" y="111719"/>
                  </a:lnTo>
                  <a:lnTo>
                    <a:pt x="1665728" y="87302"/>
                  </a:lnTo>
                  <a:lnTo>
                    <a:pt x="1597610" y="64098"/>
                  </a:lnTo>
                  <a:lnTo>
                    <a:pt x="1558491" y="53592"/>
                  </a:lnTo>
                  <a:lnTo>
                    <a:pt x="1515548" y="44158"/>
                  </a:lnTo>
                  <a:lnTo>
                    <a:pt x="1468441" y="36052"/>
                  </a:lnTo>
                  <a:lnTo>
                    <a:pt x="1416833" y="29531"/>
                  </a:lnTo>
                  <a:lnTo>
                    <a:pt x="1360383" y="24850"/>
                  </a:lnTo>
                  <a:lnTo>
                    <a:pt x="1298754" y="22267"/>
                  </a:lnTo>
                  <a:lnTo>
                    <a:pt x="1231607" y="22036"/>
                  </a:lnTo>
                  <a:lnTo>
                    <a:pt x="1158602" y="24415"/>
                  </a:lnTo>
                  <a:lnTo>
                    <a:pt x="1079401" y="29659"/>
                  </a:lnTo>
                  <a:lnTo>
                    <a:pt x="993666" y="38025"/>
                  </a:lnTo>
                  <a:lnTo>
                    <a:pt x="948176" y="44806"/>
                  </a:lnTo>
                  <a:lnTo>
                    <a:pt x="902738" y="55059"/>
                  </a:lnTo>
                  <a:lnTo>
                    <a:pt x="857374" y="68760"/>
                  </a:lnTo>
                  <a:lnTo>
                    <a:pt x="812107" y="85885"/>
                  </a:lnTo>
                  <a:lnTo>
                    <a:pt x="766959" y="106412"/>
                  </a:lnTo>
                  <a:lnTo>
                    <a:pt x="721954" y="130316"/>
                  </a:lnTo>
                  <a:lnTo>
                    <a:pt x="677113" y="157574"/>
                  </a:lnTo>
                  <a:lnTo>
                    <a:pt x="632460" y="188163"/>
                  </a:lnTo>
                  <a:lnTo>
                    <a:pt x="588018" y="222058"/>
                  </a:lnTo>
                  <a:lnTo>
                    <a:pt x="552625" y="251753"/>
                  </a:lnTo>
                  <a:lnTo>
                    <a:pt x="517387" y="283577"/>
                  </a:lnTo>
                  <a:lnTo>
                    <a:pt x="482330" y="317497"/>
                  </a:lnTo>
                  <a:lnTo>
                    <a:pt x="447481" y="353479"/>
                  </a:lnTo>
                  <a:lnTo>
                    <a:pt x="412868" y="391492"/>
                  </a:lnTo>
                  <a:lnTo>
                    <a:pt x="378518" y="431501"/>
                  </a:lnTo>
                  <a:lnTo>
                    <a:pt x="344458" y="473475"/>
                  </a:lnTo>
                  <a:lnTo>
                    <a:pt x="310714" y="517380"/>
                  </a:lnTo>
                  <a:lnTo>
                    <a:pt x="277315" y="563183"/>
                  </a:lnTo>
                  <a:lnTo>
                    <a:pt x="249764" y="603062"/>
                  </a:lnTo>
                  <a:lnTo>
                    <a:pt x="222949" y="643414"/>
                  </a:lnTo>
                  <a:lnTo>
                    <a:pt x="196869" y="684227"/>
                  </a:lnTo>
                  <a:lnTo>
                    <a:pt x="171525" y="725490"/>
                  </a:lnTo>
                  <a:lnTo>
                    <a:pt x="146915" y="767188"/>
                  </a:lnTo>
                  <a:lnTo>
                    <a:pt x="123039" y="809310"/>
                  </a:lnTo>
                  <a:lnTo>
                    <a:pt x="99898" y="851842"/>
                  </a:lnTo>
                  <a:lnTo>
                    <a:pt x="77490" y="894773"/>
                  </a:lnTo>
                  <a:lnTo>
                    <a:pt x="55816" y="938088"/>
                  </a:lnTo>
                  <a:lnTo>
                    <a:pt x="34876" y="981777"/>
                  </a:lnTo>
                  <a:lnTo>
                    <a:pt x="24347" y="1004729"/>
                  </a:lnTo>
                  <a:lnTo>
                    <a:pt x="0" y="1004729"/>
                  </a:lnTo>
                  <a:lnTo>
                    <a:pt x="30208" y="939530"/>
                  </a:lnTo>
                  <a:lnTo>
                    <a:pt x="52410" y="894496"/>
                  </a:lnTo>
                  <a:lnTo>
                    <a:pt x="75435" y="849893"/>
                  </a:lnTo>
                  <a:lnTo>
                    <a:pt x="99275" y="805733"/>
                  </a:lnTo>
                  <a:lnTo>
                    <a:pt x="123925" y="762025"/>
                  </a:lnTo>
                  <a:lnTo>
                    <a:pt x="149376" y="718779"/>
                  </a:lnTo>
                  <a:lnTo>
                    <a:pt x="175620" y="676007"/>
                  </a:lnTo>
                  <a:lnTo>
                    <a:pt x="202652" y="633717"/>
                  </a:lnTo>
                  <a:lnTo>
                    <a:pt x="230462" y="591921"/>
                  </a:lnTo>
                  <a:lnTo>
                    <a:pt x="259043" y="550629"/>
                  </a:lnTo>
                  <a:lnTo>
                    <a:pt x="292827" y="504275"/>
                  </a:lnTo>
                  <a:lnTo>
                    <a:pt x="326993" y="459851"/>
                  </a:lnTo>
                  <a:lnTo>
                    <a:pt x="361508" y="417381"/>
                  </a:lnTo>
                  <a:lnTo>
                    <a:pt x="396342" y="376889"/>
                  </a:lnTo>
                  <a:lnTo>
                    <a:pt x="431461" y="338398"/>
                  </a:lnTo>
                  <a:lnTo>
                    <a:pt x="466834" y="301931"/>
                  </a:lnTo>
                  <a:lnTo>
                    <a:pt x="502430" y="267513"/>
                  </a:lnTo>
                  <a:lnTo>
                    <a:pt x="538215" y="235168"/>
                  </a:lnTo>
                  <a:lnTo>
                    <a:pt x="574158" y="204919"/>
                  </a:lnTo>
                  <a:lnTo>
                    <a:pt x="619748" y="170125"/>
                  </a:lnTo>
                  <a:lnTo>
                    <a:pt x="665621" y="138752"/>
                  </a:lnTo>
                  <a:lnTo>
                    <a:pt x="711738" y="110815"/>
                  </a:lnTo>
                  <a:lnTo>
                    <a:pt x="758064" y="86328"/>
                  </a:lnTo>
                  <a:lnTo>
                    <a:pt x="804562" y="65305"/>
                  </a:lnTo>
                  <a:lnTo>
                    <a:pt x="851195" y="47762"/>
                  </a:lnTo>
                  <a:lnTo>
                    <a:pt x="897926" y="33713"/>
                  </a:lnTo>
                  <a:lnTo>
                    <a:pt x="944718" y="23173"/>
                  </a:lnTo>
                  <a:lnTo>
                    <a:pt x="991536" y="16156"/>
                  </a:lnTo>
                  <a:lnTo>
                    <a:pt x="1078497" y="7685"/>
                  </a:lnTo>
                  <a:lnTo>
                    <a:pt x="1158849" y="2387"/>
                  </a:lnTo>
                  <a:lnTo>
                    <a:pt x="1232933" y="0"/>
                  </a:lnTo>
                  <a:lnTo>
                    <a:pt x="1301091" y="263"/>
                  </a:lnTo>
                  <a:lnTo>
                    <a:pt x="1363666" y="2918"/>
                  </a:lnTo>
                  <a:lnTo>
                    <a:pt x="1420999" y="7702"/>
                  </a:lnTo>
                  <a:lnTo>
                    <a:pt x="1473432" y="14357"/>
                  </a:lnTo>
                  <a:lnTo>
                    <a:pt x="1521308" y="22621"/>
                  </a:lnTo>
                  <a:lnTo>
                    <a:pt x="1564968" y="32234"/>
                  </a:lnTo>
                  <a:lnTo>
                    <a:pt x="1604754" y="42936"/>
                  </a:lnTo>
                  <a:lnTo>
                    <a:pt x="1674073" y="66564"/>
                  </a:lnTo>
                  <a:lnTo>
                    <a:pt x="1732002" y="91423"/>
                  </a:lnTo>
                  <a:lnTo>
                    <a:pt x="1803938" y="126701"/>
                  </a:lnTo>
                  <a:lnTo>
                    <a:pt x="1825203" y="136737"/>
                  </a:lnTo>
                  <a:lnTo>
                    <a:pt x="1845379" y="145109"/>
                  </a:lnTo>
                  <a:lnTo>
                    <a:pt x="1864773" y="151391"/>
                  </a:lnTo>
                  <a:lnTo>
                    <a:pt x="1918054" y="171582"/>
                  </a:lnTo>
                  <a:lnTo>
                    <a:pt x="1961560" y="198011"/>
                  </a:lnTo>
                  <a:lnTo>
                    <a:pt x="1997479" y="229836"/>
                  </a:lnTo>
                  <a:lnTo>
                    <a:pt x="2028000" y="266218"/>
                  </a:lnTo>
                  <a:lnTo>
                    <a:pt x="2055311" y="306316"/>
                  </a:lnTo>
                  <a:lnTo>
                    <a:pt x="2097904" y="375932"/>
                  </a:lnTo>
                  <a:lnTo>
                    <a:pt x="2117982" y="412926"/>
                  </a:lnTo>
                  <a:lnTo>
                    <a:pt x="2135830" y="453672"/>
                  </a:lnTo>
                  <a:lnTo>
                    <a:pt x="2151569" y="497725"/>
                  </a:lnTo>
                  <a:lnTo>
                    <a:pt x="2165324" y="544641"/>
                  </a:lnTo>
                  <a:lnTo>
                    <a:pt x="2177218" y="593977"/>
                  </a:lnTo>
                  <a:lnTo>
                    <a:pt x="2187374" y="645287"/>
                  </a:lnTo>
                  <a:lnTo>
                    <a:pt x="2190377" y="663864"/>
                  </a:lnTo>
                  <a:close/>
                </a:path>
                <a:path w="2219959" h="1005204">
                  <a:moveTo>
                    <a:pt x="2219678" y="1004729"/>
                  </a:moveTo>
                  <a:lnTo>
                    <a:pt x="2197238" y="1004729"/>
                  </a:lnTo>
                  <a:lnTo>
                    <a:pt x="2190377" y="663864"/>
                  </a:lnTo>
                  <a:lnTo>
                    <a:pt x="2195915" y="698127"/>
                  </a:lnTo>
                  <a:lnTo>
                    <a:pt x="2202966" y="752053"/>
                  </a:lnTo>
                  <a:lnTo>
                    <a:pt x="2208648" y="806621"/>
                  </a:lnTo>
                  <a:lnTo>
                    <a:pt x="2213085" y="861385"/>
                  </a:lnTo>
                  <a:lnTo>
                    <a:pt x="2216401" y="915902"/>
                  </a:lnTo>
                  <a:lnTo>
                    <a:pt x="2218720" y="969726"/>
                  </a:lnTo>
                  <a:lnTo>
                    <a:pt x="2219678" y="1004729"/>
                  </a:lnTo>
                  <a:close/>
                </a:path>
              </a:pathLst>
            </a:custGeom>
            <a:solidFill>
              <a:srgbClr val="183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223770" y="6819820"/>
            <a:ext cx="4723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94000" algn="l"/>
              </a:tabLst>
            </a:pPr>
            <a:r>
              <a:rPr sz="3000" spc="25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3000" spc="7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3000" spc="35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3000" spc="60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3000" spc="25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3000" spc="15" dirty="0">
                <a:solidFill>
                  <a:srgbClr val="183C36"/>
                </a:solidFill>
                <a:latin typeface="Tahoma"/>
                <a:cs typeface="Tahoma"/>
              </a:rPr>
              <a:t>o</a:t>
            </a:r>
            <a:r>
              <a:rPr sz="3000" spc="90" dirty="0">
                <a:solidFill>
                  <a:srgbClr val="183C36"/>
                </a:solidFill>
                <a:latin typeface="Tahoma"/>
                <a:cs typeface="Tahoma"/>
              </a:rPr>
              <a:t>l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eh</a:t>
            </a:r>
            <a:r>
              <a:rPr sz="3000" spc="3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n	men</a:t>
            </a:r>
            <a:r>
              <a:rPr sz="3000" spc="65" dirty="0">
                <a:solidFill>
                  <a:srgbClr val="183C36"/>
                </a:solidFill>
                <a:latin typeface="Tahoma"/>
                <a:cs typeface="Tahoma"/>
              </a:rPr>
              <a:t>y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en</a:t>
            </a:r>
            <a:r>
              <a:rPr sz="3000" spc="100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uh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23770" y="6210220"/>
            <a:ext cx="6279515" cy="1092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365375" algn="l"/>
                <a:tab pos="4987925" algn="l"/>
              </a:tabLst>
            </a:pPr>
            <a:r>
              <a:rPr sz="3000" spc="20" dirty="0">
                <a:solidFill>
                  <a:srgbClr val="183C36"/>
                </a:solidFill>
                <a:latin typeface="Tahoma"/>
                <a:cs typeface="Tahoma"/>
              </a:rPr>
              <a:t>diruangan	</a:t>
            </a:r>
            <a:r>
              <a:rPr sz="3000" spc="15" dirty="0">
                <a:solidFill>
                  <a:srgbClr val="183C36"/>
                </a:solidFill>
                <a:latin typeface="Tahoma"/>
                <a:cs typeface="Tahoma"/>
              </a:rPr>
              <a:t>pengolahan	</a:t>
            </a:r>
            <a:r>
              <a:rPr sz="3000" spc="-10" dirty="0">
                <a:solidFill>
                  <a:srgbClr val="183C36"/>
                </a:solidFill>
                <a:latin typeface="Tahoma"/>
                <a:cs typeface="Tahoma"/>
              </a:rPr>
              <a:t>produk,</a:t>
            </a:r>
            <a:endParaRPr sz="3000">
              <a:latin typeface="Tahoma"/>
              <a:cs typeface="Tahoma"/>
            </a:endParaRPr>
          </a:p>
          <a:p>
            <a:pPr marL="5076825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solidFill>
                  <a:srgbClr val="183C36"/>
                </a:solidFill>
                <a:latin typeface="Tahoma"/>
                <a:cs typeface="Tahoma"/>
              </a:rPr>
              <a:t>bahan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690763" y="6210220"/>
            <a:ext cx="108458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3705">
              <a:lnSpc>
                <a:spcPct val="116700"/>
              </a:lnSpc>
              <a:spcBef>
                <a:spcPts val="95"/>
              </a:spcBef>
            </a:pPr>
            <a:r>
              <a:rPr sz="3000" spc="25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n  </a:t>
            </a:r>
            <a:r>
              <a:rPr sz="3000" spc="-35" dirty="0">
                <a:solidFill>
                  <a:srgbClr val="183C36"/>
                </a:solidFill>
                <a:latin typeface="Tahoma"/>
                <a:cs typeface="Tahoma"/>
              </a:rPr>
              <a:t>baku,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963016" y="6210220"/>
            <a:ext cx="130365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3705">
              <a:lnSpc>
                <a:spcPct val="116700"/>
              </a:lnSpc>
              <a:spcBef>
                <a:spcPts val="95"/>
              </a:spcBef>
            </a:pPr>
            <a:r>
              <a:rPr sz="3000" spc="100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3000" spc="7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3000" spc="25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25" dirty="0">
                <a:solidFill>
                  <a:srgbClr val="183C36"/>
                </a:solidFill>
                <a:latin typeface="Tahoma"/>
                <a:cs typeface="Tahoma"/>
              </a:rPr>
              <a:t>k  </a:t>
            </a:r>
            <a:r>
              <a:rPr sz="3000" spc="35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3000" spc="60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3000" spc="15" dirty="0">
                <a:solidFill>
                  <a:srgbClr val="183C36"/>
                </a:solidFill>
                <a:latin typeface="Tahoma"/>
                <a:cs typeface="Tahoma"/>
              </a:rPr>
              <a:t>o</a:t>
            </a:r>
            <a:r>
              <a:rPr sz="3000" spc="25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u</a:t>
            </a:r>
            <a:r>
              <a:rPr sz="3000" spc="3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3000" spc="-235" dirty="0">
                <a:solidFill>
                  <a:srgbClr val="183C36"/>
                </a:solidFill>
                <a:latin typeface="Tahoma"/>
                <a:cs typeface="Tahoma"/>
              </a:rPr>
              <a:t>,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2745" algn="ctr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T</a:t>
            </a:r>
            <a:r>
              <a:rPr spc="25" dirty="0"/>
              <a:t>I</a:t>
            </a:r>
            <a:r>
              <a:rPr spc="204" dirty="0"/>
              <a:t>ND</a:t>
            </a:r>
            <a:r>
              <a:rPr spc="265" dirty="0"/>
              <a:t>A</a:t>
            </a:r>
            <a:r>
              <a:rPr spc="250" dirty="0"/>
              <a:t>K</a:t>
            </a:r>
            <a:r>
              <a:rPr spc="265" dirty="0"/>
              <a:t>A</a:t>
            </a:r>
            <a:r>
              <a:rPr spc="204" dirty="0"/>
              <a:t>N</a:t>
            </a:r>
            <a:r>
              <a:rPr spc="-200" dirty="0"/>
              <a:t> </a:t>
            </a:r>
            <a:r>
              <a:rPr spc="-430" dirty="0"/>
              <a:t>:</a:t>
            </a:r>
          </a:p>
          <a:p>
            <a:pPr marL="368935" marR="5715" indent="-255270" algn="just">
              <a:lnSpc>
                <a:spcPct val="116700"/>
              </a:lnSpc>
              <a:spcBef>
                <a:spcPts val="2495"/>
              </a:spcBef>
              <a:buClr>
                <a:srgbClr val="183C36"/>
              </a:buClr>
              <a:buFont typeface="Tahoma"/>
              <a:buAutoNum type="arabicPeriod"/>
              <a:tabLst>
                <a:tab pos="485775" algn="l"/>
              </a:tabLst>
            </a:pPr>
            <a:r>
              <a:rPr u="none" dirty="0">
                <a:solidFill>
                  <a:srgbClr val="000000"/>
                </a:solidFill>
              </a:rPr>
              <a:t>	</a:t>
            </a:r>
            <a:r>
              <a:rPr u="none" spc="25" dirty="0">
                <a:latin typeface="Tahoma"/>
                <a:cs typeface="Tahoma"/>
              </a:rPr>
              <a:t>Melakukan</a:t>
            </a:r>
            <a:r>
              <a:rPr u="none" spc="-5" dirty="0">
                <a:latin typeface="Tahoma"/>
                <a:cs typeface="Tahoma"/>
              </a:rPr>
              <a:t> </a:t>
            </a:r>
            <a:r>
              <a:rPr u="none" spc="20" dirty="0">
                <a:latin typeface="Tahoma"/>
                <a:cs typeface="Tahoma"/>
              </a:rPr>
              <a:t>pemeriksaan</a:t>
            </a:r>
            <a:r>
              <a:rPr u="none" spc="-5" dirty="0">
                <a:latin typeface="Tahoma"/>
                <a:cs typeface="Tahoma"/>
              </a:rPr>
              <a:t> </a:t>
            </a:r>
            <a:r>
              <a:rPr u="none" spc="20" dirty="0">
                <a:latin typeface="Tahoma"/>
                <a:cs typeface="Tahoma"/>
              </a:rPr>
              <a:t>kesehatan</a:t>
            </a:r>
            <a:r>
              <a:rPr u="none" spc="-5" dirty="0">
                <a:latin typeface="Tahoma"/>
                <a:cs typeface="Tahoma"/>
              </a:rPr>
              <a:t> </a:t>
            </a:r>
            <a:r>
              <a:rPr u="none" dirty="0">
                <a:latin typeface="Tahoma"/>
                <a:cs typeface="Tahoma"/>
              </a:rPr>
              <a:t>karyawan </a:t>
            </a:r>
            <a:r>
              <a:rPr u="none" spc="20" dirty="0">
                <a:latin typeface="Tahoma"/>
                <a:cs typeface="Tahoma"/>
              </a:rPr>
              <a:t>secara </a:t>
            </a:r>
            <a:r>
              <a:rPr u="none" spc="-925" dirty="0">
                <a:latin typeface="Tahoma"/>
                <a:cs typeface="Tahoma"/>
              </a:rPr>
              <a:t> </a:t>
            </a:r>
            <a:r>
              <a:rPr u="none" spc="50" dirty="0">
                <a:latin typeface="Tahoma"/>
                <a:cs typeface="Tahoma"/>
              </a:rPr>
              <a:t>rutin</a:t>
            </a:r>
          </a:p>
          <a:p>
            <a:pPr marL="368935" marR="5080" indent="-356870" algn="just">
              <a:lnSpc>
                <a:spcPts val="4200"/>
              </a:lnSpc>
              <a:spcBef>
                <a:spcPts val="240"/>
              </a:spcBef>
              <a:buAutoNum type="arabicPeriod"/>
              <a:tabLst>
                <a:tab pos="369570" algn="l"/>
              </a:tabLst>
            </a:pPr>
            <a:r>
              <a:rPr u="none" spc="15" dirty="0">
                <a:latin typeface="Tahoma"/>
                <a:cs typeface="Tahoma"/>
              </a:rPr>
              <a:t>Karyawan</a:t>
            </a:r>
            <a:r>
              <a:rPr u="none" spc="20" dirty="0">
                <a:latin typeface="Tahoma"/>
                <a:cs typeface="Tahoma"/>
              </a:rPr>
              <a:t> </a:t>
            </a:r>
            <a:r>
              <a:rPr u="none" spc="35" dirty="0">
                <a:latin typeface="Tahoma"/>
                <a:cs typeface="Tahoma"/>
              </a:rPr>
              <a:t>diminta</a:t>
            </a:r>
            <a:r>
              <a:rPr u="none" spc="40" dirty="0">
                <a:latin typeface="Tahoma"/>
                <a:cs typeface="Tahoma"/>
              </a:rPr>
              <a:t> </a:t>
            </a:r>
            <a:r>
              <a:rPr u="none" spc="30" dirty="0">
                <a:latin typeface="Tahoma"/>
                <a:cs typeface="Tahoma"/>
              </a:rPr>
              <a:t>melapor</a:t>
            </a:r>
            <a:r>
              <a:rPr u="none" spc="35" dirty="0">
                <a:latin typeface="Tahoma"/>
                <a:cs typeface="Tahoma"/>
              </a:rPr>
              <a:t> </a:t>
            </a:r>
            <a:r>
              <a:rPr u="none" spc="40" dirty="0">
                <a:latin typeface="Tahoma"/>
                <a:cs typeface="Tahoma"/>
              </a:rPr>
              <a:t>bila</a:t>
            </a:r>
            <a:r>
              <a:rPr u="none" spc="45" dirty="0">
                <a:latin typeface="Tahoma"/>
                <a:cs typeface="Tahoma"/>
              </a:rPr>
              <a:t> </a:t>
            </a:r>
            <a:r>
              <a:rPr u="none" spc="25" dirty="0">
                <a:latin typeface="Tahoma"/>
                <a:cs typeface="Tahoma"/>
              </a:rPr>
              <a:t>sedng</a:t>
            </a:r>
            <a:r>
              <a:rPr u="none" spc="30" dirty="0">
                <a:latin typeface="Tahoma"/>
                <a:cs typeface="Tahoma"/>
              </a:rPr>
              <a:t> </a:t>
            </a:r>
            <a:r>
              <a:rPr u="none" spc="45" dirty="0">
                <a:latin typeface="Tahoma"/>
                <a:cs typeface="Tahoma"/>
              </a:rPr>
              <a:t>sakit</a:t>
            </a:r>
            <a:r>
              <a:rPr u="none" spc="50" dirty="0">
                <a:latin typeface="Tahoma"/>
                <a:cs typeface="Tahoma"/>
              </a:rPr>
              <a:t> </a:t>
            </a:r>
            <a:r>
              <a:rPr u="none" spc="5" dirty="0">
                <a:latin typeface="Tahoma"/>
                <a:cs typeface="Tahoma"/>
              </a:rPr>
              <a:t>dan </a:t>
            </a:r>
            <a:r>
              <a:rPr u="none" spc="10" dirty="0">
                <a:latin typeface="Tahoma"/>
                <a:cs typeface="Tahoma"/>
              </a:rPr>
              <a:t> </a:t>
            </a:r>
            <a:r>
              <a:rPr u="none" spc="25" dirty="0">
                <a:latin typeface="Tahoma"/>
                <a:cs typeface="Tahoma"/>
              </a:rPr>
              <a:t>apabila</a:t>
            </a:r>
            <a:r>
              <a:rPr u="none" spc="30" dirty="0">
                <a:latin typeface="Tahoma"/>
                <a:cs typeface="Tahoma"/>
              </a:rPr>
              <a:t> </a:t>
            </a:r>
            <a:r>
              <a:rPr u="none" spc="-5" dirty="0">
                <a:latin typeface="Tahoma"/>
                <a:cs typeface="Tahoma"/>
              </a:rPr>
              <a:t>ada</a:t>
            </a:r>
            <a:r>
              <a:rPr u="none" dirty="0">
                <a:latin typeface="Tahoma"/>
                <a:cs typeface="Tahoma"/>
              </a:rPr>
              <a:t> </a:t>
            </a:r>
            <a:r>
              <a:rPr u="none" spc="20" dirty="0">
                <a:latin typeface="Tahoma"/>
                <a:cs typeface="Tahoma"/>
              </a:rPr>
              <a:t>yang</a:t>
            </a:r>
            <a:r>
              <a:rPr u="none" spc="25" dirty="0">
                <a:latin typeface="Tahoma"/>
                <a:cs typeface="Tahoma"/>
              </a:rPr>
              <a:t> </a:t>
            </a:r>
            <a:r>
              <a:rPr u="none" spc="45" dirty="0">
                <a:latin typeface="Tahoma"/>
                <a:cs typeface="Tahoma"/>
              </a:rPr>
              <a:t>sakit</a:t>
            </a:r>
            <a:r>
              <a:rPr u="none" spc="50" dirty="0">
                <a:latin typeface="Tahoma"/>
                <a:cs typeface="Tahoma"/>
              </a:rPr>
              <a:t> </a:t>
            </a:r>
            <a:r>
              <a:rPr u="none" spc="20" dirty="0">
                <a:latin typeface="Tahoma"/>
                <a:cs typeface="Tahoma"/>
              </a:rPr>
              <a:t>menular</a:t>
            </a:r>
            <a:r>
              <a:rPr u="none" spc="25" dirty="0">
                <a:latin typeface="Tahoma"/>
                <a:cs typeface="Tahoma"/>
              </a:rPr>
              <a:t> sebaiknya</a:t>
            </a:r>
            <a:r>
              <a:rPr u="none" spc="30" dirty="0">
                <a:latin typeface="Tahoma"/>
                <a:cs typeface="Tahoma"/>
              </a:rPr>
              <a:t> </a:t>
            </a:r>
            <a:r>
              <a:rPr u="none" spc="40" dirty="0">
                <a:latin typeface="Tahoma"/>
                <a:cs typeface="Tahoma"/>
              </a:rPr>
              <a:t>tidak </a:t>
            </a:r>
            <a:r>
              <a:rPr u="none" spc="45" dirty="0">
                <a:latin typeface="Tahoma"/>
                <a:cs typeface="Tahoma"/>
              </a:rPr>
              <a:t> </a:t>
            </a:r>
            <a:r>
              <a:rPr u="none" spc="25" dirty="0">
                <a:latin typeface="Tahoma"/>
                <a:cs typeface="Tahoma"/>
              </a:rPr>
              <a:t>d</a:t>
            </a:r>
            <a:r>
              <a:rPr u="none" spc="70" dirty="0">
                <a:latin typeface="Tahoma"/>
                <a:cs typeface="Tahoma"/>
              </a:rPr>
              <a:t>i</a:t>
            </a:r>
            <a:r>
              <a:rPr u="none" spc="35" dirty="0">
                <a:latin typeface="Tahoma"/>
                <a:cs typeface="Tahoma"/>
              </a:rPr>
              <a:t>p</a:t>
            </a:r>
            <a:r>
              <a:rPr u="none" spc="5" dirty="0">
                <a:latin typeface="Tahoma"/>
                <a:cs typeface="Tahoma"/>
              </a:rPr>
              <a:t>e</a:t>
            </a:r>
            <a:r>
              <a:rPr u="none" spc="60" dirty="0">
                <a:latin typeface="Tahoma"/>
                <a:cs typeface="Tahoma"/>
              </a:rPr>
              <a:t>r</a:t>
            </a:r>
            <a:r>
              <a:rPr u="none" spc="35" dirty="0">
                <a:latin typeface="Tahoma"/>
                <a:cs typeface="Tahoma"/>
              </a:rPr>
              <a:t>k</a:t>
            </a:r>
            <a:r>
              <a:rPr u="none" spc="5" dirty="0">
                <a:latin typeface="Tahoma"/>
                <a:cs typeface="Tahoma"/>
              </a:rPr>
              <a:t>en</a:t>
            </a:r>
            <a:r>
              <a:rPr u="none" spc="-20" dirty="0">
                <a:latin typeface="Tahoma"/>
                <a:cs typeface="Tahoma"/>
              </a:rPr>
              <a:t>a</a:t>
            </a:r>
            <a:r>
              <a:rPr u="none" spc="5" dirty="0">
                <a:latin typeface="Tahoma"/>
                <a:cs typeface="Tahoma"/>
              </a:rPr>
              <a:t>n</a:t>
            </a:r>
            <a:r>
              <a:rPr u="none" spc="35" dirty="0">
                <a:latin typeface="Tahoma"/>
                <a:cs typeface="Tahoma"/>
              </a:rPr>
              <a:t>k</a:t>
            </a:r>
            <a:r>
              <a:rPr u="none" spc="-20" dirty="0">
                <a:latin typeface="Tahoma"/>
                <a:cs typeface="Tahoma"/>
              </a:rPr>
              <a:t>a</a:t>
            </a:r>
            <a:r>
              <a:rPr u="none" spc="5" dirty="0">
                <a:latin typeface="Tahoma"/>
                <a:cs typeface="Tahoma"/>
              </a:rPr>
              <a:t>n</a:t>
            </a:r>
            <a:r>
              <a:rPr u="none" spc="-250" dirty="0">
                <a:latin typeface="Tahoma"/>
                <a:cs typeface="Tahoma"/>
              </a:rPr>
              <a:t> </a:t>
            </a:r>
            <a:r>
              <a:rPr u="none" spc="5" dirty="0">
                <a:latin typeface="Tahoma"/>
                <a:cs typeface="Tahoma"/>
              </a:rPr>
              <a:t>m</a:t>
            </a:r>
            <a:r>
              <a:rPr u="none" spc="-20" dirty="0">
                <a:latin typeface="Tahoma"/>
                <a:cs typeface="Tahoma"/>
              </a:rPr>
              <a:t>a</a:t>
            </a:r>
            <a:r>
              <a:rPr u="none" spc="50" dirty="0">
                <a:latin typeface="Tahoma"/>
                <a:cs typeface="Tahoma"/>
              </a:rPr>
              <a:t>s</a:t>
            </a:r>
            <a:r>
              <a:rPr u="none" spc="5" dirty="0">
                <a:latin typeface="Tahoma"/>
                <a:cs typeface="Tahoma"/>
              </a:rPr>
              <a:t>u</a:t>
            </a:r>
            <a:r>
              <a:rPr u="none" spc="35" dirty="0">
                <a:latin typeface="Tahoma"/>
                <a:cs typeface="Tahoma"/>
              </a:rPr>
              <a:t>k</a:t>
            </a:r>
            <a:r>
              <a:rPr u="none" spc="-250" dirty="0">
                <a:latin typeface="Tahoma"/>
                <a:cs typeface="Tahoma"/>
              </a:rPr>
              <a:t> </a:t>
            </a:r>
            <a:r>
              <a:rPr u="none" spc="35" dirty="0">
                <a:latin typeface="Tahoma"/>
                <a:cs typeface="Tahoma"/>
              </a:rPr>
              <a:t>k</a:t>
            </a:r>
            <a:r>
              <a:rPr u="none" spc="5" dirty="0">
                <a:latin typeface="Tahoma"/>
                <a:cs typeface="Tahoma"/>
              </a:rPr>
              <a:t>e</a:t>
            </a:r>
            <a:r>
              <a:rPr u="none" spc="60" dirty="0">
                <a:latin typeface="Tahoma"/>
                <a:cs typeface="Tahoma"/>
              </a:rPr>
              <a:t>r</a:t>
            </a:r>
            <a:r>
              <a:rPr u="none" spc="-90" dirty="0">
                <a:latin typeface="Tahoma"/>
                <a:cs typeface="Tahoma"/>
              </a:rPr>
              <a:t>j</a:t>
            </a:r>
            <a:r>
              <a:rPr u="none" spc="-20" dirty="0">
                <a:latin typeface="Tahoma"/>
                <a:cs typeface="Tahoma"/>
              </a:rPr>
              <a:t>a</a:t>
            </a:r>
          </a:p>
          <a:p>
            <a:pPr marL="368935" marR="5715" indent="-353060" algn="just">
              <a:lnSpc>
                <a:spcPts val="4200"/>
              </a:lnSpc>
              <a:buAutoNum type="arabicPeriod"/>
              <a:tabLst>
                <a:tab pos="369570" algn="l"/>
              </a:tabLst>
            </a:pPr>
            <a:r>
              <a:rPr u="none" spc="60" dirty="0">
                <a:latin typeface="Tahoma"/>
                <a:cs typeface="Tahoma"/>
              </a:rPr>
              <a:t>Bagi </a:t>
            </a:r>
            <a:r>
              <a:rPr u="none" dirty="0">
                <a:latin typeface="Tahoma"/>
                <a:cs typeface="Tahoma"/>
              </a:rPr>
              <a:t>karyawan </a:t>
            </a:r>
            <a:r>
              <a:rPr u="none" spc="20" dirty="0">
                <a:latin typeface="Tahoma"/>
                <a:cs typeface="Tahoma"/>
              </a:rPr>
              <a:t>yang </a:t>
            </a:r>
            <a:r>
              <a:rPr u="none" spc="30" dirty="0">
                <a:latin typeface="Tahoma"/>
                <a:cs typeface="Tahoma"/>
              </a:rPr>
              <a:t>menderita luka terbuka </a:t>
            </a:r>
            <a:r>
              <a:rPr u="none" spc="-130" dirty="0">
                <a:latin typeface="Tahoma"/>
                <a:cs typeface="Tahoma"/>
              </a:rPr>
              <a:t>( </a:t>
            </a:r>
            <a:r>
              <a:rPr u="none" spc="30" dirty="0">
                <a:latin typeface="Tahoma"/>
                <a:cs typeface="Tahoma"/>
              </a:rPr>
              <a:t>luka </a:t>
            </a:r>
            <a:r>
              <a:rPr u="none" spc="35" dirty="0">
                <a:latin typeface="Tahoma"/>
                <a:cs typeface="Tahoma"/>
              </a:rPr>
              <a:t> </a:t>
            </a:r>
            <a:r>
              <a:rPr u="none" spc="10" dirty="0">
                <a:latin typeface="Tahoma"/>
                <a:cs typeface="Tahoma"/>
              </a:rPr>
              <a:t>kulit,</a:t>
            </a:r>
            <a:r>
              <a:rPr u="none" spc="165" dirty="0">
                <a:latin typeface="Tahoma"/>
                <a:cs typeface="Tahoma"/>
              </a:rPr>
              <a:t> </a:t>
            </a:r>
            <a:r>
              <a:rPr u="none" spc="30" dirty="0">
                <a:latin typeface="Tahoma"/>
                <a:cs typeface="Tahoma"/>
              </a:rPr>
              <a:t>diare</a:t>
            </a:r>
            <a:r>
              <a:rPr u="none" spc="145" dirty="0">
                <a:latin typeface="Tahoma"/>
                <a:cs typeface="Tahoma"/>
              </a:rPr>
              <a:t> </a:t>
            </a:r>
            <a:r>
              <a:rPr u="none" spc="-235" dirty="0">
                <a:latin typeface="Tahoma"/>
                <a:cs typeface="Tahoma"/>
              </a:rPr>
              <a:t>,</a:t>
            </a:r>
            <a:r>
              <a:rPr u="none" spc="409" dirty="0">
                <a:latin typeface="Tahoma"/>
                <a:cs typeface="Tahoma"/>
              </a:rPr>
              <a:t> </a:t>
            </a:r>
            <a:r>
              <a:rPr u="none" spc="30" dirty="0">
                <a:latin typeface="Tahoma"/>
                <a:cs typeface="Tahoma"/>
              </a:rPr>
              <a:t>batuk</a:t>
            </a:r>
            <a:r>
              <a:rPr u="none" spc="145" dirty="0">
                <a:latin typeface="Tahoma"/>
                <a:cs typeface="Tahoma"/>
              </a:rPr>
              <a:t> </a:t>
            </a:r>
            <a:r>
              <a:rPr u="none" spc="5" dirty="0">
                <a:latin typeface="Tahoma"/>
                <a:cs typeface="Tahoma"/>
              </a:rPr>
              <a:t>dan</a:t>
            </a:r>
            <a:r>
              <a:rPr u="none" spc="170" dirty="0">
                <a:latin typeface="Tahoma"/>
                <a:cs typeface="Tahoma"/>
              </a:rPr>
              <a:t> </a:t>
            </a:r>
            <a:r>
              <a:rPr u="none" spc="45" dirty="0">
                <a:latin typeface="Tahoma"/>
                <a:cs typeface="Tahoma"/>
              </a:rPr>
              <a:t>flu</a:t>
            </a:r>
            <a:r>
              <a:rPr u="none" spc="130" dirty="0">
                <a:latin typeface="Tahoma"/>
                <a:cs typeface="Tahoma"/>
              </a:rPr>
              <a:t> </a:t>
            </a:r>
            <a:r>
              <a:rPr u="none" spc="-130" dirty="0">
                <a:latin typeface="Tahoma"/>
                <a:cs typeface="Tahoma"/>
              </a:rPr>
              <a:t>)</a:t>
            </a:r>
            <a:r>
              <a:rPr u="none" spc="305" dirty="0">
                <a:latin typeface="Tahoma"/>
                <a:cs typeface="Tahoma"/>
              </a:rPr>
              <a:t> </a:t>
            </a:r>
            <a:r>
              <a:rPr u="none" spc="40" dirty="0">
                <a:latin typeface="Tahoma"/>
                <a:cs typeface="Tahoma"/>
              </a:rPr>
              <a:t>tidak</a:t>
            </a:r>
            <a:r>
              <a:rPr u="none" spc="135" dirty="0">
                <a:latin typeface="Tahoma"/>
                <a:cs typeface="Tahoma"/>
              </a:rPr>
              <a:t> </a:t>
            </a:r>
            <a:r>
              <a:rPr u="none" spc="10" dirty="0">
                <a:latin typeface="Tahoma"/>
                <a:cs typeface="Tahoma"/>
              </a:rPr>
              <a:t>dipekerjakan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856611" y="7277020"/>
            <a:ext cx="9008110" cy="1625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79730">
              <a:lnSpc>
                <a:spcPct val="100000"/>
              </a:lnSpc>
              <a:spcBef>
                <a:spcPts val="700"/>
              </a:spcBef>
            </a:pPr>
            <a:r>
              <a:rPr sz="3000" spc="3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em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50" dirty="0">
                <a:solidFill>
                  <a:srgbClr val="183C36"/>
                </a:solidFill>
                <a:latin typeface="Tahoma"/>
                <a:cs typeface="Tahoma"/>
              </a:rPr>
              <a:t>s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3000" spc="-25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000" spc="25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3000" spc="-25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000" spc="35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3000" spc="60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90" dirty="0">
                <a:solidFill>
                  <a:srgbClr val="183C36"/>
                </a:solidFill>
                <a:latin typeface="Tahoma"/>
                <a:cs typeface="Tahoma"/>
              </a:rPr>
              <a:t>l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100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3000" spc="-235" dirty="0">
                <a:solidFill>
                  <a:srgbClr val="183C36"/>
                </a:solidFill>
                <a:latin typeface="Tahoma"/>
                <a:cs typeface="Tahoma"/>
              </a:rPr>
              <a:t>.</a:t>
            </a:r>
            <a:endParaRPr sz="3000">
              <a:latin typeface="Tahoma"/>
              <a:cs typeface="Tahoma"/>
            </a:endParaRPr>
          </a:p>
          <a:p>
            <a:pPr marL="379730" indent="-352425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380365" algn="l"/>
              </a:tabLst>
            </a:pPr>
            <a:r>
              <a:rPr sz="3000" spc="90" dirty="0">
                <a:solidFill>
                  <a:srgbClr val="183C36"/>
                </a:solidFill>
                <a:latin typeface="Tahoma"/>
                <a:cs typeface="Tahoma"/>
              </a:rPr>
              <a:t>M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eme</a:t>
            </a:r>
            <a:r>
              <a:rPr sz="3000" spc="25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3000" spc="60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3000" spc="7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3000" spc="3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3000" spc="-25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000" spc="35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en</a:t>
            </a:r>
            <a:r>
              <a:rPr sz="3000" spc="30" dirty="0">
                <a:solidFill>
                  <a:srgbClr val="183C36"/>
                </a:solidFill>
                <a:latin typeface="Tahoma"/>
                <a:cs typeface="Tahoma"/>
              </a:rPr>
              <a:t>g</a:t>
            </a:r>
            <a:r>
              <a:rPr sz="3000" spc="15" dirty="0">
                <a:solidFill>
                  <a:srgbClr val="183C36"/>
                </a:solidFill>
                <a:latin typeface="Tahoma"/>
                <a:cs typeface="Tahoma"/>
              </a:rPr>
              <a:t>o</a:t>
            </a:r>
            <a:r>
              <a:rPr sz="3000" spc="25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100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3000" spc="-25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000" spc="35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25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-25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000" spc="3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60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3000" spc="65" dirty="0">
                <a:solidFill>
                  <a:srgbClr val="183C36"/>
                </a:solidFill>
                <a:latin typeface="Tahoma"/>
                <a:cs typeface="Tahoma"/>
              </a:rPr>
              <a:t>y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-114" dirty="0">
                <a:solidFill>
                  <a:srgbClr val="183C36"/>
                </a:solidFill>
                <a:latin typeface="Tahoma"/>
                <a:cs typeface="Tahoma"/>
              </a:rPr>
              <a:t>w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3000" spc="-25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183C36"/>
                </a:solidFill>
                <a:latin typeface="Tahoma"/>
                <a:cs typeface="Tahoma"/>
              </a:rPr>
              <a:t>y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3000" spc="30" dirty="0">
                <a:solidFill>
                  <a:srgbClr val="183C36"/>
                </a:solidFill>
                <a:latin typeface="Tahoma"/>
                <a:cs typeface="Tahoma"/>
              </a:rPr>
              <a:t>g</a:t>
            </a:r>
            <a:r>
              <a:rPr sz="3000" spc="-25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183C36"/>
                </a:solidFill>
                <a:latin typeface="Tahoma"/>
                <a:cs typeface="Tahoma"/>
              </a:rPr>
              <a:t>s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3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3000" spc="7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3000" spc="100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endParaRPr sz="3000">
              <a:latin typeface="Tahoma"/>
              <a:cs typeface="Tahoma"/>
            </a:endParaRPr>
          </a:p>
          <a:p>
            <a:pPr marL="379730" indent="-367665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380365" algn="l"/>
              </a:tabLst>
            </a:pPr>
            <a:r>
              <a:rPr sz="3000" spc="225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en</a:t>
            </a:r>
            <a:r>
              <a:rPr sz="3000" spc="7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3000" spc="30" dirty="0">
                <a:solidFill>
                  <a:srgbClr val="183C36"/>
                </a:solidFill>
                <a:latin typeface="Tahoma"/>
                <a:cs typeface="Tahoma"/>
              </a:rPr>
              <a:t>g</a:t>
            </a:r>
            <a:r>
              <a:rPr sz="3000" spc="3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100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3000" spc="-25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000" spc="3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3000" spc="50" dirty="0">
                <a:solidFill>
                  <a:srgbClr val="183C36"/>
                </a:solidFill>
                <a:latin typeface="Tahoma"/>
                <a:cs typeface="Tahoma"/>
              </a:rPr>
              <a:t>s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eh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100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3000" spc="-25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000" spc="3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60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3000" spc="65" dirty="0">
                <a:solidFill>
                  <a:srgbClr val="183C36"/>
                </a:solidFill>
                <a:latin typeface="Tahoma"/>
                <a:cs typeface="Tahoma"/>
              </a:rPr>
              <a:t>y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-114" dirty="0">
                <a:solidFill>
                  <a:srgbClr val="183C36"/>
                </a:solidFill>
                <a:latin typeface="Tahoma"/>
                <a:cs typeface="Tahoma"/>
              </a:rPr>
              <a:t>w</a:t>
            </a:r>
            <a:r>
              <a:rPr sz="30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0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4417711"/>
            <a:ext cx="1438275" cy="1408430"/>
          </a:xfrm>
          <a:custGeom>
            <a:avLst/>
            <a:gdLst/>
            <a:ahLst/>
            <a:cxnLst/>
            <a:rect l="l" t="t" r="r" b="b"/>
            <a:pathLst>
              <a:path w="1438275" h="1408429">
                <a:moveTo>
                  <a:pt x="678305" y="1408387"/>
                </a:moveTo>
                <a:lnTo>
                  <a:pt x="566168" y="1384052"/>
                </a:lnTo>
                <a:lnTo>
                  <a:pt x="582870" y="1315980"/>
                </a:lnTo>
                <a:lnTo>
                  <a:pt x="622998" y="1149295"/>
                </a:lnTo>
                <a:lnTo>
                  <a:pt x="671582" y="940290"/>
                </a:lnTo>
                <a:lnTo>
                  <a:pt x="713652" y="745258"/>
                </a:lnTo>
                <a:lnTo>
                  <a:pt x="656765" y="766619"/>
                </a:lnTo>
                <a:lnTo>
                  <a:pt x="599888" y="788382"/>
                </a:lnTo>
                <a:lnTo>
                  <a:pt x="543668" y="810288"/>
                </a:lnTo>
                <a:lnTo>
                  <a:pt x="488750" y="832076"/>
                </a:lnTo>
                <a:lnTo>
                  <a:pt x="435781" y="853486"/>
                </a:lnTo>
                <a:lnTo>
                  <a:pt x="385404" y="874257"/>
                </a:lnTo>
                <a:lnTo>
                  <a:pt x="338267" y="894128"/>
                </a:lnTo>
                <a:lnTo>
                  <a:pt x="295014" y="912839"/>
                </a:lnTo>
                <a:lnTo>
                  <a:pt x="256292" y="930129"/>
                </a:lnTo>
                <a:lnTo>
                  <a:pt x="122611" y="995015"/>
                </a:lnTo>
                <a:lnTo>
                  <a:pt x="77398" y="1015225"/>
                </a:lnTo>
                <a:lnTo>
                  <a:pt x="54125" y="1024255"/>
                </a:lnTo>
                <a:lnTo>
                  <a:pt x="47536" y="1026327"/>
                </a:lnTo>
                <a:lnTo>
                  <a:pt x="0" y="927162"/>
                </a:lnTo>
                <a:lnTo>
                  <a:pt x="79998" y="895337"/>
                </a:lnTo>
                <a:lnTo>
                  <a:pt x="270666" y="818568"/>
                </a:lnTo>
                <a:lnTo>
                  <a:pt x="498016" y="724916"/>
                </a:lnTo>
                <a:lnTo>
                  <a:pt x="688056" y="642443"/>
                </a:lnTo>
                <a:lnTo>
                  <a:pt x="639653" y="609827"/>
                </a:lnTo>
                <a:lnTo>
                  <a:pt x="591187" y="577570"/>
                </a:lnTo>
                <a:lnTo>
                  <a:pt x="543168" y="546001"/>
                </a:lnTo>
                <a:lnTo>
                  <a:pt x="496109" y="515450"/>
                </a:lnTo>
                <a:lnTo>
                  <a:pt x="450519" y="486245"/>
                </a:lnTo>
                <a:lnTo>
                  <a:pt x="406910" y="458716"/>
                </a:lnTo>
                <a:lnTo>
                  <a:pt x="365793" y="433192"/>
                </a:lnTo>
                <a:lnTo>
                  <a:pt x="327678" y="410001"/>
                </a:lnTo>
                <a:lnTo>
                  <a:pt x="293078" y="389474"/>
                </a:lnTo>
                <a:lnTo>
                  <a:pt x="164491" y="318617"/>
                </a:lnTo>
                <a:lnTo>
                  <a:pt x="121430" y="293084"/>
                </a:lnTo>
                <a:lnTo>
                  <a:pt x="100538" y="279186"/>
                </a:lnTo>
                <a:lnTo>
                  <a:pt x="95072" y="274985"/>
                </a:lnTo>
                <a:lnTo>
                  <a:pt x="157844" y="184945"/>
                </a:lnTo>
                <a:lnTo>
                  <a:pt x="221140" y="226210"/>
                </a:lnTo>
                <a:lnTo>
                  <a:pt x="375795" y="326164"/>
                </a:lnTo>
                <a:lnTo>
                  <a:pt x="568958" y="449047"/>
                </a:lnTo>
                <a:lnTo>
                  <a:pt x="747781" y="559096"/>
                </a:lnTo>
                <a:lnTo>
                  <a:pt x="759093" y="504500"/>
                </a:lnTo>
                <a:lnTo>
                  <a:pt x="770598" y="452788"/>
                </a:lnTo>
                <a:lnTo>
                  <a:pt x="782337" y="403120"/>
                </a:lnTo>
                <a:lnTo>
                  <a:pt x="794354" y="354654"/>
                </a:lnTo>
                <a:lnTo>
                  <a:pt x="806690" y="306549"/>
                </a:lnTo>
                <a:lnTo>
                  <a:pt x="857651" y="112159"/>
                </a:lnTo>
                <a:lnTo>
                  <a:pt x="873782" y="47681"/>
                </a:lnTo>
                <a:lnTo>
                  <a:pt x="882371" y="11378"/>
                </a:lnTo>
                <a:lnTo>
                  <a:pt x="884904" y="0"/>
                </a:lnTo>
                <a:lnTo>
                  <a:pt x="1040311" y="33460"/>
                </a:lnTo>
                <a:lnTo>
                  <a:pt x="1024742" y="82083"/>
                </a:lnTo>
                <a:lnTo>
                  <a:pt x="985233" y="206619"/>
                </a:lnTo>
                <a:lnTo>
                  <a:pt x="932583" y="375072"/>
                </a:lnTo>
                <a:lnTo>
                  <a:pt x="877591" y="555446"/>
                </a:lnTo>
                <a:lnTo>
                  <a:pt x="926101" y="535155"/>
                </a:lnTo>
                <a:lnTo>
                  <a:pt x="973341" y="516014"/>
                </a:lnTo>
                <a:lnTo>
                  <a:pt x="1019971" y="497650"/>
                </a:lnTo>
                <a:lnTo>
                  <a:pt x="1066652" y="479692"/>
                </a:lnTo>
                <a:lnTo>
                  <a:pt x="1114045" y="461767"/>
                </a:lnTo>
                <a:lnTo>
                  <a:pt x="1162808" y="443505"/>
                </a:lnTo>
                <a:lnTo>
                  <a:pt x="1259747" y="406289"/>
                </a:lnTo>
                <a:lnTo>
                  <a:pt x="1324462" y="380766"/>
                </a:lnTo>
                <a:lnTo>
                  <a:pt x="1360609" y="366079"/>
                </a:lnTo>
                <a:lnTo>
                  <a:pt x="1371846" y="361374"/>
                </a:lnTo>
                <a:lnTo>
                  <a:pt x="1438275" y="498867"/>
                </a:lnTo>
                <a:lnTo>
                  <a:pt x="1392338" y="513810"/>
                </a:lnTo>
                <a:lnTo>
                  <a:pt x="1273726" y="552708"/>
                </a:lnTo>
                <a:lnTo>
                  <a:pt x="1111235" y="606663"/>
                </a:lnTo>
                <a:lnTo>
                  <a:pt x="933659" y="666778"/>
                </a:lnTo>
                <a:lnTo>
                  <a:pt x="979362" y="694574"/>
                </a:lnTo>
                <a:lnTo>
                  <a:pt x="1022868" y="721826"/>
                </a:lnTo>
                <a:lnTo>
                  <a:pt x="1064818" y="748813"/>
                </a:lnTo>
                <a:lnTo>
                  <a:pt x="1105852" y="775810"/>
                </a:lnTo>
                <a:lnTo>
                  <a:pt x="1146607" y="803095"/>
                </a:lnTo>
                <a:lnTo>
                  <a:pt x="1187726" y="830943"/>
                </a:lnTo>
                <a:lnTo>
                  <a:pt x="1229847" y="859633"/>
                </a:lnTo>
                <a:lnTo>
                  <a:pt x="1316349" y="917172"/>
                </a:lnTo>
                <a:lnTo>
                  <a:pt x="1374741" y="955376"/>
                </a:lnTo>
                <a:lnTo>
                  <a:pt x="1407764" y="976583"/>
                </a:lnTo>
                <a:lnTo>
                  <a:pt x="1418163" y="983133"/>
                </a:lnTo>
                <a:lnTo>
                  <a:pt x="1331623" y="1107850"/>
                </a:lnTo>
                <a:lnTo>
                  <a:pt x="1288476" y="1075663"/>
                </a:lnTo>
                <a:lnTo>
                  <a:pt x="1177968" y="993627"/>
                </a:lnTo>
                <a:lnTo>
                  <a:pt x="1028494" y="883531"/>
                </a:lnTo>
                <a:lnTo>
                  <a:pt x="868449" y="767160"/>
                </a:lnTo>
                <a:lnTo>
                  <a:pt x="826398" y="737350"/>
                </a:lnTo>
                <a:lnTo>
                  <a:pt x="810104" y="798513"/>
                </a:lnTo>
                <a:lnTo>
                  <a:pt x="794264" y="859881"/>
                </a:lnTo>
                <a:lnTo>
                  <a:pt x="779074" y="920599"/>
                </a:lnTo>
                <a:lnTo>
                  <a:pt x="764733" y="979814"/>
                </a:lnTo>
                <a:lnTo>
                  <a:pt x="751437" y="1036670"/>
                </a:lnTo>
                <a:lnTo>
                  <a:pt x="739385" y="1090314"/>
                </a:lnTo>
                <a:lnTo>
                  <a:pt x="728773" y="1139892"/>
                </a:lnTo>
                <a:lnTo>
                  <a:pt x="719800" y="1184549"/>
                </a:lnTo>
                <a:lnTo>
                  <a:pt x="712662" y="1223431"/>
                </a:lnTo>
                <a:lnTo>
                  <a:pt x="695788" y="1332159"/>
                </a:lnTo>
                <a:lnTo>
                  <a:pt x="686532" y="1378805"/>
                </a:lnTo>
                <a:lnTo>
                  <a:pt x="680476" y="1402065"/>
                </a:lnTo>
                <a:lnTo>
                  <a:pt x="678305" y="1408387"/>
                </a:lnTo>
                <a:close/>
              </a:path>
            </a:pathLst>
          </a:custGeom>
          <a:solidFill>
            <a:srgbClr val="ECB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95070" y="3"/>
            <a:ext cx="3990974" cy="57054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08542"/>
            <a:ext cx="6839169" cy="46784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1091" y="59026"/>
            <a:ext cx="79838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35" dirty="0">
                <a:latin typeface="Times New Roman"/>
                <a:cs typeface="Times New Roman"/>
              </a:rPr>
              <a:t>P</a:t>
            </a:r>
            <a:r>
              <a:rPr spc="-1010" dirty="0">
                <a:latin typeface="Times New Roman"/>
                <a:cs typeface="Times New Roman"/>
              </a:rPr>
              <a:t>E</a:t>
            </a:r>
            <a:r>
              <a:rPr spc="-1019" dirty="0">
                <a:latin typeface="Times New Roman"/>
                <a:cs typeface="Times New Roman"/>
              </a:rPr>
              <a:t>R</a:t>
            </a:r>
            <a:r>
              <a:rPr spc="-725" dirty="0">
                <a:latin typeface="Times New Roman"/>
                <a:cs typeface="Times New Roman"/>
              </a:rPr>
              <a:t>I</a:t>
            </a:r>
            <a:r>
              <a:rPr spc="-1170" dirty="0">
                <a:latin typeface="Times New Roman"/>
                <a:cs typeface="Times New Roman"/>
              </a:rPr>
              <a:t>L</a:t>
            </a:r>
            <a:r>
              <a:rPr spc="-1060" dirty="0">
                <a:latin typeface="Times New Roman"/>
                <a:cs typeface="Times New Roman"/>
              </a:rPr>
              <a:t>A</a:t>
            </a:r>
            <a:r>
              <a:rPr spc="-1250" dirty="0">
                <a:latin typeface="Times New Roman"/>
                <a:cs typeface="Times New Roman"/>
              </a:rPr>
              <a:t>K</a:t>
            </a:r>
            <a:r>
              <a:rPr spc="-1110" dirty="0">
                <a:latin typeface="Times New Roman"/>
                <a:cs typeface="Times New Roman"/>
              </a:rPr>
              <a:t>U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805" dirty="0">
                <a:latin typeface="Times New Roman"/>
                <a:cs typeface="Times New Roman"/>
              </a:rPr>
              <a:t>H</a:t>
            </a:r>
            <a:r>
              <a:rPr spc="-1550" dirty="0">
                <a:latin typeface="Times New Roman"/>
                <a:cs typeface="Times New Roman"/>
              </a:rPr>
              <a:t>Y</a:t>
            </a:r>
            <a:r>
              <a:rPr spc="-625" dirty="0">
                <a:latin typeface="Times New Roman"/>
                <a:cs typeface="Times New Roman"/>
              </a:rPr>
              <a:t>GI</a:t>
            </a:r>
            <a:r>
              <a:rPr spc="-1010" dirty="0">
                <a:latin typeface="Times New Roman"/>
                <a:cs typeface="Times New Roman"/>
              </a:rPr>
              <a:t>E</a:t>
            </a:r>
            <a:r>
              <a:rPr spc="-755" dirty="0">
                <a:latin typeface="Times New Roman"/>
                <a:cs typeface="Times New Roman"/>
              </a:rPr>
              <a:t>N</a:t>
            </a:r>
            <a:r>
              <a:rPr spc="-1010" dirty="0"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49987" y="1415181"/>
            <a:ext cx="207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37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1</a:t>
            </a:r>
            <a:r>
              <a:rPr sz="2400" u="heavy" spc="-34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091" y="2183127"/>
            <a:ext cx="48583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30" dirty="0">
                <a:solidFill>
                  <a:srgbClr val="183C36"/>
                </a:solidFill>
                <a:latin typeface="Tahoma"/>
                <a:cs typeface="Tahoma"/>
              </a:rPr>
              <a:t>Mencuci</a:t>
            </a:r>
            <a:r>
              <a:rPr sz="2100" spc="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tangan</a:t>
            </a:r>
            <a:r>
              <a:rPr sz="2100" spc="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dengan</a:t>
            </a:r>
            <a:r>
              <a:rPr sz="2100" spc="18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25" dirty="0">
                <a:solidFill>
                  <a:srgbClr val="183C36"/>
                </a:solidFill>
                <a:latin typeface="Tahoma"/>
                <a:cs typeface="Tahoma"/>
              </a:rPr>
              <a:t>air</a:t>
            </a:r>
            <a:r>
              <a:rPr sz="2100" spc="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yang</a:t>
            </a:r>
            <a:r>
              <a:rPr sz="2100" spc="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25" dirty="0">
                <a:solidFill>
                  <a:srgbClr val="183C36"/>
                </a:solidFill>
                <a:latin typeface="Tahoma"/>
                <a:cs typeface="Tahoma"/>
              </a:rPr>
              <a:t>bersih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091" y="2503167"/>
            <a:ext cx="365188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tabLst>
                <a:tab pos="796925" algn="l"/>
                <a:tab pos="1854835" algn="l"/>
                <a:tab pos="2326005" algn="l"/>
                <a:tab pos="3201035" algn="l"/>
              </a:tabLst>
            </a:pP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spc="-1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n	</a:t>
            </a:r>
            <a:r>
              <a:rPr sz="2100" spc="35" dirty="0">
                <a:solidFill>
                  <a:srgbClr val="183C36"/>
                </a:solidFill>
                <a:latin typeface="Tahoma"/>
                <a:cs typeface="Tahoma"/>
              </a:rPr>
              <a:t>s</a:t>
            </a:r>
            <a:r>
              <a:rPr sz="2100" spc="-1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un	</a:t>
            </a:r>
            <a:r>
              <a:rPr sz="2100" spc="35" dirty="0">
                <a:solidFill>
                  <a:srgbClr val="183C36"/>
                </a:solidFill>
                <a:latin typeface="Tahoma"/>
                <a:cs typeface="Tahoma"/>
              </a:rPr>
              <a:t>s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2100" spc="65" dirty="0">
                <a:solidFill>
                  <a:srgbClr val="183C36"/>
                </a:solidFill>
                <a:latin typeface="Tahoma"/>
                <a:cs typeface="Tahoma"/>
              </a:rPr>
              <a:t>l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um	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spc="-1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n  mengerjakan		pekerjaan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4323" y="2503167"/>
            <a:ext cx="887094" cy="7683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05"/>
              </a:spcBef>
            </a:pPr>
            <a:r>
              <a:rPr sz="2100" spc="35" dirty="0">
                <a:solidFill>
                  <a:srgbClr val="183C36"/>
                </a:solidFill>
                <a:latin typeface="Tahoma"/>
                <a:cs typeface="Tahoma"/>
              </a:rPr>
              <a:t>s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2100" spc="70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2100" spc="65" dirty="0">
                <a:solidFill>
                  <a:srgbClr val="183C36"/>
                </a:solidFill>
                <a:latin typeface="Tahoma"/>
                <a:cs typeface="Tahoma"/>
              </a:rPr>
              <a:t>l</a:t>
            </a:r>
            <a:r>
              <a:rPr sz="2100" spc="-1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h</a:t>
            </a:r>
            <a:endParaRPr sz="2100">
              <a:latin typeface="Tahoma"/>
              <a:cs typeface="Tahoma"/>
            </a:endParaRPr>
          </a:p>
          <a:p>
            <a:pPr marR="8255" algn="r">
              <a:lnSpc>
                <a:spcPct val="100000"/>
              </a:lnSpc>
              <a:spcBef>
                <a:spcPts val="405"/>
              </a:spcBef>
            </a:pP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yang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1091" y="3246117"/>
            <a:ext cx="4863465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100"/>
              </a:spcBef>
            </a:pP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berhubungan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dengan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-5" dirty="0">
                <a:solidFill>
                  <a:srgbClr val="183C36"/>
                </a:solidFill>
                <a:latin typeface="Tahoma"/>
                <a:cs typeface="Tahoma"/>
              </a:rPr>
              <a:t>produk,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sehabis 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 dari</a:t>
            </a:r>
            <a:r>
              <a:rPr sz="2100" spc="2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kamar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45" dirty="0">
                <a:solidFill>
                  <a:srgbClr val="183C36"/>
                </a:solidFill>
                <a:latin typeface="Tahoma"/>
                <a:cs typeface="Tahoma"/>
              </a:rPr>
              <a:t>mandi/</a:t>
            </a:r>
            <a:r>
              <a:rPr sz="2100" spc="5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-35" dirty="0">
                <a:solidFill>
                  <a:srgbClr val="183C36"/>
                </a:solidFill>
                <a:latin typeface="Tahoma"/>
                <a:cs typeface="Tahoma"/>
              </a:rPr>
              <a:t>WC</a:t>
            </a:r>
            <a:r>
              <a:rPr sz="2100" spc="-3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atau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bahkan 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-1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2100" spc="-1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2100" spc="45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100" spc="65" dirty="0">
                <a:solidFill>
                  <a:srgbClr val="183C36"/>
                </a:solidFill>
                <a:latin typeface="Tahoma"/>
                <a:cs typeface="Tahoma"/>
              </a:rPr>
              <a:t>l</a:t>
            </a:r>
            <a:r>
              <a:rPr sz="2100" spc="-1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spc="45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100" spc="35" dirty="0">
                <a:solidFill>
                  <a:srgbClr val="183C36"/>
                </a:solidFill>
                <a:latin typeface="Tahoma"/>
                <a:cs typeface="Tahoma"/>
              </a:rPr>
              <a:t>s</a:t>
            </a:r>
            <a:r>
              <a:rPr sz="2100" spc="-1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spc="-1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2100" spc="45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70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2100" spc="-1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g</a:t>
            </a:r>
            <a:r>
              <a:rPr sz="2100" spc="-1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2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o</a:t>
            </a:r>
            <a:r>
              <a:rPr sz="2100" spc="70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o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2100" spc="-165" dirty="0">
                <a:solidFill>
                  <a:srgbClr val="183C36"/>
                </a:solidFill>
                <a:latin typeface="Tahoma"/>
                <a:cs typeface="Tahoma"/>
              </a:rPr>
              <a:t>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09607" y="1447816"/>
            <a:ext cx="28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204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2</a:t>
            </a:r>
            <a:r>
              <a:rPr sz="2400" u="heavy" spc="-34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5032" y="2171200"/>
            <a:ext cx="3729990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3220">
              <a:lnSpc>
                <a:spcPct val="114199"/>
              </a:lnSpc>
              <a:spcBef>
                <a:spcPts val="100"/>
              </a:spcBef>
            </a:pPr>
            <a:r>
              <a:rPr sz="2100" spc="-25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60" dirty="0">
                <a:solidFill>
                  <a:srgbClr val="183C36"/>
                </a:solidFill>
                <a:latin typeface="Tahoma"/>
                <a:cs typeface="Tahoma"/>
              </a:rPr>
              <a:t>M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100" spc="-165" dirty="0">
                <a:solidFill>
                  <a:srgbClr val="183C36"/>
                </a:solidFill>
                <a:latin typeface="Tahoma"/>
                <a:cs typeface="Tahoma"/>
              </a:rPr>
              <a:t>,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m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num</a:t>
            </a:r>
            <a:r>
              <a:rPr sz="2100" spc="-165" dirty="0">
                <a:solidFill>
                  <a:srgbClr val="183C36"/>
                </a:solidFill>
                <a:latin typeface="Tahoma"/>
                <a:cs typeface="Tahoma"/>
              </a:rPr>
              <a:t>,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n  me</a:t>
            </a:r>
            <a:r>
              <a:rPr sz="2100" spc="35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o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o</a:t>
            </a:r>
            <a:r>
              <a:rPr sz="2100" spc="2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100" spc="60" dirty="0">
                <a:solidFill>
                  <a:srgbClr val="183C36"/>
                </a:solidFill>
                <a:latin typeface="Tahoma"/>
                <a:cs typeface="Tahoma"/>
              </a:rPr>
              <a:t>l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g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un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g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2100" spc="35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o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u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100" spc="30" dirty="0">
                <a:solidFill>
                  <a:srgbClr val="183C36"/>
                </a:solidFill>
                <a:latin typeface="Tahoma"/>
                <a:cs typeface="Tahoma"/>
              </a:rPr>
              <a:t>s</a:t>
            </a:r>
            <a:r>
              <a:rPr sz="2100" spc="45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11434" y="3493069"/>
            <a:ext cx="277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0" dirty="0">
                <a:solidFill>
                  <a:srgbClr val="183C36"/>
                </a:solidFill>
                <a:latin typeface="Tahoma"/>
                <a:cs typeface="Tahoma"/>
              </a:rPr>
              <a:t>3</a:t>
            </a:r>
            <a:r>
              <a:rPr sz="2400" spc="-185" dirty="0">
                <a:solidFill>
                  <a:srgbClr val="183C36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88651" y="4216452"/>
            <a:ext cx="392302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0" marR="5080" indent="-495934">
              <a:lnSpc>
                <a:spcPct val="114199"/>
              </a:lnSpc>
              <a:spcBef>
                <a:spcPts val="100"/>
              </a:spcBef>
            </a:pP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55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90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h</a:t>
            </a:r>
            <a:r>
              <a:rPr sz="2100" spc="-300" dirty="0">
                <a:solidFill>
                  <a:srgbClr val="183C36"/>
                </a:solidFill>
                <a:latin typeface="Trebuchet MS"/>
                <a:cs typeface="Trebuchet MS"/>
              </a:rPr>
              <a:t>,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20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110" dirty="0">
                <a:solidFill>
                  <a:srgbClr val="183C36"/>
                </a:solidFill>
                <a:latin typeface="Trebuchet MS"/>
                <a:cs typeface="Trebuchet MS"/>
              </a:rPr>
              <a:t>s  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dan</a:t>
            </a:r>
            <a:r>
              <a:rPr sz="2100" spc="-14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5" dirty="0">
                <a:solidFill>
                  <a:srgbClr val="183C36"/>
                </a:solidFill>
                <a:latin typeface="Trebuchet MS"/>
                <a:cs typeface="Trebuchet MS"/>
              </a:rPr>
              <a:t>dahak</a:t>
            </a:r>
            <a:r>
              <a:rPr sz="2100" spc="-14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sembarangan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45284" y="1447816"/>
            <a:ext cx="276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solidFill>
                  <a:srgbClr val="183C36"/>
                </a:solidFill>
                <a:latin typeface="Tahoma"/>
                <a:cs typeface="Tahoma"/>
              </a:rPr>
              <a:t>4</a:t>
            </a:r>
            <a:r>
              <a:rPr sz="2400" spc="-185" dirty="0">
                <a:solidFill>
                  <a:srgbClr val="183C36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60782" y="2171200"/>
            <a:ext cx="3045460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090" marR="5080" indent="-708025">
              <a:lnSpc>
                <a:spcPct val="114199"/>
              </a:lnSpc>
              <a:spcBef>
                <a:spcPts val="100"/>
              </a:spcBef>
            </a:pPr>
            <a:r>
              <a:rPr sz="2100" spc="-25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mem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u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g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30" dirty="0">
                <a:solidFill>
                  <a:srgbClr val="183C36"/>
                </a:solidFill>
                <a:latin typeface="Tahoma"/>
                <a:cs typeface="Tahoma"/>
              </a:rPr>
              <a:t>s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m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h  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sembarangan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95861" y="3493069"/>
            <a:ext cx="288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15" dirty="0">
                <a:solidFill>
                  <a:srgbClr val="183C36"/>
                </a:solidFill>
                <a:latin typeface="Tahoma"/>
                <a:cs typeface="Tahoma"/>
              </a:rPr>
              <a:t>5</a:t>
            </a:r>
            <a:r>
              <a:rPr sz="2400" spc="-185" dirty="0">
                <a:solidFill>
                  <a:srgbClr val="183C36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36149" y="4216452"/>
            <a:ext cx="3608704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03835">
              <a:lnSpc>
                <a:spcPct val="114199"/>
              </a:lnSpc>
              <a:spcBef>
                <a:spcPts val="100"/>
              </a:spcBef>
            </a:pP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Menggunakan</a:t>
            </a:r>
            <a:r>
              <a:rPr sz="2100" spc="-15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pelindung</a:t>
            </a:r>
            <a:r>
              <a:rPr sz="2100" spc="-15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45" dirty="0">
                <a:solidFill>
                  <a:srgbClr val="183C36"/>
                </a:solidFill>
                <a:latin typeface="Trebuchet MS"/>
                <a:cs typeface="Trebuchet MS"/>
              </a:rPr>
              <a:t>kerja </a:t>
            </a:r>
            <a:r>
              <a:rPr sz="2100" spc="-62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5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-5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35" dirty="0">
                <a:solidFill>
                  <a:srgbClr val="183C36"/>
                </a:solidFill>
                <a:latin typeface="Trebuchet MS"/>
                <a:cs typeface="Trebuchet MS"/>
              </a:rPr>
              <a:t>o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47497" y="5633967"/>
            <a:ext cx="276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solidFill>
                  <a:srgbClr val="183C36"/>
                </a:solidFill>
                <a:latin typeface="Tahoma"/>
                <a:cs typeface="Tahoma"/>
              </a:rPr>
              <a:t>6</a:t>
            </a:r>
            <a:r>
              <a:rPr sz="2400" spc="-185" dirty="0">
                <a:solidFill>
                  <a:srgbClr val="183C36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02595" y="6357348"/>
            <a:ext cx="3766185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7025" marR="5080" indent="-1584960">
              <a:lnSpc>
                <a:spcPct val="114199"/>
              </a:lnSpc>
              <a:spcBef>
                <a:spcPts val="100"/>
              </a:spcBef>
            </a:pPr>
            <a:r>
              <a:rPr sz="2100" spc="60" dirty="0">
                <a:solidFill>
                  <a:srgbClr val="183C36"/>
                </a:solidFill>
                <a:latin typeface="Tahoma"/>
                <a:cs typeface="Tahoma"/>
              </a:rPr>
              <a:t>M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en</a:t>
            </a:r>
            <a:r>
              <a:rPr sz="2100" spc="-70" dirty="0">
                <a:solidFill>
                  <a:srgbClr val="183C36"/>
                </a:solidFill>
                <a:latin typeface="Tahoma"/>
                <a:cs typeface="Tahoma"/>
              </a:rPr>
              <a:t>j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g</a:t>
            </a:r>
            <a:r>
              <a:rPr sz="2100" spc="-1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20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2100" spc="35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2100" spc="30" dirty="0">
                <a:solidFill>
                  <a:srgbClr val="183C36"/>
                </a:solidFill>
                <a:latin typeface="Tahoma"/>
                <a:cs typeface="Tahoma"/>
              </a:rPr>
              <a:t>s</a:t>
            </a:r>
            <a:r>
              <a:rPr sz="2100" spc="40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h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65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100" spc="15" dirty="0">
                <a:solidFill>
                  <a:srgbClr val="183C36"/>
                </a:solidFill>
                <a:latin typeface="Tahoma"/>
                <a:cs typeface="Tahoma"/>
              </a:rPr>
              <a:t>g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spc="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2100" spc="-17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2100" spc="-2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183C36"/>
                </a:solidFill>
                <a:latin typeface="Tahoma"/>
                <a:cs typeface="Tahoma"/>
              </a:rPr>
              <a:t>n  </a:t>
            </a:r>
            <a:r>
              <a:rPr sz="2100" spc="10" dirty="0">
                <a:solidFill>
                  <a:srgbClr val="183C36"/>
                </a:solidFill>
                <a:latin typeface="Tahoma"/>
                <a:cs typeface="Tahoma"/>
              </a:rPr>
              <a:t>kuku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42075" y="7772008"/>
            <a:ext cx="2495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solidFill>
                  <a:srgbClr val="183C36"/>
                </a:solidFill>
                <a:latin typeface="Tahoma"/>
                <a:cs typeface="Tahoma"/>
              </a:rPr>
              <a:t>7</a:t>
            </a:r>
            <a:r>
              <a:rPr sz="2400" spc="-185" dirty="0">
                <a:solidFill>
                  <a:srgbClr val="183C36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89636" y="8495392"/>
            <a:ext cx="3754754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199"/>
              </a:lnSpc>
              <a:spcBef>
                <a:spcPts val="100"/>
              </a:spcBef>
            </a:pP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55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20" dirty="0">
                <a:solidFill>
                  <a:srgbClr val="183C36"/>
                </a:solidFill>
                <a:latin typeface="Trebuchet MS"/>
                <a:cs typeface="Trebuchet MS"/>
              </a:rPr>
              <a:t>gg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un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c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c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-300" dirty="0">
                <a:solidFill>
                  <a:srgbClr val="183C36"/>
                </a:solidFill>
                <a:latin typeface="Trebuchet MS"/>
                <a:cs typeface="Trebuchet MS"/>
              </a:rPr>
              <a:t>,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245" dirty="0">
                <a:solidFill>
                  <a:srgbClr val="183C36"/>
                </a:solidFill>
                <a:latin typeface="Trebuchet MS"/>
                <a:cs typeface="Trebuchet MS"/>
              </a:rPr>
              <a:t>j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15" dirty="0">
                <a:solidFill>
                  <a:srgbClr val="183C36"/>
                </a:solidFill>
                <a:latin typeface="Trebuchet MS"/>
                <a:cs typeface="Trebuchet MS"/>
              </a:rPr>
              <a:t>m  </a:t>
            </a:r>
            <a:r>
              <a:rPr sz="2100" spc="-5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20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-300" dirty="0">
                <a:solidFill>
                  <a:srgbClr val="183C36"/>
                </a:solidFill>
                <a:latin typeface="Trebuchet MS"/>
                <a:cs typeface="Trebuchet MS"/>
              </a:rPr>
              <a:t>,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20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20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-300" dirty="0">
                <a:solidFill>
                  <a:srgbClr val="183C36"/>
                </a:solidFill>
                <a:latin typeface="Trebuchet MS"/>
                <a:cs typeface="Trebuchet MS"/>
              </a:rPr>
              <a:t>,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-5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13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  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w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-5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-245" dirty="0">
                <a:solidFill>
                  <a:srgbClr val="183C36"/>
                </a:solidFill>
                <a:latin typeface="Trebuchet MS"/>
                <a:cs typeface="Trebuchet MS"/>
              </a:rPr>
              <a:t>j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35" dirty="0">
                <a:solidFill>
                  <a:srgbClr val="183C36"/>
                </a:solidFill>
                <a:latin typeface="Trebuchet MS"/>
                <a:cs typeface="Trebuchet MS"/>
              </a:rPr>
              <a:t>o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721710" y="6763013"/>
            <a:ext cx="280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40" dirty="0">
                <a:solidFill>
                  <a:srgbClr val="183C36"/>
                </a:solidFill>
                <a:latin typeface="Tahoma"/>
                <a:cs typeface="Tahoma"/>
              </a:rPr>
              <a:t>8</a:t>
            </a:r>
            <a:r>
              <a:rPr sz="2400" spc="-185" dirty="0">
                <a:solidFill>
                  <a:srgbClr val="183C36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956025" y="7486396"/>
            <a:ext cx="3811270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9325" marR="5080" indent="-936625">
              <a:lnSpc>
                <a:spcPct val="114199"/>
              </a:lnSpc>
              <a:spcBef>
                <a:spcPts val="100"/>
              </a:spcBef>
            </a:pP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Jangan</a:t>
            </a:r>
            <a:r>
              <a:rPr sz="2100" spc="-16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35" dirty="0">
                <a:solidFill>
                  <a:srgbClr val="183C36"/>
                </a:solidFill>
                <a:latin typeface="Trebuchet MS"/>
                <a:cs typeface="Trebuchet MS"/>
              </a:rPr>
              <a:t>menggunakan</a:t>
            </a:r>
            <a:r>
              <a:rPr sz="2100" spc="-16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kosmetik </a:t>
            </a:r>
            <a:r>
              <a:rPr sz="2100" spc="-61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183C36"/>
                </a:solidFill>
                <a:latin typeface="Trebuchet MS"/>
                <a:cs typeface="Trebuchet MS"/>
              </a:rPr>
              <a:t>yang</a:t>
            </a:r>
            <a:r>
              <a:rPr sz="2100" spc="-14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15" dirty="0">
                <a:solidFill>
                  <a:srgbClr val="183C36"/>
                </a:solidFill>
                <a:latin typeface="Trebuchet MS"/>
                <a:cs typeface="Trebuchet MS"/>
              </a:rPr>
              <a:t>berlebihan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275" y="159353"/>
            <a:ext cx="9984105" cy="18923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ts val="7020"/>
              </a:lnSpc>
              <a:spcBef>
                <a:spcPts val="860"/>
              </a:spcBef>
            </a:pPr>
            <a:r>
              <a:rPr sz="6400" spc="530" dirty="0"/>
              <a:t>U</a:t>
            </a:r>
            <a:r>
              <a:rPr sz="6400" spc="-70" dirty="0"/>
              <a:t>S</a:t>
            </a:r>
            <a:r>
              <a:rPr sz="6400" spc="570" dirty="0"/>
              <a:t>A</a:t>
            </a:r>
            <a:r>
              <a:rPr sz="6400" spc="775" dirty="0"/>
              <a:t>H</a:t>
            </a:r>
            <a:r>
              <a:rPr sz="6400" spc="575" dirty="0"/>
              <a:t>A</a:t>
            </a:r>
            <a:r>
              <a:rPr sz="6400" spc="-1540" dirty="0"/>
              <a:t> </a:t>
            </a:r>
            <a:r>
              <a:rPr sz="6400" spc="530" dirty="0"/>
              <a:t>U</a:t>
            </a:r>
            <a:r>
              <a:rPr sz="6400" spc="810" dirty="0"/>
              <a:t>N</a:t>
            </a:r>
            <a:r>
              <a:rPr sz="6400" spc="-210" dirty="0"/>
              <a:t>T</a:t>
            </a:r>
            <a:r>
              <a:rPr sz="6400" spc="530" dirty="0"/>
              <a:t>U</a:t>
            </a:r>
            <a:r>
              <a:rPr sz="6400" spc="420" dirty="0"/>
              <a:t>K</a:t>
            </a:r>
            <a:r>
              <a:rPr sz="6400" spc="-1540" dirty="0"/>
              <a:t> </a:t>
            </a:r>
            <a:r>
              <a:rPr sz="6400" spc="1764" dirty="0"/>
              <a:t>M</a:t>
            </a:r>
            <a:r>
              <a:rPr sz="6400" spc="-105" dirty="0"/>
              <a:t>E</a:t>
            </a:r>
            <a:r>
              <a:rPr sz="6400" spc="810" dirty="0"/>
              <a:t>N</a:t>
            </a:r>
            <a:r>
              <a:rPr sz="6400" spc="994" dirty="0"/>
              <a:t>G</a:t>
            </a:r>
            <a:r>
              <a:rPr sz="6400" spc="775" dirty="0"/>
              <a:t>H</a:t>
            </a:r>
            <a:r>
              <a:rPr sz="6400" spc="-1650" dirty="0"/>
              <a:t>I</a:t>
            </a:r>
            <a:r>
              <a:rPr sz="6400" spc="810" dirty="0"/>
              <a:t>N</a:t>
            </a:r>
            <a:r>
              <a:rPr sz="6400" spc="735" dirty="0"/>
              <a:t>D</a:t>
            </a:r>
            <a:r>
              <a:rPr sz="6400" spc="570" dirty="0"/>
              <a:t>A</a:t>
            </a:r>
            <a:r>
              <a:rPr sz="6400" spc="250" dirty="0"/>
              <a:t>R</a:t>
            </a:r>
            <a:r>
              <a:rPr sz="6400" spc="-1645" dirty="0"/>
              <a:t>I  </a:t>
            </a:r>
            <a:r>
              <a:rPr sz="6400" spc="505" dirty="0"/>
              <a:t>PENCEMARAN</a:t>
            </a:r>
            <a:endParaRPr sz="6400"/>
          </a:p>
        </p:txBody>
      </p:sp>
      <p:sp>
        <p:nvSpPr>
          <p:cNvPr id="3" name="object 3"/>
          <p:cNvSpPr txBox="1"/>
          <p:nvPr/>
        </p:nvSpPr>
        <p:spPr>
          <a:xfrm>
            <a:off x="296275" y="3767382"/>
            <a:ext cx="2418080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28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1.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14199"/>
              </a:lnSpc>
              <a:spcBef>
                <a:spcPts val="2285"/>
              </a:spcBef>
            </a:pPr>
            <a:r>
              <a:rPr sz="2100" spc="-15" dirty="0">
                <a:solidFill>
                  <a:srgbClr val="183C36"/>
                </a:solidFill>
                <a:latin typeface="Microsoft Sans Serif"/>
                <a:cs typeface="Microsoft Sans Serif"/>
              </a:rPr>
              <a:t>Menggunakan</a:t>
            </a:r>
            <a:r>
              <a:rPr sz="2100" spc="-114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85" dirty="0">
                <a:solidFill>
                  <a:srgbClr val="183C36"/>
                </a:solidFill>
                <a:latin typeface="Microsoft Sans Serif"/>
                <a:cs typeface="Microsoft Sans Serif"/>
              </a:rPr>
              <a:t>tutup </a:t>
            </a:r>
            <a:r>
              <a:rPr sz="2100" spc="-54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kepala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0566" y="3767382"/>
            <a:ext cx="3143250" cy="287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2.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14199"/>
              </a:lnSpc>
              <a:spcBef>
                <a:spcPts val="2285"/>
              </a:spcBef>
            </a:pPr>
            <a:r>
              <a:rPr sz="2100" spc="-15" dirty="0">
                <a:solidFill>
                  <a:srgbClr val="183C36"/>
                </a:solidFill>
                <a:latin typeface="Microsoft Sans Serif"/>
                <a:cs typeface="Microsoft Sans Serif"/>
              </a:rPr>
              <a:t>Menggunakan </a:t>
            </a:r>
            <a:r>
              <a:rPr sz="21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pakaian </a:t>
            </a:r>
            <a:r>
              <a:rPr sz="2100" spc="-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20" dirty="0">
                <a:solidFill>
                  <a:srgbClr val="183C36"/>
                </a:solidFill>
                <a:latin typeface="Microsoft Sans Serif"/>
                <a:cs typeface="Microsoft Sans Serif"/>
              </a:rPr>
              <a:t>kerja </a:t>
            </a:r>
            <a:r>
              <a:rPr sz="21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dan </a:t>
            </a: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perlengkapan 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20" dirty="0">
                <a:solidFill>
                  <a:srgbClr val="183C36"/>
                </a:solidFill>
                <a:latin typeface="Microsoft Sans Serif"/>
                <a:cs typeface="Microsoft Sans Serif"/>
              </a:rPr>
              <a:t>kerja </a:t>
            </a:r>
            <a:r>
              <a:rPr sz="2100" spc="30" dirty="0">
                <a:solidFill>
                  <a:srgbClr val="183C36"/>
                </a:solidFill>
                <a:latin typeface="Microsoft Sans Serif"/>
                <a:cs typeface="Microsoft Sans Serif"/>
              </a:rPr>
              <a:t>seperti </a:t>
            </a:r>
            <a:r>
              <a:rPr sz="2100" spc="-35" dirty="0">
                <a:solidFill>
                  <a:srgbClr val="183C36"/>
                </a:solidFill>
                <a:latin typeface="Microsoft Sans Serif"/>
                <a:cs typeface="Microsoft Sans Serif"/>
              </a:rPr>
              <a:t>alas </a:t>
            </a:r>
            <a:r>
              <a:rPr sz="2100" spc="-5" dirty="0">
                <a:solidFill>
                  <a:srgbClr val="183C36"/>
                </a:solidFill>
                <a:latin typeface="Microsoft Sans Serif"/>
                <a:cs typeface="Microsoft Sans Serif"/>
              </a:rPr>
              <a:t>kaki, </a:t>
            </a:r>
            <a:r>
              <a:rPr sz="210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75" dirty="0">
                <a:solidFill>
                  <a:srgbClr val="183C36"/>
                </a:solidFill>
                <a:latin typeface="Microsoft Sans Serif"/>
                <a:cs typeface="Microsoft Sans Serif"/>
              </a:rPr>
              <a:t>s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110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un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g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95" dirty="0">
                <a:solidFill>
                  <a:srgbClr val="183C36"/>
                </a:solidFill>
                <a:latin typeface="Microsoft Sans Serif"/>
                <a:cs typeface="Microsoft Sans Serif"/>
              </a:rPr>
              <a:t>t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ng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n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14" dirty="0">
                <a:solidFill>
                  <a:srgbClr val="183C36"/>
                </a:solidFill>
                <a:latin typeface="Microsoft Sans Serif"/>
                <a:cs typeface="Microsoft Sans Serif"/>
              </a:rPr>
              <a:t>,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95" dirty="0">
                <a:solidFill>
                  <a:srgbClr val="183C36"/>
                </a:solidFill>
                <a:latin typeface="Microsoft Sans Serif"/>
                <a:cs typeface="Microsoft Sans Serif"/>
              </a:rPr>
              <a:t>t</a:t>
            </a: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u</a:t>
            </a:r>
            <a:r>
              <a:rPr sz="2100" spc="195" dirty="0">
                <a:solidFill>
                  <a:srgbClr val="183C36"/>
                </a:solidFill>
                <a:latin typeface="Microsoft Sans Serif"/>
                <a:cs typeface="Microsoft Sans Serif"/>
              </a:rPr>
              <a:t>t</a:t>
            </a: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u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p  </a:t>
            </a:r>
            <a:r>
              <a:rPr sz="2100" spc="-25" dirty="0">
                <a:solidFill>
                  <a:srgbClr val="183C36"/>
                </a:solidFill>
                <a:latin typeface="Microsoft Sans Serif"/>
                <a:cs typeface="Microsoft Sans Serif"/>
              </a:rPr>
              <a:t>kepala, </a:t>
            </a:r>
            <a:r>
              <a:rPr sz="2100" spc="15" dirty="0">
                <a:solidFill>
                  <a:srgbClr val="183C36"/>
                </a:solidFill>
                <a:latin typeface="Microsoft Sans Serif"/>
                <a:cs typeface="Microsoft Sans Serif"/>
              </a:rPr>
              <a:t>hidung </a:t>
            </a:r>
            <a:r>
              <a:rPr sz="21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dan </a:t>
            </a:r>
            <a:r>
              <a:rPr sz="2100" spc="60" dirty="0">
                <a:solidFill>
                  <a:srgbClr val="183C36"/>
                </a:solidFill>
                <a:latin typeface="Microsoft Sans Serif"/>
                <a:cs typeface="Microsoft Sans Serif"/>
              </a:rPr>
              <a:t>mulut </a:t>
            </a:r>
            <a:r>
              <a:rPr sz="2100" spc="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dan</a:t>
            </a:r>
            <a:r>
              <a:rPr sz="2100" spc="-9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perlengkapan</a:t>
            </a:r>
            <a:r>
              <a:rPr sz="21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lainnya.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65803" y="3759391"/>
            <a:ext cx="277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10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3</a:t>
            </a:r>
            <a:r>
              <a:rPr sz="2400" u="heavy" spc="-13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65803" y="4428406"/>
            <a:ext cx="2397760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2100" dirty="0">
                <a:solidFill>
                  <a:srgbClr val="183C36"/>
                </a:solidFill>
                <a:latin typeface="Microsoft Sans Serif"/>
                <a:cs typeface="Microsoft Sans Serif"/>
              </a:rPr>
              <a:t>kebersihan </a:t>
            </a:r>
            <a:r>
              <a:rPr sz="2100" spc="-25" dirty="0">
                <a:solidFill>
                  <a:srgbClr val="183C36"/>
                </a:solidFill>
                <a:latin typeface="Microsoft Sans Serif"/>
                <a:cs typeface="Microsoft Sans Serif"/>
              </a:rPr>
              <a:t>badan </a:t>
            </a:r>
            <a:r>
              <a:rPr sz="21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sebelum</a:t>
            </a:r>
            <a:r>
              <a:rPr sz="2100" spc="-13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melakukan </a:t>
            </a:r>
            <a:r>
              <a:rPr sz="2100" spc="-54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40" dirty="0">
                <a:solidFill>
                  <a:srgbClr val="183C36"/>
                </a:solidFill>
                <a:latin typeface="Microsoft Sans Serif"/>
                <a:cs typeface="Microsoft Sans Serif"/>
              </a:rPr>
              <a:t>aktivitas</a:t>
            </a:r>
            <a:endParaRPr sz="21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381754" y="0"/>
            <a:ext cx="5951220" cy="3314700"/>
            <a:chOff x="11381754" y="0"/>
            <a:chExt cx="5951220" cy="3314700"/>
          </a:xfrm>
        </p:grpSpPr>
        <p:sp>
          <p:nvSpPr>
            <p:cNvPr id="8" name="object 8"/>
            <p:cNvSpPr/>
            <p:nvPr/>
          </p:nvSpPr>
          <p:spPr>
            <a:xfrm>
              <a:off x="13063208" y="0"/>
              <a:ext cx="4269740" cy="3314700"/>
            </a:xfrm>
            <a:custGeom>
              <a:avLst/>
              <a:gdLst/>
              <a:ahLst/>
              <a:cxnLst/>
              <a:rect l="l" t="t" r="r" b="b"/>
              <a:pathLst>
                <a:path w="4269740" h="3314700">
                  <a:moveTo>
                    <a:pt x="182770" y="1523999"/>
                  </a:moveTo>
                  <a:lnTo>
                    <a:pt x="107436" y="1523999"/>
                  </a:lnTo>
                  <a:lnTo>
                    <a:pt x="75831" y="1511299"/>
                  </a:lnTo>
                  <a:lnTo>
                    <a:pt x="27493" y="1485899"/>
                  </a:lnTo>
                  <a:lnTo>
                    <a:pt x="2648" y="1435099"/>
                  </a:lnTo>
                  <a:lnTo>
                    <a:pt x="0" y="1409699"/>
                  </a:lnTo>
                  <a:lnTo>
                    <a:pt x="2947" y="1384299"/>
                  </a:lnTo>
                  <a:lnTo>
                    <a:pt x="24684" y="1333499"/>
                  </a:lnTo>
                  <a:lnTo>
                    <a:pt x="65968" y="1282699"/>
                  </a:lnTo>
                  <a:lnTo>
                    <a:pt x="124908" y="1231899"/>
                  </a:lnTo>
                  <a:lnTo>
                    <a:pt x="160409" y="1219199"/>
                  </a:lnTo>
                  <a:lnTo>
                    <a:pt x="199615" y="1193799"/>
                  </a:lnTo>
                  <a:lnTo>
                    <a:pt x="242289" y="1181099"/>
                  </a:lnTo>
                  <a:lnTo>
                    <a:pt x="288195" y="1155699"/>
                  </a:lnTo>
                  <a:lnTo>
                    <a:pt x="337098" y="1142999"/>
                  </a:lnTo>
                  <a:lnTo>
                    <a:pt x="388760" y="1117599"/>
                  </a:lnTo>
                  <a:lnTo>
                    <a:pt x="499417" y="1092199"/>
                  </a:lnTo>
                  <a:lnTo>
                    <a:pt x="557939" y="1066799"/>
                  </a:lnTo>
                  <a:lnTo>
                    <a:pt x="680191" y="1041399"/>
                  </a:lnTo>
                  <a:lnTo>
                    <a:pt x="743446" y="1015999"/>
                  </a:lnTo>
                  <a:lnTo>
                    <a:pt x="1080336" y="952499"/>
                  </a:lnTo>
                  <a:lnTo>
                    <a:pt x="1406482" y="901699"/>
                  </a:lnTo>
                  <a:lnTo>
                    <a:pt x="1652817" y="876299"/>
                  </a:lnTo>
                  <a:lnTo>
                    <a:pt x="1750277" y="863599"/>
                  </a:lnTo>
                  <a:lnTo>
                    <a:pt x="1660076" y="787399"/>
                  </a:lnTo>
                  <a:lnTo>
                    <a:pt x="1443061" y="622299"/>
                  </a:lnTo>
                  <a:lnTo>
                    <a:pt x="1179618" y="431799"/>
                  </a:lnTo>
                  <a:lnTo>
                    <a:pt x="950133" y="279399"/>
                  </a:lnTo>
                  <a:lnTo>
                    <a:pt x="908900" y="253999"/>
                  </a:lnTo>
                  <a:lnTo>
                    <a:pt x="867960" y="215899"/>
                  </a:lnTo>
                  <a:lnTo>
                    <a:pt x="827643" y="190499"/>
                  </a:lnTo>
                  <a:lnTo>
                    <a:pt x="788279" y="152399"/>
                  </a:lnTo>
                  <a:lnTo>
                    <a:pt x="750200" y="114299"/>
                  </a:lnTo>
                  <a:lnTo>
                    <a:pt x="713736" y="63499"/>
                  </a:lnTo>
                  <a:lnTo>
                    <a:pt x="679217" y="25399"/>
                  </a:lnTo>
                  <a:lnTo>
                    <a:pt x="657302" y="0"/>
                  </a:lnTo>
                  <a:lnTo>
                    <a:pt x="1358994" y="0"/>
                  </a:lnTo>
                  <a:lnTo>
                    <a:pt x="1513406" y="152399"/>
                  </a:lnTo>
                  <a:lnTo>
                    <a:pt x="1834180" y="507999"/>
                  </a:lnTo>
                  <a:lnTo>
                    <a:pt x="1975382" y="673099"/>
                  </a:lnTo>
                  <a:lnTo>
                    <a:pt x="2703290" y="673099"/>
                  </a:lnTo>
                  <a:lnTo>
                    <a:pt x="2689577" y="723899"/>
                  </a:lnTo>
                  <a:lnTo>
                    <a:pt x="3187753" y="723899"/>
                  </a:lnTo>
                  <a:lnTo>
                    <a:pt x="2970510" y="850899"/>
                  </a:lnTo>
                  <a:lnTo>
                    <a:pt x="2810315" y="939799"/>
                  </a:lnTo>
                  <a:lnTo>
                    <a:pt x="3004468" y="965199"/>
                  </a:lnTo>
                  <a:lnTo>
                    <a:pt x="3442654" y="1015999"/>
                  </a:lnTo>
                  <a:lnTo>
                    <a:pt x="3908467" y="1079499"/>
                  </a:lnTo>
                  <a:lnTo>
                    <a:pt x="4185499" y="1130299"/>
                  </a:lnTo>
                  <a:lnTo>
                    <a:pt x="4214226" y="1130299"/>
                  </a:lnTo>
                  <a:lnTo>
                    <a:pt x="4237154" y="1155699"/>
                  </a:lnTo>
                  <a:lnTo>
                    <a:pt x="4254122" y="1168399"/>
                  </a:lnTo>
                  <a:lnTo>
                    <a:pt x="4264969" y="1193799"/>
                  </a:lnTo>
                  <a:lnTo>
                    <a:pt x="1803484" y="1193799"/>
                  </a:lnTo>
                  <a:lnTo>
                    <a:pt x="1672674" y="1219199"/>
                  </a:lnTo>
                  <a:lnTo>
                    <a:pt x="1366321" y="1257299"/>
                  </a:lnTo>
                  <a:lnTo>
                    <a:pt x="743446" y="1371599"/>
                  </a:lnTo>
                  <a:lnTo>
                    <a:pt x="702706" y="1384299"/>
                  </a:lnTo>
                  <a:lnTo>
                    <a:pt x="659047" y="1396999"/>
                  </a:lnTo>
                  <a:lnTo>
                    <a:pt x="613017" y="1409699"/>
                  </a:lnTo>
                  <a:lnTo>
                    <a:pt x="565166" y="1435099"/>
                  </a:lnTo>
                  <a:lnTo>
                    <a:pt x="317840" y="1498599"/>
                  </a:lnTo>
                  <a:lnTo>
                    <a:pt x="270607" y="1511299"/>
                  </a:lnTo>
                  <a:lnTo>
                    <a:pt x="225401" y="1511299"/>
                  </a:lnTo>
                  <a:lnTo>
                    <a:pt x="182770" y="1523999"/>
                  </a:lnTo>
                  <a:close/>
                </a:path>
                <a:path w="4269740" h="3314700">
                  <a:moveTo>
                    <a:pt x="2703290" y="673099"/>
                  </a:moveTo>
                  <a:lnTo>
                    <a:pt x="1975382" y="673099"/>
                  </a:lnTo>
                  <a:lnTo>
                    <a:pt x="1905804" y="431799"/>
                  </a:lnTo>
                  <a:lnTo>
                    <a:pt x="1900496" y="419099"/>
                  </a:lnTo>
                  <a:lnTo>
                    <a:pt x="1893022" y="393699"/>
                  </a:lnTo>
                  <a:lnTo>
                    <a:pt x="1883535" y="368299"/>
                  </a:lnTo>
                  <a:lnTo>
                    <a:pt x="1872186" y="330199"/>
                  </a:lnTo>
                  <a:lnTo>
                    <a:pt x="1859130" y="292099"/>
                  </a:lnTo>
                  <a:lnTo>
                    <a:pt x="1844517" y="253999"/>
                  </a:lnTo>
                  <a:lnTo>
                    <a:pt x="1828502" y="203199"/>
                  </a:lnTo>
                  <a:lnTo>
                    <a:pt x="1811235" y="152399"/>
                  </a:lnTo>
                  <a:lnTo>
                    <a:pt x="1792869" y="101599"/>
                  </a:lnTo>
                  <a:lnTo>
                    <a:pt x="1773557" y="50799"/>
                  </a:lnTo>
                  <a:lnTo>
                    <a:pt x="1753183" y="0"/>
                  </a:lnTo>
                  <a:lnTo>
                    <a:pt x="2142584" y="0"/>
                  </a:lnTo>
                  <a:lnTo>
                    <a:pt x="2239208" y="228599"/>
                  </a:lnTo>
                  <a:lnTo>
                    <a:pt x="2319178" y="431799"/>
                  </a:lnTo>
                  <a:lnTo>
                    <a:pt x="2768716" y="431799"/>
                  </a:lnTo>
                  <a:lnTo>
                    <a:pt x="2737572" y="546099"/>
                  </a:lnTo>
                  <a:lnTo>
                    <a:pt x="2703290" y="673099"/>
                  </a:lnTo>
                  <a:close/>
                </a:path>
                <a:path w="4269740" h="3314700">
                  <a:moveTo>
                    <a:pt x="2768716" y="431799"/>
                  </a:moveTo>
                  <a:lnTo>
                    <a:pt x="2319178" y="431799"/>
                  </a:lnTo>
                  <a:lnTo>
                    <a:pt x="2377820" y="266699"/>
                  </a:lnTo>
                  <a:lnTo>
                    <a:pt x="2471838" y="0"/>
                  </a:lnTo>
                  <a:lnTo>
                    <a:pt x="2886187" y="0"/>
                  </a:lnTo>
                  <a:lnTo>
                    <a:pt x="2844848" y="152399"/>
                  </a:lnTo>
                  <a:lnTo>
                    <a:pt x="2768716" y="431799"/>
                  </a:lnTo>
                  <a:close/>
                </a:path>
                <a:path w="4269740" h="3314700">
                  <a:moveTo>
                    <a:pt x="3187753" y="723899"/>
                  </a:moveTo>
                  <a:lnTo>
                    <a:pt x="2689577" y="723899"/>
                  </a:lnTo>
                  <a:lnTo>
                    <a:pt x="2840659" y="609599"/>
                  </a:lnTo>
                  <a:lnTo>
                    <a:pt x="3186086" y="355599"/>
                  </a:lnTo>
                  <a:lnTo>
                    <a:pt x="3564127" y="63499"/>
                  </a:lnTo>
                  <a:lnTo>
                    <a:pt x="3673072" y="0"/>
                  </a:lnTo>
                  <a:lnTo>
                    <a:pt x="4106270" y="0"/>
                  </a:lnTo>
                  <a:lnTo>
                    <a:pt x="4115682" y="12699"/>
                  </a:lnTo>
                  <a:lnTo>
                    <a:pt x="4122026" y="50799"/>
                  </a:lnTo>
                  <a:lnTo>
                    <a:pt x="4121647" y="76199"/>
                  </a:lnTo>
                  <a:lnTo>
                    <a:pt x="4113808" y="114299"/>
                  </a:lnTo>
                  <a:lnTo>
                    <a:pt x="4072801" y="177799"/>
                  </a:lnTo>
                  <a:lnTo>
                    <a:pt x="4038158" y="203199"/>
                  </a:lnTo>
                  <a:lnTo>
                    <a:pt x="3751342" y="393699"/>
                  </a:lnTo>
                  <a:lnTo>
                    <a:pt x="3187753" y="723899"/>
                  </a:lnTo>
                  <a:close/>
                </a:path>
                <a:path w="4269740" h="3314700">
                  <a:moveTo>
                    <a:pt x="628848" y="2641599"/>
                  </a:moveTo>
                  <a:lnTo>
                    <a:pt x="607617" y="2616199"/>
                  </a:lnTo>
                  <a:lnTo>
                    <a:pt x="592752" y="2578099"/>
                  </a:lnTo>
                  <a:lnTo>
                    <a:pt x="583827" y="2539999"/>
                  </a:lnTo>
                  <a:lnTo>
                    <a:pt x="580415" y="2489199"/>
                  </a:lnTo>
                  <a:lnTo>
                    <a:pt x="582088" y="2451099"/>
                  </a:lnTo>
                  <a:lnTo>
                    <a:pt x="588421" y="2412999"/>
                  </a:lnTo>
                  <a:lnTo>
                    <a:pt x="598986" y="2362199"/>
                  </a:lnTo>
                  <a:lnTo>
                    <a:pt x="613355" y="2324099"/>
                  </a:lnTo>
                  <a:lnTo>
                    <a:pt x="631103" y="2285999"/>
                  </a:lnTo>
                  <a:lnTo>
                    <a:pt x="651802" y="2235199"/>
                  </a:lnTo>
                  <a:lnTo>
                    <a:pt x="675026" y="2197099"/>
                  </a:lnTo>
                  <a:lnTo>
                    <a:pt x="700347" y="2146299"/>
                  </a:lnTo>
                  <a:lnTo>
                    <a:pt x="727338" y="2108199"/>
                  </a:lnTo>
                  <a:lnTo>
                    <a:pt x="755573" y="2070099"/>
                  </a:lnTo>
                  <a:lnTo>
                    <a:pt x="784625" y="2031999"/>
                  </a:lnTo>
                  <a:lnTo>
                    <a:pt x="843471" y="1955799"/>
                  </a:lnTo>
                  <a:lnTo>
                    <a:pt x="872412" y="1917699"/>
                  </a:lnTo>
                  <a:lnTo>
                    <a:pt x="900461" y="1892299"/>
                  </a:lnTo>
                  <a:lnTo>
                    <a:pt x="927193" y="1854199"/>
                  </a:lnTo>
                  <a:lnTo>
                    <a:pt x="952180" y="1828799"/>
                  </a:lnTo>
                  <a:lnTo>
                    <a:pt x="1155989" y="1663699"/>
                  </a:lnTo>
                  <a:lnTo>
                    <a:pt x="1440759" y="1447799"/>
                  </a:lnTo>
                  <a:lnTo>
                    <a:pt x="1803484" y="1193799"/>
                  </a:lnTo>
                  <a:lnTo>
                    <a:pt x="2877846" y="1193799"/>
                  </a:lnTo>
                  <a:lnTo>
                    <a:pt x="2982373" y="1308099"/>
                  </a:lnTo>
                  <a:lnTo>
                    <a:pt x="3113830" y="1447799"/>
                  </a:lnTo>
                  <a:lnTo>
                    <a:pt x="2028588" y="1447799"/>
                  </a:lnTo>
                  <a:lnTo>
                    <a:pt x="1834052" y="1676399"/>
                  </a:lnTo>
                  <a:lnTo>
                    <a:pt x="1393180" y="2146299"/>
                  </a:lnTo>
                  <a:lnTo>
                    <a:pt x="920077" y="2565399"/>
                  </a:lnTo>
                  <a:lnTo>
                    <a:pt x="628848" y="2641599"/>
                  </a:lnTo>
                  <a:close/>
                </a:path>
                <a:path w="4269740" h="3314700">
                  <a:moveTo>
                    <a:pt x="4112043" y="1371599"/>
                  </a:moveTo>
                  <a:lnTo>
                    <a:pt x="4001323" y="1371599"/>
                  </a:lnTo>
                  <a:lnTo>
                    <a:pt x="3701460" y="1333499"/>
                  </a:lnTo>
                  <a:lnTo>
                    <a:pt x="3329079" y="1269999"/>
                  </a:lnTo>
                  <a:lnTo>
                    <a:pt x="3011950" y="1219199"/>
                  </a:lnTo>
                  <a:lnTo>
                    <a:pt x="2877846" y="1193799"/>
                  </a:lnTo>
                  <a:lnTo>
                    <a:pt x="4264969" y="1193799"/>
                  </a:lnTo>
                  <a:lnTo>
                    <a:pt x="4269533" y="1219199"/>
                  </a:lnTo>
                  <a:lnTo>
                    <a:pt x="4267654" y="1244599"/>
                  </a:lnTo>
                  <a:lnTo>
                    <a:pt x="4243920" y="1295399"/>
                  </a:lnTo>
                  <a:lnTo>
                    <a:pt x="4192480" y="1346199"/>
                  </a:lnTo>
                  <a:lnTo>
                    <a:pt x="4155966" y="1358899"/>
                  </a:lnTo>
                  <a:lnTo>
                    <a:pt x="4112043" y="1371599"/>
                  </a:lnTo>
                  <a:close/>
                </a:path>
                <a:path w="4269740" h="3314700">
                  <a:moveTo>
                    <a:pt x="1856535" y="3174999"/>
                  </a:moveTo>
                  <a:lnTo>
                    <a:pt x="1792391" y="3174999"/>
                  </a:lnTo>
                  <a:lnTo>
                    <a:pt x="1762122" y="3162299"/>
                  </a:lnTo>
                  <a:lnTo>
                    <a:pt x="1733708" y="3136899"/>
                  </a:lnTo>
                  <a:lnTo>
                    <a:pt x="1684397" y="3073399"/>
                  </a:lnTo>
                  <a:lnTo>
                    <a:pt x="1664479" y="3035299"/>
                  </a:lnTo>
                  <a:lnTo>
                    <a:pt x="1648371" y="2997199"/>
                  </a:lnTo>
                  <a:lnTo>
                    <a:pt x="1636561" y="2946399"/>
                  </a:lnTo>
                  <a:lnTo>
                    <a:pt x="1629540" y="2895599"/>
                  </a:lnTo>
                  <a:lnTo>
                    <a:pt x="1628543" y="2844799"/>
                  </a:lnTo>
                  <a:lnTo>
                    <a:pt x="1632093" y="2806699"/>
                  </a:lnTo>
                  <a:lnTo>
                    <a:pt x="1639473" y="2755899"/>
                  </a:lnTo>
                  <a:lnTo>
                    <a:pt x="1649968" y="2717799"/>
                  </a:lnTo>
                  <a:lnTo>
                    <a:pt x="1662861" y="2666999"/>
                  </a:lnTo>
                  <a:lnTo>
                    <a:pt x="1677436" y="2616199"/>
                  </a:lnTo>
                  <a:lnTo>
                    <a:pt x="1708771" y="2527299"/>
                  </a:lnTo>
                  <a:lnTo>
                    <a:pt x="1724098" y="2476499"/>
                  </a:lnTo>
                  <a:lnTo>
                    <a:pt x="1738244" y="2425699"/>
                  </a:lnTo>
                  <a:lnTo>
                    <a:pt x="1750492" y="2374899"/>
                  </a:lnTo>
                  <a:lnTo>
                    <a:pt x="1760128" y="2324099"/>
                  </a:lnTo>
                  <a:lnTo>
                    <a:pt x="1766434" y="2273299"/>
                  </a:lnTo>
                  <a:lnTo>
                    <a:pt x="1768695" y="2209799"/>
                  </a:lnTo>
                  <a:lnTo>
                    <a:pt x="1809304" y="1993899"/>
                  </a:lnTo>
                  <a:lnTo>
                    <a:pt x="1898642" y="1739899"/>
                  </a:lnTo>
                  <a:lnTo>
                    <a:pt x="1987980" y="1536699"/>
                  </a:lnTo>
                  <a:lnTo>
                    <a:pt x="2028588" y="1447799"/>
                  </a:lnTo>
                  <a:lnTo>
                    <a:pt x="3113830" y="1447799"/>
                  </a:lnTo>
                  <a:lnTo>
                    <a:pt x="3125781" y="1460499"/>
                  </a:lnTo>
                  <a:lnTo>
                    <a:pt x="2685484" y="1460499"/>
                  </a:lnTo>
                  <a:lnTo>
                    <a:pt x="2693478" y="1587499"/>
                  </a:lnTo>
                  <a:lnTo>
                    <a:pt x="2694182" y="1600199"/>
                  </a:lnTo>
                  <a:lnTo>
                    <a:pt x="2407173" y="1600199"/>
                  </a:lnTo>
                  <a:lnTo>
                    <a:pt x="2343255" y="1828799"/>
                  </a:lnTo>
                  <a:lnTo>
                    <a:pt x="2193580" y="2336799"/>
                  </a:lnTo>
                  <a:lnTo>
                    <a:pt x="2021266" y="2870199"/>
                  </a:lnTo>
                  <a:lnTo>
                    <a:pt x="1889433" y="3149599"/>
                  </a:lnTo>
                  <a:lnTo>
                    <a:pt x="1856535" y="3174999"/>
                  </a:lnTo>
                  <a:close/>
                </a:path>
                <a:path w="4269740" h="3314700">
                  <a:moveTo>
                    <a:pt x="3792741" y="2679699"/>
                  </a:moveTo>
                  <a:lnTo>
                    <a:pt x="3758120" y="2666999"/>
                  </a:lnTo>
                  <a:lnTo>
                    <a:pt x="3723542" y="2666999"/>
                  </a:lnTo>
                  <a:lnTo>
                    <a:pt x="3688992" y="2641599"/>
                  </a:lnTo>
                  <a:lnTo>
                    <a:pt x="3654457" y="2628899"/>
                  </a:lnTo>
                  <a:lnTo>
                    <a:pt x="3619921" y="2590799"/>
                  </a:lnTo>
                  <a:lnTo>
                    <a:pt x="3585372" y="2565399"/>
                  </a:lnTo>
                  <a:lnTo>
                    <a:pt x="3550794" y="2527299"/>
                  </a:lnTo>
                  <a:lnTo>
                    <a:pt x="3516173" y="2476499"/>
                  </a:lnTo>
                  <a:lnTo>
                    <a:pt x="3481495" y="2438399"/>
                  </a:lnTo>
                  <a:lnTo>
                    <a:pt x="3446747" y="2387599"/>
                  </a:lnTo>
                  <a:lnTo>
                    <a:pt x="3269093" y="2158999"/>
                  </a:lnTo>
                  <a:lnTo>
                    <a:pt x="3013932" y="1854199"/>
                  </a:lnTo>
                  <a:lnTo>
                    <a:pt x="2784863" y="1574799"/>
                  </a:lnTo>
                  <a:lnTo>
                    <a:pt x="2685484" y="1460499"/>
                  </a:lnTo>
                  <a:lnTo>
                    <a:pt x="3125781" y="1460499"/>
                  </a:lnTo>
                  <a:lnTo>
                    <a:pt x="3483038" y="1841499"/>
                  </a:lnTo>
                  <a:lnTo>
                    <a:pt x="3655480" y="2044699"/>
                  </a:lnTo>
                  <a:lnTo>
                    <a:pt x="3679227" y="2070099"/>
                  </a:lnTo>
                  <a:lnTo>
                    <a:pt x="3704734" y="2108199"/>
                  </a:lnTo>
                  <a:lnTo>
                    <a:pt x="3731314" y="2146299"/>
                  </a:lnTo>
                  <a:lnTo>
                    <a:pt x="3758280" y="2197099"/>
                  </a:lnTo>
                  <a:lnTo>
                    <a:pt x="3784947" y="2235199"/>
                  </a:lnTo>
                  <a:lnTo>
                    <a:pt x="3810627" y="2285999"/>
                  </a:lnTo>
                  <a:lnTo>
                    <a:pt x="3834635" y="2324099"/>
                  </a:lnTo>
                  <a:lnTo>
                    <a:pt x="3856284" y="2374899"/>
                  </a:lnTo>
                  <a:lnTo>
                    <a:pt x="3874887" y="2412999"/>
                  </a:lnTo>
                  <a:lnTo>
                    <a:pt x="3889758" y="2463799"/>
                  </a:lnTo>
                  <a:lnTo>
                    <a:pt x="3900210" y="2501899"/>
                  </a:lnTo>
                  <a:lnTo>
                    <a:pt x="3905557" y="2539999"/>
                  </a:lnTo>
                  <a:lnTo>
                    <a:pt x="3905113" y="2578099"/>
                  </a:lnTo>
                  <a:lnTo>
                    <a:pt x="3898191" y="2603499"/>
                  </a:lnTo>
                  <a:lnTo>
                    <a:pt x="3884104" y="2628899"/>
                  </a:lnTo>
                  <a:lnTo>
                    <a:pt x="3862167" y="2654299"/>
                  </a:lnTo>
                  <a:lnTo>
                    <a:pt x="3792741" y="2679699"/>
                  </a:lnTo>
                  <a:close/>
                </a:path>
                <a:path w="4269740" h="3314700">
                  <a:moveTo>
                    <a:pt x="2712890" y="3314699"/>
                  </a:moveTo>
                  <a:lnTo>
                    <a:pt x="2687907" y="3301999"/>
                  </a:lnTo>
                  <a:lnTo>
                    <a:pt x="2635667" y="3276599"/>
                  </a:lnTo>
                  <a:lnTo>
                    <a:pt x="2582756" y="3225799"/>
                  </a:lnTo>
                  <a:lnTo>
                    <a:pt x="2556934" y="3187699"/>
                  </a:lnTo>
                  <a:lnTo>
                    <a:pt x="2532004" y="3149599"/>
                  </a:lnTo>
                  <a:lnTo>
                    <a:pt x="2508321" y="3111499"/>
                  </a:lnTo>
                  <a:lnTo>
                    <a:pt x="2486240" y="3060699"/>
                  </a:lnTo>
                  <a:lnTo>
                    <a:pt x="2466112" y="3009899"/>
                  </a:lnTo>
                  <a:lnTo>
                    <a:pt x="2448293" y="2959099"/>
                  </a:lnTo>
                  <a:lnTo>
                    <a:pt x="2420995" y="2844799"/>
                  </a:lnTo>
                  <a:lnTo>
                    <a:pt x="2412222" y="2781299"/>
                  </a:lnTo>
                  <a:lnTo>
                    <a:pt x="2407173" y="2717799"/>
                  </a:lnTo>
                  <a:lnTo>
                    <a:pt x="2400267" y="2400299"/>
                  </a:lnTo>
                  <a:lnTo>
                    <a:pt x="2401034" y="2031999"/>
                  </a:lnTo>
                  <a:lnTo>
                    <a:pt x="2404871" y="1727199"/>
                  </a:lnTo>
                  <a:lnTo>
                    <a:pt x="2407173" y="1600199"/>
                  </a:lnTo>
                  <a:lnTo>
                    <a:pt x="2694182" y="1600199"/>
                  </a:lnTo>
                  <a:lnTo>
                    <a:pt x="2711064" y="1904999"/>
                  </a:lnTo>
                  <a:lnTo>
                    <a:pt x="2728651" y="2260599"/>
                  </a:lnTo>
                  <a:lnTo>
                    <a:pt x="2736645" y="2527299"/>
                  </a:lnTo>
                  <a:lnTo>
                    <a:pt x="2737844" y="2565399"/>
                  </a:lnTo>
                  <a:lnTo>
                    <a:pt x="2741143" y="2616199"/>
                  </a:lnTo>
                  <a:lnTo>
                    <a:pt x="2746091" y="2666999"/>
                  </a:lnTo>
                  <a:lnTo>
                    <a:pt x="2752239" y="2730499"/>
                  </a:lnTo>
                  <a:lnTo>
                    <a:pt x="2759137" y="2781299"/>
                  </a:lnTo>
                  <a:lnTo>
                    <a:pt x="2766335" y="2844799"/>
                  </a:lnTo>
                  <a:lnTo>
                    <a:pt x="2773382" y="2908299"/>
                  </a:lnTo>
                  <a:lnTo>
                    <a:pt x="2779830" y="2959099"/>
                  </a:lnTo>
                  <a:lnTo>
                    <a:pt x="2785229" y="3022599"/>
                  </a:lnTo>
                  <a:lnTo>
                    <a:pt x="2789127" y="3073399"/>
                  </a:lnTo>
                  <a:lnTo>
                    <a:pt x="2791077" y="3124199"/>
                  </a:lnTo>
                  <a:lnTo>
                    <a:pt x="2790627" y="3174999"/>
                  </a:lnTo>
                  <a:lnTo>
                    <a:pt x="2787328" y="3213099"/>
                  </a:lnTo>
                  <a:lnTo>
                    <a:pt x="2780730" y="3251199"/>
                  </a:lnTo>
                  <a:lnTo>
                    <a:pt x="2770383" y="3276599"/>
                  </a:lnTo>
                  <a:lnTo>
                    <a:pt x="2755838" y="3301999"/>
                  </a:lnTo>
                  <a:lnTo>
                    <a:pt x="2736645" y="3301999"/>
                  </a:lnTo>
                  <a:lnTo>
                    <a:pt x="2712890" y="3314699"/>
                  </a:lnTo>
                  <a:close/>
                </a:path>
              </a:pathLst>
            </a:custGeom>
            <a:solidFill>
              <a:srgbClr val="E7B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06132" y="510313"/>
              <a:ext cx="1113790" cy="1038860"/>
            </a:xfrm>
            <a:custGeom>
              <a:avLst/>
              <a:gdLst/>
              <a:ahLst/>
              <a:cxnLst/>
              <a:rect l="l" t="t" r="r" b="b"/>
              <a:pathLst>
                <a:path w="1113790" h="1038860">
                  <a:moveTo>
                    <a:pt x="454717" y="1038657"/>
                  </a:moveTo>
                  <a:lnTo>
                    <a:pt x="407430" y="1036885"/>
                  </a:lnTo>
                  <a:lnTo>
                    <a:pt x="363428" y="1031094"/>
                  </a:lnTo>
                  <a:lnTo>
                    <a:pt x="312757" y="1016632"/>
                  </a:lnTo>
                  <a:lnTo>
                    <a:pt x="267556" y="994236"/>
                  </a:lnTo>
                  <a:lnTo>
                    <a:pt x="227309" y="965218"/>
                  </a:lnTo>
                  <a:lnTo>
                    <a:pt x="191499" y="930888"/>
                  </a:lnTo>
                  <a:lnTo>
                    <a:pt x="159610" y="892560"/>
                  </a:lnTo>
                  <a:lnTo>
                    <a:pt x="131125" y="851544"/>
                  </a:lnTo>
                  <a:lnTo>
                    <a:pt x="105527" y="809151"/>
                  </a:lnTo>
                  <a:lnTo>
                    <a:pt x="82300" y="766694"/>
                  </a:lnTo>
                  <a:lnTo>
                    <a:pt x="40893" y="686833"/>
                  </a:lnTo>
                  <a:lnTo>
                    <a:pt x="21679" y="652051"/>
                  </a:lnTo>
                  <a:lnTo>
                    <a:pt x="0" y="546213"/>
                  </a:lnTo>
                  <a:lnTo>
                    <a:pt x="20144" y="429235"/>
                  </a:lnTo>
                  <a:lnTo>
                    <a:pt x="53334" y="334538"/>
                  </a:lnTo>
                  <a:lnTo>
                    <a:pt x="70792" y="295545"/>
                  </a:lnTo>
                  <a:lnTo>
                    <a:pt x="119234" y="248587"/>
                  </a:lnTo>
                  <a:lnTo>
                    <a:pt x="166837" y="205999"/>
                  </a:lnTo>
                  <a:lnTo>
                    <a:pt x="213597" y="167690"/>
                  </a:lnTo>
                  <a:lnTo>
                    <a:pt x="259507" y="133569"/>
                  </a:lnTo>
                  <a:lnTo>
                    <a:pt x="304560" y="103546"/>
                  </a:lnTo>
                  <a:lnTo>
                    <a:pt x="348752" y="77531"/>
                  </a:lnTo>
                  <a:lnTo>
                    <a:pt x="392074" y="55431"/>
                  </a:lnTo>
                  <a:lnTo>
                    <a:pt x="434522" y="37158"/>
                  </a:lnTo>
                  <a:lnTo>
                    <a:pt x="476088" y="22619"/>
                  </a:lnTo>
                  <a:lnTo>
                    <a:pt x="516768" y="11725"/>
                  </a:lnTo>
                  <a:lnTo>
                    <a:pt x="556553" y="4384"/>
                  </a:lnTo>
                  <a:lnTo>
                    <a:pt x="595439" y="505"/>
                  </a:lnTo>
                  <a:lnTo>
                    <a:pt x="633419" y="0"/>
                  </a:lnTo>
                  <a:lnTo>
                    <a:pt x="670487" y="2775"/>
                  </a:lnTo>
                  <a:lnTo>
                    <a:pt x="741861" y="17807"/>
                  </a:lnTo>
                  <a:lnTo>
                    <a:pt x="809512" y="44877"/>
                  </a:lnTo>
                  <a:lnTo>
                    <a:pt x="873390" y="83258"/>
                  </a:lnTo>
                  <a:lnTo>
                    <a:pt x="903899" y="106463"/>
                  </a:lnTo>
                  <a:lnTo>
                    <a:pt x="933445" y="132225"/>
                  </a:lnTo>
                  <a:lnTo>
                    <a:pt x="962024" y="160451"/>
                  </a:lnTo>
                  <a:lnTo>
                    <a:pt x="989628" y="191052"/>
                  </a:lnTo>
                  <a:lnTo>
                    <a:pt x="1026522" y="239273"/>
                  </a:lnTo>
                  <a:lnTo>
                    <a:pt x="1056192" y="288410"/>
                  </a:lnTo>
                  <a:lnTo>
                    <a:pt x="1079135" y="338081"/>
                  </a:lnTo>
                  <a:lnTo>
                    <a:pt x="1095849" y="387905"/>
                  </a:lnTo>
                  <a:lnTo>
                    <a:pt x="1106832" y="437501"/>
                  </a:lnTo>
                  <a:lnTo>
                    <a:pt x="1112580" y="486487"/>
                  </a:lnTo>
                  <a:lnTo>
                    <a:pt x="1113592" y="534484"/>
                  </a:lnTo>
                  <a:lnTo>
                    <a:pt x="1110366" y="581108"/>
                  </a:lnTo>
                  <a:lnTo>
                    <a:pt x="1103398" y="625980"/>
                  </a:lnTo>
                  <a:lnTo>
                    <a:pt x="1093187" y="668718"/>
                  </a:lnTo>
                  <a:lnTo>
                    <a:pt x="1080230" y="708941"/>
                  </a:lnTo>
                  <a:lnTo>
                    <a:pt x="1065025" y="746268"/>
                  </a:lnTo>
                  <a:lnTo>
                    <a:pt x="1029861" y="810707"/>
                  </a:lnTo>
                  <a:lnTo>
                    <a:pt x="991674" y="858988"/>
                  </a:lnTo>
                  <a:lnTo>
                    <a:pt x="934966" y="903359"/>
                  </a:lnTo>
                  <a:lnTo>
                    <a:pt x="898150" y="924771"/>
                  </a:lnTo>
                  <a:lnTo>
                    <a:pt x="856743" y="945256"/>
                  </a:lnTo>
                  <a:lnTo>
                    <a:pt x="811533" y="964505"/>
                  </a:lnTo>
                  <a:lnTo>
                    <a:pt x="763306" y="982208"/>
                  </a:lnTo>
                  <a:lnTo>
                    <a:pt x="712852" y="998056"/>
                  </a:lnTo>
                  <a:lnTo>
                    <a:pt x="660956" y="1011741"/>
                  </a:lnTo>
                  <a:lnTo>
                    <a:pt x="608408" y="1022952"/>
                  </a:lnTo>
                  <a:lnTo>
                    <a:pt x="555993" y="1031381"/>
                  </a:lnTo>
                  <a:lnTo>
                    <a:pt x="504500" y="1036719"/>
                  </a:lnTo>
                  <a:lnTo>
                    <a:pt x="454717" y="1038657"/>
                  </a:lnTo>
                  <a:close/>
                </a:path>
              </a:pathLst>
            </a:custGeom>
            <a:solidFill>
              <a:srgbClr val="FEF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81754" y="1067761"/>
              <a:ext cx="3754120" cy="1489710"/>
            </a:xfrm>
            <a:custGeom>
              <a:avLst/>
              <a:gdLst/>
              <a:ahLst/>
              <a:cxnLst/>
              <a:rect l="l" t="t" r="r" b="b"/>
              <a:pathLst>
                <a:path w="3754119" h="1489710">
                  <a:moveTo>
                    <a:pt x="3641700" y="1259800"/>
                  </a:moveTo>
                  <a:lnTo>
                    <a:pt x="3624532" y="1224008"/>
                  </a:lnTo>
                  <a:lnTo>
                    <a:pt x="3639977" y="1226843"/>
                  </a:lnTo>
                  <a:lnTo>
                    <a:pt x="3688371" y="1239639"/>
                  </a:lnTo>
                  <a:lnTo>
                    <a:pt x="3721709" y="1250413"/>
                  </a:lnTo>
                  <a:lnTo>
                    <a:pt x="3753601" y="1258171"/>
                  </a:lnTo>
                  <a:lnTo>
                    <a:pt x="3750695" y="1281478"/>
                  </a:lnTo>
                  <a:lnTo>
                    <a:pt x="3748742" y="1277407"/>
                  </a:lnTo>
                  <a:lnTo>
                    <a:pt x="3720183" y="1276596"/>
                  </a:lnTo>
                  <a:lnTo>
                    <a:pt x="3688219" y="1268688"/>
                  </a:lnTo>
                  <a:lnTo>
                    <a:pt x="3641700" y="1259800"/>
                  </a:lnTo>
                  <a:close/>
                </a:path>
                <a:path w="3754119" h="1489710">
                  <a:moveTo>
                    <a:pt x="4981" y="285071"/>
                  </a:moveTo>
                  <a:lnTo>
                    <a:pt x="52278" y="236848"/>
                  </a:lnTo>
                  <a:lnTo>
                    <a:pt x="94911" y="208268"/>
                  </a:lnTo>
                  <a:lnTo>
                    <a:pt x="138278" y="181218"/>
                  </a:lnTo>
                  <a:lnTo>
                    <a:pt x="182380" y="155700"/>
                  </a:lnTo>
                  <a:lnTo>
                    <a:pt x="227216" y="131712"/>
                  </a:lnTo>
                  <a:lnTo>
                    <a:pt x="272786" y="109256"/>
                  </a:lnTo>
                  <a:lnTo>
                    <a:pt x="319090" y="88330"/>
                  </a:lnTo>
                  <a:lnTo>
                    <a:pt x="366129" y="68935"/>
                  </a:lnTo>
                  <a:lnTo>
                    <a:pt x="425993" y="46914"/>
                  </a:lnTo>
                  <a:lnTo>
                    <a:pt x="475489" y="32642"/>
                  </a:lnTo>
                  <a:lnTo>
                    <a:pt x="526059" y="20611"/>
                  </a:lnTo>
                  <a:lnTo>
                    <a:pt x="577695" y="10800"/>
                  </a:lnTo>
                  <a:lnTo>
                    <a:pt x="630387" y="3191"/>
                  </a:lnTo>
                  <a:lnTo>
                    <a:pt x="672675" y="3259"/>
                  </a:lnTo>
                  <a:lnTo>
                    <a:pt x="727453" y="0"/>
                  </a:lnTo>
                  <a:lnTo>
                    <a:pt x="771810" y="4380"/>
                  </a:lnTo>
                  <a:lnTo>
                    <a:pt x="817188" y="10888"/>
                  </a:lnTo>
                  <a:lnTo>
                    <a:pt x="863578" y="19507"/>
                  </a:lnTo>
                  <a:lnTo>
                    <a:pt x="899520" y="35710"/>
                  </a:lnTo>
                  <a:lnTo>
                    <a:pt x="947907" y="48493"/>
                  </a:lnTo>
                  <a:lnTo>
                    <a:pt x="985829" y="68824"/>
                  </a:lnTo>
                  <a:lnTo>
                    <a:pt x="1024728" y="91191"/>
                  </a:lnTo>
                  <a:lnTo>
                    <a:pt x="1064594" y="115575"/>
                  </a:lnTo>
                  <a:lnTo>
                    <a:pt x="1111944" y="155561"/>
                  </a:lnTo>
                  <a:lnTo>
                    <a:pt x="1168206" y="184761"/>
                  </a:lnTo>
                  <a:lnTo>
                    <a:pt x="1210684" y="214590"/>
                  </a:lnTo>
                  <a:lnTo>
                    <a:pt x="1262487" y="234496"/>
                  </a:lnTo>
                  <a:lnTo>
                    <a:pt x="1312373" y="250403"/>
                  </a:lnTo>
                  <a:lnTo>
                    <a:pt x="1360547" y="262743"/>
                  </a:lnTo>
                  <a:lnTo>
                    <a:pt x="1407218" y="271946"/>
                  </a:lnTo>
                  <a:lnTo>
                    <a:pt x="1452591" y="278446"/>
                  </a:lnTo>
                  <a:lnTo>
                    <a:pt x="1496875" y="282673"/>
                  </a:lnTo>
                  <a:lnTo>
                    <a:pt x="1540275" y="285059"/>
                  </a:lnTo>
                  <a:lnTo>
                    <a:pt x="1583000" y="286037"/>
                  </a:lnTo>
                  <a:lnTo>
                    <a:pt x="1625257" y="286038"/>
                  </a:lnTo>
                  <a:lnTo>
                    <a:pt x="1678702" y="280001"/>
                  </a:lnTo>
                  <a:lnTo>
                    <a:pt x="1720643" y="279343"/>
                  </a:lnTo>
                  <a:lnTo>
                    <a:pt x="1761994" y="277458"/>
                  </a:lnTo>
                  <a:lnTo>
                    <a:pt x="1815108" y="270729"/>
                  </a:lnTo>
                  <a:lnTo>
                    <a:pt x="1857235" y="270460"/>
                  </a:lnTo>
                  <a:lnTo>
                    <a:pt x="1899978" y="271476"/>
                  </a:lnTo>
                  <a:lnTo>
                    <a:pt x="1954941" y="268602"/>
                  </a:lnTo>
                  <a:lnTo>
                    <a:pt x="1999374" y="273142"/>
                  </a:lnTo>
                  <a:lnTo>
                    <a:pt x="2056332" y="274427"/>
                  </a:lnTo>
                  <a:lnTo>
                    <a:pt x="2114516" y="278269"/>
                  </a:lnTo>
                  <a:lnTo>
                    <a:pt x="2162628" y="290478"/>
                  </a:lnTo>
                  <a:lnTo>
                    <a:pt x="2223722" y="300386"/>
                  </a:lnTo>
                  <a:lnTo>
                    <a:pt x="2286499" y="313805"/>
                  </a:lnTo>
                  <a:lnTo>
                    <a:pt x="2337645" y="332340"/>
                  </a:lnTo>
                  <a:lnTo>
                    <a:pt x="2400577" y="346079"/>
                  </a:lnTo>
                  <a:lnTo>
                    <a:pt x="2452356" y="365934"/>
                  </a:lnTo>
                  <a:lnTo>
                    <a:pt x="2492948" y="391831"/>
                  </a:lnTo>
                  <a:lnTo>
                    <a:pt x="2545219" y="412713"/>
                  </a:lnTo>
                  <a:lnTo>
                    <a:pt x="2586233" y="439490"/>
                  </a:lnTo>
                  <a:lnTo>
                    <a:pt x="2638857" y="461104"/>
                  </a:lnTo>
                  <a:lnTo>
                    <a:pt x="2721535" y="516014"/>
                  </a:lnTo>
                  <a:lnTo>
                    <a:pt x="2751520" y="549163"/>
                  </a:lnTo>
                  <a:lnTo>
                    <a:pt x="2834410" y="604513"/>
                  </a:lnTo>
                  <a:lnTo>
                    <a:pt x="2894186" y="670408"/>
                  </a:lnTo>
                  <a:lnTo>
                    <a:pt x="2935358" y="697514"/>
                  </a:lnTo>
                  <a:lnTo>
                    <a:pt x="2994291" y="761650"/>
                  </a:lnTo>
                  <a:lnTo>
                    <a:pt x="3066856" y="824840"/>
                  </a:lnTo>
                  <a:lnTo>
                    <a:pt x="3098536" y="861522"/>
                  </a:lnTo>
                  <a:lnTo>
                    <a:pt x="3141318" y="891985"/>
                  </a:lnTo>
                  <a:lnTo>
                    <a:pt x="3172244" y="927097"/>
                  </a:lnTo>
                  <a:lnTo>
                    <a:pt x="3214162" y="955758"/>
                  </a:lnTo>
                  <a:lnTo>
                    <a:pt x="3244112" y="988836"/>
                  </a:lnTo>
                  <a:lnTo>
                    <a:pt x="3284943" y="1015230"/>
                  </a:lnTo>
                  <a:lnTo>
                    <a:pt x="3325146" y="1040316"/>
                  </a:lnTo>
                  <a:lnTo>
                    <a:pt x="3601766" y="1205910"/>
                  </a:lnTo>
                  <a:lnTo>
                    <a:pt x="3616811" y="1207910"/>
                  </a:lnTo>
                  <a:lnTo>
                    <a:pt x="3647396" y="1271676"/>
                  </a:lnTo>
                  <a:lnTo>
                    <a:pt x="3643633" y="1293197"/>
                  </a:lnTo>
                  <a:lnTo>
                    <a:pt x="3622772" y="1249704"/>
                  </a:lnTo>
                  <a:lnTo>
                    <a:pt x="3592976" y="1246315"/>
                  </a:lnTo>
                  <a:lnTo>
                    <a:pt x="3580289" y="1219863"/>
                  </a:lnTo>
                  <a:lnTo>
                    <a:pt x="3348173" y="1088325"/>
                  </a:lnTo>
                  <a:lnTo>
                    <a:pt x="3308309" y="1063946"/>
                  </a:lnTo>
                  <a:lnTo>
                    <a:pt x="3267786" y="1038193"/>
                  </a:lnTo>
                  <a:lnTo>
                    <a:pt x="3226657" y="1011174"/>
                  </a:lnTo>
                  <a:lnTo>
                    <a:pt x="3196424" y="977509"/>
                  </a:lnTo>
                  <a:lnTo>
                    <a:pt x="3154239" y="948292"/>
                  </a:lnTo>
                  <a:lnTo>
                    <a:pt x="3123057" y="912647"/>
                  </a:lnTo>
                  <a:lnTo>
                    <a:pt x="3080029" y="881670"/>
                  </a:lnTo>
                  <a:lnTo>
                    <a:pt x="3015898" y="806697"/>
                  </a:lnTo>
                  <a:lnTo>
                    <a:pt x="2975487" y="781178"/>
                  </a:lnTo>
                  <a:lnTo>
                    <a:pt x="2887416" y="685660"/>
                  </a:lnTo>
                  <a:lnTo>
                    <a:pt x="2846329" y="658729"/>
                  </a:lnTo>
                  <a:lnTo>
                    <a:pt x="2816611" y="626137"/>
                  </a:lnTo>
                  <a:lnTo>
                    <a:pt x="2775396" y="598941"/>
                  </a:lnTo>
                  <a:lnTo>
                    <a:pt x="2745621" y="566229"/>
                  </a:lnTo>
                  <a:lnTo>
                    <a:pt x="2581310" y="458590"/>
                  </a:lnTo>
                  <a:lnTo>
                    <a:pt x="2529105" y="437849"/>
                  </a:lnTo>
                  <a:lnTo>
                    <a:pt x="2488552" y="412032"/>
                  </a:lnTo>
                  <a:lnTo>
                    <a:pt x="2436782" y="392198"/>
                  </a:lnTo>
                  <a:lnTo>
                    <a:pt x="2385283" y="372927"/>
                  </a:lnTo>
                  <a:lnTo>
                    <a:pt x="2334090" y="354293"/>
                  </a:lnTo>
                  <a:lnTo>
                    <a:pt x="2283237" y="336369"/>
                  </a:lnTo>
                  <a:lnTo>
                    <a:pt x="2220814" y="323690"/>
                  </a:lnTo>
                  <a:lnTo>
                    <a:pt x="2160012" y="314390"/>
                  </a:lnTo>
                  <a:lnTo>
                    <a:pt x="2112137" y="302676"/>
                  </a:lnTo>
                  <a:lnTo>
                    <a:pt x="2054144" y="299232"/>
                  </a:lnTo>
                  <a:lnTo>
                    <a:pt x="1997339" y="298263"/>
                  </a:lnTo>
                  <a:lnTo>
                    <a:pt x="1953027" y="293978"/>
                  </a:lnTo>
                  <a:lnTo>
                    <a:pt x="1909614" y="291566"/>
                  </a:lnTo>
                  <a:lnTo>
                    <a:pt x="1855505" y="296219"/>
                  </a:lnTo>
                  <a:lnTo>
                    <a:pt x="1813456" y="296652"/>
                  </a:lnTo>
                  <a:lnTo>
                    <a:pt x="1771873" y="298055"/>
                  </a:lnTo>
                  <a:lnTo>
                    <a:pt x="1730611" y="300127"/>
                  </a:lnTo>
                  <a:lnTo>
                    <a:pt x="1677582" y="307032"/>
                  </a:lnTo>
                  <a:lnTo>
                    <a:pt x="1635963" y="308360"/>
                  </a:lnTo>
                  <a:lnTo>
                    <a:pt x="1594131" y="309243"/>
                  </a:lnTo>
                  <a:lnTo>
                    <a:pt x="1551911" y="309318"/>
                  </a:lnTo>
                  <a:lnTo>
                    <a:pt x="1509130" y="308223"/>
                  </a:lnTo>
                  <a:lnTo>
                    <a:pt x="1465615" y="305598"/>
                  </a:lnTo>
                  <a:lnTo>
                    <a:pt x="1421192" y="301081"/>
                  </a:lnTo>
                  <a:lnTo>
                    <a:pt x="1375688" y="294309"/>
                  </a:lnTo>
                  <a:lnTo>
                    <a:pt x="1328930" y="284922"/>
                  </a:lnTo>
                  <a:lnTo>
                    <a:pt x="1292195" y="267066"/>
                  </a:lnTo>
                  <a:lnTo>
                    <a:pt x="1242407" y="251364"/>
                  </a:lnTo>
                  <a:lnTo>
                    <a:pt x="1190845" y="231961"/>
                  </a:lnTo>
                  <a:lnTo>
                    <a:pt x="1148785" y="203004"/>
                  </a:lnTo>
                  <a:lnTo>
                    <a:pt x="1093153" y="175117"/>
                  </a:lnTo>
                  <a:lnTo>
                    <a:pt x="1046677" y="136952"/>
                  </a:lnTo>
                  <a:lnTo>
                    <a:pt x="1006179" y="111251"/>
                  </a:lnTo>
                  <a:lnTo>
                    <a:pt x="966806" y="87896"/>
                  </a:lnTo>
                  <a:lnTo>
                    <a:pt x="928561" y="66891"/>
                  </a:lnTo>
                  <a:lnTo>
                    <a:pt x="879994" y="53733"/>
                  </a:lnTo>
                  <a:lnTo>
                    <a:pt x="832559" y="42936"/>
                  </a:lnTo>
                  <a:lnTo>
                    <a:pt x="786258" y="34503"/>
                  </a:lnTo>
                  <a:lnTo>
                    <a:pt x="741094" y="28440"/>
                  </a:lnTo>
                  <a:lnTo>
                    <a:pt x="697069" y="24751"/>
                  </a:lnTo>
                  <a:lnTo>
                    <a:pt x="642734" y="28934"/>
                  </a:lnTo>
                  <a:lnTo>
                    <a:pt x="589543" y="35501"/>
                  </a:lnTo>
                  <a:lnTo>
                    <a:pt x="537498" y="44458"/>
                  </a:lnTo>
                  <a:lnTo>
                    <a:pt x="486601" y="55809"/>
                  </a:lnTo>
                  <a:lnTo>
                    <a:pt x="436854" y="69558"/>
                  </a:lnTo>
                  <a:lnTo>
                    <a:pt x="376810" y="91204"/>
                  </a:lnTo>
                  <a:lnTo>
                    <a:pt x="329754" y="110562"/>
                  </a:lnTo>
                  <a:lnTo>
                    <a:pt x="283394" y="131373"/>
                  </a:lnTo>
                  <a:lnTo>
                    <a:pt x="237728" y="153628"/>
                  </a:lnTo>
                  <a:lnTo>
                    <a:pt x="204200" y="171826"/>
                  </a:lnTo>
                  <a:lnTo>
                    <a:pt x="159906" y="196943"/>
                  </a:lnTo>
                  <a:lnTo>
                    <a:pt x="116292" y="223478"/>
                  </a:lnTo>
                  <a:lnTo>
                    <a:pt x="73354" y="251422"/>
                  </a:lnTo>
                  <a:lnTo>
                    <a:pt x="31088" y="280766"/>
                  </a:lnTo>
                  <a:lnTo>
                    <a:pt x="75033" y="372387"/>
                  </a:lnTo>
                  <a:lnTo>
                    <a:pt x="47680" y="344725"/>
                  </a:lnTo>
                  <a:lnTo>
                    <a:pt x="25006" y="297453"/>
                  </a:lnTo>
                  <a:lnTo>
                    <a:pt x="4981" y="285071"/>
                  </a:lnTo>
                  <a:close/>
                </a:path>
                <a:path w="3754119" h="1489710">
                  <a:moveTo>
                    <a:pt x="93594" y="411085"/>
                  </a:moveTo>
                  <a:lnTo>
                    <a:pt x="31088" y="280766"/>
                  </a:lnTo>
                  <a:lnTo>
                    <a:pt x="49616" y="290031"/>
                  </a:lnTo>
                  <a:lnTo>
                    <a:pt x="72034" y="336768"/>
                  </a:lnTo>
                  <a:lnTo>
                    <a:pt x="98386" y="362344"/>
                  </a:lnTo>
                  <a:lnTo>
                    <a:pt x="115459" y="397938"/>
                  </a:lnTo>
                  <a:lnTo>
                    <a:pt x="145934" y="432109"/>
                  </a:lnTo>
                  <a:lnTo>
                    <a:pt x="178142" y="469893"/>
                  </a:lnTo>
                  <a:lnTo>
                    <a:pt x="200414" y="516327"/>
                  </a:lnTo>
                  <a:lnTo>
                    <a:pt x="235432" y="559970"/>
                  </a:lnTo>
                  <a:lnTo>
                    <a:pt x="271528" y="605858"/>
                  </a:lnTo>
                  <a:lnTo>
                    <a:pt x="346074" y="702547"/>
                  </a:lnTo>
                  <a:lnTo>
                    <a:pt x="395540" y="746943"/>
                  </a:lnTo>
                  <a:lnTo>
                    <a:pt x="471956" y="847529"/>
                  </a:lnTo>
                  <a:lnTo>
                    <a:pt x="521371" y="891822"/>
                  </a:lnTo>
                  <a:lnTo>
                    <a:pt x="558882" y="940661"/>
                  </a:lnTo>
                  <a:lnTo>
                    <a:pt x="586055" y="967948"/>
                  </a:lnTo>
                  <a:lnTo>
                    <a:pt x="624189" y="988720"/>
                  </a:lnTo>
                  <a:lnTo>
                    <a:pt x="650400" y="1014002"/>
                  </a:lnTo>
                  <a:lnTo>
                    <a:pt x="687609" y="1032844"/>
                  </a:lnTo>
                  <a:lnTo>
                    <a:pt x="724381" y="1050777"/>
                  </a:lnTo>
                  <a:lnTo>
                    <a:pt x="772186" y="1062346"/>
                  </a:lnTo>
                  <a:lnTo>
                    <a:pt x="808139" y="1078572"/>
                  </a:lnTo>
                  <a:lnTo>
                    <a:pt x="855161" y="1088509"/>
                  </a:lnTo>
                  <a:lnTo>
                    <a:pt x="901818" y="1097685"/>
                  </a:lnTo>
                  <a:lnTo>
                    <a:pt x="948128" y="1106137"/>
                  </a:lnTo>
                  <a:lnTo>
                    <a:pt x="994109" y="1113904"/>
                  </a:lnTo>
                  <a:lnTo>
                    <a:pt x="1039779" y="1121022"/>
                  </a:lnTo>
                  <a:lnTo>
                    <a:pt x="1096607" y="1122036"/>
                  </a:lnTo>
                  <a:lnTo>
                    <a:pt x="1141708" y="1127968"/>
                  </a:lnTo>
                  <a:lnTo>
                    <a:pt x="1198003" y="1127871"/>
                  </a:lnTo>
                  <a:lnTo>
                    <a:pt x="1254058" y="1127274"/>
                  </a:lnTo>
                  <a:lnTo>
                    <a:pt x="1309891" y="1126214"/>
                  </a:lnTo>
                  <a:lnTo>
                    <a:pt x="1354069" y="1130222"/>
                  </a:lnTo>
                  <a:lnTo>
                    <a:pt x="1409512" y="1128348"/>
                  </a:lnTo>
                  <a:lnTo>
                    <a:pt x="1464786" y="1126124"/>
                  </a:lnTo>
                  <a:lnTo>
                    <a:pt x="1519910" y="1123587"/>
                  </a:lnTo>
                  <a:lnTo>
                    <a:pt x="1618554" y="1123683"/>
                  </a:lnTo>
                  <a:lnTo>
                    <a:pt x="1673577" y="1120936"/>
                  </a:lnTo>
                  <a:lnTo>
                    <a:pt x="1728542" y="1118067"/>
                  </a:lnTo>
                  <a:lnTo>
                    <a:pt x="1772019" y="1120612"/>
                  </a:lnTo>
                  <a:lnTo>
                    <a:pt x="1826930" y="1117631"/>
                  </a:lnTo>
                  <a:lnTo>
                    <a:pt x="1870395" y="1120150"/>
                  </a:lnTo>
                  <a:lnTo>
                    <a:pt x="1925335" y="1117229"/>
                  </a:lnTo>
                  <a:lnTo>
                    <a:pt x="1968870" y="1119896"/>
                  </a:lnTo>
                  <a:lnTo>
                    <a:pt x="2028117" y="1125955"/>
                  </a:lnTo>
                  <a:lnTo>
                    <a:pt x="2087749" y="1132816"/>
                  </a:lnTo>
                  <a:lnTo>
                    <a:pt x="2136293" y="1145926"/>
                  </a:lnTo>
                  <a:lnTo>
                    <a:pt x="2185179" y="1159749"/>
                  </a:lnTo>
                  <a:lnTo>
                    <a:pt x="2222935" y="1179732"/>
                  </a:lnTo>
                  <a:lnTo>
                    <a:pt x="2272440" y="1194846"/>
                  </a:lnTo>
                  <a:lnTo>
                    <a:pt x="2310773" y="1216032"/>
                  </a:lnTo>
                  <a:lnTo>
                    <a:pt x="2349361" y="1237752"/>
                  </a:lnTo>
                  <a:lnTo>
                    <a:pt x="2427222" y="1282618"/>
                  </a:lnTo>
                  <a:lnTo>
                    <a:pt x="2453495" y="1308027"/>
                  </a:lnTo>
                  <a:lnTo>
                    <a:pt x="2604785" y="1388520"/>
                  </a:lnTo>
                  <a:lnTo>
                    <a:pt x="2653997" y="1403022"/>
                  </a:lnTo>
                  <a:lnTo>
                    <a:pt x="2752121" y="1431402"/>
                  </a:lnTo>
                  <a:lnTo>
                    <a:pt x="2800969" y="1445146"/>
                  </a:lnTo>
                  <a:lnTo>
                    <a:pt x="2861083" y="1453011"/>
                  </a:lnTo>
                  <a:lnTo>
                    <a:pt x="2920979" y="1460423"/>
                  </a:lnTo>
                  <a:lnTo>
                    <a:pt x="2992077" y="1461821"/>
                  </a:lnTo>
                  <a:lnTo>
                    <a:pt x="3077093" y="1462873"/>
                  </a:lnTo>
                  <a:lnTo>
                    <a:pt x="3119397" y="1462973"/>
                  </a:lnTo>
                  <a:lnTo>
                    <a:pt x="3172805" y="1456859"/>
                  </a:lnTo>
                  <a:lnTo>
                    <a:pt x="3225710" y="1449695"/>
                  </a:lnTo>
                  <a:lnTo>
                    <a:pt x="3266503" y="1446645"/>
                  </a:lnTo>
                  <a:lnTo>
                    <a:pt x="3317929" y="1436395"/>
                  </a:lnTo>
                  <a:lnTo>
                    <a:pt x="3368378" y="1424111"/>
                  </a:lnTo>
                  <a:lnTo>
                    <a:pt x="3417693" y="1409462"/>
                  </a:lnTo>
                  <a:lnTo>
                    <a:pt x="3465717" y="1392122"/>
                  </a:lnTo>
                  <a:lnTo>
                    <a:pt x="3512292" y="1371761"/>
                  </a:lnTo>
                  <a:lnTo>
                    <a:pt x="3557261" y="1348051"/>
                  </a:lnTo>
                  <a:lnTo>
                    <a:pt x="3600466" y="1320664"/>
                  </a:lnTo>
                  <a:lnTo>
                    <a:pt x="3625607" y="1284980"/>
                  </a:lnTo>
                  <a:lnTo>
                    <a:pt x="3617374" y="1267815"/>
                  </a:lnTo>
                  <a:lnTo>
                    <a:pt x="3625976" y="1256385"/>
                  </a:lnTo>
                  <a:lnTo>
                    <a:pt x="3643633" y="1293197"/>
                  </a:lnTo>
                  <a:lnTo>
                    <a:pt x="3638468" y="1311795"/>
                  </a:lnTo>
                  <a:lnTo>
                    <a:pt x="3631568" y="1326775"/>
                  </a:lnTo>
                  <a:lnTo>
                    <a:pt x="3589986" y="1357546"/>
                  </a:lnTo>
                  <a:lnTo>
                    <a:pt x="3556821" y="1376499"/>
                  </a:lnTo>
                  <a:lnTo>
                    <a:pt x="3522966" y="1394014"/>
                  </a:lnTo>
                  <a:lnTo>
                    <a:pt x="3488285" y="1409808"/>
                  </a:lnTo>
                  <a:lnTo>
                    <a:pt x="3452643" y="1423598"/>
                  </a:lnTo>
                  <a:lnTo>
                    <a:pt x="3415904" y="1435099"/>
                  </a:lnTo>
                  <a:lnTo>
                    <a:pt x="3366479" y="1449519"/>
                  </a:lnTo>
                  <a:lnTo>
                    <a:pt x="3315685" y="1461084"/>
                  </a:lnTo>
                  <a:lnTo>
                    <a:pt x="3251933" y="1475000"/>
                  </a:lnTo>
                  <a:lnTo>
                    <a:pt x="3197990" y="1480001"/>
                  </a:lnTo>
                  <a:lnTo>
                    <a:pt x="3130818" y="1486786"/>
                  </a:lnTo>
                  <a:lnTo>
                    <a:pt x="3061732" y="1489579"/>
                  </a:lnTo>
                  <a:lnTo>
                    <a:pt x="2990594" y="1488098"/>
                  </a:lnTo>
                  <a:lnTo>
                    <a:pt x="2919148" y="1485971"/>
                  </a:lnTo>
                  <a:lnTo>
                    <a:pt x="2858915" y="1477858"/>
                  </a:lnTo>
                  <a:lnTo>
                    <a:pt x="2798475" y="1469311"/>
                  </a:lnTo>
                  <a:lnTo>
                    <a:pt x="2737856" y="1460394"/>
                  </a:lnTo>
                  <a:lnTo>
                    <a:pt x="2688540" y="1445674"/>
                  </a:lnTo>
                  <a:lnTo>
                    <a:pt x="2650556" y="1425215"/>
                  </a:lnTo>
                  <a:lnTo>
                    <a:pt x="2601033" y="1410063"/>
                  </a:lnTo>
                  <a:lnTo>
                    <a:pt x="2410372" y="1306221"/>
                  </a:lnTo>
                  <a:lnTo>
                    <a:pt x="2333292" y="1262983"/>
                  </a:lnTo>
                  <a:lnTo>
                    <a:pt x="2295051" y="1241987"/>
                  </a:lnTo>
                  <a:lnTo>
                    <a:pt x="2257049" y="1221490"/>
                  </a:lnTo>
                  <a:lnTo>
                    <a:pt x="2219317" y="1201554"/>
                  </a:lnTo>
                  <a:lnTo>
                    <a:pt x="2170432" y="1187735"/>
                  </a:lnTo>
                  <a:lnTo>
                    <a:pt x="2133328" y="1169108"/>
                  </a:lnTo>
                  <a:lnTo>
                    <a:pt x="2073680" y="1162215"/>
                  </a:lnTo>
                  <a:lnTo>
                    <a:pt x="2025872" y="1150640"/>
                  </a:lnTo>
                  <a:lnTo>
                    <a:pt x="1967032" y="1145430"/>
                  </a:lnTo>
                  <a:lnTo>
                    <a:pt x="1923512" y="1142795"/>
                  </a:lnTo>
                  <a:lnTo>
                    <a:pt x="1880063" y="1140307"/>
                  </a:lnTo>
                  <a:lnTo>
                    <a:pt x="1825205" y="1143400"/>
                  </a:lnTo>
                  <a:lnTo>
                    <a:pt x="1781810" y="1141025"/>
                  </a:lnTo>
                  <a:lnTo>
                    <a:pt x="1726948" y="1144109"/>
                  </a:lnTo>
                  <a:lnTo>
                    <a:pt x="1672040" y="1147096"/>
                  </a:lnTo>
                  <a:lnTo>
                    <a:pt x="1628507" y="1144435"/>
                  </a:lnTo>
                  <a:lnTo>
                    <a:pt x="1573419" y="1147049"/>
                  </a:lnTo>
                  <a:lnTo>
                    <a:pt x="1518284" y="1149563"/>
                  </a:lnTo>
                  <a:lnTo>
                    <a:pt x="1463018" y="1151805"/>
                  </a:lnTo>
                  <a:lnTo>
                    <a:pt x="1407602" y="1153733"/>
                  </a:lnTo>
                  <a:lnTo>
                    <a:pt x="1352014" y="1155303"/>
                  </a:lnTo>
                  <a:lnTo>
                    <a:pt x="1307686" y="1150983"/>
                  </a:lnTo>
                  <a:lnTo>
                    <a:pt x="1251695" y="1151713"/>
                  </a:lnTo>
                  <a:lnTo>
                    <a:pt x="1195472" y="1151960"/>
                  </a:lnTo>
                  <a:lnTo>
                    <a:pt x="1138997" y="1151681"/>
                  </a:lnTo>
                  <a:lnTo>
                    <a:pt x="1093700" y="1145342"/>
                  </a:lnTo>
                  <a:lnTo>
                    <a:pt x="1036660" y="1143885"/>
                  </a:lnTo>
                  <a:lnTo>
                    <a:pt x="990758" y="1136283"/>
                  </a:lnTo>
                  <a:lnTo>
                    <a:pt x="944523" y="1127987"/>
                  </a:lnTo>
                  <a:lnTo>
                    <a:pt x="886483" y="1124445"/>
                  </a:lnTo>
                  <a:lnTo>
                    <a:pt x="839520" y="1114633"/>
                  </a:lnTo>
                  <a:lnTo>
                    <a:pt x="803615" y="1098506"/>
                  </a:lnTo>
                  <a:lnTo>
                    <a:pt x="755844" y="1087008"/>
                  </a:lnTo>
                  <a:lnTo>
                    <a:pt x="719089" y="1069111"/>
                  </a:lnTo>
                  <a:lnTo>
                    <a:pt x="670429" y="1055759"/>
                  </a:lnTo>
                  <a:lnTo>
                    <a:pt x="632745" y="1035924"/>
                  </a:lnTo>
                  <a:lnTo>
                    <a:pt x="606016" y="1009564"/>
                  </a:lnTo>
                  <a:lnTo>
                    <a:pt x="567320" y="987621"/>
                  </a:lnTo>
                  <a:lnTo>
                    <a:pt x="539540" y="959069"/>
                  </a:lnTo>
                  <a:lnTo>
                    <a:pt x="499336" y="904614"/>
                  </a:lnTo>
                  <a:lnTo>
                    <a:pt x="447164" y="854574"/>
                  </a:lnTo>
                  <a:lnTo>
                    <a:pt x="406214" y="798565"/>
                  </a:lnTo>
                  <a:lnTo>
                    <a:pt x="353874" y="748175"/>
                  </a:lnTo>
                  <a:lnTo>
                    <a:pt x="234456" y="587302"/>
                  </a:lnTo>
                  <a:lnTo>
                    <a:pt x="196696" y="537942"/>
                  </a:lnTo>
                  <a:lnTo>
                    <a:pt x="160440" y="491718"/>
                  </a:lnTo>
                  <a:lnTo>
                    <a:pt x="125976" y="449232"/>
                  </a:lnTo>
                  <a:lnTo>
                    <a:pt x="93594" y="411085"/>
                  </a:lnTo>
                  <a:close/>
                </a:path>
                <a:path w="3754119" h="1489710">
                  <a:moveTo>
                    <a:pt x="264672" y="386001"/>
                  </a:moveTo>
                  <a:lnTo>
                    <a:pt x="249020" y="353368"/>
                  </a:lnTo>
                  <a:lnTo>
                    <a:pt x="258334" y="343422"/>
                  </a:lnTo>
                  <a:lnTo>
                    <a:pt x="259682" y="346231"/>
                  </a:lnTo>
                  <a:lnTo>
                    <a:pt x="274605" y="347979"/>
                  </a:lnTo>
                  <a:lnTo>
                    <a:pt x="287424" y="374705"/>
                  </a:lnTo>
                  <a:lnTo>
                    <a:pt x="307970" y="388175"/>
                  </a:lnTo>
                  <a:lnTo>
                    <a:pt x="330139" y="405028"/>
                  </a:lnTo>
                  <a:lnTo>
                    <a:pt x="353806" y="425004"/>
                  </a:lnTo>
                  <a:lnTo>
                    <a:pt x="378844" y="447840"/>
                  </a:lnTo>
                  <a:lnTo>
                    <a:pt x="405129" y="473274"/>
                  </a:lnTo>
                  <a:lnTo>
                    <a:pt x="443985" y="495552"/>
                  </a:lnTo>
                  <a:lnTo>
                    <a:pt x="483836" y="519904"/>
                  </a:lnTo>
                  <a:lnTo>
                    <a:pt x="524557" y="546070"/>
                  </a:lnTo>
                  <a:lnTo>
                    <a:pt x="577472" y="568294"/>
                  </a:lnTo>
                  <a:lnTo>
                    <a:pt x="619555" y="597299"/>
                  </a:lnTo>
                  <a:lnTo>
                    <a:pt x="685033" y="616347"/>
                  </a:lnTo>
                  <a:lnTo>
                    <a:pt x="739426" y="641653"/>
                  </a:lnTo>
                  <a:lnTo>
                    <a:pt x="871715" y="682528"/>
                  </a:lnTo>
                  <a:lnTo>
                    <a:pt x="1026866" y="712339"/>
                  </a:lnTo>
                  <a:lnTo>
                    <a:pt x="1104114" y="726560"/>
                  </a:lnTo>
                  <a:lnTo>
                    <a:pt x="1192426" y="734482"/>
                  </a:lnTo>
                  <a:lnTo>
                    <a:pt x="1250107" y="737276"/>
                  </a:lnTo>
                  <a:lnTo>
                    <a:pt x="1295838" y="744522"/>
                  </a:lnTo>
                  <a:lnTo>
                    <a:pt x="1352552" y="745298"/>
                  </a:lnTo>
                  <a:lnTo>
                    <a:pt x="1397376" y="750654"/>
                  </a:lnTo>
                  <a:lnTo>
                    <a:pt x="1453244" y="749667"/>
                  </a:lnTo>
                  <a:lnTo>
                    <a:pt x="1497284" y="753386"/>
                  </a:lnTo>
                  <a:lnTo>
                    <a:pt x="1552428" y="750889"/>
                  </a:lnTo>
                  <a:lnTo>
                    <a:pt x="1595805" y="753226"/>
                  </a:lnTo>
                  <a:lnTo>
                    <a:pt x="1638896" y="754968"/>
                  </a:lnTo>
                  <a:lnTo>
                    <a:pt x="1681732" y="756177"/>
                  </a:lnTo>
                  <a:lnTo>
                    <a:pt x="1724343" y="756918"/>
                  </a:lnTo>
                  <a:lnTo>
                    <a:pt x="1781261" y="758120"/>
                  </a:lnTo>
                  <a:lnTo>
                    <a:pt x="1837915" y="758771"/>
                  </a:lnTo>
                  <a:lnTo>
                    <a:pt x="1894391" y="759052"/>
                  </a:lnTo>
                  <a:lnTo>
                    <a:pt x="1939323" y="764633"/>
                  </a:lnTo>
                  <a:lnTo>
                    <a:pt x="1995700" y="764707"/>
                  </a:lnTo>
                  <a:lnTo>
                    <a:pt x="2040705" y="770439"/>
                  </a:lnTo>
                  <a:lnTo>
                    <a:pt x="2097326" y="771022"/>
                  </a:lnTo>
                  <a:lnTo>
                    <a:pt x="2142747" y="777620"/>
                  </a:lnTo>
                  <a:lnTo>
                    <a:pt x="2188504" y="784918"/>
                  </a:lnTo>
                  <a:lnTo>
                    <a:pt x="2234682" y="793097"/>
                  </a:lnTo>
                  <a:lnTo>
                    <a:pt x="2281369" y="802334"/>
                  </a:lnTo>
                  <a:lnTo>
                    <a:pt x="2328648" y="812808"/>
                  </a:lnTo>
                  <a:lnTo>
                    <a:pt x="2376607" y="824698"/>
                  </a:lnTo>
                  <a:lnTo>
                    <a:pt x="2425331" y="838182"/>
                  </a:lnTo>
                  <a:lnTo>
                    <a:pt x="2474905" y="853440"/>
                  </a:lnTo>
                  <a:lnTo>
                    <a:pt x="2525416" y="870650"/>
                  </a:lnTo>
                  <a:lnTo>
                    <a:pt x="2576948" y="889990"/>
                  </a:lnTo>
                  <a:lnTo>
                    <a:pt x="2618137" y="917132"/>
                  </a:lnTo>
                  <a:lnTo>
                    <a:pt x="2669227" y="935549"/>
                  </a:lnTo>
                  <a:lnTo>
                    <a:pt x="2708973" y="959682"/>
                  </a:lnTo>
                  <a:lnTo>
                    <a:pt x="2913551" y="1033809"/>
                  </a:lnTo>
                  <a:lnTo>
                    <a:pt x="2964324" y="1051566"/>
                  </a:lnTo>
                  <a:lnTo>
                    <a:pt x="3014820" y="1068745"/>
                  </a:lnTo>
                  <a:lnTo>
                    <a:pt x="3064975" y="1085215"/>
                  </a:lnTo>
                  <a:lnTo>
                    <a:pt x="3114726" y="1100842"/>
                  </a:lnTo>
                  <a:lnTo>
                    <a:pt x="3164009" y="1115492"/>
                  </a:lnTo>
                  <a:lnTo>
                    <a:pt x="3212760" y="1129032"/>
                  </a:lnTo>
                  <a:lnTo>
                    <a:pt x="3260914" y="1141329"/>
                  </a:lnTo>
                  <a:lnTo>
                    <a:pt x="3308408" y="1152250"/>
                  </a:lnTo>
                  <a:lnTo>
                    <a:pt x="3355178" y="1161661"/>
                  </a:lnTo>
                  <a:lnTo>
                    <a:pt x="3404131" y="1175624"/>
                  </a:lnTo>
                  <a:lnTo>
                    <a:pt x="3452332" y="1188018"/>
                  </a:lnTo>
                  <a:lnTo>
                    <a:pt x="3499712" y="1198703"/>
                  </a:lnTo>
                  <a:lnTo>
                    <a:pt x="3546204" y="1207535"/>
                  </a:lnTo>
                  <a:lnTo>
                    <a:pt x="3580289" y="1219863"/>
                  </a:lnTo>
                  <a:lnTo>
                    <a:pt x="3592976" y="1246315"/>
                  </a:lnTo>
                  <a:lnTo>
                    <a:pt x="3578078" y="1244621"/>
                  </a:lnTo>
                  <a:lnTo>
                    <a:pt x="3543786" y="1231859"/>
                  </a:lnTo>
                  <a:lnTo>
                    <a:pt x="3497075" y="1222570"/>
                  </a:lnTo>
                  <a:lnTo>
                    <a:pt x="3449473" y="1211424"/>
                  </a:lnTo>
                  <a:lnTo>
                    <a:pt x="3401060" y="1198588"/>
                  </a:lnTo>
                  <a:lnTo>
                    <a:pt x="3340465" y="1189719"/>
                  </a:lnTo>
                  <a:lnTo>
                    <a:pt x="3305074" y="1174666"/>
                  </a:lnTo>
                  <a:lnTo>
                    <a:pt x="3257508" y="1163594"/>
                  </a:lnTo>
                  <a:lnTo>
                    <a:pt x="3209278" y="1151140"/>
                  </a:lnTo>
                  <a:lnTo>
                    <a:pt x="3160449" y="1137435"/>
                  </a:lnTo>
                  <a:lnTo>
                    <a:pt x="3111082" y="1122609"/>
                  </a:lnTo>
                  <a:lnTo>
                    <a:pt x="3061240" y="1106794"/>
                  </a:lnTo>
                  <a:lnTo>
                    <a:pt x="3010987" y="1090120"/>
                  </a:lnTo>
                  <a:lnTo>
                    <a:pt x="2960384" y="1072718"/>
                  </a:lnTo>
                  <a:lnTo>
                    <a:pt x="2909494" y="1054717"/>
                  </a:lnTo>
                  <a:lnTo>
                    <a:pt x="2807105" y="1017446"/>
                  </a:lnTo>
                  <a:lnTo>
                    <a:pt x="2652938" y="960321"/>
                  </a:lnTo>
                  <a:lnTo>
                    <a:pt x="2613095" y="935985"/>
                  </a:lnTo>
                  <a:lnTo>
                    <a:pt x="2560795" y="915044"/>
                  </a:lnTo>
                  <a:lnTo>
                    <a:pt x="2521022" y="890856"/>
                  </a:lnTo>
                  <a:lnTo>
                    <a:pt x="2470792" y="874232"/>
                  </a:lnTo>
                  <a:lnTo>
                    <a:pt x="2421472" y="859504"/>
                  </a:lnTo>
                  <a:lnTo>
                    <a:pt x="2372979" y="846499"/>
                  </a:lnTo>
                  <a:lnTo>
                    <a:pt x="2325228" y="835043"/>
                  </a:lnTo>
                  <a:lnTo>
                    <a:pt x="2278136" y="824961"/>
                  </a:lnTo>
                  <a:lnTo>
                    <a:pt x="2231621" y="816080"/>
                  </a:lnTo>
                  <a:lnTo>
                    <a:pt x="2185597" y="808225"/>
                  </a:lnTo>
                  <a:lnTo>
                    <a:pt x="2139983" y="801223"/>
                  </a:lnTo>
                  <a:lnTo>
                    <a:pt x="2094693" y="794899"/>
                  </a:lnTo>
                  <a:lnTo>
                    <a:pt x="2038195" y="794571"/>
                  </a:lnTo>
                  <a:lnTo>
                    <a:pt x="1993305" y="789080"/>
                  </a:lnTo>
                  <a:lnTo>
                    <a:pt x="1937040" y="789238"/>
                  </a:lnTo>
                  <a:lnTo>
                    <a:pt x="1892216" y="783885"/>
                  </a:lnTo>
                  <a:lnTo>
                    <a:pt x="1835850" y="783832"/>
                  </a:lnTo>
                  <a:lnTo>
                    <a:pt x="1779307" y="783412"/>
                  </a:lnTo>
                  <a:lnTo>
                    <a:pt x="1679894" y="781711"/>
                  </a:lnTo>
                  <a:lnTo>
                    <a:pt x="1637056" y="780497"/>
                  </a:lnTo>
                  <a:lnTo>
                    <a:pt x="1593960" y="778745"/>
                  </a:lnTo>
                  <a:lnTo>
                    <a:pt x="1550573" y="776388"/>
                  </a:lnTo>
                  <a:lnTo>
                    <a:pt x="1495412" y="778850"/>
                  </a:lnTo>
                  <a:lnTo>
                    <a:pt x="1451348" y="775080"/>
                  </a:lnTo>
                  <a:lnTo>
                    <a:pt x="1406898" y="770504"/>
                  </a:lnTo>
                  <a:lnTo>
                    <a:pt x="1350577" y="770547"/>
                  </a:lnTo>
                  <a:lnTo>
                    <a:pt x="1293805" y="769650"/>
                  </a:lnTo>
                  <a:lnTo>
                    <a:pt x="1248001" y="762253"/>
                  </a:lnTo>
                  <a:lnTo>
                    <a:pt x="1190231" y="759274"/>
                  </a:lnTo>
                  <a:lnTo>
                    <a:pt x="1117745" y="754980"/>
                  </a:lnTo>
                  <a:lnTo>
                    <a:pt x="1056483" y="744721"/>
                  </a:lnTo>
                  <a:lnTo>
                    <a:pt x="933551" y="723351"/>
                  </a:lnTo>
                  <a:lnTo>
                    <a:pt x="883466" y="707029"/>
                  </a:lnTo>
                  <a:lnTo>
                    <a:pt x="821975" y="696293"/>
                  </a:lnTo>
                  <a:lnTo>
                    <a:pt x="772047" y="680297"/>
                  </a:lnTo>
                  <a:lnTo>
                    <a:pt x="722299" y="664677"/>
                  </a:lnTo>
                  <a:lnTo>
                    <a:pt x="684249" y="644080"/>
                  </a:lnTo>
                  <a:lnTo>
                    <a:pt x="635064" y="629632"/>
                  </a:lnTo>
                  <a:lnTo>
                    <a:pt x="597712" y="610491"/>
                  </a:lnTo>
                  <a:lnTo>
                    <a:pt x="560811" y="592289"/>
                  </a:lnTo>
                  <a:lnTo>
                    <a:pt x="524428" y="575167"/>
                  </a:lnTo>
                  <a:lnTo>
                    <a:pt x="500082" y="553776"/>
                  </a:lnTo>
                  <a:lnTo>
                    <a:pt x="464940" y="539240"/>
                  </a:lnTo>
                  <a:lnTo>
                    <a:pt x="399851" y="491637"/>
                  </a:lnTo>
                  <a:lnTo>
                    <a:pt x="338570" y="451972"/>
                  </a:lnTo>
                  <a:lnTo>
                    <a:pt x="293270" y="416258"/>
                  </a:lnTo>
                  <a:lnTo>
                    <a:pt x="264672" y="386001"/>
                  </a:lnTo>
                  <a:close/>
                </a:path>
              </a:pathLst>
            </a:custGeom>
            <a:solidFill>
              <a:srgbClr val="183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9724290" y="1189166"/>
            <a:ext cx="779145" cy="829944"/>
          </a:xfrm>
          <a:custGeom>
            <a:avLst/>
            <a:gdLst/>
            <a:ahLst/>
            <a:cxnLst/>
            <a:rect l="l" t="t" r="r" b="b"/>
            <a:pathLst>
              <a:path w="779145" h="829944">
                <a:moveTo>
                  <a:pt x="259702" y="303011"/>
                </a:moveTo>
                <a:lnTo>
                  <a:pt x="168323" y="284020"/>
                </a:lnTo>
                <a:lnTo>
                  <a:pt x="124836" y="267945"/>
                </a:lnTo>
                <a:lnTo>
                  <a:pt x="73069" y="223317"/>
                </a:lnTo>
                <a:lnTo>
                  <a:pt x="58529" y="140084"/>
                </a:lnTo>
                <a:lnTo>
                  <a:pt x="61577" y="75753"/>
                </a:lnTo>
                <a:lnTo>
                  <a:pt x="68011" y="63916"/>
                </a:lnTo>
                <a:lnTo>
                  <a:pt x="92394" y="37876"/>
                </a:lnTo>
                <a:lnTo>
                  <a:pt x="142346" y="11836"/>
                </a:lnTo>
                <a:lnTo>
                  <a:pt x="225487" y="0"/>
                </a:lnTo>
                <a:lnTo>
                  <a:pt x="257008" y="6690"/>
                </a:lnTo>
                <a:lnTo>
                  <a:pt x="304178" y="52677"/>
                </a:lnTo>
                <a:lnTo>
                  <a:pt x="329209" y="125395"/>
                </a:lnTo>
                <a:lnTo>
                  <a:pt x="333054" y="165500"/>
                </a:lnTo>
                <a:lnTo>
                  <a:pt x="330923" y="204752"/>
                </a:lnTo>
                <a:lnTo>
                  <a:pt x="322669" y="240642"/>
                </a:lnTo>
                <a:lnTo>
                  <a:pt x="308146" y="270655"/>
                </a:lnTo>
                <a:lnTo>
                  <a:pt x="287206" y="292283"/>
                </a:lnTo>
                <a:lnTo>
                  <a:pt x="259702" y="303011"/>
                </a:lnTo>
                <a:close/>
              </a:path>
              <a:path w="779145" h="829944">
                <a:moveTo>
                  <a:pt x="615930" y="715820"/>
                </a:moveTo>
                <a:lnTo>
                  <a:pt x="559205" y="702498"/>
                </a:lnTo>
                <a:lnTo>
                  <a:pt x="510868" y="622952"/>
                </a:lnTo>
                <a:lnTo>
                  <a:pt x="493032" y="580198"/>
                </a:lnTo>
                <a:lnTo>
                  <a:pt x="485772" y="544222"/>
                </a:lnTo>
                <a:lnTo>
                  <a:pt x="490510" y="511764"/>
                </a:lnTo>
                <a:lnTo>
                  <a:pt x="508667" y="479564"/>
                </a:lnTo>
                <a:lnTo>
                  <a:pt x="541666" y="444363"/>
                </a:lnTo>
                <a:lnTo>
                  <a:pt x="590928" y="402899"/>
                </a:lnTo>
                <a:lnTo>
                  <a:pt x="604027" y="399536"/>
                </a:lnTo>
                <a:lnTo>
                  <a:pt x="639799" y="399630"/>
                </a:lnTo>
                <a:lnTo>
                  <a:pt x="692952" y="418454"/>
                </a:lnTo>
                <a:lnTo>
                  <a:pt x="758197" y="471277"/>
                </a:lnTo>
                <a:lnTo>
                  <a:pt x="774722" y="498908"/>
                </a:lnTo>
                <a:lnTo>
                  <a:pt x="779103" y="530650"/>
                </a:lnTo>
                <a:lnTo>
                  <a:pt x="773081" y="564691"/>
                </a:lnTo>
                <a:lnTo>
                  <a:pt x="736789" y="632429"/>
                </a:lnTo>
                <a:lnTo>
                  <a:pt x="709998" y="662504"/>
                </a:lnTo>
                <a:lnTo>
                  <a:pt x="679765" y="687634"/>
                </a:lnTo>
                <a:lnTo>
                  <a:pt x="615930" y="715820"/>
                </a:lnTo>
                <a:close/>
              </a:path>
              <a:path w="779145" h="829944">
                <a:moveTo>
                  <a:pt x="71703" y="829424"/>
                </a:moveTo>
                <a:lnTo>
                  <a:pt x="45939" y="821600"/>
                </a:lnTo>
                <a:lnTo>
                  <a:pt x="27317" y="798424"/>
                </a:lnTo>
                <a:lnTo>
                  <a:pt x="9199" y="748026"/>
                </a:lnTo>
                <a:lnTo>
                  <a:pt x="0" y="697569"/>
                </a:lnTo>
                <a:lnTo>
                  <a:pt x="84" y="649048"/>
                </a:lnTo>
                <a:lnTo>
                  <a:pt x="9815" y="604455"/>
                </a:lnTo>
                <a:lnTo>
                  <a:pt x="29559" y="565784"/>
                </a:lnTo>
                <a:lnTo>
                  <a:pt x="59679" y="535028"/>
                </a:lnTo>
                <a:lnTo>
                  <a:pt x="100539" y="514182"/>
                </a:lnTo>
                <a:lnTo>
                  <a:pt x="149954" y="501176"/>
                </a:lnTo>
                <a:lnTo>
                  <a:pt x="177282" y="503938"/>
                </a:lnTo>
                <a:lnTo>
                  <a:pt x="194613" y="521181"/>
                </a:lnTo>
                <a:lnTo>
                  <a:pt x="214041" y="551616"/>
                </a:lnTo>
                <a:lnTo>
                  <a:pt x="247656" y="593957"/>
                </a:lnTo>
                <a:lnTo>
                  <a:pt x="260512" y="619314"/>
                </a:lnTo>
                <a:lnTo>
                  <a:pt x="259931" y="650317"/>
                </a:lnTo>
                <a:lnTo>
                  <a:pt x="248201" y="684631"/>
                </a:lnTo>
                <a:lnTo>
                  <a:pt x="227607" y="719924"/>
                </a:lnTo>
                <a:lnTo>
                  <a:pt x="200435" y="753864"/>
                </a:lnTo>
                <a:lnTo>
                  <a:pt x="168973" y="784117"/>
                </a:lnTo>
                <a:lnTo>
                  <a:pt x="135506" y="808350"/>
                </a:lnTo>
                <a:lnTo>
                  <a:pt x="102320" y="824230"/>
                </a:lnTo>
                <a:lnTo>
                  <a:pt x="71703" y="829424"/>
                </a:lnTo>
                <a:close/>
              </a:path>
            </a:pathLst>
          </a:custGeom>
          <a:solidFill>
            <a:srgbClr val="EC4E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581" y="5362961"/>
            <a:ext cx="2562332" cy="387042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350045" y="3797992"/>
            <a:ext cx="283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15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4</a:t>
            </a:r>
            <a:r>
              <a:rPr sz="2400" u="heavy" spc="-13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50045" y="4467007"/>
            <a:ext cx="2830195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2100" spc="140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-4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6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-15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-60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-15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n 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-4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100" spc="-4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114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-7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h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-15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2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-60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947689" y="3947604"/>
            <a:ext cx="1427480" cy="104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3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Trebuchet MS"/>
                <a:cs typeface="Trebuchet MS"/>
              </a:rPr>
              <a:t>5.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45"/>
              </a:spcBef>
            </a:pPr>
            <a:r>
              <a:rPr sz="2100" spc="90" dirty="0">
                <a:solidFill>
                  <a:srgbClr val="183C36"/>
                </a:solidFill>
                <a:latin typeface="Trebuchet MS"/>
                <a:cs typeface="Trebuchet MS"/>
              </a:rPr>
              <a:t>C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-35" dirty="0">
                <a:solidFill>
                  <a:srgbClr val="183C36"/>
                </a:solidFill>
                <a:latin typeface="Trebuchet MS"/>
                <a:cs typeface="Trebuchet MS"/>
              </a:rPr>
              <a:t>c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-15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6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83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855" y="0"/>
            <a:ext cx="7023100" cy="235585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 marR="5080">
              <a:lnSpc>
                <a:spcPts val="8750"/>
              </a:lnSpc>
              <a:spcBef>
                <a:spcPts val="1045"/>
              </a:spcBef>
            </a:pPr>
            <a:r>
              <a:rPr spc="-90" dirty="0">
                <a:solidFill>
                  <a:srgbClr val="FEF1EB"/>
                </a:solidFill>
              </a:rPr>
              <a:t>B</a:t>
            </a:r>
            <a:r>
              <a:rPr spc="720" dirty="0">
                <a:solidFill>
                  <a:srgbClr val="FEF1EB"/>
                </a:solidFill>
              </a:rPr>
              <a:t>A</a:t>
            </a:r>
            <a:r>
              <a:rPr spc="1019" dirty="0">
                <a:solidFill>
                  <a:srgbClr val="FEF1EB"/>
                </a:solidFill>
              </a:rPr>
              <a:t>N</a:t>
            </a:r>
            <a:r>
              <a:rPr spc="1255" dirty="0">
                <a:solidFill>
                  <a:srgbClr val="FEF1EB"/>
                </a:solidFill>
              </a:rPr>
              <a:t>G</a:t>
            </a:r>
            <a:r>
              <a:rPr spc="670" dirty="0">
                <a:solidFill>
                  <a:srgbClr val="FEF1EB"/>
                </a:solidFill>
              </a:rPr>
              <a:t>U</a:t>
            </a:r>
            <a:r>
              <a:rPr spc="1019" dirty="0">
                <a:solidFill>
                  <a:srgbClr val="FEF1EB"/>
                </a:solidFill>
              </a:rPr>
              <a:t>N</a:t>
            </a:r>
            <a:r>
              <a:rPr spc="720" dirty="0">
                <a:solidFill>
                  <a:srgbClr val="FEF1EB"/>
                </a:solidFill>
              </a:rPr>
              <a:t>A</a:t>
            </a:r>
            <a:r>
              <a:rPr spc="1019" dirty="0">
                <a:solidFill>
                  <a:srgbClr val="FEF1EB"/>
                </a:solidFill>
              </a:rPr>
              <a:t>N</a:t>
            </a:r>
            <a:r>
              <a:rPr spc="-1925" dirty="0">
                <a:solidFill>
                  <a:srgbClr val="FEF1EB"/>
                </a:solidFill>
              </a:rPr>
              <a:t> </a:t>
            </a:r>
            <a:r>
              <a:rPr spc="925" dirty="0">
                <a:solidFill>
                  <a:srgbClr val="FEF1EB"/>
                </a:solidFill>
              </a:rPr>
              <a:t>D</a:t>
            </a:r>
            <a:r>
              <a:rPr spc="720" dirty="0">
                <a:solidFill>
                  <a:srgbClr val="FEF1EB"/>
                </a:solidFill>
              </a:rPr>
              <a:t>A</a:t>
            </a:r>
            <a:r>
              <a:rPr spc="1019" dirty="0">
                <a:solidFill>
                  <a:srgbClr val="FEF1EB"/>
                </a:solidFill>
              </a:rPr>
              <a:t>N  </a:t>
            </a:r>
            <a:r>
              <a:rPr spc="815" dirty="0">
                <a:solidFill>
                  <a:srgbClr val="FEF1EB"/>
                </a:solidFill>
              </a:rPr>
              <a:t>RUANGAN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321" y="3313140"/>
            <a:ext cx="76200" cy="76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0417" y="3056601"/>
            <a:ext cx="530606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u="heavy" spc="-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LOKASI</a:t>
            </a:r>
            <a:r>
              <a:rPr sz="2400" u="heavy" spc="-9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3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TIDAK</a:t>
            </a:r>
            <a:r>
              <a:rPr sz="2400" u="heavy" spc="-8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6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DIDAERAH</a:t>
            </a:r>
            <a:r>
              <a:rPr sz="2400" u="heavy" spc="-8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114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TERCEMAR </a:t>
            </a:r>
            <a:r>
              <a:rPr sz="2400" spc="-62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DAN </a:t>
            </a:r>
            <a:r>
              <a:rPr sz="2400" u="heavy" spc="-3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TIDAK </a:t>
            </a:r>
            <a:r>
              <a:rPr sz="2400" u="heavy" spc="-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DALAM </a:t>
            </a:r>
            <a:r>
              <a:rPr sz="2400" u="heavy" spc="-5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BERAKTIVITAS </a:t>
            </a:r>
            <a:r>
              <a:rPr sz="2400" spc="-4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M</a:t>
            </a:r>
            <a:r>
              <a:rPr sz="2400" u="heavy" spc="-1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18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C</a:t>
            </a:r>
            <a:r>
              <a:rPr sz="2400" u="heavy" spc="-1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M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1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R</a:t>
            </a:r>
            <a:r>
              <a:rPr sz="2400" u="heavy" spc="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I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L</a:t>
            </a:r>
            <a:r>
              <a:rPr sz="2400" u="heavy" spc="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I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2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2400" u="heavy" spc="-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K</a:t>
            </a:r>
            <a:r>
              <a:rPr sz="2400" u="heavy" spc="-8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U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2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321" y="5271257"/>
            <a:ext cx="76200" cy="761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2346" y="5014717"/>
            <a:ext cx="6151245" cy="305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225" marR="61594">
              <a:lnSpc>
                <a:spcPct val="114599"/>
              </a:lnSpc>
              <a:spcBef>
                <a:spcPts val="100"/>
              </a:spcBef>
            </a:pPr>
            <a:r>
              <a:rPr sz="2400" u="heavy" spc="1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P</a:t>
            </a:r>
            <a:r>
              <a:rPr sz="2400" u="heavy" spc="1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E</a:t>
            </a:r>
            <a:r>
              <a:rPr sz="2400" u="heavy" spc="17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R</a:t>
            </a:r>
            <a:r>
              <a:rPr sz="2400" u="heavy" spc="1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L</a:t>
            </a:r>
            <a:r>
              <a:rPr sz="2400" u="heavy" spc="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U</a:t>
            </a:r>
            <a:r>
              <a:rPr sz="2400" u="heavy" spc="-1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15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D</a:t>
            </a:r>
            <a:r>
              <a:rPr sz="2400" u="heavy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I</a:t>
            </a:r>
            <a:r>
              <a:rPr sz="2400" u="heavy" spc="1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L</a:t>
            </a:r>
            <a:r>
              <a:rPr sz="2400" u="heavy" spc="17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16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K</a:t>
            </a:r>
            <a:r>
              <a:rPr sz="2400" u="heavy" spc="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U</a:t>
            </a:r>
            <a:r>
              <a:rPr sz="2400" u="heavy" spc="16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K</a:t>
            </a:r>
            <a:r>
              <a:rPr sz="2400" u="heavy" spc="17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16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N</a:t>
            </a:r>
            <a:r>
              <a:rPr sz="2400" u="heavy" spc="-1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1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P</a:t>
            </a:r>
            <a:r>
              <a:rPr sz="2400" u="heavy" spc="1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E</a:t>
            </a:r>
            <a:r>
              <a:rPr sz="2400" u="heavy" spc="2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M</a:t>
            </a:r>
            <a:r>
              <a:rPr sz="2400" u="heavy" spc="19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B</a:t>
            </a:r>
            <a:r>
              <a:rPr sz="2400" u="heavy" spc="1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E</a:t>
            </a:r>
            <a:r>
              <a:rPr sz="2400" u="heavy" spc="17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R</a:t>
            </a:r>
            <a:r>
              <a:rPr sz="2400" u="heavy" spc="27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S</a:t>
            </a:r>
            <a:r>
              <a:rPr sz="2400" u="heavy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I</a:t>
            </a:r>
            <a:r>
              <a:rPr sz="2400" u="heavy" spc="9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H</a:t>
            </a:r>
            <a:r>
              <a:rPr sz="2400" u="heavy" spc="17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16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N</a:t>
            </a:r>
            <a:r>
              <a:rPr sz="2400" u="heavy" spc="-1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15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D</a:t>
            </a:r>
            <a:r>
              <a:rPr sz="2400" u="heavy" spc="17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114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N </a:t>
            </a:r>
            <a:r>
              <a:rPr sz="2400" spc="7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u="heavy" spc="13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SANITASI</a:t>
            </a:r>
            <a:r>
              <a:rPr sz="2400" u="heavy" spc="-18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15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SESUAI</a:t>
            </a:r>
            <a:r>
              <a:rPr sz="2400" u="heavy" spc="-1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1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PROTAP</a:t>
            </a:r>
            <a:endParaRPr sz="2400">
              <a:latin typeface="Trebuchet MS"/>
              <a:cs typeface="Trebuchet MS"/>
            </a:endParaRPr>
          </a:p>
          <a:p>
            <a:pPr marL="12700" marR="5080" algn="just">
              <a:lnSpc>
                <a:spcPct val="116100"/>
              </a:lnSpc>
              <a:spcBef>
                <a:spcPts val="2660"/>
              </a:spcBef>
            </a:pPr>
            <a:r>
              <a:rPr sz="2100" spc="-70" dirty="0">
                <a:solidFill>
                  <a:srgbClr val="FEF1EB"/>
                </a:solidFill>
                <a:latin typeface="Microsoft Sans Serif"/>
                <a:cs typeface="Microsoft Sans Serif"/>
              </a:rPr>
              <a:t>PEMBERSIHAN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114" dirty="0">
                <a:solidFill>
                  <a:srgbClr val="FEF1EB"/>
                </a:solidFill>
                <a:latin typeface="Microsoft Sans Serif"/>
                <a:cs typeface="Microsoft Sans Serif"/>
              </a:rPr>
              <a:t>:</a:t>
            </a:r>
            <a:r>
              <a:rPr sz="2100" spc="-11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FEF1EB"/>
                </a:solidFill>
                <a:latin typeface="Microsoft Sans Serif"/>
                <a:cs typeface="Microsoft Sans Serif"/>
              </a:rPr>
              <a:t>Menghilangkan</a:t>
            </a:r>
            <a:r>
              <a:rPr sz="2100" spc="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45" dirty="0">
                <a:solidFill>
                  <a:srgbClr val="FEF1EB"/>
                </a:solidFill>
                <a:latin typeface="Microsoft Sans Serif"/>
                <a:cs typeface="Microsoft Sans Serif"/>
              </a:rPr>
              <a:t>kotoran </a:t>
            </a:r>
            <a:r>
              <a:rPr sz="2100" spc="5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445" dirty="0">
                <a:solidFill>
                  <a:srgbClr val="FEF1EB"/>
                </a:solidFill>
                <a:latin typeface="Microsoft Sans Serif"/>
                <a:cs typeface="Microsoft Sans Serif"/>
              </a:rPr>
              <a:t>/ </a:t>
            </a:r>
            <a:r>
              <a:rPr sz="2100" spc="-54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FEF1EB"/>
                </a:solidFill>
                <a:latin typeface="Microsoft Sans Serif"/>
                <a:cs typeface="Microsoft Sans Serif"/>
              </a:rPr>
              <a:t>cemaran</a:t>
            </a:r>
            <a:r>
              <a:rPr sz="2100" spc="-7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FEF1EB"/>
                </a:solidFill>
                <a:latin typeface="Microsoft Sans Serif"/>
                <a:cs typeface="Microsoft Sans Serif"/>
              </a:rPr>
              <a:t>yang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40" dirty="0">
                <a:solidFill>
                  <a:srgbClr val="FEF1EB"/>
                </a:solidFill>
                <a:latin typeface="Microsoft Sans Serif"/>
                <a:cs typeface="Microsoft Sans Serif"/>
              </a:rPr>
              <a:t>berbentuk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45" dirty="0">
                <a:solidFill>
                  <a:srgbClr val="FEF1EB"/>
                </a:solidFill>
                <a:latin typeface="Microsoft Sans Serif"/>
                <a:cs typeface="Microsoft Sans Serif"/>
              </a:rPr>
              <a:t>fisik</a:t>
            </a:r>
            <a:endParaRPr sz="2100">
              <a:latin typeface="Microsoft Sans Serif"/>
              <a:cs typeface="Microsoft Sans Serif"/>
            </a:endParaRPr>
          </a:p>
          <a:p>
            <a:pPr marL="12700" marR="10795" algn="just">
              <a:lnSpc>
                <a:spcPct val="116100"/>
              </a:lnSpc>
            </a:pPr>
            <a:r>
              <a:rPr sz="2100" spc="-40" dirty="0">
                <a:solidFill>
                  <a:srgbClr val="FEF1EB"/>
                </a:solidFill>
                <a:latin typeface="Microsoft Sans Serif"/>
                <a:cs typeface="Microsoft Sans Serif"/>
              </a:rPr>
              <a:t>SANITASI </a:t>
            </a:r>
            <a:r>
              <a:rPr sz="2100" spc="-114" dirty="0">
                <a:solidFill>
                  <a:srgbClr val="FEF1EB"/>
                </a:solidFill>
                <a:latin typeface="Microsoft Sans Serif"/>
                <a:cs typeface="Microsoft Sans Serif"/>
              </a:rPr>
              <a:t>:</a:t>
            </a:r>
            <a:r>
              <a:rPr sz="2100" spc="-11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55" dirty="0">
                <a:solidFill>
                  <a:srgbClr val="FEF1EB"/>
                </a:solidFill>
                <a:latin typeface="Microsoft Sans Serif"/>
                <a:cs typeface="Microsoft Sans Serif"/>
              </a:rPr>
              <a:t>mengurangi/ </a:t>
            </a:r>
            <a:r>
              <a:rPr sz="2100" spc="10" dirty="0">
                <a:solidFill>
                  <a:srgbClr val="FEF1EB"/>
                </a:solidFill>
                <a:latin typeface="Microsoft Sans Serif"/>
                <a:cs typeface="Microsoft Sans Serif"/>
              </a:rPr>
              <a:t>menghilangkan </a:t>
            </a:r>
            <a:r>
              <a:rPr sz="2100" spc="-5" dirty="0">
                <a:solidFill>
                  <a:srgbClr val="FEF1EB"/>
                </a:solidFill>
                <a:latin typeface="Microsoft Sans Serif"/>
                <a:cs typeface="Microsoft Sans Serif"/>
              </a:rPr>
              <a:t>cemaran </a:t>
            </a:r>
            <a:r>
              <a:rPr sz="210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30" dirty="0">
                <a:solidFill>
                  <a:srgbClr val="FEF1EB"/>
                </a:solidFill>
                <a:latin typeface="Microsoft Sans Serif"/>
                <a:cs typeface="Microsoft Sans Serif"/>
              </a:rPr>
              <a:t>mikroba</a:t>
            </a:r>
            <a:r>
              <a:rPr sz="2100" spc="3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FEF1EB"/>
                </a:solidFill>
                <a:latin typeface="Microsoft Sans Serif"/>
                <a:cs typeface="Microsoft Sans Serif"/>
              </a:rPr>
              <a:t>dengan</a:t>
            </a:r>
            <a:r>
              <a:rPr sz="2100" spc="-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FEF1EB"/>
                </a:solidFill>
                <a:latin typeface="Microsoft Sans Serif"/>
                <a:cs typeface="Microsoft Sans Serif"/>
              </a:rPr>
              <a:t>menggunakan</a:t>
            </a:r>
            <a:r>
              <a:rPr sz="2100" spc="5" dirty="0">
                <a:solidFill>
                  <a:srgbClr val="FEF1EB"/>
                </a:solidFill>
                <a:latin typeface="Microsoft Sans Serif"/>
                <a:cs typeface="Microsoft Sans Serif"/>
              </a:rPr>
              <a:t> radiasi</a:t>
            </a:r>
            <a:r>
              <a:rPr sz="2100" spc="1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75" dirty="0">
                <a:solidFill>
                  <a:srgbClr val="FEF1EB"/>
                </a:solidFill>
                <a:latin typeface="Microsoft Sans Serif"/>
                <a:cs typeface="Microsoft Sans Serif"/>
              </a:rPr>
              <a:t>UV,</a:t>
            </a:r>
            <a:r>
              <a:rPr sz="2100" spc="-7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FEF1EB"/>
                </a:solidFill>
                <a:latin typeface="Microsoft Sans Serif"/>
                <a:cs typeface="Microsoft Sans Serif"/>
              </a:rPr>
              <a:t>ozon </a:t>
            </a:r>
            <a:r>
              <a:rPr sz="2100" spc="1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FEF1EB"/>
                </a:solidFill>
                <a:latin typeface="Microsoft Sans Serif"/>
                <a:cs typeface="Microsoft Sans Serif"/>
              </a:rPr>
              <a:t>dan</a:t>
            </a:r>
            <a:r>
              <a:rPr sz="2100" spc="-7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FEF1EB"/>
                </a:solidFill>
                <a:latin typeface="Microsoft Sans Serif"/>
                <a:cs typeface="Microsoft Sans Serif"/>
              </a:rPr>
              <a:t>bahan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25" dirty="0">
                <a:solidFill>
                  <a:srgbClr val="FEF1EB"/>
                </a:solidFill>
                <a:latin typeface="Microsoft Sans Serif"/>
                <a:cs typeface="Microsoft Sans Serif"/>
              </a:rPr>
              <a:t>kimia</a:t>
            </a:r>
            <a:r>
              <a:rPr sz="2100" spc="-6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FEF1EB"/>
                </a:solidFill>
                <a:latin typeface="Microsoft Sans Serif"/>
                <a:cs typeface="Microsoft Sans Serif"/>
              </a:rPr>
              <a:t>lainnya.</a:t>
            </a:r>
            <a:endParaRPr sz="21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830" y="8666305"/>
            <a:ext cx="76200" cy="761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85926" y="8409764"/>
            <a:ext cx="512508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2400" u="heavy" spc="-9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MENGATUR</a:t>
            </a:r>
            <a:r>
              <a:rPr sz="2400" u="heavy" spc="-9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4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LETAK</a:t>
            </a:r>
            <a:r>
              <a:rPr sz="2400" u="heavy" spc="-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DAN</a:t>
            </a:r>
            <a:r>
              <a:rPr sz="2400" u="heavy" spc="-3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TATA </a:t>
            </a:r>
            <a:r>
              <a:rPr sz="2400" spc="-1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400" u="heavy" spc="-1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R</a:t>
            </a:r>
            <a:r>
              <a:rPr sz="2400" u="heavy" spc="-8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U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2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2400" spc="-70" dirty="0">
                <a:solidFill>
                  <a:srgbClr val="FEF1EB"/>
                </a:solidFill>
                <a:latin typeface="Microsoft Sans Serif"/>
                <a:cs typeface="Microsoft Sans Serif"/>
              </a:rPr>
              <a:t>,</a:t>
            </a:r>
            <a:r>
              <a:rPr sz="2400" u="heavy" spc="-10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2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1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R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7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T</a:t>
            </a:r>
            <a:r>
              <a:rPr sz="2400" u="heavy" spc="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I</a:t>
            </a:r>
            <a:r>
              <a:rPr sz="2400" u="heavy" spc="-10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D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K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7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T</a:t>
            </a:r>
            <a:r>
              <a:rPr sz="2400" u="heavy" spc="-1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2400" u="heavy" spc="-1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R</a:t>
            </a:r>
            <a:r>
              <a:rPr sz="2400" u="heavy" spc="11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J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10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D</a:t>
            </a:r>
            <a:r>
              <a:rPr sz="2400" u="heavy" spc="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I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L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L</a:t>
            </a:r>
            <a:r>
              <a:rPr sz="2400" u="heavy" spc="-5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U </a:t>
            </a:r>
            <a:r>
              <a:rPr sz="2400" spc="-3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LINTAS</a:t>
            </a:r>
            <a:r>
              <a:rPr sz="2400" u="heavy" spc="-8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YANG</a:t>
            </a:r>
            <a:r>
              <a:rPr sz="2400" u="heavy" spc="-8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SIMPANG</a:t>
            </a:r>
            <a:r>
              <a:rPr sz="2400" u="heavy" spc="-8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9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SIUR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77753" y="959612"/>
            <a:ext cx="3114040" cy="593725"/>
          </a:xfrm>
          <a:custGeom>
            <a:avLst/>
            <a:gdLst/>
            <a:ahLst/>
            <a:cxnLst/>
            <a:rect l="l" t="t" r="r" b="b"/>
            <a:pathLst>
              <a:path w="3114040" h="593725">
                <a:moveTo>
                  <a:pt x="3113803" y="593560"/>
                </a:moveTo>
                <a:lnTo>
                  <a:pt x="2984263" y="592951"/>
                </a:lnTo>
                <a:lnTo>
                  <a:pt x="2982617" y="545145"/>
                </a:lnTo>
                <a:lnTo>
                  <a:pt x="2966557" y="432939"/>
                </a:lnTo>
                <a:lnTo>
                  <a:pt x="2919398" y="303147"/>
                </a:lnTo>
                <a:lnTo>
                  <a:pt x="2824457" y="202588"/>
                </a:lnTo>
                <a:lnTo>
                  <a:pt x="2761960" y="170324"/>
                </a:lnTo>
                <a:lnTo>
                  <a:pt x="2708950" y="149245"/>
                </a:lnTo>
                <a:lnTo>
                  <a:pt x="2662464" y="137040"/>
                </a:lnTo>
                <a:lnTo>
                  <a:pt x="2619535" y="131398"/>
                </a:lnTo>
                <a:lnTo>
                  <a:pt x="2577199" y="130006"/>
                </a:lnTo>
                <a:lnTo>
                  <a:pt x="2532491" y="130553"/>
                </a:lnTo>
                <a:lnTo>
                  <a:pt x="2482447" y="130727"/>
                </a:lnTo>
                <a:lnTo>
                  <a:pt x="2439867" y="131735"/>
                </a:lnTo>
                <a:lnTo>
                  <a:pt x="2395530" y="137229"/>
                </a:lnTo>
                <a:lnTo>
                  <a:pt x="2350791" y="148560"/>
                </a:lnTo>
                <a:lnTo>
                  <a:pt x="2307004" y="167082"/>
                </a:lnTo>
                <a:lnTo>
                  <a:pt x="2265526" y="194147"/>
                </a:lnTo>
                <a:lnTo>
                  <a:pt x="2227711" y="231109"/>
                </a:lnTo>
                <a:lnTo>
                  <a:pt x="2194916" y="279321"/>
                </a:lnTo>
                <a:lnTo>
                  <a:pt x="2168495" y="335821"/>
                </a:lnTo>
                <a:lnTo>
                  <a:pt x="2147589" y="395367"/>
                </a:lnTo>
                <a:lnTo>
                  <a:pt x="2131659" y="453796"/>
                </a:lnTo>
                <a:lnTo>
                  <a:pt x="2120169" y="506948"/>
                </a:lnTo>
                <a:lnTo>
                  <a:pt x="2112580" y="550660"/>
                </a:lnTo>
                <a:lnTo>
                  <a:pt x="2108354" y="580771"/>
                </a:lnTo>
                <a:lnTo>
                  <a:pt x="2108354" y="585034"/>
                </a:lnTo>
                <a:lnTo>
                  <a:pt x="2108960" y="588688"/>
                </a:lnTo>
                <a:lnTo>
                  <a:pt x="2108960" y="592951"/>
                </a:lnTo>
                <a:lnTo>
                  <a:pt x="1979420" y="592951"/>
                </a:lnTo>
                <a:lnTo>
                  <a:pt x="1971844" y="538437"/>
                </a:lnTo>
                <a:lnTo>
                  <a:pt x="1942419" y="413527"/>
                </a:lnTo>
                <a:lnTo>
                  <a:pt x="1881101" y="276171"/>
                </a:lnTo>
                <a:lnTo>
                  <a:pt x="1777846" y="184318"/>
                </a:lnTo>
                <a:lnTo>
                  <a:pt x="1705249" y="157864"/>
                </a:lnTo>
                <a:lnTo>
                  <a:pt x="1652274" y="142997"/>
                </a:lnTo>
                <a:lnTo>
                  <a:pt x="1611002" y="136893"/>
                </a:lnTo>
                <a:lnTo>
                  <a:pt x="1573514" y="136726"/>
                </a:lnTo>
                <a:lnTo>
                  <a:pt x="1531890" y="139673"/>
                </a:lnTo>
                <a:lnTo>
                  <a:pt x="1478209" y="142907"/>
                </a:lnTo>
                <a:lnTo>
                  <a:pt x="1420606" y="145541"/>
                </a:lnTo>
                <a:lnTo>
                  <a:pt x="1370499" y="150190"/>
                </a:lnTo>
                <a:lnTo>
                  <a:pt x="1326715" y="159014"/>
                </a:lnTo>
                <a:lnTo>
                  <a:pt x="1288076" y="174176"/>
                </a:lnTo>
                <a:lnTo>
                  <a:pt x="1253408" y="197840"/>
                </a:lnTo>
                <a:lnTo>
                  <a:pt x="1221536" y="232167"/>
                </a:lnTo>
                <a:lnTo>
                  <a:pt x="1191284" y="279321"/>
                </a:lnTo>
                <a:lnTo>
                  <a:pt x="1163427" y="339064"/>
                </a:lnTo>
                <a:lnTo>
                  <a:pt x="1141759" y="401818"/>
                </a:lnTo>
                <a:lnTo>
                  <a:pt x="1125606" y="462779"/>
                </a:lnTo>
                <a:lnTo>
                  <a:pt x="1114295" y="517143"/>
                </a:lnTo>
                <a:lnTo>
                  <a:pt x="1107154" y="560105"/>
                </a:lnTo>
                <a:lnTo>
                  <a:pt x="1103511" y="586861"/>
                </a:lnTo>
                <a:lnTo>
                  <a:pt x="1104116" y="589297"/>
                </a:lnTo>
                <a:lnTo>
                  <a:pt x="1104116" y="593560"/>
                </a:lnTo>
                <a:lnTo>
                  <a:pt x="974577" y="593560"/>
                </a:lnTo>
                <a:lnTo>
                  <a:pt x="966906" y="538951"/>
                </a:lnTo>
                <a:lnTo>
                  <a:pt x="937273" y="413831"/>
                </a:lnTo>
                <a:lnTo>
                  <a:pt x="875747" y="276266"/>
                </a:lnTo>
                <a:lnTo>
                  <a:pt x="772397" y="184318"/>
                </a:lnTo>
                <a:lnTo>
                  <a:pt x="697740" y="156242"/>
                </a:lnTo>
                <a:lnTo>
                  <a:pt x="640234" y="137538"/>
                </a:lnTo>
                <a:lnTo>
                  <a:pt x="594431" y="126921"/>
                </a:lnTo>
                <a:lnTo>
                  <a:pt x="554883" y="123103"/>
                </a:lnTo>
                <a:lnTo>
                  <a:pt x="516142" y="124800"/>
                </a:lnTo>
                <a:lnTo>
                  <a:pt x="472760" y="130727"/>
                </a:lnTo>
                <a:lnTo>
                  <a:pt x="430562" y="137138"/>
                </a:lnTo>
                <a:lnTo>
                  <a:pt x="386373" y="144806"/>
                </a:lnTo>
                <a:lnTo>
                  <a:pt x="341612" y="155958"/>
                </a:lnTo>
                <a:lnTo>
                  <a:pt x="297699" y="172820"/>
                </a:lnTo>
                <a:lnTo>
                  <a:pt x="256051" y="197618"/>
                </a:lnTo>
                <a:lnTo>
                  <a:pt x="218089" y="232579"/>
                </a:lnTo>
                <a:lnTo>
                  <a:pt x="185230" y="279930"/>
                </a:lnTo>
                <a:lnTo>
                  <a:pt x="142053" y="382373"/>
                </a:lnTo>
                <a:lnTo>
                  <a:pt x="114936" y="484246"/>
                </a:lnTo>
                <a:lnTo>
                  <a:pt x="100872" y="562368"/>
                </a:lnTo>
                <a:lnTo>
                  <a:pt x="96852" y="593560"/>
                </a:lnTo>
                <a:lnTo>
                  <a:pt x="0" y="593560"/>
                </a:lnTo>
                <a:lnTo>
                  <a:pt x="3669" y="554556"/>
                </a:lnTo>
                <a:lnTo>
                  <a:pt x="20732" y="456461"/>
                </a:lnTo>
                <a:lnTo>
                  <a:pt x="60267" y="327650"/>
                </a:lnTo>
                <a:lnTo>
                  <a:pt x="131356" y="196498"/>
                </a:lnTo>
                <a:lnTo>
                  <a:pt x="161411" y="158154"/>
                </a:lnTo>
                <a:lnTo>
                  <a:pt x="191970" y="124868"/>
                </a:lnTo>
                <a:lnTo>
                  <a:pt x="223507" y="96395"/>
                </a:lnTo>
                <a:lnTo>
                  <a:pt x="256501" y="72489"/>
                </a:lnTo>
                <a:lnTo>
                  <a:pt x="291429" y="52906"/>
                </a:lnTo>
                <a:lnTo>
                  <a:pt x="328768" y="37399"/>
                </a:lnTo>
                <a:lnTo>
                  <a:pt x="368995" y="25724"/>
                </a:lnTo>
                <a:lnTo>
                  <a:pt x="412586" y="17635"/>
                </a:lnTo>
                <a:lnTo>
                  <a:pt x="460020" y="12887"/>
                </a:lnTo>
                <a:lnTo>
                  <a:pt x="511773" y="11235"/>
                </a:lnTo>
                <a:lnTo>
                  <a:pt x="568322" y="12433"/>
                </a:lnTo>
                <a:lnTo>
                  <a:pt x="630145" y="16236"/>
                </a:lnTo>
                <a:lnTo>
                  <a:pt x="676910" y="22069"/>
                </a:lnTo>
                <a:lnTo>
                  <a:pt x="722334" y="32194"/>
                </a:lnTo>
                <a:lnTo>
                  <a:pt x="766212" y="46515"/>
                </a:lnTo>
                <a:lnTo>
                  <a:pt x="808336" y="64933"/>
                </a:lnTo>
                <a:lnTo>
                  <a:pt x="848501" y="87352"/>
                </a:lnTo>
                <a:lnTo>
                  <a:pt x="886501" y="113675"/>
                </a:lnTo>
                <a:lnTo>
                  <a:pt x="922131" y="143804"/>
                </a:lnTo>
                <a:lnTo>
                  <a:pt x="955184" y="177642"/>
                </a:lnTo>
                <a:lnTo>
                  <a:pt x="985454" y="215091"/>
                </a:lnTo>
                <a:lnTo>
                  <a:pt x="1012735" y="256055"/>
                </a:lnTo>
                <a:lnTo>
                  <a:pt x="1036821" y="300436"/>
                </a:lnTo>
                <a:lnTo>
                  <a:pt x="1057506" y="348137"/>
                </a:lnTo>
                <a:lnTo>
                  <a:pt x="1073387" y="308086"/>
                </a:lnTo>
                <a:lnTo>
                  <a:pt x="1091934" y="269348"/>
                </a:lnTo>
                <a:lnTo>
                  <a:pt x="1113093" y="232095"/>
                </a:lnTo>
                <a:lnTo>
                  <a:pt x="1136804" y="196498"/>
                </a:lnTo>
                <a:lnTo>
                  <a:pt x="1166849" y="158282"/>
                </a:lnTo>
                <a:lnTo>
                  <a:pt x="1197376" y="125079"/>
                </a:lnTo>
                <a:lnTo>
                  <a:pt x="1228871" y="96652"/>
                </a:lnTo>
                <a:lnTo>
                  <a:pt x="1261816" y="72760"/>
                </a:lnTo>
                <a:lnTo>
                  <a:pt x="1296694" y="53165"/>
                </a:lnTo>
                <a:lnTo>
                  <a:pt x="1333990" y="37627"/>
                </a:lnTo>
                <a:lnTo>
                  <a:pt x="1374186" y="25909"/>
                </a:lnTo>
                <a:lnTo>
                  <a:pt x="1417766" y="17770"/>
                </a:lnTo>
                <a:lnTo>
                  <a:pt x="1465213" y="12973"/>
                </a:lnTo>
                <a:lnTo>
                  <a:pt x="1517012" y="11277"/>
                </a:lnTo>
                <a:lnTo>
                  <a:pt x="1573644" y="12445"/>
                </a:lnTo>
                <a:lnTo>
                  <a:pt x="1635594" y="16236"/>
                </a:lnTo>
                <a:lnTo>
                  <a:pt x="1682359" y="22057"/>
                </a:lnTo>
                <a:lnTo>
                  <a:pt x="1727783" y="32146"/>
                </a:lnTo>
                <a:lnTo>
                  <a:pt x="1771660" y="46410"/>
                </a:lnTo>
                <a:lnTo>
                  <a:pt x="1813785" y="64753"/>
                </a:lnTo>
                <a:lnTo>
                  <a:pt x="1853950" y="87079"/>
                </a:lnTo>
                <a:lnTo>
                  <a:pt x="1891950" y="113294"/>
                </a:lnTo>
                <a:lnTo>
                  <a:pt x="1927580" y="143303"/>
                </a:lnTo>
                <a:lnTo>
                  <a:pt x="1960632" y="177010"/>
                </a:lnTo>
                <a:lnTo>
                  <a:pt x="1990902" y="214320"/>
                </a:lnTo>
                <a:lnTo>
                  <a:pt x="2018183" y="255139"/>
                </a:lnTo>
                <a:lnTo>
                  <a:pt x="2042270" y="299370"/>
                </a:lnTo>
                <a:lnTo>
                  <a:pt x="2062955" y="346919"/>
                </a:lnTo>
                <a:lnTo>
                  <a:pt x="2078741" y="307315"/>
                </a:lnTo>
                <a:lnTo>
                  <a:pt x="2097081" y="268968"/>
                </a:lnTo>
                <a:lnTo>
                  <a:pt x="2118031" y="231991"/>
                </a:lnTo>
                <a:lnTo>
                  <a:pt x="2141648" y="196498"/>
                </a:lnTo>
                <a:lnTo>
                  <a:pt x="2171692" y="158042"/>
                </a:lnTo>
                <a:lnTo>
                  <a:pt x="2202220" y="124177"/>
                </a:lnTo>
                <a:lnTo>
                  <a:pt x="2233714" y="94749"/>
                </a:lnTo>
                <a:lnTo>
                  <a:pt x="2266659" y="69602"/>
                </a:lnTo>
                <a:lnTo>
                  <a:pt x="2301537" y="48583"/>
                </a:lnTo>
                <a:lnTo>
                  <a:pt x="2338833" y="31537"/>
                </a:lnTo>
                <a:lnTo>
                  <a:pt x="2379029" y="18310"/>
                </a:lnTo>
                <a:lnTo>
                  <a:pt x="2422609" y="8748"/>
                </a:lnTo>
                <a:lnTo>
                  <a:pt x="2470057" y="2696"/>
                </a:lnTo>
                <a:lnTo>
                  <a:pt x="2521855" y="0"/>
                </a:lnTo>
                <a:lnTo>
                  <a:pt x="2578487" y="505"/>
                </a:lnTo>
                <a:lnTo>
                  <a:pt x="2640437" y="4057"/>
                </a:lnTo>
                <a:lnTo>
                  <a:pt x="2683121" y="9313"/>
                </a:lnTo>
                <a:lnTo>
                  <a:pt x="2724707" y="18318"/>
                </a:lnTo>
                <a:lnTo>
                  <a:pt x="2765040" y="30976"/>
                </a:lnTo>
                <a:lnTo>
                  <a:pt x="2803964" y="47191"/>
                </a:lnTo>
                <a:lnTo>
                  <a:pt x="2841324" y="66865"/>
                </a:lnTo>
                <a:lnTo>
                  <a:pt x="2876963" y="89902"/>
                </a:lnTo>
                <a:lnTo>
                  <a:pt x="2910727" y="116206"/>
                </a:lnTo>
                <a:lnTo>
                  <a:pt x="2942460" y="145680"/>
                </a:lnTo>
                <a:lnTo>
                  <a:pt x="2972005" y="178228"/>
                </a:lnTo>
                <a:lnTo>
                  <a:pt x="2999208" y="213753"/>
                </a:lnTo>
                <a:lnTo>
                  <a:pt x="3023912" y="252159"/>
                </a:lnTo>
                <a:lnTo>
                  <a:pt x="3045962" y="293350"/>
                </a:lnTo>
                <a:lnTo>
                  <a:pt x="3065202" y="337228"/>
                </a:lnTo>
                <a:lnTo>
                  <a:pt x="3081476" y="383698"/>
                </a:lnTo>
                <a:lnTo>
                  <a:pt x="3094629" y="432662"/>
                </a:lnTo>
                <a:lnTo>
                  <a:pt x="3104505" y="484025"/>
                </a:lnTo>
                <a:lnTo>
                  <a:pt x="3110948" y="537690"/>
                </a:lnTo>
                <a:lnTo>
                  <a:pt x="3113803" y="593560"/>
                </a:lnTo>
                <a:close/>
              </a:path>
            </a:pathLst>
          </a:custGeom>
          <a:solidFill>
            <a:srgbClr val="EC4E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95967" y="1050143"/>
            <a:ext cx="3046730" cy="1714500"/>
          </a:xfrm>
          <a:custGeom>
            <a:avLst/>
            <a:gdLst/>
            <a:ahLst/>
            <a:cxnLst/>
            <a:rect l="l" t="t" r="r" b="b"/>
            <a:pathLst>
              <a:path w="3046729" h="1714500">
                <a:moveTo>
                  <a:pt x="1576231" y="1168399"/>
                </a:moveTo>
                <a:lnTo>
                  <a:pt x="1545234" y="1168399"/>
                </a:lnTo>
                <a:lnTo>
                  <a:pt x="1548091" y="1104899"/>
                </a:lnTo>
                <a:lnTo>
                  <a:pt x="1556633" y="990599"/>
                </a:lnTo>
                <a:lnTo>
                  <a:pt x="1562318" y="939799"/>
                </a:lnTo>
                <a:lnTo>
                  <a:pt x="1568945" y="888999"/>
                </a:lnTo>
                <a:lnTo>
                  <a:pt x="1576515" y="838199"/>
                </a:lnTo>
                <a:lnTo>
                  <a:pt x="1585027" y="787399"/>
                </a:lnTo>
                <a:lnTo>
                  <a:pt x="1594482" y="736599"/>
                </a:lnTo>
                <a:lnTo>
                  <a:pt x="1604880" y="698499"/>
                </a:lnTo>
                <a:lnTo>
                  <a:pt x="1621298" y="634999"/>
                </a:lnTo>
                <a:lnTo>
                  <a:pt x="1639530" y="584199"/>
                </a:lnTo>
                <a:lnTo>
                  <a:pt x="1659568" y="520699"/>
                </a:lnTo>
                <a:lnTo>
                  <a:pt x="1681404" y="469899"/>
                </a:lnTo>
                <a:lnTo>
                  <a:pt x="1705029" y="431799"/>
                </a:lnTo>
                <a:lnTo>
                  <a:pt x="1730435" y="380999"/>
                </a:lnTo>
                <a:lnTo>
                  <a:pt x="1757614" y="342899"/>
                </a:lnTo>
                <a:lnTo>
                  <a:pt x="1786558" y="304799"/>
                </a:lnTo>
                <a:lnTo>
                  <a:pt x="1817258" y="279399"/>
                </a:lnTo>
                <a:lnTo>
                  <a:pt x="1849706" y="253999"/>
                </a:lnTo>
                <a:lnTo>
                  <a:pt x="1883893" y="228599"/>
                </a:lnTo>
                <a:lnTo>
                  <a:pt x="1919812" y="203199"/>
                </a:lnTo>
                <a:lnTo>
                  <a:pt x="2008650" y="165099"/>
                </a:lnTo>
                <a:lnTo>
                  <a:pt x="2091764" y="126999"/>
                </a:lnTo>
                <a:lnTo>
                  <a:pt x="2169169" y="101599"/>
                </a:lnTo>
                <a:lnTo>
                  <a:pt x="2240882" y="76199"/>
                </a:lnTo>
                <a:lnTo>
                  <a:pt x="2306920" y="50799"/>
                </a:lnTo>
                <a:lnTo>
                  <a:pt x="2367298" y="38099"/>
                </a:lnTo>
                <a:lnTo>
                  <a:pt x="2422033" y="25399"/>
                </a:lnTo>
                <a:lnTo>
                  <a:pt x="2471142" y="12699"/>
                </a:lnTo>
                <a:lnTo>
                  <a:pt x="2514639" y="0"/>
                </a:lnTo>
                <a:lnTo>
                  <a:pt x="2676921" y="0"/>
                </a:lnTo>
                <a:lnTo>
                  <a:pt x="2678394" y="25399"/>
                </a:lnTo>
                <a:lnTo>
                  <a:pt x="2561460" y="25399"/>
                </a:lnTo>
                <a:lnTo>
                  <a:pt x="2528292" y="38099"/>
                </a:lnTo>
                <a:lnTo>
                  <a:pt x="2490310" y="38099"/>
                </a:lnTo>
                <a:lnTo>
                  <a:pt x="2447518" y="50799"/>
                </a:lnTo>
                <a:lnTo>
                  <a:pt x="2399920" y="63499"/>
                </a:lnTo>
                <a:lnTo>
                  <a:pt x="2347521" y="76199"/>
                </a:lnTo>
                <a:lnTo>
                  <a:pt x="2290325" y="88899"/>
                </a:lnTo>
                <a:lnTo>
                  <a:pt x="2228336" y="114299"/>
                </a:lnTo>
                <a:lnTo>
                  <a:pt x="2161559" y="139699"/>
                </a:lnTo>
                <a:lnTo>
                  <a:pt x="2089997" y="165099"/>
                </a:lnTo>
                <a:lnTo>
                  <a:pt x="2013655" y="203199"/>
                </a:lnTo>
                <a:lnTo>
                  <a:pt x="1932537" y="241299"/>
                </a:lnTo>
                <a:lnTo>
                  <a:pt x="1896778" y="253999"/>
                </a:lnTo>
                <a:lnTo>
                  <a:pt x="1863410" y="279399"/>
                </a:lnTo>
                <a:lnTo>
                  <a:pt x="1832354" y="304799"/>
                </a:lnTo>
                <a:lnTo>
                  <a:pt x="1803530" y="342899"/>
                </a:lnTo>
                <a:lnTo>
                  <a:pt x="1776858" y="368299"/>
                </a:lnTo>
                <a:lnTo>
                  <a:pt x="1752259" y="406399"/>
                </a:lnTo>
                <a:lnTo>
                  <a:pt x="1729653" y="444499"/>
                </a:lnTo>
                <a:lnTo>
                  <a:pt x="1708961" y="482599"/>
                </a:lnTo>
                <a:lnTo>
                  <a:pt x="1690103" y="533399"/>
                </a:lnTo>
                <a:lnTo>
                  <a:pt x="1673000" y="571499"/>
                </a:lnTo>
                <a:lnTo>
                  <a:pt x="1657572" y="622299"/>
                </a:lnTo>
                <a:lnTo>
                  <a:pt x="1643739" y="673099"/>
                </a:lnTo>
                <a:lnTo>
                  <a:pt x="1631423" y="723899"/>
                </a:lnTo>
                <a:lnTo>
                  <a:pt x="1620543" y="774699"/>
                </a:lnTo>
                <a:lnTo>
                  <a:pt x="1611019" y="825499"/>
                </a:lnTo>
                <a:lnTo>
                  <a:pt x="1602773" y="876299"/>
                </a:lnTo>
                <a:lnTo>
                  <a:pt x="1595725" y="927099"/>
                </a:lnTo>
                <a:lnTo>
                  <a:pt x="1589795" y="977899"/>
                </a:lnTo>
                <a:lnTo>
                  <a:pt x="1584904" y="1028699"/>
                </a:lnTo>
                <a:lnTo>
                  <a:pt x="1580972" y="1079499"/>
                </a:lnTo>
                <a:lnTo>
                  <a:pt x="1577920" y="1130299"/>
                </a:lnTo>
                <a:lnTo>
                  <a:pt x="1576231" y="1168399"/>
                </a:lnTo>
                <a:close/>
              </a:path>
              <a:path w="3046729" h="1714500">
                <a:moveTo>
                  <a:pt x="1667707" y="1384299"/>
                </a:moveTo>
                <a:lnTo>
                  <a:pt x="1636691" y="1371599"/>
                </a:lnTo>
                <a:lnTo>
                  <a:pt x="1656848" y="1295399"/>
                </a:lnTo>
                <a:lnTo>
                  <a:pt x="1676416" y="1219199"/>
                </a:lnTo>
                <a:lnTo>
                  <a:pt x="1695389" y="1142999"/>
                </a:lnTo>
                <a:lnTo>
                  <a:pt x="1713762" y="1079499"/>
                </a:lnTo>
                <a:lnTo>
                  <a:pt x="1731530" y="1015999"/>
                </a:lnTo>
                <a:lnTo>
                  <a:pt x="1748687" y="965199"/>
                </a:lnTo>
                <a:lnTo>
                  <a:pt x="1765229" y="914399"/>
                </a:lnTo>
                <a:lnTo>
                  <a:pt x="1781150" y="863599"/>
                </a:lnTo>
                <a:lnTo>
                  <a:pt x="1796445" y="825499"/>
                </a:lnTo>
                <a:lnTo>
                  <a:pt x="1811109" y="787399"/>
                </a:lnTo>
                <a:lnTo>
                  <a:pt x="1825136" y="761999"/>
                </a:lnTo>
                <a:lnTo>
                  <a:pt x="1838521" y="723899"/>
                </a:lnTo>
                <a:lnTo>
                  <a:pt x="1851260" y="711199"/>
                </a:lnTo>
                <a:lnTo>
                  <a:pt x="1863347" y="698499"/>
                </a:lnTo>
                <a:lnTo>
                  <a:pt x="1884099" y="673099"/>
                </a:lnTo>
                <a:lnTo>
                  <a:pt x="1910548" y="647699"/>
                </a:lnTo>
                <a:lnTo>
                  <a:pt x="1942667" y="622299"/>
                </a:lnTo>
                <a:lnTo>
                  <a:pt x="1980425" y="596899"/>
                </a:lnTo>
                <a:lnTo>
                  <a:pt x="2023795" y="571499"/>
                </a:lnTo>
                <a:lnTo>
                  <a:pt x="2072748" y="546099"/>
                </a:lnTo>
                <a:lnTo>
                  <a:pt x="2127255" y="520699"/>
                </a:lnTo>
                <a:lnTo>
                  <a:pt x="2187288" y="495299"/>
                </a:lnTo>
                <a:lnTo>
                  <a:pt x="2252817" y="469899"/>
                </a:lnTo>
                <a:lnTo>
                  <a:pt x="2323815" y="444499"/>
                </a:lnTo>
                <a:lnTo>
                  <a:pt x="2388697" y="419099"/>
                </a:lnTo>
                <a:lnTo>
                  <a:pt x="2450713" y="393699"/>
                </a:lnTo>
                <a:lnTo>
                  <a:pt x="2508263" y="380999"/>
                </a:lnTo>
                <a:lnTo>
                  <a:pt x="2559748" y="355599"/>
                </a:lnTo>
                <a:lnTo>
                  <a:pt x="2603567" y="342899"/>
                </a:lnTo>
                <a:lnTo>
                  <a:pt x="2638121" y="330199"/>
                </a:lnTo>
                <a:lnTo>
                  <a:pt x="2661811" y="330199"/>
                </a:lnTo>
                <a:lnTo>
                  <a:pt x="2645905" y="25399"/>
                </a:lnTo>
                <a:lnTo>
                  <a:pt x="2678394" y="25399"/>
                </a:lnTo>
                <a:lnTo>
                  <a:pt x="2696803" y="342899"/>
                </a:lnTo>
                <a:lnTo>
                  <a:pt x="2684874" y="355599"/>
                </a:lnTo>
                <a:lnTo>
                  <a:pt x="2660375" y="355599"/>
                </a:lnTo>
                <a:lnTo>
                  <a:pt x="2633140" y="368299"/>
                </a:lnTo>
                <a:lnTo>
                  <a:pt x="2597513" y="380999"/>
                </a:lnTo>
                <a:lnTo>
                  <a:pt x="2554692" y="393699"/>
                </a:lnTo>
                <a:lnTo>
                  <a:pt x="2505877" y="406399"/>
                </a:lnTo>
                <a:lnTo>
                  <a:pt x="2452265" y="431799"/>
                </a:lnTo>
                <a:lnTo>
                  <a:pt x="2395055" y="457199"/>
                </a:lnTo>
                <a:lnTo>
                  <a:pt x="2335447" y="469899"/>
                </a:lnTo>
                <a:lnTo>
                  <a:pt x="2154214" y="546099"/>
                </a:lnTo>
                <a:lnTo>
                  <a:pt x="2096997" y="571499"/>
                </a:lnTo>
                <a:lnTo>
                  <a:pt x="2043373" y="609599"/>
                </a:lnTo>
                <a:lnTo>
                  <a:pt x="1994543" y="634999"/>
                </a:lnTo>
                <a:lnTo>
                  <a:pt x="1951704" y="660399"/>
                </a:lnTo>
                <a:lnTo>
                  <a:pt x="1916056" y="685799"/>
                </a:lnTo>
                <a:lnTo>
                  <a:pt x="1873375" y="736599"/>
                </a:lnTo>
                <a:lnTo>
                  <a:pt x="1856479" y="774699"/>
                </a:lnTo>
                <a:lnTo>
                  <a:pt x="1838192" y="812799"/>
                </a:lnTo>
                <a:lnTo>
                  <a:pt x="1818598" y="863599"/>
                </a:lnTo>
                <a:lnTo>
                  <a:pt x="1797779" y="927099"/>
                </a:lnTo>
                <a:lnTo>
                  <a:pt x="1775819" y="990599"/>
                </a:lnTo>
                <a:lnTo>
                  <a:pt x="1752803" y="1066799"/>
                </a:lnTo>
                <a:lnTo>
                  <a:pt x="1785549" y="1066799"/>
                </a:lnTo>
                <a:lnTo>
                  <a:pt x="1763936" y="1117599"/>
                </a:lnTo>
                <a:lnTo>
                  <a:pt x="1743087" y="1168399"/>
                </a:lnTo>
                <a:lnTo>
                  <a:pt x="1723021" y="1219199"/>
                </a:lnTo>
                <a:lnTo>
                  <a:pt x="1703756" y="1269999"/>
                </a:lnTo>
                <a:lnTo>
                  <a:pt x="1685312" y="1320799"/>
                </a:lnTo>
                <a:lnTo>
                  <a:pt x="1667707" y="1384299"/>
                </a:lnTo>
                <a:close/>
              </a:path>
              <a:path w="3046729" h="1714500">
                <a:moveTo>
                  <a:pt x="1541258" y="1358899"/>
                </a:moveTo>
                <a:lnTo>
                  <a:pt x="1535816" y="1308099"/>
                </a:lnTo>
                <a:lnTo>
                  <a:pt x="1529599" y="1269999"/>
                </a:lnTo>
                <a:lnTo>
                  <a:pt x="1522556" y="1219199"/>
                </a:lnTo>
                <a:lnTo>
                  <a:pt x="1514640" y="1181099"/>
                </a:lnTo>
                <a:lnTo>
                  <a:pt x="1505802" y="1130299"/>
                </a:lnTo>
                <a:lnTo>
                  <a:pt x="1495992" y="1079499"/>
                </a:lnTo>
                <a:lnTo>
                  <a:pt x="1485161" y="1028699"/>
                </a:lnTo>
                <a:lnTo>
                  <a:pt x="1473261" y="977899"/>
                </a:lnTo>
                <a:lnTo>
                  <a:pt x="1460242" y="927099"/>
                </a:lnTo>
                <a:lnTo>
                  <a:pt x="1446057" y="876299"/>
                </a:lnTo>
                <a:lnTo>
                  <a:pt x="1430655" y="825499"/>
                </a:lnTo>
                <a:lnTo>
                  <a:pt x="1413987" y="774699"/>
                </a:lnTo>
                <a:lnTo>
                  <a:pt x="1396006" y="723899"/>
                </a:lnTo>
                <a:lnTo>
                  <a:pt x="1376662" y="673099"/>
                </a:lnTo>
                <a:lnTo>
                  <a:pt x="1355906" y="622299"/>
                </a:lnTo>
                <a:lnTo>
                  <a:pt x="1333689" y="571499"/>
                </a:lnTo>
                <a:lnTo>
                  <a:pt x="1306225" y="520699"/>
                </a:lnTo>
                <a:lnTo>
                  <a:pt x="1277520" y="469899"/>
                </a:lnTo>
                <a:lnTo>
                  <a:pt x="1247583" y="419099"/>
                </a:lnTo>
                <a:lnTo>
                  <a:pt x="1216422" y="368299"/>
                </a:lnTo>
                <a:lnTo>
                  <a:pt x="1184044" y="330199"/>
                </a:lnTo>
                <a:lnTo>
                  <a:pt x="1150458" y="292099"/>
                </a:lnTo>
                <a:lnTo>
                  <a:pt x="1115673" y="253999"/>
                </a:lnTo>
                <a:lnTo>
                  <a:pt x="1079695" y="215899"/>
                </a:lnTo>
                <a:lnTo>
                  <a:pt x="1042534" y="190499"/>
                </a:lnTo>
                <a:lnTo>
                  <a:pt x="1004198" y="165099"/>
                </a:lnTo>
                <a:lnTo>
                  <a:pt x="964694" y="139699"/>
                </a:lnTo>
                <a:lnTo>
                  <a:pt x="882217" y="114299"/>
                </a:lnTo>
                <a:lnTo>
                  <a:pt x="795169" y="88899"/>
                </a:lnTo>
                <a:lnTo>
                  <a:pt x="749951" y="88899"/>
                </a:lnTo>
                <a:lnTo>
                  <a:pt x="656543" y="76199"/>
                </a:lnTo>
                <a:lnTo>
                  <a:pt x="284911" y="76199"/>
                </a:lnTo>
                <a:lnTo>
                  <a:pt x="339922" y="63499"/>
                </a:lnTo>
                <a:lnTo>
                  <a:pt x="403642" y="50799"/>
                </a:lnTo>
                <a:lnTo>
                  <a:pt x="753132" y="50799"/>
                </a:lnTo>
                <a:lnTo>
                  <a:pt x="797926" y="63499"/>
                </a:lnTo>
                <a:lnTo>
                  <a:pt x="841640" y="63499"/>
                </a:lnTo>
                <a:lnTo>
                  <a:pt x="925809" y="88899"/>
                </a:lnTo>
                <a:lnTo>
                  <a:pt x="966251" y="114299"/>
                </a:lnTo>
                <a:lnTo>
                  <a:pt x="1005591" y="126999"/>
                </a:lnTo>
                <a:lnTo>
                  <a:pt x="1043823" y="152399"/>
                </a:lnTo>
                <a:lnTo>
                  <a:pt x="1080941" y="177799"/>
                </a:lnTo>
                <a:lnTo>
                  <a:pt x="1116939" y="215899"/>
                </a:lnTo>
                <a:lnTo>
                  <a:pt x="1151811" y="241299"/>
                </a:lnTo>
                <a:lnTo>
                  <a:pt x="1185552" y="279399"/>
                </a:lnTo>
                <a:lnTo>
                  <a:pt x="1218156" y="317499"/>
                </a:lnTo>
                <a:lnTo>
                  <a:pt x="1249616" y="355599"/>
                </a:lnTo>
                <a:lnTo>
                  <a:pt x="1279927" y="406399"/>
                </a:lnTo>
                <a:lnTo>
                  <a:pt x="1309084" y="457199"/>
                </a:lnTo>
                <a:lnTo>
                  <a:pt x="1337080" y="507999"/>
                </a:lnTo>
                <a:lnTo>
                  <a:pt x="1363909" y="558799"/>
                </a:lnTo>
                <a:lnTo>
                  <a:pt x="1386036" y="609599"/>
                </a:lnTo>
                <a:lnTo>
                  <a:pt x="1406722" y="660399"/>
                </a:lnTo>
                <a:lnTo>
                  <a:pt x="1426016" y="711199"/>
                </a:lnTo>
                <a:lnTo>
                  <a:pt x="1443968" y="761999"/>
                </a:lnTo>
                <a:lnTo>
                  <a:pt x="1460627" y="812799"/>
                </a:lnTo>
                <a:lnTo>
                  <a:pt x="1476044" y="863599"/>
                </a:lnTo>
                <a:lnTo>
                  <a:pt x="1490268" y="914399"/>
                </a:lnTo>
                <a:lnTo>
                  <a:pt x="1503349" y="965199"/>
                </a:lnTo>
                <a:lnTo>
                  <a:pt x="1515336" y="1015999"/>
                </a:lnTo>
                <a:lnTo>
                  <a:pt x="1526280" y="1066799"/>
                </a:lnTo>
                <a:lnTo>
                  <a:pt x="1536229" y="1117599"/>
                </a:lnTo>
                <a:lnTo>
                  <a:pt x="1545234" y="1168399"/>
                </a:lnTo>
                <a:lnTo>
                  <a:pt x="1576231" y="1168399"/>
                </a:lnTo>
                <a:lnTo>
                  <a:pt x="1575668" y="1181099"/>
                </a:lnTo>
                <a:lnTo>
                  <a:pt x="1574136" y="1219199"/>
                </a:lnTo>
                <a:lnTo>
                  <a:pt x="1573246" y="1269999"/>
                </a:lnTo>
                <a:lnTo>
                  <a:pt x="1573026" y="1295399"/>
                </a:lnTo>
                <a:lnTo>
                  <a:pt x="1573069" y="1346199"/>
                </a:lnTo>
                <a:lnTo>
                  <a:pt x="1541258" y="1358899"/>
                </a:lnTo>
                <a:close/>
              </a:path>
              <a:path w="3046729" h="1714500">
                <a:moveTo>
                  <a:pt x="197366" y="126999"/>
                </a:moveTo>
                <a:lnTo>
                  <a:pt x="116700" y="126999"/>
                </a:lnTo>
                <a:lnTo>
                  <a:pt x="127346" y="114299"/>
                </a:lnTo>
                <a:lnTo>
                  <a:pt x="144446" y="114299"/>
                </a:lnTo>
                <a:lnTo>
                  <a:pt x="168377" y="101599"/>
                </a:lnTo>
                <a:lnTo>
                  <a:pt x="199514" y="88899"/>
                </a:lnTo>
                <a:lnTo>
                  <a:pt x="238234" y="76199"/>
                </a:lnTo>
                <a:lnTo>
                  <a:pt x="495374" y="76199"/>
                </a:lnTo>
                <a:lnTo>
                  <a:pt x="427066" y="88899"/>
                </a:lnTo>
                <a:lnTo>
                  <a:pt x="366579" y="88899"/>
                </a:lnTo>
                <a:lnTo>
                  <a:pt x="313639" y="101599"/>
                </a:lnTo>
                <a:lnTo>
                  <a:pt x="267972" y="101599"/>
                </a:lnTo>
                <a:lnTo>
                  <a:pt x="229306" y="114299"/>
                </a:lnTo>
                <a:lnTo>
                  <a:pt x="197366" y="126999"/>
                </a:lnTo>
                <a:close/>
              </a:path>
              <a:path w="3046729" h="1714500">
                <a:moveTo>
                  <a:pt x="250228" y="507999"/>
                </a:moveTo>
                <a:lnTo>
                  <a:pt x="209159" y="507999"/>
                </a:lnTo>
                <a:lnTo>
                  <a:pt x="101796" y="126999"/>
                </a:lnTo>
                <a:lnTo>
                  <a:pt x="171880" y="126999"/>
                </a:lnTo>
                <a:lnTo>
                  <a:pt x="152574" y="139699"/>
                </a:lnTo>
                <a:lnTo>
                  <a:pt x="139174" y="152399"/>
                </a:lnTo>
                <a:lnTo>
                  <a:pt x="233017" y="469899"/>
                </a:lnTo>
                <a:lnTo>
                  <a:pt x="877397" y="469899"/>
                </a:lnTo>
                <a:lnTo>
                  <a:pt x="924584" y="482599"/>
                </a:lnTo>
                <a:lnTo>
                  <a:pt x="481380" y="482599"/>
                </a:lnTo>
                <a:lnTo>
                  <a:pt x="422531" y="495299"/>
                </a:lnTo>
                <a:lnTo>
                  <a:pt x="280876" y="495299"/>
                </a:lnTo>
                <a:lnTo>
                  <a:pt x="250228" y="507999"/>
                </a:lnTo>
                <a:close/>
              </a:path>
              <a:path w="3046729" h="1714500">
                <a:moveTo>
                  <a:pt x="825304" y="469899"/>
                </a:moveTo>
                <a:lnTo>
                  <a:pt x="324031" y="469899"/>
                </a:lnTo>
                <a:lnTo>
                  <a:pt x="368911" y="457199"/>
                </a:lnTo>
                <a:lnTo>
                  <a:pt x="769446" y="457199"/>
                </a:lnTo>
                <a:lnTo>
                  <a:pt x="825304" y="469899"/>
                </a:lnTo>
                <a:close/>
              </a:path>
              <a:path w="3046729" h="1714500">
                <a:moveTo>
                  <a:pt x="1130744" y="685799"/>
                </a:moveTo>
                <a:lnTo>
                  <a:pt x="1093513" y="685799"/>
                </a:lnTo>
                <a:lnTo>
                  <a:pt x="1053215" y="622299"/>
                </a:lnTo>
                <a:lnTo>
                  <a:pt x="1022236" y="584199"/>
                </a:lnTo>
                <a:lnTo>
                  <a:pt x="999459" y="558799"/>
                </a:lnTo>
                <a:lnTo>
                  <a:pt x="983764" y="546099"/>
                </a:lnTo>
                <a:lnTo>
                  <a:pt x="948149" y="520699"/>
                </a:lnTo>
                <a:lnTo>
                  <a:pt x="904025" y="507999"/>
                </a:lnTo>
                <a:lnTo>
                  <a:pt x="852873" y="507999"/>
                </a:lnTo>
                <a:lnTo>
                  <a:pt x="796177" y="495299"/>
                </a:lnTo>
                <a:lnTo>
                  <a:pt x="735417" y="495299"/>
                </a:lnTo>
                <a:lnTo>
                  <a:pt x="672076" y="482599"/>
                </a:lnTo>
                <a:lnTo>
                  <a:pt x="924584" y="482599"/>
                </a:lnTo>
                <a:lnTo>
                  <a:pt x="965722" y="495299"/>
                </a:lnTo>
                <a:lnTo>
                  <a:pt x="999670" y="520699"/>
                </a:lnTo>
                <a:lnTo>
                  <a:pt x="1019169" y="533399"/>
                </a:lnTo>
                <a:lnTo>
                  <a:pt x="1041938" y="558799"/>
                </a:lnTo>
                <a:lnTo>
                  <a:pt x="1068064" y="584199"/>
                </a:lnTo>
                <a:lnTo>
                  <a:pt x="1097637" y="634999"/>
                </a:lnTo>
                <a:lnTo>
                  <a:pt x="1130744" y="685799"/>
                </a:lnTo>
                <a:close/>
              </a:path>
              <a:path w="3046729" h="1714500">
                <a:moveTo>
                  <a:pt x="2353010" y="596899"/>
                </a:moveTo>
                <a:lnTo>
                  <a:pt x="2263374" y="596899"/>
                </a:lnTo>
                <a:lnTo>
                  <a:pt x="2260193" y="571499"/>
                </a:lnTo>
                <a:lnTo>
                  <a:pt x="2356719" y="558799"/>
                </a:lnTo>
                <a:lnTo>
                  <a:pt x="2446263" y="546099"/>
                </a:lnTo>
                <a:lnTo>
                  <a:pt x="2528945" y="533399"/>
                </a:lnTo>
                <a:lnTo>
                  <a:pt x="2887665" y="533399"/>
                </a:lnTo>
                <a:lnTo>
                  <a:pt x="2925675" y="546099"/>
                </a:lnTo>
                <a:lnTo>
                  <a:pt x="2984111" y="546099"/>
                </a:lnTo>
                <a:lnTo>
                  <a:pt x="3004777" y="558799"/>
                </a:lnTo>
                <a:lnTo>
                  <a:pt x="2582520" y="558799"/>
                </a:lnTo>
                <a:lnTo>
                  <a:pt x="2511712" y="571499"/>
                </a:lnTo>
                <a:lnTo>
                  <a:pt x="2435234" y="584199"/>
                </a:lnTo>
                <a:lnTo>
                  <a:pt x="2353010" y="596899"/>
                </a:lnTo>
                <a:close/>
              </a:path>
              <a:path w="3046729" h="1714500">
                <a:moveTo>
                  <a:pt x="174166" y="1104899"/>
                </a:moveTo>
                <a:lnTo>
                  <a:pt x="0" y="749299"/>
                </a:lnTo>
                <a:lnTo>
                  <a:pt x="12769" y="749299"/>
                </a:lnTo>
                <a:lnTo>
                  <a:pt x="22224" y="736599"/>
                </a:lnTo>
                <a:lnTo>
                  <a:pt x="37606" y="723899"/>
                </a:lnTo>
                <a:lnTo>
                  <a:pt x="59408" y="711199"/>
                </a:lnTo>
                <a:lnTo>
                  <a:pt x="88124" y="698499"/>
                </a:lnTo>
                <a:lnTo>
                  <a:pt x="124246" y="673099"/>
                </a:lnTo>
                <a:lnTo>
                  <a:pt x="168267" y="660399"/>
                </a:lnTo>
                <a:lnTo>
                  <a:pt x="220680" y="647699"/>
                </a:lnTo>
                <a:lnTo>
                  <a:pt x="281979" y="622299"/>
                </a:lnTo>
                <a:lnTo>
                  <a:pt x="352656" y="609599"/>
                </a:lnTo>
                <a:lnTo>
                  <a:pt x="433204" y="584199"/>
                </a:lnTo>
                <a:lnTo>
                  <a:pt x="524117" y="571499"/>
                </a:lnTo>
                <a:lnTo>
                  <a:pt x="625887" y="558799"/>
                </a:lnTo>
                <a:lnTo>
                  <a:pt x="777348" y="558799"/>
                </a:lnTo>
                <a:lnTo>
                  <a:pt x="825764" y="571499"/>
                </a:lnTo>
                <a:lnTo>
                  <a:pt x="873120" y="571499"/>
                </a:lnTo>
                <a:lnTo>
                  <a:pt x="896262" y="584199"/>
                </a:lnTo>
                <a:lnTo>
                  <a:pt x="682071" y="584199"/>
                </a:lnTo>
                <a:lnTo>
                  <a:pt x="629863" y="596899"/>
                </a:lnTo>
                <a:lnTo>
                  <a:pt x="536604" y="609599"/>
                </a:lnTo>
                <a:lnTo>
                  <a:pt x="452611" y="622299"/>
                </a:lnTo>
                <a:lnTo>
                  <a:pt x="377510" y="634999"/>
                </a:lnTo>
                <a:lnTo>
                  <a:pt x="310926" y="647699"/>
                </a:lnTo>
                <a:lnTo>
                  <a:pt x="252482" y="660399"/>
                </a:lnTo>
                <a:lnTo>
                  <a:pt x="201802" y="685799"/>
                </a:lnTo>
                <a:lnTo>
                  <a:pt x="158513" y="698499"/>
                </a:lnTo>
                <a:lnTo>
                  <a:pt x="122237" y="711199"/>
                </a:lnTo>
                <a:lnTo>
                  <a:pt x="69226" y="736599"/>
                </a:lnTo>
                <a:lnTo>
                  <a:pt x="39764" y="761999"/>
                </a:lnTo>
                <a:lnTo>
                  <a:pt x="190867" y="1066799"/>
                </a:lnTo>
                <a:lnTo>
                  <a:pt x="282126" y="1066799"/>
                </a:lnTo>
                <a:lnTo>
                  <a:pt x="243347" y="1079499"/>
                </a:lnTo>
                <a:lnTo>
                  <a:pt x="213614" y="1092199"/>
                </a:lnTo>
                <a:lnTo>
                  <a:pt x="186891" y="1092199"/>
                </a:lnTo>
                <a:lnTo>
                  <a:pt x="174166" y="1104899"/>
                </a:lnTo>
                <a:close/>
              </a:path>
              <a:path w="3046729" h="1714500">
                <a:moveTo>
                  <a:pt x="2974357" y="914399"/>
                </a:moveTo>
                <a:lnTo>
                  <a:pt x="2588645" y="914399"/>
                </a:lnTo>
                <a:lnTo>
                  <a:pt x="2657758" y="901699"/>
                </a:lnTo>
                <a:lnTo>
                  <a:pt x="2723588" y="901699"/>
                </a:lnTo>
                <a:lnTo>
                  <a:pt x="2784507" y="888999"/>
                </a:lnTo>
                <a:lnTo>
                  <a:pt x="2921523" y="888999"/>
                </a:lnTo>
                <a:lnTo>
                  <a:pt x="2946522" y="876299"/>
                </a:lnTo>
                <a:lnTo>
                  <a:pt x="3008554" y="584199"/>
                </a:lnTo>
                <a:lnTo>
                  <a:pt x="2976961" y="584199"/>
                </a:lnTo>
                <a:lnTo>
                  <a:pt x="2953819" y="571499"/>
                </a:lnTo>
                <a:lnTo>
                  <a:pt x="2892472" y="571499"/>
                </a:lnTo>
                <a:lnTo>
                  <a:pt x="2854116" y="558799"/>
                </a:lnTo>
                <a:lnTo>
                  <a:pt x="3034003" y="558799"/>
                </a:lnTo>
                <a:lnTo>
                  <a:pt x="3046728" y="571499"/>
                </a:lnTo>
                <a:lnTo>
                  <a:pt x="2974357" y="914399"/>
                </a:lnTo>
                <a:close/>
              </a:path>
              <a:path w="3046729" h="1714500">
                <a:moveTo>
                  <a:pt x="1785549" y="1066799"/>
                </a:moveTo>
                <a:lnTo>
                  <a:pt x="1752803" y="1066799"/>
                </a:lnTo>
                <a:lnTo>
                  <a:pt x="1785820" y="1003299"/>
                </a:lnTo>
                <a:lnTo>
                  <a:pt x="1819566" y="939799"/>
                </a:lnTo>
                <a:lnTo>
                  <a:pt x="1853899" y="888999"/>
                </a:lnTo>
                <a:lnTo>
                  <a:pt x="1888677" y="838199"/>
                </a:lnTo>
                <a:lnTo>
                  <a:pt x="1923759" y="787399"/>
                </a:lnTo>
                <a:lnTo>
                  <a:pt x="1994269" y="711199"/>
                </a:lnTo>
                <a:lnTo>
                  <a:pt x="2098780" y="634999"/>
                </a:lnTo>
                <a:lnTo>
                  <a:pt x="2132717" y="622299"/>
                </a:lnTo>
                <a:lnTo>
                  <a:pt x="2198392" y="596899"/>
                </a:lnTo>
                <a:lnTo>
                  <a:pt x="2229847" y="584199"/>
                </a:lnTo>
                <a:lnTo>
                  <a:pt x="2260193" y="571499"/>
                </a:lnTo>
                <a:lnTo>
                  <a:pt x="2263374" y="596899"/>
                </a:lnTo>
                <a:lnTo>
                  <a:pt x="2353010" y="596899"/>
                </a:lnTo>
                <a:lnTo>
                  <a:pt x="2264965" y="609599"/>
                </a:lnTo>
                <a:lnTo>
                  <a:pt x="2179958" y="634999"/>
                </a:lnTo>
                <a:lnTo>
                  <a:pt x="2138863" y="647699"/>
                </a:lnTo>
                <a:lnTo>
                  <a:pt x="2098731" y="673099"/>
                </a:lnTo>
                <a:lnTo>
                  <a:pt x="2059583" y="698499"/>
                </a:lnTo>
                <a:lnTo>
                  <a:pt x="2021436" y="736599"/>
                </a:lnTo>
                <a:lnTo>
                  <a:pt x="1984311" y="774699"/>
                </a:lnTo>
                <a:lnTo>
                  <a:pt x="1948226" y="812799"/>
                </a:lnTo>
                <a:lnTo>
                  <a:pt x="1913200" y="850899"/>
                </a:lnTo>
                <a:lnTo>
                  <a:pt x="1879252" y="901699"/>
                </a:lnTo>
                <a:lnTo>
                  <a:pt x="1854777" y="939799"/>
                </a:lnTo>
                <a:lnTo>
                  <a:pt x="1830988" y="977899"/>
                </a:lnTo>
                <a:lnTo>
                  <a:pt x="1807906" y="1028699"/>
                </a:lnTo>
                <a:lnTo>
                  <a:pt x="1785549" y="1066799"/>
                </a:lnTo>
                <a:close/>
              </a:path>
              <a:path w="3046729" h="1714500">
                <a:moveTo>
                  <a:pt x="1219168" y="838199"/>
                </a:moveTo>
                <a:lnTo>
                  <a:pt x="1142821" y="761999"/>
                </a:lnTo>
                <a:lnTo>
                  <a:pt x="1102247" y="736599"/>
                </a:lnTo>
                <a:lnTo>
                  <a:pt x="1060365" y="698499"/>
                </a:lnTo>
                <a:lnTo>
                  <a:pt x="1017206" y="673099"/>
                </a:lnTo>
                <a:lnTo>
                  <a:pt x="972804" y="647699"/>
                </a:lnTo>
                <a:lnTo>
                  <a:pt x="927189" y="622299"/>
                </a:lnTo>
                <a:lnTo>
                  <a:pt x="832454" y="596899"/>
                </a:lnTo>
                <a:lnTo>
                  <a:pt x="783398" y="596899"/>
                </a:lnTo>
                <a:lnTo>
                  <a:pt x="733260" y="584199"/>
                </a:lnTo>
                <a:lnTo>
                  <a:pt x="896262" y="584199"/>
                </a:lnTo>
                <a:lnTo>
                  <a:pt x="919404" y="596899"/>
                </a:lnTo>
                <a:lnTo>
                  <a:pt x="964599" y="609599"/>
                </a:lnTo>
                <a:lnTo>
                  <a:pt x="1008692" y="634999"/>
                </a:lnTo>
                <a:lnTo>
                  <a:pt x="1051668" y="660399"/>
                </a:lnTo>
                <a:lnTo>
                  <a:pt x="1093513" y="685799"/>
                </a:lnTo>
                <a:lnTo>
                  <a:pt x="1130744" y="685799"/>
                </a:lnTo>
                <a:lnTo>
                  <a:pt x="1219168" y="838199"/>
                </a:lnTo>
                <a:close/>
              </a:path>
              <a:path w="3046729" h="1714500">
                <a:moveTo>
                  <a:pt x="1623340" y="1663699"/>
                </a:moveTo>
                <a:lnTo>
                  <a:pt x="1581817" y="1663699"/>
                </a:lnTo>
                <a:lnTo>
                  <a:pt x="1599509" y="1638299"/>
                </a:lnTo>
                <a:lnTo>
                  <a:pt x="1621506" y="1600199"/>
                </a:lnTo>
                <a:lnTo>
                  <a:pt x="1647269" y="1562099"/>
                </a:lnTo>
                <a:lnTo>
                  <a:pt x="1676257" y="1523999"/>
                </a:lnTo>
                <a:lnTo>
                  <a:pt x="1707928" y="1485899"/>
                </a:lnTo>
                <a:lnTo>
                  <a:pt x="1741743" y="1435099"/>
                </a:lnTo>
                <a:lnTo>
                  <a:pt x="1777161" y="1384299"/>
                </a:lnTo>
                <a:lnTo>
                  <a:pt x="1813642" y="1333499"/>
                </a:lnTo>
                <a:lnTo>
                  <a:pt x="1887628" y="1231899"/>
                </a:lnTo>
                <a:lnTo>
                  <a:pt x="1924052" y="1193799"/>
                </a:lnTo>
                <a:lnTo>
                  <a:pt x="1959377" y="1142999"/>
                </a:lnTo>
                <a:lnTo>
                  <a:pt x="1993062" y="1104899"/>
                </a:lnTo>
                <a:lnTo>
                  <a:pt x="2024566" y="1079499"/>
                </a:lnTo>
                <a:lnTo>
                  <a:pt x="2053348" y="1054099"/>
                </a:lnTo>
                <a:lnTo>
                  <a:pt x="2104630" y="1015999"/>
                </a:lnTo>
                <a:lnTo>
                  <a:pt x="2173198" y="990599"/>
                </a:lnTo>
                <a:lnTo>
                  <a:pt x="2215937" y="977899"/>
                </a:lnTo>
                <a:lnTo>
                  <a:pt x="2264269" y="965199"/>
                </a:lnTo>
                <a:lnTo>
                  <a:pt x="2318160" y="952499"/>
                </a:lnTo>
                <a:lnTo>
                  <a:pt x="2377576" y="939799"/>
                </a:lnTo>
                <a:lnTo>
                  <a:pt x="2442485" y="927099"/>
                </a:lnTo>
                <a:lnTo>
                  <a:pt x="2512852" y="914399"/>
                </a:lnTo>
                <a:lnTo>
                  <a:pt x="2869735" y="914399"/>
                </a:lnTo>
                <a:lnTo>
                  <a:pt x="2824621" y="927099"/>
                </a:lnTo>
                <a:lnTo>
                  <a:pt x="2716368" y="927099"/>
                </a:lnTo>
                <a:lnTo>
                  <a:pt x="2655672" y="939799"/>
                </a:lnTo>
                <a:lnTo>
                  <a:pt x="2592223" y="939799"/>
                </a:lnTo>
                <a:lnTo>
                  <a:pt x="2527243" y="952499"/>
                </a:lnTo>
                <a:lnTo>
                  <a:pt x="2461952" y="952499"/>
                </a:lnTo>
                <a:lnTo>
                  <a:pt x="2335320" y="977899"/>
                </a:lnTo>
                <a:lnTo>
                  <a:pt x="2276420" y="990599"/>
                </a:lnTo>
                <a:lnTo>
                  <a:pt x="2222093" y="1003299"/>
                </a:lnTo>
                <a:lnTo>
                  <a:pt x="2173558" y="1015999"/>
                </a:lnTo>
                <a:lnTo>
                  <a:pt x="2132037" y="1041399"/>
                </a:lnTo>
                <a:lnTo>
                  <a:pt x="2098750" y="1054099"/>
                </a:lnTo>
                <a:lnTo>
                  <a:pt x="2072627" y="1079499"/>
                </a:lnTo>
                <a:lnTo>
                  <a:pt x="2042719" y="1104899"/>
                </a:lnTo>
                <a:lnTo>
                  <a:pt x="2009695" y="1142999"/>
                </a:lnTo>
                <a:lnTo>
                  <a:pt x="1974227" y="1181099"/>
                </a:lnTo>
                <a:lnTo>
                  <a:pt x="1936983" y="1231899"/>
                </a:lnTo>
                <a:lnTo>
                  <a:pt x="1898633" y="1282699"/>
                </a:lnTo>
                <a:lnTo>
                  <a:pt x="1821296" y="1384299"/>
                </a:lnTo>
                <a:lnTo>
                  <a:pt x="1783649" y="1435099"/>
                </a:lnTo>
                <a:lnTo>
                  <a:pt x="1747576" y="1485899"/>
                </a:lnTo>
                <a:lnTo>
                  <a:pt x="1713746" y="1536699"/>
                </a:lnTo>
                <a:lnTo>
                  <a:pt x="1682830" y="1574799"/>
                </a:lnTo>
                <a:lnTo>
                  <a:pt x="1655497" y="1612899"/>
                </a:lnTo>
                <a:lnTo>
                  <a:pt x="1632418" y="1650999"/>
                </a:lnTo>
                <a:lnTo>
                  <a:pt x="1623340" y="1663699"/>
                </a:lnTo>
                <a:close/>
              </a:path>
              <a:path w="3046729" h="1714500">
                <a:moveTo>
                  <a:pt x="328547" y="1066799"/>
                </a:moveTo>
                <a:lnTo>
                  <a:pt x="190867" y="1066799"/>
                </a:lnTo>
                <a:lnTo>
                  <a:pt x="212202" y="1054099"/>
                </a:lnTo>
                <a:lnTo>
                  <a:pt x="242086" y="1054099"/>
                </a:lnTo>
                <a:lnTo>
                  <a:pt x="279439" y="1041399"/>
                </a:lnTo>
                <a:lnTo>
                  <a:pt x="323182" y="1028699"/>
                </a:lnTo>
                <a:lnTo>
                  <a:pt x="372235" y="1015999"/>
                </a:lnTo>
                <a:lnTo>
                  <a:pt x="425519" y="1003299"/>
                </a:lnTo>
                <a:lnTo>
                  <a:pt x="599962" y="965199"/>
                </a:lnTo>
                <a:lnTo>
                  <a:pt x="659375" y="965199"/>
                </a:lnTo>
                <a:lnTo>
                  <a:pt x="717621" y="952499"/>
                </a:lnTo>
                <a:lnTo>
                  <a:pt x="926280" y="952499"/>
                </a:lnTo>
                <a:lnTo>
                  <a:pt x="952748" y="965199"/>
                </a:lnTo>
                <a:lnTo>
                  <a:pt x="976570" y="977899"/>
                </a:lnTo>
                <a:lnTo>
                  <a:pt x="806717" y="977899"/>
                </a:lnTo>
                <a:lnTo>
                  <a:pt x="749653" y="990599"/>
                </a:lnTo>
                <a:lnTo>
                  <a:pt x="689010" y="990599"/>
                </a:lnTo>
                <a:lnTo>
                  <a:pt x="562599" y="1015999"/>
                </a:lnTo>
                <a:lnTo>
                  <a:pt x="499636" y="1015999"/>
                </a:lnTo>
                <a:lnTo>
                  <a:pt x="438704" y="1028699"/>
                </a:lnTo>
                <a:lnTo>
                  <a:pt x="381207" y="1054099"/>
                </a:lnTo>
                <a:lnTo>
                  <a:pt x="328547" y="1066799"/>
                </a:lnTo>
                <a:close/>
              </a:path>
              <a:path w="3046729" h="1714500">
                <a:moveTo>
                  <a:pt x="1601699" y="1701799"/>
                </a:moveTo>
                <a:lnTo>
                  <a:pt x="1562730" y="1701799"/>
                </a:lnTo>
                <a:lnTo>
                  <a:pt x="1559549" y="1689099"/>
                </a:lnTo>
                <a:lnTo>
                  <a:pt x="1558754" y="1689099"/>
                </a:lnTo>
                <a:lnTo>
                  <a:pt x="1523282" y="1638299"/>
                </a:lnTo>
                <a:lnTo>
                  <a:pt x="1486839" y="1587499"/>
                </a:lnTo>
                <a:lnTo>
                  <a:pt x="1449654" y="1549399"/>
                </a:lnTo>
                <a:lnTo>
                  <a:pt x="1411960" y="1498599"/>
                </a:lnTo>
                <a:lnTo>
                  <a:pt x="1335965" y="1396999"/>
                </a:lnTo>
                <a:lnTo>
                  <a:pt x="1298127" y="1358899"/>
                </a:lnTo>
                <a:lnTo>
                  <a:pt x="1260702" y="1308099"/>
                </a:lnTo>
                <a:lnTo>
                  <a:pt x="1223923" y="1269999"/>
                </a:lnTo>
                <a:lnTo>
                  <a:pt x="1188019" y="1219199"/>
                </a:lnTo>
                <a:lnTo>
                  <a:pt x="1153222" y="1181099"/>
                </a:lnTo>
                <a:lnTo>
                  <a:pt x="1119763" y="1142999"/>
                </a:lnTo>
                <a:lnTo>
                  <a:pt x="1087873" y="1117599"/>
                </a:lnTo>
                <a:lnTo>
                  <a:pt x="1057782" y="1079499"/>
                </a:lnTo>
                <a:lnTo>
                  <a:pt x="1029723" y="1054099"/>
                </a:lnTo>
                <a:lnTo>
                  <a:pt x="1003924" y="1041399"/>
                </a:lnTo>
                <a:lnTo>
                  <a:pt x="980619" y="1015999"/>
                </a:lnTo>
                <a:lnTo>
                  <a:pt x="960037" y="1003299"/>
                </a:lnTo>
                <a:lnTo>
                  <a:pt x="942410" y="990599"/>
                </a:lnTo>
                <a:lnTo>
                  <a:pt x="904498" y="990599"/>
                </a:lnTo>
                <a:lnTo>
                  <a:pt x="858799" y="977899"/>
                </a:lnTo>
                <a:lnTo>
                  <a:pt x="976570" y="977899"/>
                </a:lnTo>
                <a:lnTo>
                  <a:pt x="1004254" y="990599"/>
                </a:lnTo>
                <a:lnTo>
                  <a:pt x="1035301" y="1015999"/>
                </a:lnTo>
                <a:lnTo>
                  <a:pt x="1069211" y="1054099"/>
                </a:lnTo>
                <a:lnTo>
                  <a:pt x="1105485" y="1092199"/>
                </a:lnTo>
                <a:lnTo>
                  <a:pt x="1143624" y="1130299"/>
                </a:lnTo>
                <a:lnTo>
                  <a:pt x="1183127" y="1168399"/>
                </a:lnTo>
                <a:lnTo>
                  <a:pt x="1223496" y="1219199"/>
                </a:lnTo>
                <a:lnTo>
                  <a:pt x="1264231" y="1269999"/>
                </a:lnTo>
                <a:lnTo>
                  <a:pt x="1304833" y="1308099"/>
                </a:lnTo>
                <a:lnTo>
                  <a:pt x="1344801" y="1358899"/>
                </a:lnTo>
                <a:lnTo>
                  <a:pt x="1383637" y="1409699"/>
                </a:lnTo>
                <a:lnTo>
                  <a:pt x="1420840" y="1460499"/>
                </a:lnTo>
                <a:lnTo>
                  <a:pt x="1455912" y="1498599"/>
                </a:lnTo>
                <a:lnTo>
                  <a:pt x="1488353" y="1536699"/>
                </a:lnTo>
                <a:lnTo>
                  <a:pt x="1517664" y="1574799"/>
                </a:lnTo>
                <a:lnTo>
                  <a:pt x="1543344" y="1612899"/>
                </a:lnTo>
                <a:lnTo>
                  <a:pt x="1564895" y="1638299"/>
                </a:lnTo>
                <a:lnTo>
                  <a:pt x="1581817" y="1663699"/>
                </a:lnTo>
                <a:lnTo>
                  <a:pt x="1623340" y="1663699"/>
                </a:lnTo>
                <a:lnTo>
                  <a:pt x="1614262" y="1676399"/>
                </a:lnTo>
                <a:lnTo>
                  <a:pt x="1601699" y="1701799"/>
                </a:lnTo>
                <a:close/>
              </a:path>
              <a:path w="3046729" h="1714500">
                <a:moveTo>
                  <a:pt x="1590565" y="1714499"/>
                </a:moveTo>
                <a:lnTo>
                  <a:pt x="1572274" y="1714499"/>
                </a:lnTo>
                <a:lnTo>
                  <a:pt x="1569888" y="1701799"/>
                </a:lnTo>
                <a:lnTo>
                  <a:pt x="1595337" y="1701799"/>
                </a:lnTo>
                <a:lnTo>
                  <a:pt x="1590565" y="1714499"/>
                </a:lnTo>
                <a:close/>
              </a:path>
            </a:pathLst>
          </a:custGeom>
          <a:solidFill>
            <a:srgbClr val="ECB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51748" y="1"/>
            <a:ext cx="1336675" cy="981075"/>
          </a:xfrm>
          <a:custGeom>
            <a:avLst/>
            <a:gdLst/>
            <a:ahLst/>
            <a:cxnLst/>
            <a:rect l="l" t="t" r="r" b="b"/>
            <a:pathLst>
              <a:path w="1336675" h="981075">
                <a:moveTo>
                  <a:pt x="729551" y="980990"/>
                </a:moveTo>
                <a:lnTo>
                  <a:pt x="680593" y="979588"/>
                </a:lnTo>
                <a:lnTo>
                  <a:pt x="633666" y="975604"/>
                </a:lnTo>
                <a:lnTo>
                  <a:pt x="589100" y="968909"/>
                </a:lnTo>
                <a:lnTo>
                  <a:pt x="538001" y="956303"/>
                </a:lnTo>
                <a:lnTo>
                  <a:pt x="490357" y="938595"/>
                </a:lnTo>
                <a:lnTo>
                  <a:pt x="445968" y="916268"/>
                </a:lnTo>
                <a:lnTo>
                  <a:pt x="404639" y="889806"/>
                </a:lnTo>
                <a:lnTo>
                  <a:pt x="366170" y="859690"/>
                </a:lnTo>
                <a:lnTo>
                  <a:pt x="330363" y="826404"/>
                </a:lnTo>
                <a:lnTo>
                  <a:pt x="297021" y="790430"/>
                </a:lnTo>
                <a:lnTo>
                  <a:pt x="265946" y="752253"/>
                </a:lnTo>
                <a:lnTo>
                  <a:pt x="236939" y="712354"/>
                </a:lnTo>
                <a:lnTo>
                  <a:pt x="209802" y="671217"/>
                </a:lnTo>
                <a:lnTo>
                  <a:pt x="184338" y="629324"/>
                </a:lnTo>
                <a:lnTo>
                  <a:pt x="160349" y="587160"/>
                </a:lnTo>
                <a:lnTo>
                  <a:pt x="137636" y="545206"/>
                </a:lnTo>
                <a:lnTo>
                  <a:pt x="116001" y="503945"/>
                </a:lnTo>
                <a:lnTo>
                  <a:pt x="95247" y="463861"/>
                </a:lnTo>
                <a:lnTo>
                  <a:pt x="75176" y="425436"/>
                </a:lnTo>
                <a:lnTo>
                  <a:pt x="55589" y="389154"/>
                </a:lnTo>
                <a:lnTo>
                  <a:pt x="36288" y="355497"/>
                </a:lnTo>
                <a:lnTo>
                  <a:pt x="0" y="183732"/>
                </a:lnTo>
                <a:lnTo>
                  <a:pt x="31609" y="0"/>
                </a:lnTo>
                <a:lnTo>
                  <a:pt x="1336253" y="0"/>
                </a:lnTo>
                <a:lnTo>
                  <a:pt x="1336253" y="851766"/>
                </a:lnTo>
                <a:lnTo>
                  <a:pt x="1307898" y="863321"/>
                </a:lnTo>
                <a:lnTo>
                  <a:pt x="1258348" y="881711"/>
                </a:lnTo>
                <a:lnTo>
                  <a:pt x="1207203" y="898955"/>
                </a:lnTo>
                <a:lnTo>
                  <a:pt x="1154794" y="914920"/>
                </a:lnTo>
                <a:lnTo>
                  <a:pt x="1101451" y="929476"/>
                </a:lnTo>
                <a:lnTo>
                  <a:pt x="1047501" y="942494"/>
                </a:lnTo>
                <a:lnTo>
                  <a:pt x="993277" y="953843"/>
                </a:lnTo>
                <a:lnTo>
                  <a:pt x="939106" y="963393"/>
                </a:lnTo>
                <a:lnTo>
                  <a:pt x="885318" y="971012"/>
                </a:lnTo>
                <a:lnTo>
                  <a:pt x="832243" y="976572"/>
                </a:lnTo>
                <a:lnTo>
                  <a:pt x="780211" y="979942"/>
                </a:lnTo>
                <a:lnTo>
                  <a:pt x="729551" y="980990"/>
                </a:lnTo>
                <a:close/>
              </a:path>
            </a:pathLst>
          </a:custGeom>
          <a:solidFill>
            <a:srgbClr val="E7B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0606" y="3313140"/>
            <a:ext cx="76200" cy="761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500702" y="3056601"/>
            <a:ext cx="512064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1290955" algn="l"/>
                <a:tab pos="2600325" algn="l"/>
                <a:tab pos="3661410" algn="l"/>
              </a:tabLst>
            </a:pPr>
            <a:r>
              <a:rPr sz="2400" u="heavy" spc="-1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R</a:t>
            </a:r>
            <a:r>
              <a:rPr sz="2400" u="heavy" spc="-8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U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2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G	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M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K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	</a:t>
            </a:r>
            <a:r>
              <a:rPr sz="2400" u="heavy" spc="-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Y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2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G	</a:t>
            </a:r>
            <a:r>
              <a:rPr sz="2400" u="heavy" spc="-7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T</a:t>
            </a:r>
            <a:r>
              <a:rPr sz="2400" u="heavy" spc="-1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2400" u="heavy" spc="-1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R</a:t>
            </a:r>
            <a:r>
              <a:rPr sz="2400" u="heavy" spc="-9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P</a:t>
            </a:r>
            <a:r>
              <a:rPr sz="2400" u="heavy" spc="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I</a:t>
            </a:r>
            <a:r>
              <a:rPr sz="2400" u="heavy" spc="-1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S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H </a:t>
            </a:r>
            <a:r>
              <a:rPr sz="2400" spc="-2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400" u="heavy" spc="-10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D</a:t>
            </a:r>
            <a:r>
              <a:rPr sz="2400" u="heavy" spc="-1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2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1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R</a:t>
            </a:r>
            <a:r>
              <a:rPr sz="2400" u="heavy" spc="-8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U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2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9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P</a:t>
            </a:r>
            <a:r>
              <a:rPr sz="2400" u="heavy" spc="-1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R</a:t>
            </a:r>
            <a:r>
              <a:rPr sz="2400" u="heavy" spc="-114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O</a:t>
            </a:r>
            <a:r>
              <a:rPr sz="2400" u="heavy" spc="-10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D</a:t>
            </a:r>
            <a:r>
              <a:rPr sz="2400" u="heavy" spc="-8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U</a:t>
            </a:r>
            <a:r>
              <a:rPr sz="2400" u="heavy" spc="-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K</a:t>
            </a:r>
            <a:r>
              <a:rPr sz="2400" u="heavy" spc="-1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S</a:t>
            </a:r>
            <a:r>
              <a:rPr sz="2400" u="heavy" spc="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I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4188" y="5271257"/>
            <a:ext cx="76200" cy="761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694283" y="5014717"/>
            <a:ext cx="512318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2400" spc="120" dirty="0">
                <a:solidFill>
                  <a:srgbClr val="FEF1EB"/>
                </a:solidFill>
                <a:latin typeface="Trebuchet MS"/>
                <a:cs typeface="Trebuchet MS"/>
              </a:rPr>
              <a:t>RUANG </a:t>
            </a:r>
            <a:r>
              <a:rPr sz="2400" spc="75" dirty="0">
                <a:solidFill>
                  <a:srgbClr val="FEF1EB"/>
                </a:solidFill>
                <a:latin typeface="Trebuchet MS"/>
                <a:cs typeface="Trebuchet MS"/>
              </a:rPr>
              <a:t>CUCI </a:t>
            </a:r>
            <a:r>
              <a:rPr sz="2400" spc="110" dirty="0">
                <a:solidFill>
                  <a:srgbClr val="FEF1EB"/>
                </a:solidFill>
                <a:latin typeface="Trebuchet MS"/>
                <a:cs typeface="Trebuchet MS"/>
              </a:rPr>
              <a:t>ALAT </a:t>
            </a:r>
            <a:r>
              <a:rPr sz="2400" spc="-95" dirty="0">
                <a:solidFill>
                  <a:srgbClr val="FEF1EB"/>
                </a:solidFill>
                <a:latin typeface="Trebuchet MS"/>
                <a:cs typeface="Trebuchet MS"/>
              </a:rPr>
              <a:t>/ </a:t>
            </a:r>
            <a:r>
              <a:rPr sz="2400" spc="155" dirty="0">
                <a:solidFill>
                  <a:srgbClr val="FEF1EB"/>
                </a:solidFill>
                <a:latin typeface="Trebuchet MS"/>
                <a:cs typeface="Trebuchet MS"/>
              </a:rPr>
              <a:t>BAHAN </a:t>
            </a:r>
            <a:r>
              <a:rPr sz="2400" spc="150" dirty="0">
                <a:solidFill>
                  <a:srgbClr val="FEF1EB"/>
                </a:solidFill>
                <a:latin typeface="Trebuchet MS"/>
                <a:cs typeface="Trebuchet MS"/>
              </a:rPr>
              <a:t>BAKU </a:t>
            </a:r>
            <a:r>
              <a:rPr sz="2400" spc="15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14" dirty="0">
                <a:solidFill>
                  <a:srgbClr val="FEF1EB"/>
                </a:solidFill>
                <a:latin typeface="Trebuchet MS"/>
                <a:cs typeface="Trebuchet MS"/>
              </a:rPr>
              <a:t>YANG</a:t>
            </a:r>
            <a:r>
              <a:rPr sz="2400" spc="12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25" dirty="0">
                <a:solidFill>
                  <a:srgbClr val="FEF1EB"/>
                </a:solidFill>
                <a:latin typeface="Trebuchet MS"/>
                <a:cs typeface="Trebuchet MS"/>
              </a:rPr>
              <a:t>TERPISAH</a:t>
            </a:r>
            <a:r>
              <a:rPr sz="2400" spc="13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FEF1EB"/>
                </a:solidFill>
                <a:latin typeface="Trebuchet MS"/>
                <a:cs typeface="Trebuchet MS"/>
              </a:rPr>
              <a:t>DENGAN </a:t>
            </a:r>
            <a:r>
              <a:rPr sz="2400" spc="14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30" dirty="0">
                <a:solidFill>
                  <a:srgbClr val="FEF1EB"/>
                </a:solidFill>
                <a:latin typeface="Trebuchet MS"/>
                <a:cs typeface="Trebuchet MS"/>
              </a:rPr>
              <a:t>RUANGAN</a:t>
            </a:r>
            <a:r>
              <a:rPr sz="2400" spc="-18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FEF1EB"/>
                </a:solidFill>
                <a:latin typeface="Trebuchet MS"/>
                <a:cs typeface="Trebuchet MS"/>
              </a:rPr>
              <a:t>PRODUKSI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4188" y="7049588"/>
            <a:ext cx="76200" cy="7619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694283" y="6793048"/>
            <a:ext cx="512318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2400" spc="130" dirty="0">
                <a:solidFill>
                  <a:srgbClr val="FEF1EB"/>
                </a:solidFill>
                <a:latin typeface="Trebuchet MS"/>
                <a:cs typeface="Trebuchet MS"/>
              </a:rPr>
              <a:t>RUANGAN</a:t>
            </a:r>
            <a:r>
              <a:rPr sz="2400" spc="13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FEF1EB"/>
                </a:solidFill>
                <a:latin typeface="Trebuchet MS"/>
                <a:cs typeface="Trebuchet MS"/>
              </a:rPr>
              <a:t>PENGERING</a:t>
            </a:r>
            <a:r>
              <a:rPr sz="2400" spc="114" dirty="0">
                <a:solidFill>
                  <a:srgbClr val="FEF1EB"/>
                </a:solidFill>
                <a:latin typeface="Trebuchet MS"/>
                <a:cs typeface="Trebuchet MS"/>
              </a:rPr>
              <a:t> YANG </a:t>
            </a:r>
            <a:r>
              <a:rPr sz="2400" spc="-71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FEF1EB"/>
                </a:solidFill>
                <a:latin typeface="Trebuchet MS"/>
                <a:cs typeface="Trebuchet MS"/>
              </a:rPr>
              <a:t>TERLINDUNGI</a:t>
            </a:r>
            <a:r>
              <a:rPr sz="2400" spc="9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25" dirty="0">
                <a:solidFill>
                  <a:srgbClr val="FEF1EB"/>
                </a:solidFill>
                <a:latin typeface="Trebuchet MS"/>
                <a:cs typeface="Trebuchet MS"/>
              </a:rPr>
              <a:t>DARI</a:t>
            </a:r>
            <a:r>
              <a:rPr sz="2400" spc="13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60" dirty="0">
                <a:solidFill>
                  <a:srgbClr val="FEF1EB"/>
                </a:solidFill>
                <a:latin typeface="Trebuchet MS"/>
                <a:cs typeface="Trebuchet MS"/>
              </a:rPr>
              <a:t>PENCEMARAN </a:t>
            </a:r>
            <a:r>
              <a:rPr sz="2400" spc="-71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FEF1EB"/>
                </a:solidFill>
                <a:latin typeface="Trebuchet MS"/>
                <a:cs typeface="Trebuchet MS"/>
              </a:rPr>
              <a:t>DEBU</a:t>
            </a:r>
            <a:r>
              <a:rPr sz="2400" spc="-18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60" dirty="0">
                <a:solidFill>
                  <a:srgbClr val="FEF1EB"/>
                </a:solidFill>
                <a:latin typeface="Trebuchet MS"/>
                <a:cs typeface="Trebuchet MS"/>
              </a:rPr>
              <a:t>DAN</a:t>
            </a:r>
            <a:r>
              <a:rPr sz="2400" spc="-17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FEF1EB"/>
                </a:solidFill>
                <a:latin typeface="Trebuchet MS"/>
                <a:cs typeface="Trebuchet MS"/>
              </a:rPr>
              <a:t>SERANGGA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4188" y="8666305"/>
            <a:ext cx="76200" cy="7619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694283" y="8409764"/>
            <a:ext cx="512508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114" dirty="0">
                <a:solidFill>
                  <a:srgbClr val="FEF1EB"/>
                </a:solidFill>
                <a:latin typeface="Trebuchet MS"/>
                <a:cs typeface="Trebuchet MS"/>
              </a:rPr>
              <a:t>TERDAPAT</a:t>
            </a:r>
            <a:r>
              <a:rPr sz="2400" spc="19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FEF1EB"/>
                </a:solidFill>
                <a:latin typeface="Trebuchet MS"/>
                <a:cs typeface="Trebuchet MS"/>
              </a:rPr>
              <a:t>TEMPAT</a:t>
            </a:r>
            <a:r>
              <a:rPr sz="2400" spc="19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FEF1EB"/>
                </a:solidFill>
                <a:latin typeface="Trebuchet MS"/>
                <a:cs typeface="Trebuchet MS"/>
              </a:rPr>
              <a:t>SAMPAH</a:t>
            </a:r>
            <a:r>
              <a:rPr sz="2400" spc="19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14" dirty="0">
                <a:solidFill>
                  <a:srgbClr val="FEF1EB"/>
                </a:solidFill>
                <a:latin typeface="Trebuchet MS"/>
                <a:cs typeface="Trebuchet MS"/>
              </a:rPr>
              <a:t>YANG </a:t>
            </a:r>
            <a:r>
              <a:rPr sz="2400" spc="-71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14" dirty="0">
                <a:solidFill>
                  <a:srgbClr val="FEF1EB"/>
                </a:solidFill>
                <a:latin typeface="Trebuchet MS"/>
                <a:cs typeface="Trebuchet MS"/>
              </a:rPr>
              <a:t>CUKUP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34755" y="5284470"/>
            <a:ext cx="76200" cy="7619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3844851" y="5027930"/>
            <a:ext cx="433895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1581785" algn="l"/>
                <a:tab pos="2261870" algn="l"/>
              </a:tabLst>
            </a:pPr>
            <a:r>
              <a:rPr sz="2400" spc="270" dirty="0">
                <a:solidFill>
                  <a:srgbClr val="FEF1EB"/>
                </a:solidFill>
                <a:latin typeface="Trebuchet MS"/>
                <a:cs typeface="Trebuchet MS"/>
              </a:rPr>
              <a:t>S</a:t>
            </a:r>
            <a:r>
              <a:rPr sz="2400" spc="17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400" spc="120" dirty="0">
                <a:solidFill>
                  <a:srgbClr val="FEF1EB"/>
                </a:solidFill>
                <a:latin typeface="Trebuchet MS"/>
                <a:cs typeface="Trebuchet MS"/>
              </a:rPr>
              <a:t>L</a:t>
            </a:r>
            <a:r>
              <a:rPr sz="2400" spc="75" dirty="0">
                <a:solidFill>
                  <a:srgbClr val="FEF1EB"/>
                </a:solidFill>
                <a:latin typeface="Trebuchet MS"/>
                <a:cs typeface="Trebuchet MS"/>
              </a:rPr>
              <a:t>U</a:t>
            </a:r>
            <a:r>
              <a:rPr sz="2400" spc="170" dirty="0">
                <a:solidFill>
                  <a:srgbClr val="FEF1EB"/>
                </a:solidFill>
                <a:latin typeface="Trebuchet MS"/>
                <a:cs typeface="Trebuchet MS"/>
              </a:rPr>
              <a:t>RA</a:t>
            </a:r>
            <a:r>
              <a:rPr sz="2400" spc="160" dirty="0">
                <a:solidFill>
                  <a:srgbClr val="FEF1EB"/>
                </a:solidFill>
                <a:latin typeface="Trebuchet MS"/>
                <a:cs typeface="Trebuchet MS"/>
              </a:rPr>
              <a:t>N	</a:t>
            </a:r>
            <a:r>
              <a:rPr sz="2400" spc="17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400" dirty="0">
                <a:solidFill>
                  <a:srgbClr val="FEF1EB"/>
                </a:solidFill>
                <a:latin typeface="Trebuchet MS"/>
                <a:cs typeface="Trebuchet MS"/>
              </a:rPr>
              <a:t>I</a:t>
            </a:r>
            <a:r>
              <a:rPr sz="2400" spc="170" dirty="0">
                <a:solidFill>
                  <a:srgbClr val="FEF1EB"/>
                </a:solidFill>
                <a:latin typeface="Trebuchet MS"/>
                <a:cs typeface="Trebuchet MS"/>
              </a:rPr>
              <a:t>R	</a:t>
            </a:r>
            <a:r>
              <a:rPr sz="2400" spc="165" dirty="0">
                <a:solidFill>
                  <a:srgbClr val="FEF1EB"/>
                </a:solidFill>
                <a:latin typeface="Trebuchet MS"/>
                <a:cs typeface="Trebuchet MS"/>
              </a:rPr>
              <a:t>P</a:t>
            </a:r>
            <a:r>
              <a:rPr sz="2400" spc="140" dirty="0">
                <a:solidFill>
                  <a:srgbClr val="FEF1EB"/>
                </a:solidFill>
                <a:latin typeface="Trebuchet MS"/>
                <a:cs typeface="Trebuchet MS"/>
              </a:rPr>
              <a:t>E</a:t>
            </a:r>
            <a:r>
              <a:rPr sz="2400" spc="220" dirty="0">
                <a:solidFill>
                  <a:srgbClr val="FEF1EB"/>
                </a:solidFill>
                <a:latin typeface="Trebuchet MS"/>
                <a:cs typeface="Trebuchet MS"/>
              </a:rPr>
              <a:t>M</a:t>
            </a:r>
            <a:r>
              <a:rPr sz="2400" spc="190" dirty="0">
                <a:solidFill>
                  <a:srgbClr val="FEF1EB"/>
                </a:solidFill>
                <a:latin typeface="Trebuchet MS"/>
                <a:cs typeface="Trebuchet MS"/>
              </a:rPr>
              <a:t>B</a:t>
            </a:r>
            <a:r>
              <a:rPr sz="2400" spc="75" dirty="0">
                <a:solidFill>
                  <a:srgbClr val="FEF1EB"/>
                </a:solidFill>
                <a:latin typeface="Trebuchet MS"/>
                <a:cs typeface="Trebuchet MS"/>
              </a:rPr>
              <a:t>U</a:t>
            </a:r>
            <a:r>
              <a:rPr sz="2400" spc="17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400" spc="160" dirty="0">
                <a:solidFill>
                  <a:srgbClr val="FEF1EB"/>
                </a:solidFill>
                <a:latin typeface="Trebuchet MS"/>
                <a:cs typeface="Trebuchet MS"/>
              </a:rPr>
              <a:t>N</a:t>
            </a:r>
            <a:r>
              <a:rPr sz="2400" spc="20" dirty="0">
                <a:solidFill>
                  <a:srgbClr val="FEF1EB"/>
                </a:solidFill>
                <a:latin typeface="Trebuchet MS"/>
                <a:cs typeface="Trebuchet MS"/>
              </a:rPr>
              <a:t>G</a:t>
            </a:r>
            <a:r>
              <a:rPr sz="2400" spc="17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400" spc="100" dirty="0">
                <a:solidFill>
                  <a:srgbClr val="FEF1EB"/>
                </a:solidFill>
                <a:latin typeface="Trebuchet MS"/>
                <a:cs typeface="Trebuchet MS"/>
              </a:rPr>
              <a:t>N  </a:t>
            </a:r>
            <a:r>
              <a:rPr sz="2400" spc="114" dirty="0">
                <a:solidFill>
                  <a:srgbClr val="FEF1EB"/>
                </a:solidFill>
                <a:latin typeface="Trebuchet MS"/>
                <a:cs typeface="Trebuchet MS"/>
              </a:rPr>
              <a:t>YANG</a:t>
            </a:r>
            <a:r>
              <a:rPr sz="2400" spc="-18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55" dirty="0">
                <a:solidFill>
                  <a:srgbClr val="FEF1EB"/>
                </a:solidFill>
                <a:latin typeface="Trebuchet MS"/>
                <a:cs typeface="Trebuchet MS"/>
              </a:rPr>
              <a:t>MEMADAI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78796" y="3313140"/>
            <a:ext cx="76200" cy="7619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3988891" y="3056601"/>
            <a:ext cx="3977640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u="heavy" spc="-9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P</a:t>
            </a:r>
            <a:r>
              <a:rPr sz="2400" u="heavy" spc="-1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2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2400" u="heavy" spc="-1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2400" u="heavy" spc="-7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T</a:t>
            </a:r>
            <a:r>
              <a:rPr sz="2400" u="heavy" spc="-8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U</a:t>
            </a:r>
            <a:r>
              <a:rPr sz="2400" u="heavy" spc="-1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R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L</a:t>
            </a:r>
            <a:r>
              <a:rPr sz="2400" u="heavy" spc="-1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2400" u="heavy" spc="-7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T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1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K </a:t>
            </a:r>
            <a:r>
              <a:rPr sz="2400" spc="-1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400" u="heavy" spc="-7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T</a:t>
            </a:r>
            <a:r>
              <a:rPr sz="2400" u="heavy" spc="-1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M</a:t>
            </a:r>
            <a:r>
              <a:rPr sz="2400" u="heavy" spc="-9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P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7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T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18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C</a:t>
            </a:r>
            <a:r>
              <a:rPr sz="2400" u="heavy" spc="-8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U</a:t>
            </a:r>
            <a:r>
              <a:rPr sz="2400" u="heavy" spc="-18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C</a:t>
            </a:r>
            <a:r>
              <a:rPr sz="2400" u="heavy" spc="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I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7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T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2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10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D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N </a:t>
            </a:r>
            <a:r>
              <a:rPr sz="2400" spc="-15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KAMAR MANDI </a:t>
            </a:r>
            <a:r>
              <a:rPr sz="2400" u="heavy" spc="-8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HARUS </a:t>
            </a:r>
            <a:r>
              <a:rPr sz="2400" spc="-80" dirty="0">
                <a:solidFill>
                  <a:srgbClr val="FEF1EB"/>
                </a:solidFill>
                <a:latin typeface="Microsoft Sans Serif"/>
                <a:cs typeface="Microsoft Sans Serif"/>
              </a:rPr>
              <a:t> </a:t>
            </a:r>
            <a:r>
              <a:rPr sz="2400" u="heavy" spc="-5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Microsoft Sans Serif"/>
                <a:cs typeface="Microsoft Sans Serif"/>
              </a:rPr>
              <a:t>DIPISAH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2921" y="292574"/>
            <a:ext cx="139433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85" dirty="0"/>
              <a:t>P</a:t>
            </a:r>
            <a:r>
              <a:rPr spc="-120" dirty="0"/>
              <a:t>E</a:t>
            </a:r>
            <a:r>
              <a:rPr spc="320" dirty="0"/>
              <a:t>R</a:t>
            </a:r>
            <a:r>
              <a:rPr spc="720" dirty="0"/>
              <a:t>A</a:t>
            </a:r>
            <a:r>
              <a:rPr spc="-280" dirty="0"/>
              <a:t>L</a:t>
            </a:r>
            <a:r>
              <a:rPr spc="720" dirty="0"/>
              <a:t>A</a:t>
            </a:r>
            <a:r>
              <a:rPr spc="-260" dirty="0"/>
              <a:t>T</a:t>
            </a:r>
            <a:r>
              <a:rPr spc="720" dirty="0"/>
              <a:t>A</a:t>
            </a:r>
            <a:r>
              <a:rPr spc="1019" dirty="0"/>
              <a:t>N</a:t>
            </a:r>
            <a:r>
              <a:rPr spc="-1925" dirty="0"/>
              <a:t> </a:t>
            </a:r>
            <a:r>
              <a:rPr spc="925" dirty="0"/>
              <a:t>D</a:t>
            </a:r>
            <a:r>
              <a:rPr spc="720" dirty="0"/>
              <a:t>A</a:t>
            </a:r>
            <a:r>
              <a:rPr spc="1019" dirty="0"/>
              <a:t>N</a:t>
            </a:r>
            <a:r>
              <a:rPr spc="-1925" dirty="0"/>
              <a:t> </a:t>
            </a:r>
            <a:r>
              <a:rPr spc="-385" dirty="0"/>
              <a:t>P</a:t>
            </a:r>
            <a:r>
              <a:rPr spc="-120" dirty="0"/>
              <a:t>E</a:t>
            </a:r>
            <a:r>
              <a:rPr spc="320" dirty="0"/>
              <a:t>R</a:t>
            </a:r>
            <a:r>
              <a:rPr spc="-280" dirty="0"/>
              <a:t>L</a:t>
            </a:r>
            <a:r>
              <a:rPr spc="-120" dirty="0"/>
              <a:t>E</a:t>
            </a:r>
            <a:r>
              <a:rPr spc="1019" dirty="0"/>
              <a:t>N</a:t>
            </a:r>
            <a:r>
              <a:rPr spc="890" dirty="0"/>
              <a:t>GK</a:t>
            </a:r>
            <a:r>
              <a:rPr spc="720" dirty="0"/>
              <a:t>A</a:t>
            </a:r>
            <a:r>
              <a:rPr spc="-385" dirty="0"/>
              <a:t>P</a:t>
            </a:r>
            <a:r>
              <a:rPr spc="720" dirty="0"/>
              <a:t>A</a:t>
            </a:r>
            <a:r>
              <a:rPr spc="1019" dirty="0"/>
              <a:t>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864" y="3455669"/>
            <a:ext cx="66675" cy="66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864" y="3827144"/>
            <a:ext cx="66675" cy="66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864" y="4198619"/>
            <a:ext cx="66675" cy="66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864" y="4570094"/>
            <a:ext cx="66675" cy="66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864" y="4941569"/>
            <a:ext cx="66675" cy="6667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5927311" y="4176280"/>
            <a:ext cx="1333500" cy="1303655"/>
          </a:xfrm>
          <a:custGeom>
            <a:avLst/>
            <a:gdLst/>
            <a:ahLst/>
            <a:cxnLst/>
            <a:rect l="l" t="t" r="r" b="b"/>
            <a:pathLst>
              <a:path w="1333500" h="1303654">
                <a:moveTo>
                  <a:pt x="628892" y="1303642"/>
                </a:moveTo>
                <a:lnTo>
                  <a:pt x="524924" y="1281117"/>
                </a:lnTo>
                <a:lnTo>
                  <a:pt x="540410" y="1218108"/>
                </a:lnTo>
                <a:lnTo>
                  <a:pt x="577614" y="1063819"/>
                </a:lnTo>
                <a:lnTo>
                  <a:pt x="622658" y="870358"/>
                </a:lnTo>
                <a:lnTo>
                  <a:pt x="661664" y="689832"/>
                </a:lnTo>
                <a:lnTo>
                  <a:pt x="603637" y="711605"/>
                </a:lnTo>
                <a:lnTo>
                  <a:pt x="545695" y="733801"/>
                </a:lnTo>
                <a:lnTo>
                  <a:pt x="488634" y="756098"/>
                </a:lnTo>
                <a:lnTo>
                  <a:pt x="433251" y="778175"/>
                </a:lnTo>
                <a:lnTo>
                  <a:pt x="380344" y="799712"/>
                </a:lnTo>
                <a:lnTo>
                  <a:pt x="330707" y="820387"/>
                </a:lnTo>
                <a:lnTo>
                  <a:pt x="285140" y="839880"/>
                </a:lnTo>
                <a:lnTo>
                  <a:pt x="244437" y="857869"/>
                </a:lnTo>
                <a:lnTo>
                  <a:pt x="209396" y="874034"/>
                </a:lnTo>
                <a:lnTo>
                  <a:pt x="113679" y="921014"/>
                </a:lnTo>
                <a:lnTo>
                  <a:pt x="71760" y="939720"/>
                </a:lnTo>
                <a:lnTo>
                  <a:pt x="50182" y="948079"/>
                </a:lnTo>
                <a:lnTo>
                  <a:pt x="44073" y="949997"/>
                </a:lnTo>
                <a:lnTo>
                  <a:pt x="0" y="858207"/>
                </a:lnTo>
                <a:lnTo>
                  <a:pt x="74170" y="828748"/>
                </a:lnTo>
                <a:lnTo>
                  <a:pt x="250949" y="757689"/>
                </a:lnTo>
                <a:lnTo>
                  <a:pt x="461736" y="671002"/>
                </a:lnTo>
                <a:lnTo>
                  <a:pt x="637932" y="594663"/>
                </a:lnTo>
                <a:lnTo>
                  <a:pt x="588557" y="561467"/>
                </a:lnTo>
                <a:lnTo>
                  <a:pt x="539167" y="528709"/>
                </a:lnTo>
                <a:lnTo>
                  <a:pt x="490395" y="496797"/>
                </a:lnTo>
                <a:lnTo>
                  <a:pt x="442871" y="466135"/>
                </a:lnTo>
                <a:lnTo>
                  <a:pt x="397224" y="437128"/>
                </a:lnTo>
                <a:lnTo>
                  <a:pt x="354087" y="410182"/>
                </a:lnTo>
                <a:lnTo>
                  <a:pt x="314088" y="385703"/>
                </a:lnTo>
                <a:lnTo>
                  <a:pt x="277860" y="364096"/>
                </a:lnTo>
                <a:lnTo>
                  <a:pt x="219236" y="331119"/>
                </a:lnTo>
                <a:lnTo>
                  <a:pt x="152508" y="294920"/>
                </a:lnTo>
                <a:lnTo>
                  <a:pt x="112584" y="271287"/>
                </a:lnTo>
                <a:lnTo>
                  <a:pt x="93214" y="258423"/>
                </a:lnTo>
                <a:lnTo>
                  <a:pt x="88146" y="254534"/>
                </a:lnTo>
                <a:lnTo>
                  <a:pt x="146345" y="171191"/>
                </a:lnTo>
                <a:lnTo>
                  <a:pt x="205030" y="209386"/>
                </a:lnTo>
                <a:lnTo>
                  <a:pt x="348419" y="301907"/>
                </a:lnTo>
                <a:lnTo>
                  <a:pt x="527511" y="415650"/>
                </a:lnTo>
                <a:lnTo>
                  <a:pt x="693306" y="517514"/>
                </a:lnTo>
                <a:lnTo>
                  <a:pt x="703795" y="466979"/>
                </a:lnTo>
                <a:lnTo>
                  <a:pt x="714462" y="419113"/>
                </a:lnTo>
                <a:lnTo>
                  <a:pt x="725346" y="373139"/>
                </a:lnTo>
                <a:lnTo>
                  <a:pt x="736487" y="328277"/>
                </a:lnTo>
                <a:lnTo>
                  <a:pt x="747924" y="283751"/>
                </a:lnTo>
                <a:lnTo>
                  <a:pt x="795173" y="103817"/>
                </a:lnTo>
                <a:lnTo>
                  <a:pt x="810129" y="44135"/>
                </a:lnTo>
                <a:lnTo>
                  <a:pt x="818093" y="10532"/>
                </a:lnTo>
                <a:lnTo>
                  <a:pt x="820441" y="0"/>
                </a:lnTo>
                <a:lnTo>
                  <a:pt x="964527" y="30972"/>
                </a:lnTo>
                <a:lnTo>
                  <a:pt x="950092" y="75978"/>
                </a:lnTo>
                <a:lnTo>
                  <a:pt x="913461" y="191252"/>
                </a:lnTo>
                <a:lnTo>
                  <a:pt x="864647" y="347177"/>
                </a:lnTo>
                <a:lnTo>
                  <a:pt x="813660" y="514136"/>
                </a:lnTo>
                <a:lnTo>
                  <a:pt x="858636" y="495354"/>
                </a:lnTo>
                <a:lnTo>
                  <a:pt x="902435" y="477637"/>
                </a:lnTo>
                <a:lnTo>
                  <a:pt x="945668" y="460639"/>
                </a:lnTo>
                <a:lnTo>
                  <a:pt x="988949" y="444016"/>
                </a:lnTo>
                <a:lnTo>
                  <a:pt x="1032889" y="427424"/>
                </a:lnTo>
                <a:lnTo>
                  <a:pt x="1078100" y="410520"/>
                </a:lnTo>
                <a:lnTo>
                  <a:pt x="1167977" y="376072"/>
                </a:lnTo>
                <a:lnTo>
                  <a:pt x="1227978" y="352447"/>
                </a:lnTo>
                <a:lnTo>
                  <a:pt x="1261492" y="338853"/>
                </a:lnTo>
                <a:lnTo>
                  <a:pt x="1271910" y="334498"/>
                </a:lnTo>
                <a:lnTo>
                  <a:pt x="1333499" y="461765"/>
                </a:lnTo>
                <a:lnTo>
                  <a:pt x="1290909" y="475597"/>
                </a:lnTo>
                <a:lnTo>
                  <a:pt x="1180938" y="511602"/>
                </a:lnTo>
                <a:lnTo>
                  <a:pt x="1030284" y="561544"/>
                </a:lnTo>
                <a:lnTo>
                  <a:pt x="865644" y="617188"/>
                </a:lnTo>
                <a:lnTo>
                  <a:pt x="914866" y="647149"/>
                </a:lnTo>
                <a:lnTo>
                  <a:pt x="961450" y="676484"/>
                </a:lnTo>
                <a:lnTo>
                  <a:pt x="1006340" y="705599"/>
                </a:lnTo>
                <a:lnTo>
                  <a:pt x="1050476" y="734903"/>
                </a:lnTo>
                <a:lnTo>
                  <a:pt x="1094800" y="764801"/>
                </a:lnTo>
                <a:lnTo>
                  <a:pt x="1140255" y="795700"/>
                </a:lnTo>
                <a:lnTo>
                  <a:pt x="1220456" y="848960"/>
                </a:lnTo>
                <a:lnTo>
                  <a:pt x="1274594" y="884322"/>
                </a:lnTo>
                <a:lnTo>
                  <a:pt x="1305212" y="903953"/>
                </a:lnTo>
                <a:lnTo>
                  <a:pt x="1314853" y="910015"/>
                </a:lnTo>
                <a:lnTo>
                  <a:pt x="1234617" y="1025456"/>
                </a:lnTo>
                <a:lnTo>
                  <a:pt x="1194614" y="995663"/>
                </a:lnTo>
                <a:lnTo>
                  <a:pt x="1092156" y="919729"/>
                </a:lnTo>
                <a:lnTo>
                  <a:pt x="953570" y="817820"/>
                </a:lnTo>
                <a:lnTo>
                  <a:pt x="805185" y="710104"/>
                </a:lnTo>
                <a:lnTo>
                  <a:pt x="766197" y="682511"/>
                </a:lnTo>
                <a:lnTo>
                  <a:pt x="751090" y="739126"/>
                </a:lnTo>
                <a:lnTo>
                  <a:pt x="736403" y="795930"/>
                </a:lnTo>
                <a:lnTo>
                  <a:pt x="722320" y="852132"/>
                </a:lnTo>
                <a:lnTo>
                  <a:pt x="709024" y="906943"/>
                </a:lnTo>
                <a:lnTo>
                  <a:pt x="696697" y="959570"/>
                </a:lnTo>
                <a:lnTo>
                  <a:pt x="685522" y="1009225"/>
                </a:lnTo>
                <a:lnTo>
                  <a:pt x="675684" y="1055115"/>
                </a:lnTo>
                <a:lnTo>
                  <a:pt x="667364" y="1096451"/>
                </a:lnTo>
                <a:lnTo>
                  <a:pt x="656014" y="1162296"/>
                </a:lnTo>
                <a:lnTo>
                  <a:pt x="645101" y="1233083"/>
                </a:lnTo>
                <a:lnTo>
                  <a:pt x="636520" y="1276260"/>
                </a:lnTo>
                <a:lnTo>
                  <a:pt x="630905" y="1297790"/>
                </a:lnTo>
                <a:lnTo>
                  <a:pt x="628892" y="1303642"/>
                </a:lnTo>
                <a:close/>
              </a:path>
            </a:pathLst>
          </a:custGeom>
          <a:solidFill>
            <a:srgbClr val="E7B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464099" y="6881515"/>
            <a:ext cx="2045335" cy="1960245"/>
            <a:chOff x="2464099" y="6881515"/>
            <a:chExt cx="2045335" cy="1960245"/>
          </a:xfrm>
        </p:grpSpPr>
        <p:sp>
          <p:nvSpPr>
            <p:cNvPr id="10" name="object 10"/>
            <p:cNvSpPr/>
            <p:nvPr/>
          </p:nvSpPr>
          <p:spPr>
            <a:xfrm>
              <a:off x="2464099" y="7070852"/>
              <a:ext cx="1670050" cy="1771014"/>
            </a:xfrm>
            <a:custGeom>
              <a:avLst/>
              <a:gdLst/>
              <a:ahLst/>
              <a:cxnLst/>
              <a:rect l="l" t="t" r="r" b="b"/>
              <a:pathLst>
                <a:path w="1670050" h="1771015">
                  <a:moveTo>
                    <a:pt x="820910" y="1770778"/>
                  </a:moveTo>
                  <a:lnTo>
                    <a:pt x="780242" y="1770283"/>
                  </a:lnTo>
                  <a:lnTo>
                    <a:pt x="721808" y="1760345"/>
                  </a:lnTo>
                  <a:lnTo>
                    <a:pt x="664286" y="1740055"/>
                  </a:lnTo>
                  <a:lnTo>
                    <a:pt x="593903" y="1708023"/>
                  </a:lnTo>
                  <a:lnTo>
                    <a:pt x="555140" y="1687801"/>
                  </a:lnTo>
                  <a:lnTo>
                    <a:pt x="514665" y="1664881"/>
                  </a:lnTo>
                  <a:lnTo>
                    <a:pt x="472978" y="1639342"/>
                  </a:lnTo>
                  <a:lnTo>
                    <a:pt x="430579" y="1611262"/>
                  </a:lnTo>
                  <a:lnTo>
                    <a:pt x="387971" y="1580722"/>
                  </a:lnTo>
                  <a:lnTo>
                    <a:pt x="345654" y="1547799"/>
                  </a:lnTo>
                  <a:lnTo>
                    <a:pt x="304128" y="1512572"/>
                  </a:lnTo>
                  <a:lnTo>
                    <a:pt x="263894" y="1475122"/>
                  </a:lnTo>
                  <a:lnTo>
                    <a:pt x="225454" y="1435527"/>
                  </a:lnTo>
                  <a:lnTo>
                    <a:pt x="189308" y="1393865"/>
                  </a:lnTo>
                  <a:lnTo>
                    <a:pt x="155956" y="1350217"/>
                  </a:lnTo>
                  <a:lnTo>
                    <a:pt x="125901" y="1304660"/>
                  </a:lnTo>
                  <a:lnTo>
                    <a:pt x="99642" y="1257275"/>
                  </a:lnTo>
                  <a:lnTo>
                    <a:pt x="77681" y="1208139"/>
                  </a:lnTo>
                  <a:lnTo>
                    <a:pt x="60518" y="1157333"/>
                  </a:lnTo>
                  <a:lnTo>
                    <a:pt x="48655" y="1104935"/>
                  </a:lnTo>
                  <a:lnTo>
                    <a:pt x="42020" y="1061141"/>
                  </a:lnTo>
                  <a:lnTo>
                    <a:pt x="35999" y="1013075"/>
                  </a:lnTo>
                  <a:lnTo>
                    <a:pt x="30563" y="961352"/>
                  </a:lnTo>
                  <a:lnTo>
                    <a:pt x="25684" y="906590"/>
                  </a:lnTo>
                  <a:lnTo>
                    <a:pt x="21333" y="849404"/>
                  </a:lnTo>
                  <a:lnTo>
                    <a:pt x="17482" y="790413"/>
                  </a:lnTo>
                  <a:lnTo>
                    <a:pt x="14102" y="730232"/>
                  </a:lnTo>
                  <a:lnTo>
                    <a:pt x="11166" y="669479"/>
                  </a:lnTo>
                  <a:lnTo>
                    <a:pt x="8644" y="608769"/>
                  </a:lnTo>
                  <a:lnTo>
                    <a:pt x="6509" y="548720"/>
                  </a:lnTo>
                  <a:lnTo>
                    <a:pt x="4732" y="489948"/>
                  </a:lnTo>
                  <a:lnTo>
                    <a:pt x="3284" y="433071"/>
                  </a:lnTo>
                  <a:lnTo>
                    <a:pt x="2138" y="378703"/>
                  </a:lnTo>
                  <a:lnTo>
                    <a:pt x="1265" y="327464"/>
                  </a:lnTo>
                  <a:lnTo>
                    <a:pt x="637" y="279968"/>
                  </a:lnTo>
                  <a:lnTo>
                    <a:pt x="0" y="198674"/>
                  </a:lnTo>
                  <a:lnTo>
                    <a:pt x="0" y="139757"/>
                  </a:lnTo>
                  <a:lnTo>
                    <a:pt x="7168" y="104914"/>
                  </a:lnTo>
                  <a:lnTo>
                    <a:pt x="26644" y="76442"/>
                  </a:lnTo>
                  <a:lnTo>
                    <a:pt x="55388" y="57234"/>
                  </a:lnTo>
                  <a:lnTo>
                    <a:pt x="90359" y="50189"/>
                  </a:lnTo>
                  <a:lnTo>
                    <a:pt x="98854" y="50189"/>
                  </a:lnTo>
                  <a:lnTo>
                    <a:pt x="141398" y="60026"/>
                  </a:lnTo>
                  <a:lnTo>
                    <a:pt x="184350" y="75097"/>
                  </a:lnTo>
                  <a:lnTo>
                    <a:pt x="230434" y="94201"/>
                  </a:lnTo>
                  <a:lnTo>
                    <a:pt x="277741" y="115363"/>
                  </a:lnTo>
                  <a:lnTo>
                    <a:pt x="324361" y="136611"/>
                  </a:lnTo>
                  <a:lnTo>
                    <a:pt x="368386" y="155972"/>
                  </a:lnTo>
                  <a:lnTo>
                    <a:pt x="371475" y="156744"/>
                  </a:lnTo>
                  <a:lnTo>
                    <a:pt x="375337" y="157516"/>
                  </a:lnTo>
                  <a:lnTo>
                    <a:pt x="378426" y="159833"/>
                  </a:lnTo>
                  <a:lnTo>
                    <a:pt x="399717" y="174579"/>
                  </a:lnTo>
                  <a:lnTo>
                    <a:pt x="465337" y="216914"/>
                  </a:lnTo>
                  <a:lnTo>
                    <a:pt x="506590" y="244114"/>
                  </a:lnTo>
                  <a:lnTo>
                    <a:pt x="551420" y="275075"/>
                  </a:lnTo>
                  <a:lnTo>
                    <a:pt x="598290" y="309604"/>
                  </a:lnTo>
                  <a:lnTo>
                    <a:pt x="645659" y="347505"/>
                  </a:lnTo>
                  <a:lnTo>
                    <a:pt x="691991" y="388585"/>
                  </a:lnTo>
                  <a:lnTo>
                    <a:pt x="735746" y="432648"/>
                  </a:lnTo>
                  <a:lnTo>
                    <a:pt x="775387" y="479500"/>
                  </a:lnTo>
                  <a:lnTo>
                    <a:pt x="805024" y="522016"/>
                  </a:lnTo>
                  <a:lnTo>
                    <a:pt x="830027" y="567138"/>
                  </a:lnTo>
                  <a:lnTo>
                    <a:pt x="850106" y="614577"/>
                  </a:lnTo>
                  <a:lnTo>
                    <a:pt x="864973" y="664042"/>
                  </a:lnTo>
                  <a:lnTo>
                    <a:pt x="879007" y="655138"/>
                  </a:lnTo>
                  <a:lnTo>
                    <a:pt x="894996" y="626400"/>
                  </a:lnTo>
                  <a:lnTo>
                    <a:pt x="915474" y="574787"/>
                  </a:lnTo>
                  <a:lnTo>
                    <a:pt x="942975" y="497259"/>
                  </a:lnTo>
                  <a:lnTo>
                    <a:pt x="959071" y="451089"/>
                  </a:lnTo>
                  <a:lnTo>
                    <a:pt x="973972" y="409575"/>
                  </a:lnTo>
                  <a:lnTo>
                    <a:pt x="989030" y="371581"/>
                  </a:lnTo>
                  <a:lnTo>
                    <a:pt x="1005599" y="335974"/>
                  </a:lnTo>
                  <a:lnTo>
                    <a:pt x="1025032" y="301618"/>
                  </a:lnTo>
                  <a:lnTo>
                    <a:pt x="1048681" y="267377"/>
                  </a:lnTo>
                  <a:lnTo>
                    <a:pt x="1077900" y="232117"/>
                  </a:lnTo>
                  <a:lnTo>
                    <a:pt x="1114042" y="194703"/>
                  </a:lnTo>
                  <a:lnTo>
                    <a:pt x="1158460" y="153999"/>
                  </a:lnTo>
                  <a:lnTo>
                    <a:pt x="1212507" y="108872"/>
                  </a:lnTo>
                  <a:lnTo>
                    <a:pt x="1254290" y="78690"/>
                  </a:lnTo>
                  <a:lnTo>
                    <a:pt x="1298626" y="53115"/>
                  </a:lnTo>
                  <a:lnTo>
                    <a:pt x="1345137" y="32308"/>
                  </a:lnTo>
                  <a:lnTo>
                    <a:pt x="1393445" y="16431"/>
                  </a:lnTo>
                  <a:lnTo>
                    <a:pt x="1443172" y="5645"/>
                  </a:lnTo>
                  <a:lnTo>
                    <a:pt x="1493938" y="114"/>
                  </a:lnTo>
                  <a:lnTo>
                    <a:pt x="1545367" y="0"/>
                  </a:lnTo>
                  <a:lnTo>
                    <a:pt x="1575993" y="8746"/>
                  </a:lnTo>
                  <a:lnTo>
                    <a:pt x="1619001" y="82414"/>
                  </a:lnTo>
                  <a:lnTo>
                    <a:pt x="1635726" y="156744"/>
                  </a:lnTo>
                  <a:lnTo>
                    <a:pt x="1647094" y="228726"/>
                  </a:lnTo>
                  <a:lnTo>
                    <a:pt x="1652103" y="269640"/>
                  </a:lnTo>
                  <a:lnTo>
                    <a:pt x="1656590" y="313465"/>
                  </a:lnTo>
                  <a:lnTo>
                    <a:pt x="1660502" y="359924"/>
                  </a:lnTo>
                  <a:lnTo>
                    <a:pt x="1663786" y="408737"/>
                  </a:lnTo>
                  <a:lnTo>
                    <a:pt x="1666390" y="459627"/>
                  </a:lnTo>
                  <a:lnTo>
                    <a:pt x="1668259" y="512316"/>
                  </a:lnTo>
                  <a:lnTo>
                    <a:pt x="1669340" y="566525"/>
                  </a:lnTo>
                  <a:lnTo>
                    <a:pt x="1669582" y="621975"/>
                  </a:lnTo>
                  <a:lnTo>
                    <a:pt x="1668929" y="678390"/>
                  </a:lnTo>
                  <a:lnTo>
                    <a:pt x="1667330" y="735489"/>
                  </a:lnTo>
                  <a:lnTo>
                    <a:pt x="1664730" y="792996"/>
                  </a:lnTo>
                  <a:lnTo>
                    <a:pt x="1661077" y="850632"/>
                  </a:lnTo>
                  <a:lnTo>
                    <a:pt x="1656318" y="908118"/>
                  </a:lnTo>
                  <a:lnTo>
                    <a:pt x="1650399" y="965177"/>
                  </a:lnTo>
                  <a:lnTo>
                    <a:pt x="1640797" y="1033458"/>
                  </a:lnTo>
                  <a:lnTo>
                    <a:pt x="1628239" y="1096172"/>
                  </a:lnTo>
                  <a:lnTo>
                    <a:pt x="1613002" y="1153704"/>
                  </a:lnTo>
                  <a:lnTo>
                    <a:pt x="1595363" y="1206438"/>
                  </a:lnTo>
                  <a:lnTo>
                    <a:pt x="1575601" y="1254759"/>
                  </a:lnTo>
                  <a:lnTo>
                    <a:pt x="1553992" y="1299052"/>
                  </a:lnTo>
                  <a:lnTo>
                    <a:pt x="1530814" y="1339700"/>
                  </a:lnTo>
                  <a:lnTo>
                    <a:pt x="1506343" y="1377087"/>
                  </a:lnTo>
                  <a:lnTo>
                    <a:pt x="1480858" y="1411599"/>
                  </a:lnTo>
                  <a:lnTo>
                    <a:pt x="1454636" y="1443620"/>
                  </a:lnTo>
                  <a:lnTo>
                    <a:pt x="1427954" y="1473533"/>
                  </a:lnTo>
                  <a:lnTo>
                    <a:pt x="1401089" y="1501724"/>
                  </a:lnTo>
                  <a:lnTo>
                    <a:pt x="1322173" y="1579803"/>
                  </a:lnTo>
                  <a:lnTo>
                    <a:pt x="1289881" y="1608140"/>
                  </a:lnTo>
                  <a:lnTo>
                    <a:pt x="1252092" y="1634921"/>
                  </a:lnTo>
                  <a:lnTo>
                    <a:pt x="1209754" y="1659933"/>
                  </a:lnTo>
                  <a:lnTo>
                    <a:pt x="1163813" y="1682963"/>
                  </a:lnTo>
                  <a:lnTo>
                    <a:pt x="1115217" y="1703797"/>
                  </a:lnTo>
                  <a:lnTo>
                    <a:pt x="1064913" y="1722223"/>
                  </a:lnTo>
                  <a:lnTo>
                    <a:pt x="1013847" y="1738029"/>
                  </a:lnTo>
                  <a:lnTo>
                    <a:pt x="962967" y="1751000"/>
                  </a:lnTo>
                  <a:lnTo>
                    <a:pt x="913219" y="1760924"/>
                  </a:lnTo>
                  <a:lnTo>
                    <a:pt x="865551" y="1767588"/>
                  </a:lnTo>
                  <a:lnTo>
                    <a:pt x="820910" y="1770778"/>
                  </a:lnTo>
                  <a:close/>
                </a:path>
              </a:pathLst>
            </a:custGeom>
            <a:solidFill>
              <a:srgbClr val="ECB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38709" y="6881515"/>
              <a:ext cx="770890" cy="821055"/>
            </a:xfrm>
            <a:custGeom>
              <a:avLst/>
              <a:gdLst/>
              <a:ahLst/>
              <a:cxnLst/>
              <a:rect l="l" t="t" r="r" b="b"/>
              <a:pathLst>
                <a:path w="770889" h="821054">
                  <a:moveTo>
                    <a:pt x="256872" y="299855"/>
                  </a:moveTo>
                  <a:lnTo>
                    <a:pt x="166488" y="281062"/>
                  </a:lnTo>
                  <a:lnTo>
                    <a:pt x="123476" y="265154"/>
                  </a:lnTo>
                  <a:lnTo>
                    <a:pt x="72273" y="220990"/>
                  </a:lnTo>
                  <a:lnTo>
                    <a:pt x="57891" y="138625"/>
                  </a:lnTo>
                  <a:lnTo>
                    <a:pt x="60906" y="74963"/>
                  </a:lnTo>
                  <a:lnTo>
                    <a:pt x="67270" y="63250"/>
                  </a:lnTo>
                  <a:lnTo>
                    <a:pt x="91387" y="37481"/>
                  </a:lnTo>
                  <a:lnTo>
                    <a:pt x="140795" y="11713"/>
                  </a:lnTo>
                  <a:lnTo>
                    <a:pt x="223030" y="0"/>
                  </a:lnTo>
                  <a:lnTo>
                    <a:pt x="254207" y="6620"/>
                  </a:lnTo>
                  <a:lnTo>
                    <a:pt x="300864" y="52128"/>
                  </a:lnTo>
                  <a:lnTo>
                    <a:pt x="325621" y="124089"/>
                  </a:lnTo>
                  <a:lnTo>
                    <a:pt x="329424" y="163776"/>
                  </a:lnTo>
                  <a:lnTo>
                    <a:pt x="327317" y="202620"/>
                  </a:lnTo>
                  <a:lnTo>
                    <a:pt x="319153" y="238135"/>
                  </a:lnTo>
                  <a:lnTo>
                    <a:pt x="304788" y="267836"/>
                  </a:lnTo>
                  <a:lnTo>
                    <a:pt x="284076" y="289238"/>
                  </a:lnTo>
                  <a:lnTo>
                    <a:pt x="256872" y="299855"/>
                  </a:lnTo>
                  <a:close/>
                </a:path>
                <a:path w="770889" h="821054">
                  <a:moveTo>
                    <a:pt x="609218" y="708363"/>
                  </a:moveTo>
                  <a:lnTo>
                    <a:pt x="553111" y="695180"/>
                  </a:lnTo>
                  <a:lnTo>
                    <a:pt x="505301" y="616463"/>
                  </a:lnTo>
                  <a:lnTo>
                    <a:pt x="487659" y="574154"/>
                  </a:lnTo>
                  <a:lnTo>
                    <a:pt x="480478" y="538553"/>
                  </a:lnTo>
                  <a:lnTo>
                    <a:pt x="485164" y="506433"/>
                  </a:lnTo>
                  <a:lnTo>
                    <a:pt x="503124" y="474569"/>
                  </a:lnTo>
                  <a:lnTo>
                    <a:pt x="535763" y="439734"/>
                  </a:lnTo>
                  <a:lnTo>
                    <a:pt x="584488" y="398702"/>
                  </a:lnTo>
                  <a:lnTo>
                    <a:pt x="597445" y="395374"/>
                  </a:lnTo>
                  <a:lnTo>
                    <a:pt x="632826" y="395468"/>
                  </a:lnTo>
                  <a:lnTo>
                    <a:pt x="685401" y="414095"/>
                  </a:lnTo>
                  <a:lnTo>
                    <a:pt x="749935" y="466368"/>
                  </a:lnTo>
                  <a:lnTo>
                    <a:pt x="766279" y="493711"/>
                  </a:lnTo>
                  <a:lnTo>
                    <a:pt x="770613" y="525122"/>
                  </a:lnTo>
                  <a:lnTo>
                    <a:pt x="764656" y="558809"/>
                  </a:lnTo>
                  <a:lnTo>
                    <a:pt x="728760" y="625841"/>
                  </a:lnTo>
                  <a:lnTo>
                    <a:pt x="702261" y="655603"/>
                  </a:lnTo>
                  <a:lnTo>
                    <a:pt x="672357" y="680472"/>
                  </a:lnTo>
                  <a:lnTo>
                    <a:pt x="609218" y="708363"/>
                  </a:lnTo>
                  <a:close/>
                </a:path>
                <a:path w="770889" h="821054">
                  <a:moveTo>
                    <a:pt x="70921" y="820784"/>
                  </a:moveTo>
                  <a:lnTo>
                    <a:pt x="45439" y="813041"/>
                  </a:lnTo>
                  <a:lnTo>
                    <a:pt x="27019" y="790107"/>
                  </a:lnTo>
                  <a:lnTo>
                    <a:pt x="9098" y="740234"/>
                  </a:lnTo>
                  <a:lnTo>
                    <a:pt x="0" y="690303"/>
                  </a:lnTo>
                  <a:lnTo>
                    <a:pt x="83" y="642287"/>
                  </a:lnTo>
                  <a:lnTo>
                    <a:pt x="9709" y="598158"/>
                  </a:lnTo>
                  <a:lnTo>
                    <a:pt x="29237" y="559890"/>
                  </a:lnTo>
                  <a:lnTo>
                    <a:pt x="59029" y="529455"/>
                  </a:lnTo>
                  <a:lnTo>
                    <a:pt x="99443" y="508826"/>
                  </a:lnTo>
                  <a:lnTo>
                    <a:pt x="148320" y="495956"/>
                  </a:lnTo>
                  <a:lnTo>
                    <a:pt x="175350" y="498689"/>
                  </a:lnTo>
                  <a:lnTo>
                    <a:pt x="192492" y="515752"/>
                  </a:lnTo>
                  <a:lnTo>
                    <a:pt x="211708" y="545870"/>
                  </a:lnTo>
                  <a:lnTo>
                    <a:pt x="244957" y="587770"/>
                  </a:lnTo>
                  <a:lnTo>
                    <a:pt x="257673" y="612863"/>
                  </a:lnTo>
                  <a:lnTo>
                    <a:pt x="257099" y="643542"/>
                  </a:lnTo>
                  <a:lnTo>
                    <a:pt x="245496" y="677499"/>
                  </a:lnTo>
                  <a:lnTo>
                    <a:pt x="225126" y="712425"/>
                  </a:lnTo>
                  <a:lnTo>
                    <a:pt x="198251" y="746011"/>
                  </a:lnTo>
                  <a:lnTo>
                    <a:pt x="167131" y="775949"/>
                  </a:lnTo>
                  <a:lnTo>
                    <a:pt x="134029" y="799929"/>
                  </a:lnTo>
                  <a:lnTo>
                    <a:pt x="101205" y="815644"/>
                  </a:lnTo>
                  <a:lnTo>
                    <a:pt x="70921" y="820784"/>
                  </a:lnTo>
                  <a:close/>
                </a:path>
              </a:pathLst>
            </a:custGeom>
            <a:solidFill>
              <a:srgbClr val="EC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678110" y="1"/>
            <a:ext cx="3987800" cy="1225550"/>
          </a:xfrm>
          <a:custGeom>
            <a:avLst/>
            <a:gdLst/>
            <a:ahLst/>
            <a:cxnLst/>
            <a:rect l="l" t="t" r="r" b="b"/>
            <a:pathLst>
              <a:path w="3987800" h="1225550">
                <a:moveTo>
                  <a:pt x="2497746" y="1216168"/>
                </a:moveTo>
                <a:lnTo>
                  <a:pt x="2453114" y="1174855"/>
                </a:lnTo>
                <a:lnTo>
                  <a:pt x="2484662" y="1172266"/>
                </a:lnTo>
                <a:lnTo>
                  <a:pt x="2924988" y="1133771"/>
                </a:lnTo>
                <a:lnTo>
                  <a:pt x="3022610" y="1124282"/>
                </a:lnTo>
                <a:lnTo>
                  <a:pt x="3084406" y="1111087"/>
                </a:lnTo>
                <a:lnTo>
                  <a:pt x="3124162" y="1098985"/>
                </a:lnTo>
                <a:lnTo>
                  <a:pt x="3168817" y="1083755"/>
                </a:lnTo>
                <a:lnTo>
                  <a:pt x="3217618" y="1065805"/>
                </a:lnTo>
                <a:lnTo>
                  <a:pt x="3269812" y="1045542"/>
                </a:lnTo>
                <a:lnTo>
                  <a:pt x="3324644" y="1023371"/>
                </a:lnTo>
                <a:lnTo>
                  <a:pt x="3381361" y="999702"/>
                </a:lnTo>
                <a:lnTo>
                  <a:pt x="3439210" y="974939"/>
                </a:lnTo>
                <a:lnTo>
                  <a:pt x="3497436" y="949491"/>
                </a:lnTo>
                <a:lnTo>
                  <a:pt x="3555287" y="923764"/>
                </a:lnTo>
                <a:lnTo>
                  <a:pt x="3612007" y="898165"/>
                </a:lnTo>
                <a:lnTo>
                  <a:pt x="3666844" y="873102"/>
                </a:lnTo>
                <a:lnTo>
                  <a:pt x="3719044" y="848980"/>
                </a:lnTo>
                <a:lnTo>
                  <a:pt x="3767853" y="826207"/>
                </a:lnTo>
                <a:lnTo>
                  <a:pt x="3812517" y="805190"/>
                </a:lnTo>
                <a:lnTo>
                  <a:pt x="3852283" y="786337"/>
                </a:lnTo>
                <a:lnTo>
                  <a:pt x="3914106" y="756745"/>
                </a:lnTo>
                <a:lnTo>
                  <a:pt x="3934654" y="746821"/>
                </a:lnTo>
                <a:lnTo>
                  <a:pt x="3758647" y="0"/>
                </a:lnTo>
                <a:lnTo>
                  <a:pt x="3804430" y="0"/>
                </a:lnTo>
                <a:lnTo>
                  <a:pt x="3982064" y="753731"/>
                </a:lnTo>
                <a:lnTo>
                  <a:pt x="3987511" y="771098"/>
                </a:lnTo>
                <a:lnTo>
                  <a:pt x="3971023" y="778945"/>
                </a:lnTo>
                <a:lnTo>
                  <a:pt x="3914098" y="806651"/>
                </a:lnTo>
                <a:lnTo>
                  <a:pt x="3878577" y="823719"/>
                </a:lnTo>
                <a:lnTo>
                  <a:pt x="3836331" y="843857"/>
                </a:lnTo>
                <a:lnTo>
                  <a:pt x="3788290" y="866557"/>
                </a:lnTo>
                <a:lnTo>
                  <a:pt x="3735382" y="891310"/>
                </a:lnTo>
                <a:lnTo>
                  <a:pt x="3678536" y="917609"/>
                </a:lnTo>
                <a:lnTo>
                  <a:pt x="3618683" y="944946"/>
                </a:lnTo>
                <a:lnTo>
                  <a:pt x="3555213" y="973491"/>
                </a:lnTo>
                <a:lnTo>
                  <a:pt x="3493667" y="1000700"/>
                </a:lnTo>
                <a:lnTo>
                  <a:pt x="3430364" y="1028102"/>
                </a:lnTo>
                <a:lnTo>
                  <a:pt x="3367769" y="1054509"/>
                </a:lnTo>
                <a:lnTo>
                  <a:pt x="3306811" y="1079414"/>
                </a:lnTo>
                <a:lnTo>
                  <a:pt x="3248420" y="1102308"/>
                </a:lnTo>
                <a:lnTo>
                  <a:pt x="3193524" y="1122684"/>
                </a:lnTo>
                <a:lnTo>
                  <a:pt x="3143053" y="1140034"/>
                </a:lnTo>
                <a:lnTo>
                  <a:pt x="3097936" y="1153849"/>
                </a:lnTo>
                <a:lnTo>
                  <a:pt x="3059102" y="1163622"/>
                </a:lnTo>
                <a:lnTo>
                  <a:pt x="2977798" y="1173901"/>
                </a:lnTo>
                <a:lnTo>
                  <a:pt x="2858097" y="1185132"/>
                </a:lnTo>
                <a:lnTo>
                  <a:pt x="2497746" y="1216168"/>
                </a:lnTo>
                <a:close/>
              </a:path>
              <a:path w="3987800" h="1225550">
                <a:moveTo>
                  <a:pt x="1350055" y="1021172"/>
                </a:moveTo>
                <a:lnTo>
                  <a:pt x="1278075" y="954545"/>
                </a:lnTo>
                <a:lnTo>
                  <a:pt x="1432365" y="995615"/>
                </a:lnTo>
                <a:lnTo>
                  <a:pt x="1655745" y="1052653"/>
                </a:lnTo>
                <a:lnTo>
                  <a:pt x="1770691" y="1080158"/>
                </a:lnTo>
                <a:lnTo>
                  <a:pt x="1825013" y="1092433"/>
                </a:lnTo>
                <a:lnTo>
                  <a:pt x="1875724" y="1103255"/>
                </a:lnTo>
                <a:lnTo>
                  <a:pt x="1921692" y="1112275"/>
                </a:lnTo>
                <a:lnTo>
                  <a:pt x="1961785" y="1119142"/>
                </a:lnTo>
                <a:lnTo>
                  <a:pt x="2148089" y="1139006"/>
                </a:lnTo>
                <a:lnTo>
                  <a:pt x="2162987" y="1083050"/>
                </a:lnTo>
                <a:lnTo>
                  <a:pt x="2281594" y="641688"/>
                </a:lnTo>
                <a:lnTo>
                  <a:pt x="2377825" y="288466"/>
                </a:lnTo>
                <a:lnTo>
                  <a:pt x="2393765" y="230897"/>
                </a:lnTo>
                <a:lnTo>
                  <a:pt x="2405529" y="188864"/>
                </a:lnTo>
                <a:lnTo>
                  <a:pt x="2423342" y="126749"/>
                </a:lnTo>
                <a:lnTo>
                  <a:pt x="2448807" y="64289"/>
                </a:lnTo>
                <a:lnTo>
                  <a:pt x="2478283" y="23516"/>
                </a:lnTo>
                <a:lnTo>
                  <a:pt x="2503509" y="0"/>
                </a:lnTo>
                <a:lnTo>
                  <a:pt x="2624490" y="0"/>
                </a:lnTo>
                <a:lnTo>
                  <a:pt x="2627243" y="23461"/>
                </a:lnTo>
                <a:lnTo>
                  <a:pt x="2625903" y="37547"/>
                </a:lnTo>
                <a:lnTo>
                  <a:pt x="2624204" y="51460"/>
                </a:lnTo>
                <a:lnTo>
                  <a:pt x="2579593" y="10167"/>
                </a:lnTo>
                <a:lnTo>
                  <a:pt x="2572382" y="9654"/>
                </a:lnTo>
                <a:lnTo>
                  <a:pt x="2535502" y="29437"/>
                </a:lnTo>
                <a:lnTo>
                  <a:pt x="2486902" y="84588"/>
                </a:lnTo>
                <a:lnTo>
                  <a:pt x="2470299" y="121599"/>
                </a:lnTo>
                <a:lnTo>
                  <a:pt x="2455235" y="172470"/>
                </a:lnTo>
                <a:lnTo>
                  <a:pt x="2444061" y="211976"/>
                </a:lnTo>
                <a:lnTo>
                  <a:pt x="2430858" y="259350"/>
                </a:lnTo>
                <a:lnTo>
                  <a:pt x="2413645" y="321767"/>
                </a:lnTo>
                <a:lnTo>
                  <a:pt x="2287988" y="785388"/>
                </a:lnTo>
                <a:lnTo>
                  <a:pt x="2187194" y="1161226"/>
                </a:lnTo>
                <a:lnTo>
                  <a:pt x="2185166" y="1168704"/>
                </a:lnTo>
                <a:lnTo>
                  <a:pt x="1988567" y="1168513"/>
                </a:lnTo>
                <a:lnTo>
                  <a:pt x="1949345" y="1163324"/>
                </a:lnTo>
                <a:lnTo>
                  <a:pt x="1901439" y="1154963"/>
                </a:lnTo>
                <a:lnTo>
                  <a:pt x="1846488" y="1143941"/>
                </a:lnTo>
                <a:lnTo>
                  <a:pt x="1786133" y="1130767"/>
                </a:lnTo>
                <a:lnTo>
                  <a:pt x="1722014" y="1115953"/>
                </a:lnTo>
                <a:lnTo>
                  <a:pt x="1589044" y="1083442"/>
                </a:lnTo>
                <a:lnTo>
                  <a:pt x="1350055" y="1021172"/>
                </a:lnTo>
                <a:close/>
              </a:path>
              <a:path w="3987800" h="1225550">
                <a:moveTo>
                  <a:pt x="2399054" y="1224953"/>
                </a:moveTo>
                <a:lnTo>
                  <a:pt x="2403591" y="1196800"/>
                </a:lnTo>
                <a:lnTo>
                  <a:pt x="2404689" y="1189407"/>
                </a:lnTo>
                <a:lnTo>
                  <a:pt x="2523827" y="423610"/>
                </a:lnTo>
                <a:lnTo>
                  <a:pt x="2540517" y="313812"/>
                </a:lnTo>
                <a:lnTo>
                  <a:pt x="2565895" y="142393"/>
                </a:lnTo>
                <a:lnTo>
                  <a:pt x="2572100" y="98547"/>
                </a:lnTo>
                <a:lnTo>
                  <a:pt x="2580125" y="36960"/>
                </a:lnTo>
                <a:lnTo>
                  <a:pt x="2581609" y="21276"/>
                </a:lnTo>
                <a:lnTo>
                  <a:pt x="2581309" y="13295"/>
                </a:lnTo>
                <a:lnTo>
                  <a:pt x="2579593" y="10167"/>
                </a:lnTo>
                <a:lnTo>
                  <a:pt x="2624204" y="51460"/>
                </a:lnTo>
                <a:lnTo>
                  <a:pt x="2619042" y="90872"/>
                </a:lnTo>
                <a:lnTo>
                  <a:pt x="2600158" y="222240"/>
                </a:lnTo>
                <a:lnTo>
                  <a:pt x="2580830" y="351362"/>
                </a:lnTo>
                <a:lnTo>
                  <a:pt x="2564155" y="461084"/>
                </a:lnTo>
                <a:lnTo>
                  <a:pt x="2453114" y="1174855"/>
                </a:lnTo>
                <a:lnTo>
                  <a:pt x="2497746" y="1216168"/>
                </a:lnTo>
                <a:lnTo>
                  <a:pt x="2436903" y="1221332"/>
                </a:lnTo>
                <a:lnTo>
                  <a:pt x="2399054" y="1224953"/>
                </a:lnTo>
                <a:close/>
              </a:path>
              <a:path w="3987800" h="1225550">
                <a:moveTo>
                  <a:pt x="1205561" y="981399"/>
                </a:moveTo>
                <a:lnTo>
                  <a:pt x="1222237" y="955043"/>
                </a:lnTo>
                <a:lnTo>
                  <a:pt x="1225492" y="950086"/>
                </a:lnTo>
                <a:lnTo>
                  <a:pt x="1233888" y="937122"/>
                </a:lnTo>
                <a:lnTo>
                  <a:pt x="1264169" y="890064"/>
                </a:lnTo>
                <a:lnTo>
                  <a:pt x="1285210" y="857235"/>
                </a:lnTo>
                <a:lnTo>
                  <a:pt x="1309622" y="819049"/>
                </a:lnTo>
                <a:lnTo>
                  <a:pt x="1336983" y="776138"/>
                </a:lnTo>
                <a:lnTo>
                  <a:pt x="1366869" y="729134"/>
                </a:lnTo>
                <a:lnTo>
                  <a:pt x="1398860" y="678669"/>
                </a:lnTo>
                <a:lnTo>
                  <a:pt x="1432531" y="625376"/>
                </a:lnTo>
                <a:lnTo>
                  <a:pt x="1467462" y="569886"/>
                </a:lnTo>
                <a:lnTo>
                  <a:pt x="1503230" y="512832"/>
                </a:lnTo>
                <a:lnTo>
                  <a:pt x="1539412" y="454846"/>
                </a:lnTo>
                <a:lnTo>
                  <a:pt x="1575587" y="396559"/>
                </a:lnTo>
                <a:lnTo>
                  <a:pt x="1611331" y="338605"/>
                </a:lnTo>
                <a:lnTo>
                  <a:pt x="1646223" y="281615"/>
                </a:lnTo>
                <a:lnTo>
                  <a:pt x="1681289" y="223807"/>
                </a:lnTo>
                <a:lnTo>
                  <a:pt x="1711760" y="173055"/>
                </a:lnTo>
                <a:lnTo>
                  <a:pt x="1741561" y="122750"/>
                </a:lnTo>
                <a:lnTo>
                  <a:pt x="1768820" y="75938"/>
                </a:lnTo>
                <a:lnTo>
                  <a:pt x="1793241" y="33023"/>
                </a:lnTo>
                <a:lnTo>
                  <a:pt x="1811445" y="0"/>
                </a:lnTo>
                <a:lnTo>
                  <a:pt x="1864024" y="0"/>
                </a:lnTo>
                <a:lnTo>
                  <a:pt x="1838898" y="46534"/>
                </a:lnTo>
                <a:lnTo>
                  <a:pt x="1816585" y="86065"/>
                </a:lnTo>
                <a:lnTo>
                  <a:pt x="1791589" y="129306"/>
                </a:lnTo>
                <a:lnTo>
                  <a:pt x="1764256" y="175743"/>
                </a:lnTo>
                <a:lnTo>
                  <a:pt x="1734933" y="224860"/>
                </a:lnTo>
                <a:lnTo>
                  <a:pt x="1703967" y="276141"/>
                </a:lnTo>
                <a:lnTo>
                  <a:pt x="1671504" y="329396"/>
                </a:lnTo>
                <a:lnTo>
                  <a:pt x="1638492" y="383134"/>
                </a:lnTo>
                <a:lnTo>
                  <a:pt x="1604676" y="437815"/>
                </a:lnTo>
                <a:lnTo>
                  <a:pt x="1570605" y="492598"/>
                </a:lnTo>
                <a:lnTo>
                  <a:pt x="1536624" y="546968"/>
                </a:lnTo>
                <a:lnTo>
                  <a:pt x="1503080" y="600410"/>
                </a:lnTo>
                <a:lnTo>
                  <a:pt x="1470320" y="652408"/>
                </a:lnTo>
                <a:lnTo>
                  <a:pt x="1438690" y="702446"/>
                </a:lnTo>
                <a:lnTo>
                  <a:pt x="1408539" y="750009"/>
                </a:lnTo>
                <a:lnTo>
                  <a:pt x="1380211" y="794581"/>
                </a:lnTo>
                <a:lnTo>
                  <a:pt x="1354055" y="835648"/>
                </a:lnTo>
                <a:lnTo>
                  <a:pt x="1330416" y="872693"/>
                </a:lnTo>
                <a:lnTo>
                  <a:pt x="1278075" y="954545"/>
                </a:lnTo>
                <a:lnTo>
                  <a:pt x="1350055" y="1021172"/>
                </a:lnTo>
                <a:lnTo>
                  <a:pt x="1234647" y="989835"/>
                </a:lnTo>
                <a:lnTo>
                  <a:pt x="1205561" y="981399"/>
                </a:lnTo>
                <a:close/>
              </a:path>
              <a:path w="3987800" h="1225550">
                <a:moveTo>
                  <a:pt x="239603" y="418502"/>
                </a:moveTo>
                <a:lnTo>
                  <a:pt x="205883" y="387289"/>
                </a:lnTo>
                <a:lnTo>
                  <a:pt x="458936" y="0"/>
                </a:lnTo>
                <a:lnTo>
                  <a:pt x="512795" y="0"/>
                </a:lnTo>
                <a:lnTo>
                  <a:pt x="239603" y="418502"/>
                </a:lnTo>
                <a:close/>
              </a:path>
              <a:path w="3987800" h="1225550">
                <a:moveTo>
                  <a:pt x="194468" y="487644"/>
                </a:moveTo>
                <a:lnTo>
                  <a:pt x="179962" y="441865"/>
                </a:lnTo>
                <a:lnTo>
                  <a:pt x="159925" y="400402"/>
                </a:lnTo>
                <a:lnTo>
                  <a:pt x="119188" y="346501"/>
                </a:lnTo>
                <a:lnTo>
                  <a:pt x="108350" y="332314"/>
                </a:lnTo>
                <a:lnTo>
                  <a:pt x="86300" y="300738"/>
                </a:lnTo>
                <a:lnTo>
                  <a:pt x="64589" y="263294"/>
                </a:lnTo>
                <a:lnTo>
                  <a:pt x="44218" y="218066"/>
                </a:lnTo>
                <a:lnTo>
                  <a:pt x="26190" y="163137"/>
                </a:lnTo>
                <a:lnTo>
                  <a:pt x="11504" y="96590"/>
                </a:lnTo>
                <a:lnTo>
                  <a:pt x="5729" y="58361"/>
                </a:lnTo>
                <a:lnTo>
                  <a:pt x="1165" y="16508"/>
                </a:lnTo>
                <a:lnTo>
                  <a:pt x="0" y="0"/>
                </a:lnTo>
                <a:lnTo>
                  <a:pt x="45778" y="0"/>
                </a:lnTo>
                <a:lnTo>
                  <a:pt x="47534" y="22134"/>
                </a:lnTo>
                <a:lnTo>
                  <a:pt x="52371" y="62354"/>
                </a:lnTo>
                <a:lnTo>
                  <a:pt x="65499" y="131905"/>
                </a:lnTo>
                <a:lnTo>
                  <a:pt x="82341" y="188720"/>
                </a:lnTo>
                <a:lnTo>
                  <a:pt x="101826" y="234935"/>
                </a:lnTo>
                <a:lnTo>
                  <a:pt x="122882" y="272687"/>
                </a:lnTo>
                <a:lnTo>
                  <a:pt x="144438" y="304114"/>
                </a:lnTo>
                <a:lnTo>
                  <a:pt x="176402" y="344402"/>
                </a:lnTo>
                <a:lnTo>
                  <a:pt x="186805" y="358075"/>
                </a:lnTo>
                <a:lnTo>
                  <a:pt x="196632" y="372371"/>
                </a:lnTo>
                <a:lnTo>
                  <a:pt x="205883" y="387289"/>
                </a:lnTo>
                <a:lnTo>
                  <a:pt x="239603" y="418502"/>
                </a:lnTo>
                <a:lnTo>
                  <a:pt x="194468" y="487644"/>
                </a:lnTo>
                <a:close/>
              </a:path>
              <a:path w="3987800" h="1225550">
                <a:moveTo>
                  <a:pt x="567680" y="688288"/>
                </a:moveTo>
                <a:lnTo>
                  <a:pt x="459568" y="588216"/>
                </a:lnTo>
                <a:lnTo>
                  <a:pt x="970161" y="820507"/>
                </a:lnTo>
                <a:lnTo>
                  <a:pt x="1000817" y="780926"/>
                </a:lnTo>
                <a:lnTo>
                  <a:pt x="1034154" y="737699"/>
                </a:lnTo>
                <a:lnTo>
                  <a:pt x="1069454" y="691720"/>
                </a:lnTo>
                <a:lnTo>
                  <a:pt x="1105996" y="643883"/>
                </a:lnTo>
                <a:lnTo>
                  <a:pt x="1143062" y="595082"/>
                </a:lnTo>
                <a:lnTo>
                  <a:pt x="1179930" y="546210"/>
                </a:lnTo>
                <a:lnTo>
                  <a:pt x="1215882" y="498161"/>
                </a:lnTo>
                <a:lnTo>
                  <a:pt x="1250660" y="451197"/>
                </a:lnTo>
                <a:lnTo>
                  <a:pt x="1282160" y="408106"/>
                </a:lnTo>
                <a:lnTo>
                  <a:pt x="1311046" y="367886"/>
                </a:lnTo>
                <a:lnTo>
                  <a:pt x="1336138" y="332064"/>
                </a:lnTo>
                <a:lnTo>
                  <a:pt x="1372060" y="277186"/>
                </a:lnTo>
                <a:lnTo>
                  <a:pt x="1397026" y="228998"/>
                </a:lnTo>
                <a:lnTo>
                  <a:pt x="1419524" y="187960"/>
                </a:lnTo>
                <a:lnTo>
                  <a:pt x="1447196" y="139638"/>
                </a:lnTo>
                <a:lnTo>
                  <a:pt x="1478292" y="86869"/>
                </a:lnTo>
                <a:lnTo>
                  <a:pt x="1511063" y="32490"/>
                </a:lnTo>
                <a:lnTo>
                  <a:pt x="1531050" y="0"/>
                </a:lnTo>
                <a:lnTo>
                  <a:pt x="1582641" y="0"/>
                </a:lnTo>
                <a:lnTo>
                  <a:pt x="1581735" y="1435"/>
                </a:lnTo>
                <a:lnTo>
                  <a:pt x="1549798" y="53131"/>
                </a:lnTo>
                <a:lnTo>
                  <a:pt x="1517605" y="106299"/>
                </a:lnTo>
                <a:lnTo>
                  <a:pt x="1486907" y="158171"/>
                </a:lnTo>
                <a:lnTo>
                  <a:pt x="1459455" y="205978"/>
                </a:lnTo>
                <a:lnTo>
                  <a:pt x="1437003" y="246949"/>
                </a:lnTo>
                <a:lnTo>
                  <a:pt x="1421300" y="278315"/>
                </a:lnTo>
                <a:lnTo>
                  <a:pt x="1408056" y="302323"/>
                </a:lnTo>
                <a:lnTo>
                  <a:pt x="1386106" y="336475"/>
                </a:lnTo>
                <a:lnTo>
                  <a:pt x="1356960" y="378918"/>
                </a:lnTo>
                <a:lnTo>
                  <a:pt x="1322129" y="427793"/>
                </a:lnTo>
                <a:lnTo>
                  <a:pt x="1282657" y="481872"/>
                </a:lnTo>
                <a:lnTo>
                  <a:pt x="1241449" y="537417"/>
                </a:lnTo>
                <a:lnTo>
                  <a:pt x="1198621" y="594453"/>
                </a:lnTo>
                <a:lnTo>
                  <a:pt x="1156147" y="650496"/>
                </a:lnTo>
                <a:lnTo>
                  <a:pt x="1115536" y="703689"/>
                </a:lnTo>
                <a:lnTo>
                  <a:pt x="1078300" y="752178"/>
                </a:lnTo>
                <a:lnTo>
                  <a:pt x="1045948" y="794104"/>
                </a:lnTo>
                <a:lnTo>
                  <a:pt x="1019990" y="827612"/>
                </a:lnTo>
                <a:lnTo>
                  <a:pt x="993295" y="861948"/>
                </a:lnTo>
                <a:lnTo>
                  <a:pt x="981835" y="875989"/>
                </a:lnTo>
                <a:lnTo>
                  <a:pt x="567680" y="688288"/>
                </a:lnTo>
                <a:close/>
              </a:path>
              <a:path w="3987800" h="1225550">
                <a:moveTo>
                  <a:pt x="398106" y="611435"/>
                </a:moveTo>
                <a:lnTo>
                  <a:pt x="676812" y="0"/>
                </a:lnTo>
                <a:lnTo>
                  <a:pt x="726869" y="0"/>
                </a:lnTo>
                <a:lnTo>
                  <a:pt x="459568" y="588216"/>
                </a:lnTo>
                <a:lnTo>
                  <a:pt x="567680" y="688288"/>
                </a:lnTo>
                <a:lnTo>
                  <a:pt x="398106" y="611435"/>
                </a:lnTo>
                <a:close/>
              </a:path>
            </a:pathLst>
          </a:custGeom>
          <a:solidFill>
            <a:srgbClr val="C6D3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864" y="6841365"/>
            <a:ext cx="66675" cy="666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864" y="7212840"/>
            <a:ext cx="66675" cy="666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864" y="8860072"/>
            <a:ext cx="66675" cy="666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864" y="9231547"/>
            <a:ext cx="66675" cy="666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864" y="9603022"/>
            <a:ext cx="66675" cy="6667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45989" y="2137445"/>
            <a:ext cx="11837035" cy="7636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85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800" spc="16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800" spc="250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800" spc="215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800" spc="16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800" spc="190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800" spc="31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800" spc="-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800" spc="100" dirty="0">
                <a:solidFill>
                  <a:srgbClr val="183C36"/>
                </a:solidFill>
                <a:latin typeface="Trebuchet MS"/>
                <a:cs typeface="Trebuchet MS"/>
              </a:rPr>
              <a:t>H</a:t>
            </a:r>
            <a:r>
              <a:rPr sz="2800" spc="19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18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-204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800" spc="185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800" spc="16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800" spc="190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800" spc="19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135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2800" spc="19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-2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800" spc="19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18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-204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800" spc="-400" dirty="0">
                <a:solidFill>
                  <a:srgbClr val="183C36"/>
                </a:solidFill>
                <a:latin typeface="Trebuchet MS"/>
                <a:cs typeface="Trebuchet MS"/>
              </a:rPr>
              <a:t>:</a:t>
            </a:r>
            <a:r>
              <a:rPr sz="2800" spc="-204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800" spc="3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800" spc="-330" dirty="0">
                <a:solidFill>
                  <a:srgbClr val="183C36"/>
                </a:solidFill>
                <a:latin typeface="Trebuchet MS"/>
                <a:cs typeface="Trebuchet MS"/>
              </a:rPr>
              <a:t>j</a:t>
            </a:r>
            <a:r>
              <a:rPr sz="2800" spc="3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800" spc="-2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3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-204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800" spc="-5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8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16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800" spc="30" dirty="0">
                <a:solidFill>
                  <a:srgbClr val="183C36"/>
                </a:solidFill>
                <a:latin typeface="Trebuchet MS"/>
                <a:cs typeface="Trebuchet MS"/>
              </a:rPr>
              <a:t>h</a:t>
            </a:r>
            <a:r>
              <a:rPr sz="2800" spc="-10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800" spc="-105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2800" spc="-2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16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800" spc="1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800" spc="-2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3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-204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800" spc="1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800" spc="25" dirty="0">
                <a:solidFill>
                  <a:srgbClr val="183C36"/>
                </a:solidFill>
                <a:latin typeface="Trebuchet MS"/>
                <a:cs typeface="Trebuchet MS"/>
              </a:rPr>
              <a:t>o</a:t>
            </a:r>
            <a:r>
              <a:rPr sz="2800" spc="-8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800" spc="25" dirty="0">
                <a:solidFill>
                  <a:srgbClr val="183C36"/>
                </a:solidFill>
                <a:latin typeface="Trebuchet MS"/>
                <a:cs typeface="Trebuchet MS"/>
              </a:rPr>
              <a:t>o</a:t>
            </a:r>
            <a:r>
              <a:rPr sz="2800" spc="-30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800" spc="-2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3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20"/>
              </a:spcBef>
            </a:pP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tahapan</a:t>
            </a:r>
            <a:r>
              <a:rPr sz="2100" spc="-10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14" dirty="0">
                <a:solidFill>
                  <a:srgbClr val="183C36"/>
                </a:solidFill>
                <a:latin typeface="Microsoft Sans Serif"/>
                <a:cs typeface="Microsoft Sans Serif"/>
              </a:rPr>
              <a:t>:</a:t>
            </a:r>
            <a:endParaRPr sz="2100">
              <a:latin typeface="Microsoft Sans Serif"/>
              <a:cs typeface="Microsoft Sans Serif"/>
            </a:endParaRPr>
          </a:p>
          <a:p>
            <a:pPr marL="465455">
              <a:lnSpc>
                <a:spcPct val="100000"/>
              </a:lnSpc>
              <a:spcBef>
                <a:spcPts val="405"/>
              </a:spcBef>
            </a:pP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penghilangan</a:t>
            </a:r>
            <a:r>
              <a:rPr sz="21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45" dirty="0">
                <a:solidFill>
                  <a:srgbClr val="183C36"/>
                </a:solidFill>
                <a:latin typeface="Microsoft Sans Serif"/>
                <a:cs typeface="Microsoft Sans Serif"/>
              </a:rPr>
              <a:t>kotoran</a:t>
            </a:r>
            <a:r>
              <a:rPr sz="21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besar</a:t>
            </a:r>
            <a:endParaRPr sz="2100">
              <a:latin typeface="Microsoft Sans Serif"/>
              <a:cs typeface="Microsoft Sans Serif"/>
            </a:endParaRPr>
          </a:p>
          <a:p>
            <a:pPr marL="465455" marR="2177415">
              <a:lnSpc>
                <a:spcPct val="116100"/>
              </a:lnSpc>
            </a:pP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penghilangan</a:t>
            </a:r>
            <a:r>
              <a:rPr sz="2100" spc="-6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45" dirty="0">
                <a:solidFill>
                  <a:srgbClr val="183C36"/>
                </a:solidFill>
                <a:latin typeface="Microsoft Sans Serif"/>
                <a:cs typeface="Microsoft Sans Serif"/>
              </a:rPr>
              <a:t>kotoran</a:t>
            </a:r>
            <a:r>
              <a:rPr sz="21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dengan</a:t>
            </a:r>
            <a:r>
              <a:rPr sz="21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183C36"/>
                </a:solidFill>
                <a:latin typeface="Microsoft Sans Serif"/>
                <a:cs typeface="Microsoft Sans Serif"/>
              </a:rPr>
              <a:t>senyawa</a:t>
            </a:r>
            <a:r>
              <a:rPr sz="21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pembersih</a:t>
            </a:r>
            <a:r>
              <a:rPr sz="21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30" dirty="0">
                <a:solidFill>
                  <a:srgbClr val="183C36"/>
                </a:solidFill>
                <a:latin typeface="Microsoft Sans Serif"/>
                <a:cs typeface="Microsoft Sans Serif"/>
              </a:rPr>
              <a:t>(deterjen</a:t>
            </a:r>
            <a:r>
              <a:rPr sz="21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183C36"/>
                </a:solidFill>
                <a:latin typeface="Microsoft Sans Serif"/>
                <a:cs typeface="Microsoft Sans Serif"/>
              </a:rPr>
              <a:t>dan</a:t>
            </a:r>
            <a:r>
              <a:rPr sz="2100" spc="-6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20" dirty="0">
                <a:solidFill>
                  <a:srgbClr val="183C36"/>
                </a:solidFill>
                <a:latin typeface="Microsoft Sans Serif"/>
                <a:cs typeface="Microsoft Sans Serif"/>
              </a:rPr>
              <a:t>densifektan) </a:t>
            </a:r>
            <a:r>
              <a:rPr sz="2100" spc="-54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183C36"/>
                </a:solidFill>
                <a:latin typeface="Microsoft Sans Serif"/>
                <a:cs typeface="Microsoft Sans Serif"/>
              </a:rPr>
              <a:t>pembilasan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dengan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183C36"/>
                </a:solidFill>
                <a:latin typeface="Microsoft Sans Serif"/>
                <a:cs typeface="Microsoft Sans Serif"/>
              </a:rPr>
              <a:t>senyawa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pembersih</a:t>
            </a:r>
            <a:endParaRPr sz="2100">
              <a:latin typeface="Microsoft Sans Serif"/>
              <a:cs typeface="Microsoft Sans Serif"/>
            </a:endParaRPr>
          </a:p>
          <a:p>
            <a:pPr marL="465455" marR="5080">
              <a:lnSpc>
                <a:spcPct val="116100"/>
              </a:lnSpc>
            </a:pPr>
            <a:r>
              <a:rPr sz="21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penggunaan</a:t>
            </a:r>
            <a:r>
              <a:rPr sz="21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sanitaser</a:t>
            </a:r>
            <a:r>
              <a:rPr sz="21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60" dirty="0">
                <a:solidFill>
                  <a:srgbClr val="183C36"/>
                </a:solidFill>
                <a:latin typeface="Microsoft Sans Serif"/>
                <a:cs typeface="Microsoft Sans Serif"/>
              </a:rPr>
              <a:t>untuk</a:t>
            </a:r>
            <a:r>
              <a:rPr sz="21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menghambat</a:t>
            </a:r>
            <a:r>
              <a:rPr sz="21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445" dirty="0">
                <a:solidFill>
                  <a:srgbClr val="183C36"/>
                </a:solidFill>
                <a:latin typeface="Microsoft Sans Serif"/>
                <a:cs typeface="Microsoft Sans Serif"/>
              </a:rPr>
              <a:t>/</a:t>
            </a:r>
            <a:r>
              <a:rPr sz="21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menghilangkan</a:t>
            </a:r>
            <a:r>
              <a:rPr sz="21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20" dirty="0">
                <a:solidFill>
                  <a:srgbClr val="183C36"/>
                </a:solidFill>
                <a:latin typeface="Microsoft Sans Serif"/>
                <a:cs typeface="Microsoft Sans Serif"/>
              </a:rPr>
              <a:t>mikroorganisme</a:t>
            </a:r>
            <a:r>
              <a:rPr sz="21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20" dirty="0">
                <a:solidFill>
                  <a:srgbClr val="183C36"/>
                </a:solidFill>
                <a:latin typeface="Microsoft Sans Serif"/>
                <a:cs typeface="Microsoft Sans Serif"/>
              </a:rPr>
              <a:t>(</a:t>
            </a:r>
            <a:r>
              <a:rPr sz="2100" spc="-5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alkohol,</a:t>
            </a:r>
            <a:r>
              <a:rPr sz="21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35" dirty="0">
                <a:solidFill>
                  <a:srgbClr val="183C36"/>
                </a:solidFill>
                <a:latin typeface="Microsoft Sans Serif"/>
                <a:cs typeface="Microsoft Sans Serif"/>
              </a:rPr>
              <a:t>air</a:t>
            </a:r>
            <a:r>
              <a:rPr sz="21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pans) </a:t>
            </a:r>
            <a:r>
              <a:rPr sz="2100" spc="-54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183C36"/>
                </a:solidFill>
                <a:latin typeface="Microsoft Sans Serif"/>
                <a:cs typeface="Microsoft Sans Serif"/>
              </a:rPr>
              <a:t>pembilasan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183C36"/>
                </a:solidFill>
                <a:latin typeface="Microsoft Sans Serif"/>
                <a:cs typeface="Microsoft Sans Serif"/>
              </a:rPr>
              <a:t>dan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pengeringan</a:t>
            </a:r>
            <a:endParaRPr sz="2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3829050" algn="l"/>
              </a:tabLst>
            </a:pPr>
            <a:r>
              <a:rPr sz="2800" spc="31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800" spc="19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18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-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800" spc="-2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800" spc="19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31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80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800" spc="-204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800" spc="185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800" spc="16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800" spc="190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800" spc="19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135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2800" spc="19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-2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800" spc="19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18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dirty="0">
                <a:solidFill>
                  <a:srgbClr val="183C36"/>
                </a:solidFill>
                <a:latin typeface="Trebuchet MS"/>
                <a:cs typeface="Trebuchet MS"/>
              </a:rPr>
              <a:t>	</a:t>
            </a:r>
            <a:r>
              <a:rPr sz="2800" spc="-8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800" spc="3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800" spc="-330" dirty="0">
                <a:solidFill>
                  <a:srgbClr val="183C36"/>
                </a:solidFill>
                <a:latin typeface="Trebuchet MS"/>
                <a:cs typeface="Trebuchet MS"/>
              </a:rPr>
              <a:t>j</a:t>
            </a:r>
            <a:r>
              <a:rPr sz="2800" spc="3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800" spc="-2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3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-204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800" spc="-5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8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16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800" spc="30" dirty="0">
                <a:solidFill>
                  <a:srgbClr val="183C36"/>
                </a:solidFill>
                <a:latin typeface="Trebuchet MS"/>
                <a:cs typeface="Trebuchet MS"/>
              </a:rPr>
              <a:t>h</a:t>
            </a:r>
            <a:r>
              <a:rPr sz="2800" spc="-10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800" spc="-105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2800" spc="-2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16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800" spc="1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800" spc="-2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3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-204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800" spc="-10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800" spc="1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800" spc="-30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800" spc="25" dirty="0">
                <a:solidFill>
                  <a:srgbClr val="183C36"/>
                </a:solidFill>
                <a:latin typeface="Trebuchet MS"/>
                <a:cs typeface="Trebuchet MS"/>
              </a:rPr>
              <a:t>o</a:t>
            </a:r>
            <a:r>
              <a:rPr sz="2800" spc="5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800" spc="-2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-204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183C36"/>
                </a:solidFill>
                <a:latin typeface="Trebuchet MS"/>
                <a:cs typeface="Trebuchet MS"/>
              </a:rPr>
              <a:t>y</a:t>
            </a:r>
            <a:r>
              <a:rPr sz="2800" spc="-2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170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800" spc="-204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800" spc="-5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800" spc="-30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800" spc="-85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800" spc="-10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8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165" dirty="0">
                <a:solidFill>
                  <a:srgbClr val="183C36"/>
                </a:solidFill>
                <a:latin typeface="Trebuchet MS"/>
                <a:cs typeface="Trebuchet MS"/>
              </a:rPr>
              <a:t>gg</a:t>
            </a:r>
            <a:r>
              <a:rPr sz="2800" spc="-2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-100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20"/>
              </a:spcBef>
            </a:pP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tahapan</a:t>
            </a:r>
            <a:r>
              <a:rPr sz="2100" spc="-10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14" dirty="0">
                <a:solidFill>
                  <a:srgbClr val="183C36"/>
                </a:solidFill>
                <a:latin typeface="Microsoft Sans Serif"/>
                <a:cs typeface="Microsoft Sans Serif"/>
              </a:rPr>
              <a:t>:</a:t>
            </a:r>
            <a:endParaRPr sz="2100">
              <a:latin typeface="Microsoft Sans Serif"/>
              <a:cs typeface="Microsoft Sans Serif"/>
            </a:endParaRPr>
          </a:p>
          <a:p>
            <a:pPr marL="528320">
              <a:lnSpc>
                <a:spcPct val="100000"/>
              </a:lnSpc>
              <a:spcBef>
                <a:spcPts val="405"/>
              </a:spcBef>
            </a:pPr>
            <a:r>
              <a:rPr sz="2100" spc="65" dirty="0">
                <a:solidFill>
                  <a:srgbClr val="183C36"/>
                </a:solidFill>
                <a:latin typeface="Microsoft Sans Serif"/>
                <a:cs typeface="Microsoft Sans Serif"/>
              </a:rPr>
              <a:t>k</a:t>
            </a:r>
            <a:r>
              <a:rPr sz="2100" spc="-40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100" spc="114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100" spc="50" dirty="0">
                <a:solidFill>
                  <a:srgbClr val="183C36"/>
                </a:solidFill>
                <a:latin typeface="Microsoft Sans Serif"/>
                <a:cs typeface="Microsoft Sans Serif"/>
              </a:rPr>
              <a:t>i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ng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35" dirty="0">
                <a:solidFill>
                  <a:srgbClr val="183C36"/>
                </a:solidFill>
                <a:latin typeface="Microsoft Sans Serif"/>
                <a:cs typeface="Microsoft Sans Serif"/>
              </a:rPr>
              <a:t>--</a:t>
            </a:r>
            <a:r>
              <a:rPr sz="2100" spc="125" dirty="0">
                <a:solidFill>
                  <a:srgbClr val="183C36"/>
                </a:solidFill>
                <a:latin typeface="Microsoft Sans Serif"/>
                <a:cs typeface="Microsoft Sans Serif"/>
              </a:rPr>
              <a:t>&gt;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ud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114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 </a:t>
            </a:r>
            <a:r>
              <a:rPr sz="2100" spc="65" dirty="0">
                <a:solidFill>
                  <a:srgbClr val="183C36"/>
                </a:solidFill>
                <a:latin typeface="Microsoft Sans Serif"/>
                <a:cs typeface="Microsoft Sans Serif"/>
              </a:rPr>
              <a:t>k</a:t>
            </a:r>
            <a:r>
              <a:rPr sz="2100" spc="-40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100" spc="114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100" spc="50" dirty="0">
                <a:solidFill>
                  <a:srgbClr val="183C36"/>
                </a:solidFill>
                <a:latin typeface="Microsoft Sans Serif"/>
                <a:cs typeface="Microsoft Sans Serif"/>
              </a:rPr>
              <a:t>i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ng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5" dirty="0">
                <a:solidFill>
                  <a:srgbClr val="183C36"/>
                </a:solidFill>
                <a:latin typeface="Microsoft Sans Serif"/>
                <a:cs typeface="Microsoft Sans Serif"/>
              </a:rPr>
              <a:t>p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n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s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14" dirty="0">
                <a:solidFill>
                  <a:srgbClr val="183C36"/>
                </a:solidFill>
                <a:latin typeface="Microsoft Sans Serif"/>
                <a:cs typeface="Microsoft Sans Serif"/>
              </a:rPr>
              <a:t>.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14" dirty="0">
                <a:solidFill>
                  <a:srgbClr val="183C36"/>
                </a:solidFill>
                <a:latin typeface="Microsoft Sans Serif"/>
                <a:cs typeface="Microsoft Sans Serif"/>
              </a:rPr>
              <a:t>8</a:t>
            </a:r>
            <a:r>
              <a:rPr sz="2100" spc="170" dirty="0">
                <a:solidFill>
                  <a:srgbClr val="183C36"/>
                </a:solidFill>
                <a:latin typeface="Microsoft Sans Serif"/>
                <a:cs typeface="Microsoft Sans Serif"/>
              </a:rPr>
              <a:t>0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d</a:t>
            </a:r>
            <a:r>
              <a:rPr sz="2100" spc="-40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100" spc="114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50" dirty="0">
                <a:solidFill>
                  <a:srgbClr val="183C36"/>
                </a:solidFill>
                <a:latin typeface="Microsoft Sans Serif"/>
                <a:cs typeface="Microsoft Sans Serif"/>
              </a:rPr>
              <a:t>j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200" dirty="0">
                <a:solidFill>
                  <a:srgbClr val="183C36"/>
                </a:solidFill>
                <a:latin typeface="Microsoft Sans Serif"/>
                <a:cs typeface="Microsoft Sans Serif"/>
              </a:rPr>
              <a:t>t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183C36"/>
                </a:solidFill>
                <a:latin typeface="Microsoft Sans Serif"/>
                <a:cs typeface="Microsoft Sans Serif"/>
              </a:rPr>
              <a:t>c</a:t>
            </a:r>
            <a:r>
              <a:rPr sz="2100" spc="-40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100" spc="70" dirty="0">
                <a:solidFill>
                  <a:srgbClr val="183C36"/>
                </a:solidFill>
                <a:latin typeface="Microsoft Sans Serif"/>
                <a:cs typeface="Microsoft Sans Serif"/>
              </a:rPr>
              <a:t>l</a:t>
            </a:r>
            <a:r>
              <a:rPr sz="2100" dirty="0">
                <a:solidFill>
                  <a:srgbClr val="183C36"/>
                </a:solidFill>
                <a:latin typeface="Microsoft Sans Serif"/>
                <a:cs typeface="Microsoft Sans Serif"/>
              </a:rPr>
              <a:t>c</a:t>
            </a:r>
            <a:r>
              <a:rPr sz="2100" spc="50" dirty="0">
                <a:solidFill>
                  <a:srgbClr val="183C36"/>
                </a:solidFill>
                <a:latin typeface="Microsoft Sans Serif"/>
                <a:cs typeface="Microsoft Sans Serif"/>
              </a:rPr>
              <a:t>i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u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s</a:t>
            </a:r>
            <a:endParaRPr sz="2100">
              <a:latin typeface="Microsoft Sans Serif"/>
              <a:cs typeface="Microsoft Sans Serif"/>
            </a:endParaRPr>
          </a:p>
          <a:p>
            <a:pPr marL="1642110" marR="1805305" indent="-1176655">
              <a:lnSpc>
                <a:spcPct val="116100"/>
              </a:lnSpc>
            </a:pPr>
            <a:r>
              <a:rPr sz="2100" spc="-35" dirty="0">
                <a:solidFill>
                  <a:srgbClr val="183C36"/>
                </a:solidFill>
                <a:latin typeface="Microsoft Sans Serif"/>
                <a:cs typeface="Microsoft Sans Serif"/>
              </a:rPr>
              <a:t>basah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35" dirty="0">
                <a:solidFill>
                  <a:srgbClr val="183C36"/>
                </a:solidFill>
                <a:latin typeface="Microsoft Sans Serif"/>
                <a:cs typeface="Microsoft Sans Serif"/>
              </a:rPr>
              <a:t>--&gt;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dengan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35" dirty="0">
                <a:solidFill>
                  <a:srgbClr val="183C36"/>
                </a:solidFill>
                <a:latin typeface="Microsoft Sans Serif"/>
                <a:cs typeface="Microsoft Sans Serif"/>
              </a:rPr>
              <a:t>air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183C36"/>
                </a:solidFill>
                <a:latin typeface="Microsoft Sans Serif"/>
                <a:cs typeface="Microsoft Sans Serif"/>
              </a:rPr>
              <a:t>panas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35" dirty="0">
                <a:solidFill>
                  <a:srgbClr val="183C36"/>
                </a:solidFill>
                <a:latin typeface="Microsoft Sans Serif"/>
                <a:cs typeface="Microsoft Sans Serif"/>
              </a:rPr>
              <a:t>--&gt;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20" dirty="0">
                <a:solidFill>
                  <a:srgbClr val="183C36"/>
                </a:solidFill>
                <a:latin typeface="Microsoft Sans Serif"/>
                <a:cs typeface="Microsoft Sans Serif"/>
              </a:rPr>
              <a:t>lebih</a:t>
            </a:r>
            <a:r>
              <a:rPr sz="2100" spc="-6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40" dirty="0">
                <a:solidFill>
                  <a:srgbClr val="183C36"/>
                </a:solidFill>
                <a:latin typeface="Microsoft Sans Serif"/>
                <a:cs typeface="Microsoft Sans Serif"/>
              </a:rPr>
              <a:t>80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30" dirty="0">
                <a:solidFill>
                  <a:srgbClr val="183C36"/>
                </a:solidFill>
                <a:latin typeface="Microsoft Sans Serif"/>
                <a:cs typeface="Microsoft Sans Serif"/>
              </a:rPr>
              <a:t>derajat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celcius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60" dirty="0">
                <a:solidFill>
                  <a:srgbClr val="183C36"/>
                </a:solidFill>
                <a:latin typeface="Microsoft Sans Serif"/>
                <a:cs typeface="Microsoft Sans Serif"/>
              </a:rPr>
              <a:t>disemprotkan/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5" dirty="0">
                <a:solidFill>
                  <a:srgbClr val="183C36"/>
                </a:solidFill>
                <a:latin typeface="Microsoft Sans Serif"/>
                <a:cs typeface="Microsoft Sans Serif"/>
              </a:rPr>
              <a:t>direndam </a:t>
            </a:r>
            <a:r>
              <a:rPr sz="2100" spc="-54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d</a:t>
            </a:r>
            <a:r>
              <a:rPr sz="2100" spc="-40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ng</a:t>
            </a:r>
            <a:r>
              <a:rPr sz="2100" spc="-40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n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u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15" dirty="0">
                <a:solidFill>
                  <a:srgbClr val="183C36"/>
                </a:solidFill>
                <a:latin typeface="Microsoft Sans Serif"/>
                <a:cs typeface="Microsoft Sans Serif"/>
              </a:rPr>
              <a:t>p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5" dirty="0">
                <a:solidFill>
                  <a:srgbClr val="183C36"/>
                </a:solidFill>
                <a:latin typeface="Microsoft Sans Serif"/>
                <a:cs typeface="Microsoft Sans Serif"/>
              </a:rPr>
              <a:t>p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n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s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35" dirty="0">
                <a:solidFill>
                  <a:srgbClr val="183C36"/>
                </a:solidFill>
                <a:latin typeface="Microsoft Sans Serif"/>
                <a:cs typeface="Microsoft Sans Serif"/>
              </a:rPr>
              <a:t>--</a:t>
            </a:r>
            <a:r>
              <a:rPr sz="2100" spc="125" dirty="0">
                <a:solidFill>
                  <a:srgbClr val="183C36"/>
                </a:solidFill>
                <a:latin typeface="Microsoft Sans Serif"/>
                <a:cs typeface="Microsoft Sans Serif"/>
              </a:rPr>
              <a:t>&gt;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385" dirty="0">
                <a:solidFill>
                  <a:srgbClr val="183C36"/>
                </a:solidFill>
                <a:latin typeface="Microsoft Sans Serif"/>
                <a:cs typeface="Microsoft Sans Serif"/>
              </a:rPr>
              <a:t>1</a:t>
            </a:r>
            <a:r>
              <a:rPr sz="2100" spc="-75" dirty="0">
                <a:solidFill>
                  <a:srgbClr val="183C36"/>
                </a:solidFill>
                <a:latin typeface="Microsoft Sans Serif"/>
                <a:cs typeface="Microsoft Sans Serif"/>
              </a:rPr>
              <a:t>7</a:t>
            </a:r>
            <a:r>
              <a:rPr sz="2100" spc="170" dirty="0">
                <a:solidFill>
                  <a:srgbClr val="183C36"/>
                </a:solidFill>
                <a:latin typeface="Microsoft Sans Serif"/>
                <a:cs typeface="Microsoft Sans Serif"/>
              </a:rPr>
              <a:t>0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d</a:t>
            </a:r>
            <a:r>
              <a:rPr sz="2100" spc="-40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100" spc="114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50" dirty="0">
                <a:solidFill>
                  <a:srgbClr val="183C36"/>
                </a:solidFill>
                <a:latin typeface="Microsoft Sans Serif"/>
                <a:cs typeface="Microsoft Sans Serif"/>
              </a:rPr>
              <a:t>j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200" dirty="0">
                <a:solidFill>
                  <a:srgbClr val="183C36"/>
                </a:solidFill>
                <a:latin typeface="Microsoft Sans Serif"/>
                <a:cs typeface="Microsoft Sans Serif"/>
              </a:rPr>
              <a:t>t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385" dirty="0">
                <a:solidFill>
                  <a:srgbClr val="183C36"/>
                </a:solidFill>
                <a:latin typeface="Microsoft Sans Serif"/>
                <a:cs typeface="Microsoft Sans Serif"/>
              </a:rPr>
              <a:t>1</a:t>
            </a:r>
            <a:r>
              <a:rPr sz="2100" spc="135" dirty="0">
                <a:solidFill>
                  <a:srgbClr val="183C36"/>
                </a:solidFill>
                <a:latin typeface="Microsoft Sans Serif"/>
                <a:cs typeface="Microsoft Sans Serif"/>
              </a:rPr>
              <a:t>5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25" dirty="0">
                <a:solidFill>
                  <a:srgbClr val="183C36"/>
                </a:solidFill>
                <a:latin typeface="Microsoft Sans Serif"/>
                <a:cs typeface="Microsoft Sans Serif"/>
              </a:rPr>
              <a:t>m</a:t>
            </a:r>
            <a:r>
              <a:rPr sz="2100" spc="-40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n</a:t>
            </a:r>
            <a:r>
              <a:rPr sz="2100" spc="50" dirty="0">
                <a:solidFill>
                  <a:srgbClr val="183C36"/>
                </a:solidFill>
                <a:latin typeface="Microsoft Sans Serif"/>
                <a:cs typeface="Microsoft Sans Serif"/>
              </a:rPr>
              <a:t>i</a:t>
            </a:r>
            <a:r>
              <a:rPr sz="2100" spc="200" dirty="0">
                <a:solidFill>
                  <a:srgbClr val="183C36"/>
                </a:solidFill>
                <a:latin typeface="Microsoft Sans Serif"/>
                <a:cs typeface="Microsoft Sans Serif"/>
              </a:rPr>
              <a:t>t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a</a:t>
            </a:r>
            <a:r>
              <a:rPr sz="2100" spc="200" dirty="0">
                <a:solidFill>
                  <a:srgbClr val="183C36"/>
                </a:solidFill>
                <a:latin typeface="Microsoft Sans Serif"/>
                <a:cs typeface="Microsoft Sans Serif"/>
              </a:rPr>
              <a:t>t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u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14" dirty="0">
                <a:solidFill>
                  <a:srgbClr val="183C36"/>
                </a:solidFill>
                <a:latin typeface="Microsoft Sans Serif"/>
                <a:cs typeface="Microsoft Sans Serif"/>
              </a:rPr>
              <a:t>2</a:t>
            </a:r>
            <a:r>
              <a:rPr sz="2100" spc="170" dirty="0">
                <a:solidFill>
                  <a:srgbClr val="183C36"/>
                </a:solidFill>
                <a:latin typeface="Microsoft Sans Serif"/>
                <a:cs typeface="Microsoft Sans Serif"/>
              </a:rPr>
              <a:t>00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d</a:t>
            </a:r>
            <a:r>
              <a:rPr sz="2100" spc="-40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100" spc="114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50" dirty="0">
                <a:solidFill>
                  <a:srgbClr val="183C36"/>
                </a:solidFill>
                <a:latin typeface="Microsoft Sans Serif"/>
                <a:cs typeface="Microsoft Sans Serif"/>
              </a:rPr>
              <a:t>j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200" dirty="0">
                <a:solidFill>
                  <a:srgbClr val="183C36"/>
                </a:solidFill>
                <a:latin typeface="Microsoft Sans Serif"/>
                <a:cs typeface="Microsoft Sans Serif"/>
              </a:rPr>
              <a:t>t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35" dirty="0">
                <a:solidFill>
                  <a:srgbClr val="183C36"/>
                </a:solidFill>
                <a:latin typeface="Microsoft Sans Serif"/>
                <a:cs typeface="Microsoft Sans Serif"/>
              </a:rPr>
              <a:t>5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25" dirty="0">
                <a:solidFill>
                  <a:srgbClr val="183C36"/>
                </a:solidFill>
                <a:latin typeface="Microsoft Sans Serif"/>
                <a:cs typeface="Microsoft Sans Serif"/>
              </a:rPr>
              <a:t>m</a:t>
            </a:r>
            <a:r>
              <a:rPr sz="2100" spc="-40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n</a:t>
            </a:r>
            <a:r>
              <a:rPr sz="2100" spc="50" dirty="0">
                <a:solidFill>
                  <a:srgbClr val="183C36"/>
                </a:solidFill>
                <a:latin typeface="Microsoft Sans Serif"/>
                <a:cs typeface="Microsoft Sans Serif"/>
              </a:rPr>
              <a:t>i</a:t>
            </a:r>
            <a:r>
              <a:rPr sz="2100" spc="200" dirty="0">
                <a:solidFill>
                  <a:srgbClr val="183C36"/>
                </a:solidFill>
                <a:latin typeface="Microsoft Sans Serif"/>
                <a:cs typeface="Microsoft Sans Serif"/>
              </a:rPr>
              <a:t>t</a:t>
            </a:r>
            <a:endParaRPr sz="2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800" spc="175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800" spc="16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800" spc="18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1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800" spc="19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18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-204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800" spc="31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800" spc="16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800" spc="18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800" spc="120" dirty="0">
                <a:solidFill>
                  <a:srgbClr val="183C36"/>
                </a:solidFill>
                <a:latin typeface="Trebuchet MS"/>
                <a:cs typeface="Trebuchet MS"/>
              </a:rPr>
              <a:t>Y</a:t>
            </a:r>
            <a:r>
              <a:rPr sz="2800" spc="19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-80" dirty="0">
                <a:solidFill>
                  <a:srgbClr val="183C36"/>
                </a:solidFill>
                <a:latin typeface="Trebuchet MS"/>
                <a:cs typeface="Trebuchet MS"/>
              </a:rPr>
              <a:t>W</a:t>
            </a:r>
            <a:r>
              <a:rPr sz="2800" spc="2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800" spc="-204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800" spc="180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800" spc="-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800" spc="250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800" spc="-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800" spc="2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endParaRPr sz="2800">
              <a:latin typeface="Trebuchet MS"/>
              <a:cs typeface="Trebuchet MS"/>
            </a:endParaRPr>
          </a:p>
          <a:p>
            <a:pPr marL="465455" marR="9552305">
              <a:lnSpc>
                <a:spcPct val="116100"/>
              </a:lnSpc>
              <a:spcBef>
                <a:spcPts val="2315"/>
              </a:spcBef>
            </a:pPr>
            <a:r>
              <a:rPr sz="2100" spc="-145" dirty="0">
                <a:solidFill>
                  <a:srgbClr val="183C36"/>
                </a:solidFill>
                <a:latin typeface="Microsoft Sans Serif"/>
                <a:cs typeface="Microsoft Sans Serif"/>
              </a:rPr>
              <a:t>S</a:t>
            </a:r>
            <a:r>
              <a:rPr sz="2100" spc="-40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n</a:t>
            </a:r>
            <a:r>
              <a:rPr sz="2100" spc="60" dirty="0">
                <a:solidFill>
                  <a:srgbClr val="183C36"/>
                </a:solidFill>
                <a:latin typeface="Microsoft Sans Serif"/>
                <a:cs typeface="Microsoft Sans Serif"/>
              </a:rPr>
              <a:t>y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w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 </a:t>
            </a:r>
            <a:r>
              <a:rPr sz="2100" spc="65" dirty="0">
                <a:solidFill>
                  <a:srgbClr val="183C36"/>
                </a:solidFill>
                <a:latin typeface="Microsoft Sans Serif"/>
                <a:cs typeface="Microsoft Sans Serif"/>
              </a:rPr>
              <a:t>k</a:t>
            </a:r>
            <a:r>
              <a:rPr sz="2100" spc="70" dirty="0">
                <a:solidFill>
                  <a:srgbClr val="183C36"/>
                </a:solidFill>
                <a:latin typeface="Microsoft Sans Serif"/>
                <a:cs typeface="Microsoft Sans Serif"/>
              </a:rPr>
              <a:t>l</a:t>
            </a:r>
            <a:r>
              <a:rPr sz="2100" dirty="0">
                <a:solidFill>
                  <a:srgbClr val="183C36"/>
                </a:solidFill>
                <a:latin typeface="Microsoft Sans Serif"/>
                <a:cs typeface="Microsoft Sans Serif"/>
              </a:rPr>
              <a:t>o</a:t>
            </a:r>
            <a:r>
              <a:rPr sz="2100" spc="114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100" spc="50" dirty="0">
                <a:solidFill>
                  <a:srgbClr val="183C36"/>
                </a:solidFill>
                <a:latin typeface="Microsoft Sans Serif"/>
                <a:cs typeface="Microsoft Sans Serif"/>
              </a:rPr>
              <a:t>i</a:t>
            </a: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n  </a:t>
            </a:r>
            <a:r>
              <a:rPr sz="2100" spc="-25" dirty="0">
                <a:solidFill>
                  <a:srgbClr val="183C36"/>
                </a:solidFill>
                <a:latin typeface="Microsoft Sans Serif"/>
                <a:cs typeface="Microsoft Sans Serif"/>
              </a:rPr>
              <a:t>senyawa </a:t>
            </a:r>
            <a:r>
              <a:rPr sz="2100" spc="25" dirty="0">
                <a:solidFill>
                  <a:srgbClr val="183C36"/>
                </a:solidFill>
                <a:latin typeface="Microsoft Sans Serif"/>
                <a:cs typeface="Microsoft Sans Serif"/>
              </a:rPr>
              <a:t>iodin </a:t>
            </a:r>
            <a:r>
              <a:rPr sz="2100" spc="3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s</a:t>
            </a:r>
            <a:r>
              <a:rPr sz="2100" spc="-40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n</a:t>
            </a:r>
            <a:r>
              <a:rPr sz="2100" spc="60" dirty="0">
                <a:solidFill>
                  <a:srgbClr val="183C36"/>
                </a:solidFill>
                <a:latin typeface="Microsoft Sans Serif"/>
                <a:cs typeface="Microsoft Sans Serif"/>
              </a:rPr>
              <a:t>y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w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 </a:t>
            </a:r>
            <a:r>
              <a:rPr sz="2100" spc="-105" dirty="0">
                <a:solidFill>
                  <a:srgbClr val="183C36"/>
                </a:solidFill>
                <a:latin typeface="Microsoft Sans Serif"/>
                <a:cs typeface="Microsoft Sans Serif"/>
              </a:rPr>
              <a:t>Q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u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200" dirty="0">
                <a:solidFill>
                  <a:srgbClr val="183C36"/>
                </a:solidFill>
                <a:latin typeface="Microsoft Sans Serif"/>
                <a:cs typeface="Microsoft Sans Serif"/>
              </a:rPr>
              <a:t>t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s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3964" y="1846118"/>
            <a:ext cx="442023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80" dirty="0"/>
              <a:t>B</a:t>
            </a:r>
            <a:r>
              <a:rPr sz="6400" spc="570" dirty="0"/>
              <a:t>A</a:t>
            </a:r>
            <a:r>
              <a:rPr sz="6400" spc="775" dirty="0"/>
              <a:t>H</a:t>
            </a:r>
            <a:r>
              <a:rPr sz="6400" spc="570" dirty="0"/>
              <a:t>A</a:t>
            </a:r>
            <a:r>
              <a:rPr sz="6400" spc="815" dirty="0"/>
              <a:t>N</a:t>
            </a:r>
            <a:r>
              <a:rPr sz="6400" spc="-1540" dirty="0"/>
              <a:t> </a:t>
            </a:r>
            <a:r>
              <a:rPr sz="6400" spc="-80" dirty="0"/>
              <a:t>B</a:t>
            </a:r>
            <a:r>
              <a:rPr sz="6400" spc="570" dirty="0"/>
              <a:t>A</a:t>
            </a:r>
            <a:r>
              <a:rPr sz="6400" spc="415" dirty="0"/>
              <a:t>K</a:t>
            </a:r>
            <a:r>
              <a:rPr sz="6400" spc="535" dirty="0"/>
              <a:t>U</a:t>
            </a:r>
            <a:endParaRPr sz="6400"/>
          </a:p>
        </p:txBody>
      </p:sp>
      <p:sp>
        <p:nvSpPr>
          <p:cNvPr id="3" name="object 3"/>
          <p:cNvSpPr txBox="1"/>
          <p:nvPr/>
        </p:nvSpPr>
        <p:spPr>
          <a:xfrm>
            <a:off x="2269459" y="4082888"/>
            <a:ext cx="5709285" cy="1297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900"/>
              </a:lnSpc>
              <a:spcBef>
                <a:spcPts val="100"/>
              </a:spcBef>
            </a:pPr>
            <a:r>
              <a:rPr sz="2400" u="heavy" spc="-8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KEBERSIHAN </a:t>
            </a:r>
            <a:r>
              <a:rPr sz="2400" u="heavy" spc="-2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BAHAN </a:t>
            </a:r>
            <a:r>
              <a:rPr sz="2400" u="heavy" spc="-3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BAKU </a:t>
            </a:r>
            <a:r>
              <a:rPr sz="2400" u="heavy" spc="-7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SANGAT </a:t>
            </a:r>
            <a:r>
              <a:rPr sz="24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400" u="heavy" spc="-8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M</a:t>
            </a:r>
            <a:r>
              <a:rPr sz="2400" u="heavy" spc="-17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2400" u="heavy" spc="-4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17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2400" u="heavy" spc="-4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7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T</a:t>
            </a:r>
            <a:r>
              <a:rPr sz="2400" u="heavy" spc="-8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U</a:t>
            </a:r>
            <a:r>
              <a:rPr sz="2400" u="heavy" spc="-2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K</a:t>
            </a:r>
            <a:r>
              <a:rPr sz="2400" u="heavy" spc="2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3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sz="2400" u="heavy" spc="-7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10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J</a:t>
            </a:r>
            <a:r>
              <a:rPr sz="2400" u="heavy" spc="-8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U</a:t>
            </a:r>
            <a:r>
              <a:rPr sz="2400" u="heavy" spc="-8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M</a:t>
            </a:r>
            <a:r>
              <a:rPr sz="2400" u="heavy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L</a:t>
            </a:r>
            <a:r>
              <a:rPr sz="2400" u="heavy" spc="2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5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H</a:t>
            </a:r>
            <a:r>
              <a:rPr sz="2400" u="heavy" spc="-7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8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M</a:t>
            </a:r>
            <a:r>
              <a:rPr sz="2400" u="heavy" spc="1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I</a:t>
            </a:r>
            <a:r>
              <a:rPr sz="2400" u="heavy" spc="-2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K</a:t>
            </a:r>
            <a:r>
              <a:rPr sz="2400" u="heavy" spc="-14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R</a:t>
            </a:r>
            <a:r>
              <a:rPr sz="2400" u="heavy" spc="-12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O</a:t>
            </a:r>
            <a:r>
              <a:rPr sz="2400" u="heavy" spc="-3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B</a:t>
            </a:r>
            <a:r>
              <a:rPr sz="2400" u="heavy" spc="2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7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2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-254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W</a:t>
            </a:r>
            <a:r>
              <a:rPr sz="2400" u="heavy" spc="2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400" u="heavy" spc="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L </a:t>
            </a:r>
            <a:r>
              <a:rPr sz="240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400" u="heavy" spc="-4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PADA</a:t>
            </a:r>
            <a:r>
              <a:rPr sz="2400" u="heavy" spc="-8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50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OBAT</a:t>
            </a:r>
            <a:r>
              <a:rPr sz="2400" u="heavy" spc="-7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heavy" spc="-55" dirty="0">
                <a:solidFill>
                  <a:srgbClr val="183C36"/>
                </a:solidFill>
                <a:uFill>
                  <a:solidFill>
                    <a:srgbClr val="183C36"/>
                  </a:solidFill>
                </a:uFill>
                <a:latin typeface="Microsoft Sans Serif"/>
                <a:cs typeface="Microsoft Sans Serif"/>
              </a:rPr>
              <a:t>TRADISIONAL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1521" y="5525940"/>
            <a:ext cx="66675" cy="66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1521" y="6268890"/>
            <a:ext cx="66675" cy="66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1521" y="6640365"/>
            <a:ext cx="66675" cy="66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1521" y="7011840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1521" y="7383315"/>
            <a:ext cx="66675" cy="666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52155" y="3677641"/>
            <a:ext cx="6310630" cy="387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685" algn="ctr">
              <a:lnSpc>
                <a:spcPct val="115900"/>
              </a:lnSpc>
              <a:spcBef>
                <a:spcPts val="100"/>
              </a:spcBef>
            </a:pPr>
            <a:r>
              <a:rPr sz="2400" spc="160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400" spc="16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400" spc="105" dirty="0">
                <a:solidFill>
                  <a:srgbClr val="183C36"/>
                </a:solidFill>
                <a:latin typeface="Trebuchet MS"/>
                <a:cs typeface="Trebuchet MS"/>
              </a:rPr>
              <a:t>O</a:t>
            </a:r>
            <a:r>
              <a:rPr sz="2400" spc="265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400" spc="13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400" spc="27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400" spc="-17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400" spc="160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400" spc="13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400" spc="15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400" spc="1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400" spc="7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400" spc="165" dirty="0">
                <a:solidFill>
                  <a:srgbClr val="183C36"/>
                </a:solidFill>
                <a:latin typeface="Trebuchet MS"/>
                <a:cs typeface="Trebuchet MS"/>
              </a:rPr>
              <a:t>RA</a:t>
            </a:r>
            <a:r>
              <a:rPr sz="2400" spc="15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400" spc="1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400" spc="16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400" spc="16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400" spc="-17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183C36"/>
                </a:solidFill>
                <a:latin typeface="Trebuchet MS"/>
                <a:cs typeface="Trebuchet MS"/>
              </a:rPr>
              <a:t>J</a:t>
            </a:r>
            <a:r>
              <a:rPr sz="2400" spc="7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400" spc="215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400" spc="114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2400" spc="16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400" spc="90" dirty="0">
                <a:solidFill>
                  <a:srgbClr val="183C36"/>
                </a:solidFill>
                <a:latin typeface="Trebuchet MS"/>
                <a:cs typeface="Trebuchet MS"/>
              </a:rPr>
              <a:t>H</a:t>
            </a:r>
            <a:r>
              <a:rPr sz="2400" spc="-17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400" spc="215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400" spc="-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400" spc="155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400" spc="165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400" spc="105" dirty="0">
                <a:solidFill>
                  <a:srgbClr val="183C36"/>
                </a:solidFill>
                <a:latin typeface="Trebuchet MS"/>
                <a:cs typeface="Trebuchet MS"/>
              </a:rPr>
              <a:t>O</a:t>
            </a:r>
            <a:r>
              <a:rPr sz="2400" spc="185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400" spc="114" dirty="0">
                <a:solidFill>
                  <a:srgbClr val="183C36"/>
                </a:solidFill>
                <a:latin typeface="Trebuchet MS"/>
                <a:cs typeface="Trebuchet MS"/>
              </a:rPr>
              <a:t>A  </a:t>
            </a:r>
            <a:r>
              <a:rPr sz="2400" spc="95" dirty="0">
                <a:solidFill>
                  <a:srgbClr val="183C36"/>
                </a:solidFill>
                <a:latin typeface="Trebuchet MS"/>
                <a:cs typeface="Trebuchet MS"/>
              </a:rPr>
              <a:t>AWAL </a:t>
            </a:r>
            <a:r>
              <a:rPr sz="2400" spc="155" dirty="0">
                <a:solidFill>
                  <a:srgbClr val="183C36"/>
                </a:solidFill>
                <a:latin typeface="Trebuchet MS"/>
                <a:cs typeface="Trebuchet MS"/>
              </a:rPr>
              <a:t>DAN </a:t>
            </a:r>
            <a:r>
              <a:rPr sz="2400" spc="150" dirty="0">
                <a:solidFill>
                  <a:srgbClr val="183C36"/>
                </a:solidFill>
                <a:latin typeface="Trebuchet MS"/>
                <a:cs typeface="Trebuchet MS"/>
              </a:rPr>
              <a:t>BAHAN </a:t>
            </a:r>
            <a:r>
              <a:rPr sz="2400" spc="145" dirty="0">
                <a:solidFill>
                  <a:srgbClr val="183C36"/>
                </a:solidFill>
                <a:latin typeface="Trebuchet MS"/>
                <a:cs typeface="Trebuchet MS"/>
              </a:rPr>
              <a:t>BAKU </a:t>
            </a:r>
            <a:r>
              <a:rPr sz="2400" spc="125" dirty="0">
                <a:solidFill>
                  <a:srgbClr val="183C36"/>
                </a:solidFill>
                <a:latin typeface="Trebuchet MS"/>
                <a:cs typeface="Trebuchet MS"/>
              </a:rPr>
              <a:t>SANGAT </a:t>
            </a:r>
            <a:r>
              <a:rPr sz="2400" spc="13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400" spc="125" dirty="0">
                <a:solidFill>
                  <a:srgbClr val="183C36"/>
                </a:solidFill>
                <a:latin typeface="Trebuchet MS"/>
                <a:cs typeface="Trebuchet MS"/>
              </a:rPr>
              <a:t>DIPERLUKAN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rebuchet MS"/>
              <a:cs typeface="Trebuchet MS"/>
            </a:endParaRPr>
          </a:p>
          <a:p>
            <a:pPr marL="314960" marR="5080">
              <a:lnSpc>
                <a:spcPct val="116100"/>
              </a:lnSpc>
              <a:tabLst>
                <a:tab pos="1315085" algn="l"/>
                <a:tab pos="2235835" algn="l"/>
                <a:tab pos="2887345" algn="l"/>
                <a:tab pos="4113529" algn="l"/>
                <a:tab pos="5034280" algn="l"/>
                <a:tab pos="5857240" algn="l"/>
              </a:tabLst>
            </a:pP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s</a:t>
            </a:r>
            <a:r>
              <a:rPr sz="2100" dirty="0">
                <a:solidFill>
                  <a:srgbClr val="183C36"/>
                </a:solidFill>
                <a:latin typeface="Microsoft Sans Serif"/>
                <a:cs typeface="Microsoft Sans Serif"/>
              </a:rPr>
              <a:t>o</a:t>
            </a:r>
            <a:r>
              <a:rPr sz="2100" spc="114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100" spc="200" dirty="0">
                <a:solidFill>
                  <a:srgbClr val="183C36"/>
                </a:solidFill>
                <a:latin typeface="Microsoft Sans Serif"/>
                <a:cs typeface="Microsoft Sans Serif"/>
              </a:rPr>
              <a:t>t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s</a:t>
            </a:r>
            <a:r>
              <a:rPr sz="2100" spc="50" dirty="0">
                <a:solidFill>
                  <a:srgbClr val="183C36"/>
                </a:solidFill>
                <a:latin typeface="Microsoft Sans Serif"/>
                <a:cs typeface="Microsoft Sans Serif"/>
              </a:rPr>
              <a:t>i	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b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h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n	d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114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100" spc="50" dirty="0">
                <a:solidFill>
                  <a:srgbClr val="183C36"/>
                </a:solidFill>
                <a:latin typeface="Microsoft Sans Serif"/>
                <a:cs typeface="Microsoft Sans Serif"/>
              </a:rPr>
              <a:t>i	c</a:t>
            </a:r>
            <a:r>
              <a:rPr sz="2100" spc="-40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100" spc="25" dirty="0">
                <a:solidFill>
                  <a:srgbClr val="183C36"/>
                </a:solidFill>
                <a:latin typeface="Microsoft Sans Serif"/>
                <a:cs typeface="Microsoft Sans Serif"/>
              </a:rPr>
              <a:t>m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114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n	b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h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n	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s</a:t>
            </a:r>
            <a:r>
              <a:rPr sz="2100" spc="50" dirty="0">
                <a:solidFill>
                  <a:srgbClr val="183C36"/>
                </a:solidFill>
                <a:latin typeface="Microsoft Sans Serif"/>
                <a:cs typeface="Microsoft Sans Serif"/>
              </a:rPr>
              <a:t>i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ng	d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n  </a:t>
            </a:r>
            <a:r>
              <a:rPr sz="2100" spc="45" dirty="0">
                <a:solidFill>
                  <a:srgbClr val="183C36"/>
                </a:solidFill>
                <a:latin typeface="Microsoft Sans Serif"/>
                <a:cs typeface="Microsoft Sans Serif"/>
              </a:rPr>
              <a:t>kotoran</a:t>
            </a:r>
            <a:endParaRPr sz="2100">
              <a:latin typeface="Microsoft Sans Serif"/>
              <a:cs typeface="Microsoft Sans Serif"/>
            </a:endParaRPr>
          </a:p>
          <a:p>
            <a:pPr marL="314960" marR="365760">
              <a:lnSpc>
                <a:spcPct val="116100"/>
              </a:lnSpc>
            </a:pPr>
            <a:r>
              <a:rPr sz="2100" dirty="0">
                <a:solidFill>
                  <a:srgbClr val="183C36"/>
                </a:solidFill>
                <a:latin typeface="Microsoft Sans Serif"/>
                <a:cs typeface="Microsoft Sans Serif"/>
              </a:rPr>
              <a:t>pembersihan pencucian </a:t>
            </a:r>
            <a:r>
              <a:rPr sz="21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dengan </a:t>
            </a:r>
            <a:r>
              <a:rPr sz="2100" spc="35" dirty="0">
                <a:solidFill>
                  <a:srgbClr val="183C36"/>
                </a:solidFill>
                <a:latin typeface="Microsoft Sans Serif"/>
                <a:cs typeface="Microsoft Sans Serif"/>
              </a:rPr>
              <a:t>air </a:t>
            </a:r>
            <a:r>
              <a:rPr sz="2100" spc="15" dirty="0">
                <a:solidFill>
                  <a:srgbClr val="183C36"/>
                </a:solidFill>
                <a:latin typeface="Microsoft Sans Serif"/>
                <a:cs typeface="Microsoft Sans Serif"/>
              </a:rPr>
              <a:t>bersih </a:t>
            </a:r>
            <a:r>
              <a:rPr sz="2100" spc="2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pengeringan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dengan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183C36"/>
                </a:solidFill>
                <a:latin typeface="Microsoft Sans Serif"/>
                <a:cs typeface="Microsoft Sans Serif"/>
              </a:rPr>
              <a:t>cara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yang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benar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183C36"/>
                </a:solidFill>
                <a:latin typeface="Microsoft Sans Serif"/>
                <a:cs typeface="Microsoft Sans Serif"/>
              </a:rPr>
              <a:t>dan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60" dirty="0">
                <a:solidFill>
                  <a:srgbClr val="183C36"/>
                </a:solidFill>
                <a:latin typeface="Microsoft Sans Serif"/>
                <a:cs typeface="Microsoft Sans Serif"/>
              </a:rPr>
              <a:t>tepat </a:t>
            </a:r>
            <a:r>
              <a:rPr sz="2100" spc="-54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penyimpanan </a:t>
            </a:r>
            <a:r>
              <a:rPr sz="21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dengan </a:t>
            </a:r>
            <a:r>
              <a:rPr sz="2100" spc="-5" dirty="0">
                <a:solidFill>
                  <a:srgbClr val="183C36"/>
                </a:solidFill>
                <a:latin typeface="Microsoft Sans Serif"/>
                <a:cs typeface="Microsoft Sans Serif"/>
              </a:rPr>
              <a:t>cara </a:t>
            </a:r>
            <a:r>
              <a:rPr sz="21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yang benar </a:t>
            </a:r>
            <a:r>
              <a:rPr sz="21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183C36"/>
                </a:solidFill>
                <a:latin typeface="Microsoft Sans Serif"/>
                <a:cs typeface="Microsoft Sans Serif"/>
              </a:rPr>
              <a:t>pemprosessan</a:t>
            </a:r>
            <a:r>
              <a:rPr sz="21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183C36"/>
                </a:solidFill>
                <a:latin typeface="Microsoft Sans Serif"/>
                <a:cs typeface="Microsoft Sans Serif"/>
              </a:rPr>
              <a:t>sesuai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dengan</a:t>
            </a:r>
            <a:r>
              <a:rPr sz="21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1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CPOTB</a:t>
            </a:r>
            <a:endParaRPr sz="21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170427" y="0"/>
            <a:ext cx="3117850" cy="2908300"/>
            <a:chOff x="15170427" y="0"/>
            <a:chExt cx="3117850" cy="2908300"/>
          </a:xfrm>
        </p:grpSpPr>
        <p:sp>
          <p:nvSpPr>
            <p:cNvPr id="11" name="object 11"/>
            <p:cNvSpPr/>
            <p:nvPr/>
          </p:nvSpPr>
          <p:spPr>
            <a:xfrm>
              <a:off x="15170427" y="0"/>
              <a:ext cx="3117850" cy="2908300"/>
            </a:xfrm>
            <a:custGeom>
              <a:avLst/>
              <a:gdLst/>
              <a:ahLst/>
              <a:cxnLst/>
              <a:rect l="l" t="t" r="r" b="b"/>
              <a:pathLst>
                <a:path w="3117850" h="2908300">
                  <a:moveTo>
                    <a:pt x="1783421" y="228600"/>
                  </a:moveTo>
                  <a:lnTo>
                    <a:pt x="1386328" y="228600"/>
                  </a:lnTo>
                  <a:lnTo>
                    <a:pt x="1494884" y="203200"/>
                  </a:lnTo>
                  <a:lnTo>
                    <a:pt x="1546026" y="203200"/>
                  </a:lnTo>
                  <a:lnTo>
                    <a:pt x="1594644" y="190500"/>
                  </a:lnTo>
                  <a:lnTo>
                    <a:pt x="1683001" y="190500"/>
                  </a:lnTo>
                  <a:lnTo>
                    <a:pt x="1722088" y="177800"/>
                  </a:lnTo>
                  <a:lnTo>
                    <a:pt x="1788449" y="177800"/>
                  </a:lnTo>
                  <a:lnTo>
                    <a:pt x="1815072" y="165100"/>
                  </a:lnTo>
                  <a:lnTo>
                    <a:pt x="1791912" y="152400"/>
                  </a:lnTo>
                  <a:lnTo>
                    <a:pt x="1764584" y="127000"/>
                  </a:lnTo>
                  <a:lnTo>
                    <a:pt x="1733486" y="101600"/>
                  </a:lnTo>
                  <a:lnTo>
                    <a:pt x="1699018" y="76200"/>
                  </a:lnTo>
                  <a:lnTo>
                    <a:pt x="1661581" y="38100"/>
                  </a:lnTo>
                  <a:lnTo>
                    <a:pt x="1601268" y="0"/>
                  </a:lnTo>
                  <a:lnTo>
                    <a:pt x="1679451" y="0"/>
                  </a:lnTo>
                  <a:lnTo>
                    <a:pt x="1720001" y="25400"/>
                  </a:lnTo>
                  <a:lnTo>
                    <a:pt x="1759647" y="63500"/>
                  </a:lnTo>
                  <a:lnTo>
                    <a:pt x="1795219" y="88900"/>
                  </a:lnTo>
                  <a:lnTo>
                    <a:pt x="1826171" y="114300"/>
                  </a:lnTo>
                  <a:lnTo>
                    <a:pt x="1851953" y="139700"/>
                  </a:lnTo>
                  <a:lnTo>
                    <a:pt x="1872019" y="152400"/>
                  </a:lnTo>
                  <a:lnTo>
                    <a:pt x="1885820" y="165100"/>
                  </a:lnTo>
                  <a:lnTo>
                    <a:pt x="1892809" y="177800"/>
                  </a:lnTo>
                  <a:lnTo>
                    <a:pt x="1935643" y="203200"/>
                  </a:lnTo>
                  <a:lnTo>
                    <a:pt x="1880117" y="215900"/>
                  </a:lnTo>
                  <a:lnTo>
                    <a:pt x="1816180" y="215900"/>
                  </a:lnTo>
                  <a:lnTo>
                    <a:pt x="1783421" y="228600"/>
                  </a:lnTo>
                  <a:close/>
                </a:path>
                <a:path w="3117850" h="2908300">
                  <a:moveTo>
                    <a:pt x="2164095" y="76200"/>
                  </a:moveTo>
                  <a:lnTo>
                    <a:pt x="2093927" y="0"/>
                  </a:lnTo>
                  <a:lnTo>
                    <a:pt x="2140841" y="0"/>
                  </a:lnTo>
                  <a:lnTo>
                    <a:pt x="2164095" y="76200"/>
                  </a:lnTo>
                  <a:close/>
                </a:path>
                <a:path w="3117850" h="2908300">
                  <a:moveTo>
                    <a:pt x="2819307" y="101600"/>
                  </a:moveTo>
                  <a:lnTo>
                    <a:pt x="2838345" y="25400"/>
                  </a:lnTo>
                  <a:lnTo>
                    <a:pt x="2847571" y="0"/>
                  </a:lnTo>
                  <a:lnTo>
                    <a:pt x="2952937" y="0"/>
                  </a:lnTo>
                  <a:lnTo>
                    <a:pt x="2891223" y="38100"/>
                  </a:lnTo>
                  <a:lnTo>
                    <a:pt x="2880743" y="50800"/>
                  </a:lnTo>
                  <a:lnTo>
                    <a:pt x="2819307" y="101600"/>
                  </a:lnTo>
                  <a:close/>
                </a:path>
                <a:path w="3117850" h="2908300">
                  <a:moveTo>
                    <a:pt x="3117572" y="304800"/>
                  </a:moveTo>
                  <a:lnTo>
                    <a:pt x="3029552" y="292100"/>
                  </a:lnTo>
                  <a:lnTo>
                    <a:pt x="2987473" y="292100"/>
                  </a:lnTo>
                  <a:lnTo>
                    <a:pt x="2917669" y="279400"/>
                  </a:lnTo>
                  <a:lnTo>
                    <a:pt x="2993461" y="241300"/>
                  </a:lnTo>
                  <a:lnTo>
                    <a:pt x="3033341" y="215900"/>
                  </a:lnTo>
                  <a:lnTo>
                    <a:pt x="3061391" y="190500"/>
                  </a:lnTo>
                  <a:lnTo>
                    <a:pt x="3094300" y="177800"/>
                  </a:lnTo>
                  <a:lnTo>
                    <a:pt x="3117572" y="165100"/>
                  </a:lnTo>
                  <a:lnTo>
                    <a:pt x="3117572" y="215900"/>
                  </a:lnTo>
                  <a:lnTo>
                    <a:pt x="3086242" y="241300"/>
                  </a:lnTo>
                  <a:lnTo>
                    <a:pt x="3060450" y="254000"/>
                  </a:lnTo>
                  <a:lnTo>
                    <a:pt x="3117572" y="254000"/>
                  </a:lnTo>
                  <a:lnTo>
                    <a:pt x="3117572" y="304800"/>
                  </a:lnTo>
                  <a:close/>
                </a:path>
                <a:path w="3117850" h="2908300">
                  <a:moveTo>
                    <a:pt x="216296" y="939800"/>
                  </a:moveTo>
                  <a:lnTo>
                    <a:pt x="171777" y="939800"/>
                  </a:lnTo>
                  <a:lnTo>
                    <a:pt x="131105" y="927100"/>
                  </a:lnTo>
                  <a:lnTo>
                    <a:pt x="94857" y="927100"/>
                  </a:lnTo>
                  <a:lnTo>
                    <a:pt x="63608" y="914400"/>
                  </a:lnTo>
                  <a:lnTo>
                    <a:pt x="41695" y="889000"/>
                  </a:lnTo>
                  <a:lnTo>
                    <a:pt x="23946" y="876300"/>
                  </a:lnTo>
                  <a:lnTo>
                    <a:pt x="10957" y="850900"/>
                  </a:lnTo>
                  <a:lnTo>
                    <a:pt x="3322" y="825500"/>
                  </a:lnTo>
                  <a:lnTo>
                    <a:pt x="0" y="787400"/>
                  </a:lnTo>
                  <a:lnTo>
                    <a:pt x="1992" y="762000"/>
                  </a:lnTo>
                  <a:lnTo>
                    <a:pt x="21001" y="698500"/>
                  </a:lnTo>
                  <a:lnTo>
                    <a:pt x="58504" y="647700"/>
                  </a:lnTo>
                  <a:lnTo>
                    <a:pt x="112656" y="596900"/>
                  </a:lnTo>
                  <a:lnTo>
                    <a:pt x="145399" y="571500"/>
                  </a:lnTo>
                  <a:lnTo>
                    <a:pt x="181613" y="558800"/>
                  </a:lnTo>
                  <a:lnTo>
                    <a:pt x="221065" y="533400"/>
                  </a:lnTo>
                  <a:lnTo>
                    <a:pt x="263527" y="508000"/>
                  </a:lnTo>
                  <a:lnTo>
                    <a:pt x="308768" y="495300"/>
                  </a:lnTo>
                  <a:lnTo>
                    <a:pt x="356556" y="469900"/>
                  </a:lnTo>
                  <a:lnTo>
                    <a:pt x="406661" y="457200"/>
                  </a:lnTo>
                  <a:lnTo>
                    <a:pt x="458853" y="431800"/>
                  </a:lnTo>
                  <a:lnTo>
                    <a:pt x="568573" y="406400"/>
                  </a:lnTo>
                  <a:lnTo>
                    <a:pt x="625640" y="381000"/>
                  </a:lnTo>
                  <a:lnTo>
                    <a:pt x="802903" y="342900"/>
                  </a:lnTo>
                  <a:lnTo>
                    <a:pt x="858915" y="317500"/>
                  </a:lnTo>
                  <a:lnTo>
                    <a:pt x="1033970" y="279400"/>
                  </a:lnTo>
                  <a:lnTo>
                    <a:pt x="1093575" y="279400"/>
                  </a:lnTo>
                  <a:lnTo>
                    <a:pt x="1329567" y="228600"/>
                  </a:lnTo>
                  <a:lnTo>
                    <a:pt x="1701257" y="228600"/>
                  </a:lnTo>
                  <a:lnTo>
                    <a:pt x="1652846" y="241300"/>
                  </a:lnTo>
                  <a:lnTo>
                    <a:pt x="1600213" y="241300"/>
                  </a:lnTo>
                  <a:lnTo>
                    <a:pt x="1543856" y="254000"/>
                  </a:lnTo>
                  <a:lnTo>
                    <a:pt x="1484270" y="266700"/>
                  </a:lnTo>
                  <a:lnTo>
                    <a:pt x="1421955" y="266700"/>
                  </a:lnTo>
                  <a:lnTo>
                    <a:pt x="820354" y="381000"/>
                  </a:lnTo>
                  <a:lnTo>
                    <a:pt x="760191" y="393700"/>
                  </a:lnTo>
                  <a:lnTo>
                    <a:pt x="700336" y="419100"/>
                  </a:lnTo>
                  <a:lnTo>
                    <a:pt x="582879" y="444500"/>
                  </a:lnTo>
                  <a:lnTo>
                    <a:pt x="525940" y="469900"/>
                  </a:lnTo>
                  <a:lnTo>
                    <a:pt x="470638" y="482600"/>
                  </a:lnTo>
                  <a:lnTo>
                    <a:pt x="417303" y="508000"/>
                  </a:lnTo>
                  <a:lnTo>
                    <a:pt x="366269" y="520700"/>
                  </a:lnTo>
                  <a:lnTo>
                    <a:pt x="317866" y="546100"/>
                  </a:lnTo>
                  <a:lnTo>
                    <a:pt x="272427" y="558800"/>
                  </a:lnTo>
                  <a:lnTo>
                    <a:pt x="230285" y="584200"/>
                  </a:lnTo>
                  <a:lnTo>
                    <a:pt x="191770" y="609600"/>
                  </a:lnTo>
                  <a:lnTo>
                    <a:pt x="157214" y="635000"/>
                  </a:lnTo>
                  <a:lnTo>
                    <a:pt x="126951" y="647700"/>
                  </a:lnTo>
                  <a:lnTo>
                    <a:pt x="80628" y="698500"/>
                  </a:lnTo>
                  <a:lnTo>
                    <a:pt x="55455" y="762000"/>
                  </a:lnTo>
                  <a:lnTo>
                    <a:pt x="51631" y="787400"/>
                  </a:lnTo>
                  <a:lnTo>
                    <a:pt x="54089" y="812800"/>
                  </a:lnTo>
                  <a:lnTo>
                    <a:pt x="58452" y="825500"/>
                  </a:lnTo>
                  <a:lnTo>
                    <a:pt x="66384" y="850900"/>
                  </a:lnTo>
                  <a:lnTo>
                    <a:pt x="77291" y="863600"/>
                  </a:lnTo>
                  <a:lnTo>
                    <a:pt x="90578" y="863600"/>
                  </a:lnTo>
                  <a:lnTo>
                    <a:pt x="117441" y="876300"/>
                  </a:lnTo>
                  <a:lnTo>
                    <a:pt x="149972" y="889000"/>
                  </a:lnTo>
                  <a:lnTo>
                    <a:pt x="421323" y="889000"/>
                  </a:lnTo>
                  <a:lnTo>
                    <a:pt x="367176" y="914400"/>
                  </a:lnTo>
                  <a:lnTo>
                    <a:pt x="314572" y="914400"/>
                  </a:lnTo>
                  <a:lnTo>
                    <a:pt x="264087" y="927100"/>
                  </a:lnTo>
                  <a:lnTo>
                    <a:pt x="216296" y="939800"/>
                  </a:lnTo>
                  <a:close/>
                </a:path>
                <a:path w="3117850" h="2908300">
                  <a:moveTo>
                    <a:pt x="1712262" y="609600"/>
                  </a:moveTo>
                  <a:lnTo>
                    <a:pt x="1420205" y="609600"/>
                  </a:lnTo>
                  <a:lnTo>
                    <a:pt x="1605504" y="571500"/>
                  </a:lnTo>
                  <a:lnTo>
                    <a:pt x="1662254" y="571500"/>
                  </a:lnTo>
                  <a:lnTo>
                    <a:pt x="1715377" y="558800"/>
                  </a:lnTo>
                  <a:lnTo>
                    <a:pt x="1764202" y="558800"/>
                  </a:lnTo>
                  <a:lnTo>
                    <a:pt x="1808057" y="546100"/>
                  </a:lnTo>
                  <a:lnTo>
                    <a:pt x="1846272" y="546100"/>
                  </a:lnTo>
                  <a:lnTo>
                    <a:pt x="1878174" y="533400"/>
                  </a:lnTo>
                  <a:lnTo>
                    <a:pt x="1929297" y="533400"/>
                  </a:lnTo>
                  <a:lnTo>
                    <a:pt x="2024486" y="520700"/>
                  </a:lnTo>
                  <a:lnTo>
                    <a:pt x="1927217" y="584200"/>
                  </a:lnTo>
                  <a:lnTo>
                    <a:pt x="1837282" y="584200"/>
                  </a:lnTo>
                  <a:lnTo>
                    <a:pt x="1800203" y="596900"/>
                  </a:lnTo>
                  <a:lnTo>
                    <a:pt x="1758346" y="596900"/>
                  </a:lnTo>
                  <a:lnTo>
                    <a:pt x="1712262" y="609600"/>
                  </a:lnTo>
                  <a:close/>
                </a:path>
                <a:path w="3117850" h="2908300">
                  <a:moveTo>
                    <a:pt x="3117572" y="647700"/>
                  </a:moveTo>
                  <a:lnTo>
                    <a:pt x="3059664" y="584200"/>
                  </a:lnTo>
                  <a:lnTo>
                    <a:pt x="3048842" y="571500"/>
                  </a:lnTo>
                  <a:lnTo>
                    <a:pt x="3044586" y="571500"/>
                  </a:lnTo>
                  <a:lnTo>
                    <a:pt x="2996992" y="520700"/>
                  </a:lnTo>
                  <a:lnTo>
                    <a:pt x="3117572" y="533400"/>
                  </a:lnTo>
                  <a:lnTo>
                    <a:pt x="3117572" y="647700"/>
                  </a:lnTo>
                  <a:close/>
                </a:path>
                <a:path w="3117850" h="2908300">
                  <a:moveTo>
                    <a:pt x="773118" y="2209800"/>
                  </a:moveTo>
                  <a:lnTo>
                    <a:pt x="722712" y="2209800"/>
                  </a:lnTo>
                  <a:lnTo>
                    <a:pt x="701568" y="2197100"/>
                  </a:lnTo>
                  <a:lnTo>
                    <a:pt x="668053" y="2171700"/>
                  </a:lnTo>
                  <a:lnTo>
                    <a:pt x="647483" y="2133600"/>
                  </a:lnTo>
                  <a:lnTo>
                    <a:pt x="631640" y="2095500"/>
                  </a:lnTo>
                  <a:lnTo>
                    <a:pt x="620531" y="2057400"/>
                  </a:lnTo>
                  <a:lnTo>
                    <a:pt x="614164" y="2019300"/>
                  </a:lnTo>
                  <a:lnTo>
                    <a:pt x="612545" y="1968500"/>
                  </a:lnTo>
                  <a:lnTo>
                    <a:pt x="615682" y="1930400"/>
                  </a:lnTo>
                  <a:lnTo>
                    <a:pt x="623582" y="1879600"/>
                  </a:lnTo>
                  <a:lnTo>
                    <a:pt x="636253" y="1828800"/>
                  </a:lnTo>
                  <a:lnTo>
                    <a:pt x="653700" y="1778000"/>
                  </a:lnTo>
                  <a:lnTo>
                    <a:pt x="675932" y="1727200"/>
                  </a:lnTo>
                  <a:lnTo>
                    <a:pt x="702956" y="1663700"/>
                  </a:lnTo>
                  <a:lnTo>
                    <a:pt x="731964" y="1612900"/>
                  </a:lnTo>
                  <a:lnTo>
                    <a:pt x="763305" y="1562100"/>
                  </a:lnTo>
                  <a:lnTo>
                    <a:pt x="796264" y="1511300"/>
                  </a:lnTo>
                  <a:lnTo>
                    <a:pt x="864181" y="1409700"/>
                  </a:lnTo>
                  <a:lnTo>
                    <a:pt x="897711" y="1371600"/>
                  </a:lnTo>
                  <a:lnTo>
                    <a:pt x="930004" y="1333500"/>
                  </a:lnTo>
                  <a:lnTo>
                    <a:pt x="960345" y="1295400"/>
                  </a:lnTo>
                  <a:lnTo>
                    <a:pt x="988021" y="1270000"/>
                  </a:lnTo>
                  <a:lnTo>
                    <a:pt x="1012318" y="1244600"/>
                  </a:lnTo>
                  <a:lnTo>
                    <a:pt x="1035214" y="1219200"/>
                  </a:lnTo>
                  <a:lnTo>
                    <a:pt x="1062380" y="1193800"/>
                  </a:lnTo>
                  <a:lnTo>
                    <a:pt x="1093399" y="1155700"/>
                  </a:lnTo>
                  <a:lnTo>
                    <a:pt x="1127856" y="1130300"/>
                  </a:lnTo>
                  <a:lnTo>
                    <a:pt x="1165335" y="1104900"/>
                  </a:lnTo>
                  <a:lnTo>
                    <a:pt x="1205423" y="1066800"/>
                  </a:lnTo>
                  <a:lnTo>
                    <a:pt x="1247703" y="1028700"/>
                  </a:lnTo>
                  <a:lnTo>
                    <a:pt x="1291760" y="990600"/>
                  </a:lnTo>
                  <a:lnTo>
                    <a:pt x="1337179" y="965200"/>
                  </a:lnTo>
                  <a:lnTo>
                    <a:pt x="1524168" y="812800"/>
                  </a:lnTo>
                  <a:lnTo>
                    <a:pt x="1570168" y="787400"/>
                  </a:lnTo>
                  <a:lnTo>
                    <a:pt x="1615038" y="749300"/>
                  </a:lnTo>
                  <a:lnTo>
                    <a:pt x="1658363" y="723900"/>
                  </a:lnTo>
                  <a:lnTo>
                    <a:pt x="1699728" y="685800"/>
                  </a:lnTo>
                  <a:lnTo>
                    <a:pt x="1738718" y="660400"/>
                  </a:lnTo>
                  <a:lnTo>
                    <a:pt x="1774917" y="635000"/>
                  </a:lnTo>
                  <a:lnTo>
                    <a:pt x="1807910" y="609600"/>
                  </a:lnTo>
                  <a:lnTo>
                    <a:pt x="1837282" y="584200"/>
                  </a:lnTo>
                  <a:lnTo>
                    <a:pt x="1927217" y="584200"/>
                  </a:lnTo>
                  <a:lnTo>
                    <a:pt x="1907686" y="596900"/>
                  </a:lnTo>
                  <a:lnTo>
                    <a:pt x="1880343" y="622300"/>
                  </a:lnTo>
                  <a:lnTo>
                    <a:pt x="1847018" y="647700"/>
                  </a:lnTo>
                  <a:lnTo>
                    <a:pt x="1808418" y="673100"/>
                  </a:lnTo>
                  <a:lnTo>
                    <a:pt x="1765250" y="698500"/>
                  </a:lnTo>
                  <a:lnTo>
                    <a:pt x="1718221" y="736600"/>
                  </a:lnTo>
                  <a:lnTo>
                    <a:pt x="1668037" y="774700"/>
                  </a:lnTo>
                  <a:lnTo>
                    <a:pt x="1615407" y="812800"/>
                  </a:lnTo>
                  <a:lnTo>
                    <a:pt x="1561038" y="850900"/>
                  </a:lnTo>
                  <a:lnTo>
                    <a:pt x="1505636" y="901700"/>
                  </a:lnTo>
                  <a:lnTo>
                    <a:pt x="1394563" y="977900"/>
                  </a:lnTo>
                  <a:lnTo>
                    <a:pt x="1340306" y="1028700"/>
                  </a:lnTo>
                  <a:lnTo>
                    <a:pt x="1287845" y="1066800"/>
                  </a:lnTo>
                  <a:lnTo>
                    <a:pt x="1237887" y="1104900"/>
                  </a:lnTo>
                  <a:lnTo>
                    <a:pt x="1191139" y="1143000"/>
                  </a:lnTo>
                  <a:lnTo>
                    <a:pt x="1148309" y="1181100"/>
                  </a:lnTo>
                  <a:lnTo>
                    <a:pt x="1110103" y="1219200"/>
                  </a:lnTo>
                  <a:lnTo>
                    <a:pt x="1077229" y="1244600"/>
                  </a:lnTo>
                  <a:lnTo>
                    <a:pt x="1050393" y="1270000"/>
                  </a:lnTo>
                  <a:lnTo>
                    <a:pt x="1031700" y="1295400"/>
                  </a:lnTo>
                  <a:lnTo>
                    <a:pt x="1010124" y="1320800"/>
                  </a:lnTo>
                  <a:lnTo>
                    <a:pt x="986143" y="1346200"/>
                  </a:lnTo>
                  <a:lnTo>
                    <a:pt x="960237" y="1371600"/>
                  </a:lnTo>
                  <a:lnTo>
                    <a:pt x="932884" y="1409700"/>
                  </a:lnTo>
                  <a:lnTo>
                    <a:pt x="904564" y="1447800"/>
                  </a:lnTo>
                  <a:lnTo>
                    <a:pt x="846938" y="1524000"/>
                  </a:lnTo>
                  <a:lnTo>
                    <a:pt x="818591" y="1574800"/>
                  </a:lnTo>
                  <a:lnTo>
                    <a:pt x="791194" y="1612900"/>
                  </a:lnTo>
                  <a:lnTo>
                    <a:pt x="765225" y="1663700"/>
                  </a:lnTo>
                  <a:lnTo>
                    <a:pt x="741163" y="1701800"/>
                  </a:lnTo>
                  <a:lnTo>
                    <a:pt x="719489" y="1752600"/>
                  </a:lnTo>
                  <a:lnTo>
                    <a:pt x="700680" y="1803400"/>
                  </a:lnTo>
                  <a:lnTo>
                    <a:pt x="685217" y="1841500"/>
                  </a:lnTo>
                  <a:lnTo>
                    <a:pt x="673578" y="1892300"/>
                  </a:lnTo>
                  <a:lnTo>
                    <a:pt x="666243" y="1930400"/>
                  </a:lnTo>
                  <a:lnTo>
                    <a:pt x="663690" y="1981200"/>
                  </a:lnTo>
                  <a:lnTo>
                    <a:pt x="666399" y="2019300"/>
                  </a:lnTo>
                  <a:lnTo>
                    <a:pt x="674849" y="2070100"/>
                  </a:lnTo>
                  <a:lnTo>
                    <a:pt x="689519" y="2108200"/>
                  </a:lnTo>
                  <a:lnTo>
                    <a:pt x="710888" y="2146300"/>
                  </a:lnTo>
                  <a:lnTo>
                    <a:pt x="718176" y="2146300"/>
                  </a:lnTo>
                  <a:lnTo>
                    <a:pt x="727546" y="2159000"/>
                  </a:lnTo>
                  <a:lnTo>
                    <a:pt x="899107" y="2159000"/>
                  </a:lnTo>
                  <a:lnTo>
                    <a:pt x="883170" y="2171700"/>
                  </a:lnTo>
                  <a:lnTo>
                    <a:pt x="852923" y="2184400"/>
                  </a:lnTo>
                  <a:lnTo>
                    <a:pt x="824421" y="2197100"/>
                  </a:lnTo>
                  <a:lnTo>
                    <a:pt x="797780" y="2197100"/>
                  </a:lnTo>
                  <a:lnTo>
                    <a:pt x="773118" y="2209800"/>
                  </a:lnTo>
                  <a:close/>
                </a:path>
                <a:path w="3117850" h="2908300">
                  <a:moveTo>
                    <a:pt x="850644" y="762000"/>
                  </a:moveTo>
                  <a:lnTo>
                    <a:pt x="715053" y="762000"/>
                  </a:lnTo>
                  <a:lnTo>
                    <a:pt x="746584" y="749300"/>
                  </a:lnTo>
                  <a:lnTo>
                    <a:pt x="776925" y="736600"/>
                  </a:lnTo>
                  <a:lnTo>
                    <a:pt x="806076" y="723900"/>
                  </a:lnTo>
                  <a:lnTo>
                    <a:pt x="843122" y="711200"/>
                  </a:lnTo>
                  <a:lnTo>
                    <a:pt x="885938" y="698500"/>
                  </a:lnTo>
                  <a:lnTo>
                    <a:pt x="933854" y="698500"/>
                  </a:lnTo>
                  <a:lnTo>
                    <a:pt x="986198" y="685800"/>
                  </a:lnTo>
                  <a:lnTo>
                    <a:pt x="1042298" y="673100"/>
                  </a:lnTo>
                  <a:lnTo>
                    <a:pt x="1101484" y="660400"/>
                  </a:lnTo>
                  <a:lnTo>
                    <a:pt x="1355660" y="609600"/>
                  </a:lnTo>
                  <a:lnTo>
                    <a:pt x="1662504" y="609600"/>
                  </a:lnTo>
                  <a:lnTo>
                    <a:pt x="1609624" y="622300"/>
                  </a:lnTo>
                  <a:lnTo>
                    <a:pt x="1554173" y="622300"/>
                  </a:lnTo>
                  <a:lnTo>
                    <a:pt x="1377923" y="660400"/>
                  </a:lnTo>
                  <a:lnTo>
                    <a:pt x="1317713" y="660400"/>
                  </a:lnTo>
                  <a:lnTo>
                    <a:pt x="1140435" y="698500"/>
                  </a:lnTo>
                  <a:lnTo>
                    <a:pt x="1084299" y="711200"/>
                  </a:lnTo>
                  <a:lnTo>
                    <a:pt x="1030562" y="711200"/>
                  </a:lnTo>
                  <a:lnTo>
                    <a:pt x="979776" y="723900"/>
                  </a:lnTo>
                  <a:lnTo>
                    <a:pt x="932493" y="736600"/>
                  </a:lnTo>
                  <a:lnTo>
                    <a:pt x="889265" y="749300"/>
                  </a:lnTo>
                  <a:lnTo>
                    <a:pt x="850644" y="762000"/>
                  </a:lnTo>
                  <a:close/>
                </a:path>
                <a:path w="3117850" h="2908300">
                  <a:moveTo>
                    <a:pt x="899107" y="2159000"/>
                  </a:moveTo>
                  <a:lnTo>
                    <a:pt x="803294" y="2159000"/>
                  </a:lnTo>
                  <a:lnTo>
                    <a:pt x="822273" y="2146300"/>
                  </a:lnTo>
                  <a:lnTo>
                    <a:pt x="843698" y="2133600"/>
                  </a:lnTo>
                  <a:lnTo>
                    <a:pt x="867714" y="2120900"/>
                  </a:lnTo>
                  <a:lnTo>
                    <a:pt x="894463" y="2108200"/>
                  </a:lnTo>
                  <a:lnTo>
                    <a:pt x="924090" y="2082800"/>
                  </a:lnTo>
                  <a:lnTo>
                    <a:pt x="956739" y="2070100"/>
                  </a:lnTo>
                  <a:lnTo>
                    <a:pt x="992554" y="2044700"/>
                  </a:lnTo>
                  <a:lnTo>
                    <a:pt x="1031679" y="2006600"/>
                  </a:lnTo>
                  <a:lnTo>
                    <a:pt x="1074257" y="1968500"/>
                  </a:lnTo>
                  <a:lnTo>
                    <a:pt x="1120433" y="1930400"/>
                  </a:lnTo>
                  <a:lnTo>
                    <a:pt x="1170349" y="1892300"/>
                  </a:lnTo>
                  <a:lnTo>
                    <a:pt x="1224151" y="1841500"/>
                  </a:lnTo>
                  <a:lnTo>
                    <a:pt x="1281983" y="1778000"/>
                  </a:lnTo>
                  <a:lnTo>
                    <a:pt x="1343987" y="1727200"/>
                  </a:lnTo>
                  <a:lnTo>
                    <a:pt x="1410308" y="1651000"/>
                  </a:lnTo>
                  <a:lnTo>
                    <a:pt x="1481090" y="1587500"/>
                  </a:lnTo>
                  <a:lnTo>
                    <a:pt x="1556477" y="1498600"/>
                  </a:lnTo>
                  <a:lnTo>
                    <a:pt x="1608216" y="1447800"/>
                  </a:lnTo>
                  <a:lnTo>
                    <a:pt x="1659086" y="1384300"/>
                  </a:lnTo>
                  <a:lnTo>
                    <a:pt x="1708837" y="1333500"/>
                  </a:lnTo>
                  <a:lnTo>
                    <a:pt x="1757217" y="1282700"/>
                  </a:lnTo>
                  <a:lnTo>
                    <a:pt x="1803974" y="1231900"/>
                  </a:lnTo>
                  <a:lnTo>
                    <a:pt x="1848858" y="1181100"/>
                  </a:lnTo>
                  <a:lnTo>
                    <a:pt x="1891616" y="1130300"/>
                  </a:lnTo>
                  <a:lnTo>
                    <a:pt x="1931998" y="1079500"/>
                  </a:lnTo>
                  <a:lnTo>
                    <a:pt x="1969752" y="1041400"/>
                  </a:lnTo>
                  <a:lnTo>
                    <a:pt x="2004628" y="990600"/>
                  </a:lnTo>
                  <a:lnTo>
                    <a:pt x="2036372" y="965200"/>
                  </a:lnTo>
                  <a:lnTo>
                    <a:pt x="2064735" y="927100"/>
                  </a:lnTo>
                  <a:lnTo>
                    <a:pt x="2089465" y="901700"/>
                  </a:lnTo>
                  <a:lnTo>
                    <a:pt x="2110310" y="876300"/>
                  </a:lnTo>
                  <a:lnTo>
                    <a:pt x="2127019" y="850900"/>
                  </a:lnTo>
                  <a:lnTo>
                    <a:pt x="2139340" y="838200"/>
                  </a:lnTo>
                  <a:lnTo>
                    <a:pt x="2147024" y="825500"/>
                  </a:lnTo>
                  <a:lnTo>
                    <a:pt x="2149817" y="825500"/>
                  </a:lnTo>
                  <a:lnTo>
                    <a:pt x="2275148" y="673100"/>
                  </a:lnTo>
                  <a:lnTo>
                    <a:pt x="2189479" y="850900"/>
                  </a:lnTo>
                  <a:lnTo>
                    <a:pt x="2186588" y="850900"/>
                  </a:lnTo>
                  <a:lnTo>
                    <a:pt x="2179340" y="863600"/>
                  </a:lnTo>
                  <a:lnTo>
                    <a:pt x="2168282" y="889000"/>
                  </a:lnTo>
                  <a:lnTo>
                    <a:pt x="2153963" y="927100"/>
                  </a:lnTo>
                  <a:lnTo>
                    <a:pt x="2136931" y="965200"/>
                  </a:lnTo>
                  <a:lnTo>
                    <a:pt x="2124134" y="990600"/>
                  </a:lnTo>
                  <a:lnTo>
                    <a:pt x="2075253" y="990600"/>
                  </a:lnTo>
                  <a:lnTo>
                    <a:pt x="2050682" y="1016000"/>
                  </a:lnTo>
                  <a:lnTo>
                    <a:pt x="2024129" y="1041400"/>
                  </a:lnTo>
                  <a:lnTo>
                    <a:pt x="1995708" y="1079500"/>
                  </a:lnTo>
                  <a:lnTo>
                    <a:pt x="1965538" y="1117600"/>
                  </a:lnTo>
                  <a:lnTo>
                    <a:pt x="1933733" y="1155700"/>
                  </a:lnTo>
                  <a:lnTo>
                    <a:pt x="1900411" y="1193800"/>
                  </a:lnTo>
                  <a:lnTo>
                    <a:pt x="1865689" y="1231900"/>
                  </a:lnTo>
                  <a:lnTo>
                    <a:pt x="1829682" y="1270000"/>
                  </a:lnTo>
                  <a:lnTo>
                    <a:pt x="1792507" y="1308100"/>
                  </a:lnTo>
                  <a:lnTo>
                    <a:pt x="1754281" y="1358900"/>
                  </a:lnTo>
                  <a:lnTo>
                    <a:pt x="1715121" y="1397000"/>
                  </a:lnTo>
                  <a:lnTo>
                    <a:pt x="1675142" y="1447800"/>
                  </a:lnTo>
                  <a:lnTo>
                    <a:pt x="1634461" y="1485900"/>
                  </a:lnTo>
                  <a:lnTo>
                    <a:pt x="1593196" y="1524000"/>
                  </a:lnTo>
                  <a:lnTo>
                    <a:pt x="1551461" y="1574800"/>
                  </a:lnTo>
                  <a:lnTo>
                    <a:pt x="1509375" y="1612900"/>
                  </a:lnTo>
                  <a:lnTo>
                    <a:pt x="1467053" y="1663700"/>
                  </a:lnTo>
                  <a:lnTo>
                    <a:pt x="1424611" y="1701800"/>
                  </a:lnTo>
                  <a:lnTo>
                    <a:pt x="1382167" y="1752600"/>
                  </a:lnTo>
                  <a:lnTo>
                    <a:pt x="1255985" y="1866900"/>
                  </a:lnTo>
                  <a:lnTo>
                    <a:pt x="1214696" y="1905000"/>
                  </a:lnTo>
                  <a:lnTo>
                    <a:pt x="1173986" y="1943100"/>
                  </a:lnTo>
                  <a:lnTo>
                    <a:pt x="1133973" y="1981200"/>
                  </a:lnTo>
                  <a:lnTo>
                    <a:pt x="1094773" y="2019300"/>
                  </a:lnTo>
                  <a:lnTo>
                    <a:pt x="1056503" y="2044700"/>
                  </a:lnTo>
                  <a:lnTo>
                    <a:pt x="1019278" y="2070100"/>
                  </a:lnTo>
                  <a:lnTo>
                    <a:pt x="983216" y="2095500"/>
                  </a:lnTo>
                  <a:lnTo>
                    <a:pt x="948433" y="2120900"/>
                  </a:lnTo>
                  <a:lnTo>
                    <a:pt x="915045" y="2146300"/>
                  </a:lnTo>
                  <a:lnTo>
                    <a:pt x="899107" y="2159000"/>
                  </a:lnTo>
                  <a:close/>
                </a:path>
                <a:path w="3117850" h="2908300">
                  <a:moveTo>
                    <a:pt x="421323" y="889000"/>
                  </a:moveTo>
                  <a:lnTo>
                    <a:pt x="229243" y="889000"/>
                  </a:lnTo>
                  <a:lnTo>
                    <a:pt x="274589" y="876300"/>
                  </a:lnTo>
                  <a:lnTo>
                    <a:pt x="322812" y="876300"/>
                  </a:lnTo>
                  <a:lnTo>
                    <a:pt x="477767" y="838200"/>
                  </a:lnTo>
                  <a:lnTo>
                    <a:pt x="530522" y="812800"/>
                  </a:lnTo>
                  <a:lnTo>
                    <a:pt x="633502" y="787400"/>
                  </a:lnTo>
                  <a:lnTo>
                    <a:pt x="682332" y="762000"/>
                  </a:lnTo>
                  <a:lnTo>
                    <a:pt x="817182" y="762000"/>
                  </a:lnTo>
                  <a:lnTo>
                    <a:pt x="788947" y="774700"/>
                  </a:lnTo>
                  <a:lnTo>
                    <a:pt x="759077" y="787400"/>
                  </a:lnTo>
                  <a:lnTo>
                    <a:pt x="727720" y="800100"/>
                  </a:lnTo>
                  <a:lnTo>
                    <a:pt x="695023" y="812800"/>
                  </a:lnTo>
                  <a:lnTo>
                    <a:pt x="641808" y="825500"/>
                  </a:lnTo>
                  <a:lnTo>
                    <a:pt x="587255" y="850900"/>
                  </a:lnTo>
                  <a:lnTo>
                    <a:pt x="421323" y="889000"/>
                  </a:lnTo>
                  <a:close/>
                </a:path>
                <a:path w="3117850" h="2908300">
                  <a:moveTo>
                    <a:pt x="2964983" y="2870200"/>
                  </a:moveTo>
                  <a:lnTo>
                    <a:pt x="2891467" y="2870200"/>
                  </a:lnTo>
                  <a:lnTo>
                    <a:pt x="2909736" y="2857500"/>
                  </a:lnTo>
                  <a:lnTo>
                    <a:pt x="2925870" y="2844800"/>
                  </a:lnTo>
                  <a:lnTo>
                    <a:pt x="2937406" y="2819400"/>
                  </a:lnTo>
                  <a:lnTo>
                    <a:pt x="2944858" y="2794000"/>
                  </a:lnTo>
                  <a:lnTo>
                    <a:pt x="2948741" y="2743200"/>
                  </a:lnTo>
                  <a:lnTo>
                    <a:pt x="2949571" y="2692400"/>
                  </a:lnTo>
                  <a:lnTo>
                    <a:pt x="2947862" y="2641600"/>
                  </a:lnTo>
                  <a:lnTo>
                    <a:pt x="2944128" y="2578100"/>
                  </a:lnTo>
                  <a:lnTo>
                    <a:pt x="2938886" y="2514600"/>
                  </a:lnTo>
                  <a:lnTo>
                    <a:pt x="2932650" y="2451100"/>
                  </a:lnTo>
                  <a:lnTo>
                    <a:pt x="2925935" y="2387600"/>
                  </a:lnTo>
                  <a:lnTo>
                    <a:pt x="2919255" y="2336800"/>
                  </a:lnTo>
                  <a:lnTo>
                    <a:pt x="2912520" y="2286000"/>
                  </a:lnTo>
                  <a:lnTo>
                    <a:pt x="2906622" y="2235200"/>
                  </a:lnTo>
                  <a:lnTo>
                    <a:pt x="2901606" y="2184400"/>
                  </a:lnTo>
                  <a:lnTo>
                    <a:pt x="2897515" y="2133600"/>
                  </a:lnTo>
                  <a:lnTo>
                    <a:pt x="2894393" y="2082800"/>
                  </a:lnTo>
                  <a:lnTo>
                    <a:pt x="2892285" y="2019300"/>
                  </a:lnTo>
                  <a:lnTo>
                    <a:pt x="2891988" y="1993900"/>
                  </a:lnTo>
                  <a:lnTo>
                    <a:pt x="2891132" y="1943100"/>
                  </a:lnTo>
                  <a:lnTo>
                    <a:pt x="2889771" y="1892300"/>
                  </a:lnTo>
                  <a:lnTo>
                    <a:pt x="2887958" y="1841500"/>
                  </a:lnTo>
                  <a:lnTo>
                    <a:pt x="2885746" y="1790700"/>
                  </a:lnTo>
                  <a:lnTo>
                    <a:pt x="2883188" y="1727200"/>
                  </a:lnTo>
                  <a:lnTo>
                    <a:pt x="2880337" y="1651000"/>
                  </a:lnTo>
                  <a:lnTo>
                    <a:pt x="2877247" y="1587500"/>
                  </a:lnTo>
                  <a:lnTo>
                    <a:pt x="2873971" y="1524000"/>
                  </a:lnTo>
                  <a:lnTo>
                    <a:pt x="2870562" y="1447800"/>
                  </a:lnTo>
                  <a:lnTo>
                    <a:pt x="2867073" y="1384300"/>
                  </a:lnTo>
                  <a:lnTo>
                    <a:pt x="2863557" y="1308100"/>
                  </a:lnTo>
                  <a:lnTo>
                    <a:pt x="2860068" y="1244600"/>
                  </a:lnTo>
                  <a:lnTo>
                    <a:pt x="2856659" y="1181100"/>
                  </a:lnTo>
                  <a:lnTo>
                    <a:pt x="2853383" y="1117600"/>
                  </a:lnTo>
                  <a:lnTo>
                    <a:pt x="2850293" y="1054100"/>
                  </a:lnTo>
                  <a:lnTo>
                    <a:pt x="2839498" y="863600"/>
                  </a:lnTo>
                  <a:lnTo>
                    <a:pt x="2838642" y="850900"/>
                  </a:lnTo>
                  <a:lnTo>
                    <a:pt x="2838345" y="838200"/>
                  </a:lnTo>
                  <a:lnTo>
                    <a:pt x="2833586" y="762000"/>
                  </a:lnTo>
                  <a:lnTo>
                    <a:pt x="2946843" y="901700"/>
                  </a:lnTo>
                  <a:lnTo>
                    <a:pt x="2955623" y="914400"/>
                  </a:lnTo>
                  <a:lnTo>
                    <a:pt x="2885938" y="914400"/>
                  </a:lnTo>
                  <a:lnTo>
                    <a:pt x="2892385" y="1028700"/>
                  </a:lnTo>
                  <a:lnTo>
                    <a:pt x="2897780" y="1130300"/>
                  </a:lnTo>
                  <a:lnTo>
                    <a:pt x="2900699" y="1181100"/>
                  </a:lnTo>
                  <a:lnTo>
                    <a:pt x="2903718" y="1231900"/>
                  </a:lnTo>
                  <a:lnTo>
                    <a:pt x="2906802" y="1295400"/>
                  </a:lnTo>
                  <a:lnTo>
                    <a:pt x="2913019" y="1422400"/>
                  </a:lnTo>
                  <a:lnTo>
                    <a:pt x="2916081" y="1473200"/>
                  </a:lnTo>
                  <a:lnTo>
                    <a:pt x="2919065" y="1536700"/>
                  </a:lnTo>
                  <a:lnTo>
                    <a:pt x="2921934" y="1600200"/>
                  </a:lnTo>
                  <a:lnTo>
                    <a:pt x="2924652" y="1663700"/>
                  </a:lnTo>
                  <a:lnTo>
                    <a:pt x="2927185" y="1714500"/>
                  </a:lnTo>
                  <a:lnTo>
                    <a:pt x="2929497" y="1765300"/>
                  </a:lnTo>
                  <a:lnTo>
                    <a:pt x="2931550" y="1828800"/>
                  </a:lnTo>
                  <a:lnTo>
                    <a:pt x="2933311" y="1866900"/>
                  </a:lnTo>
                  <a:lnTo>
                    <a:pt x="2935809" y="1955800"/>
                  </a:lnTo>
                  <a:lnTo>
                    <a:pt x="2936475" y="1993900"/>
                  </a:lnTo>
                  <a:lnTo>
                    <a:pt x="2936705" y="2032000"/>
                  </a:lnTo>
                  <a:lnTo>
                    <a:pt x="2938813" y="2082800"/>
                  </a:lnTo>
                  <a:lnTo>
                    <a:pt x="2941935" y="2133600"/>
                  </a:lnTo>
                  <a:lnTo>
                    <a:pt x="2946026" y="2184400"/>
                  </a:lnTo>
                  <a:lnTo>
                    <a:pt x="2951042" y="2235200"/>
                  </a:lnTo>
                  <a:lnTo>
                    <a:pt x="2956940" y="2286000"/>
                  </a:lnTo>
                  <a:lnTo>
                    <a:pt x="2963675" y="2336800"/>
                  </a:lnTo>
                  <a:lnTo>
                    <a:pt x="2972052" y="2400300"/>
                  </a:lnTo>
                  <a:lnTo>
                    <a:pt x="2985570" y="2540000"/>
                  </a:lnTo>
                  <a:lnTo>
                    <a:pt x="2990191" y="2603500"/>
                  </a:lnTo>
                  <a:lnTo>
                    <a:pt x="2993040" y="2654300"/>
                  </a:lnTo>
                  <a:lnTo>
                    <a:pt x="2993857" y="2705100"/>
                  </a:lnTo>
                  <a:lnTo>
                    <a:pt x="2992381" y="2755900"/>
                  </a:lnTo>
                  <a:lnTo>
                    <a:pt x="2988354" y="2794000"/>
                  </a:lnTo>
                  <a:lnTo>
                    <a:pt x="2981515" y="2832100"/>
                  </a:lnTo>
                  <a:lnTo>
                    <a:pt x="2971604" y="2857500"/>
                  </a:lnTo>
                  <a:lnTo>
                    <a:pt x="2964983" y="2870200"/>
                  </a:lnTo>
                  <a:close/>
                </a:path>
                <a:path w="3117850" h="2908300">
                  <a:moveTo>
                    <a:pt x="2046197" y="2717800"/>
                  </a:moveTo>
                  <a:lnTo>
                    <a:pt x="1962812" y="2717800"/>
                  </a:lnTo>
                  <a:lnTo>
                    <a:pt x="1986832" y="2705100"/>
                  </a:lnTo>
                  <a:lnTo>
                    <a:pt x="2008621" y="2692400"/>
                  </a:lnTo>
                  <a:lnTo>
                    <a:pt x="2016466" y="2679700"/>
                  </a:lnTo>
                  <a:lnTo>
                    <a:pt x="2025167" y="2667000"/>
                  </a:lnTo>
                  <a:lnTo>
                    <a:pt x="2034686" y="2654300"/>
                  </a:lnTo>
                  <a:lnTo>
                    <a:pt x="2044982" y="2641600"/>
                  </a:lnTo>
                  <a:lnTo>
                    <a:pt x="2056015" y="2616200"/>
                  </a:lnTo>
                  <a:lnTo>
                    <a:pt x="2067747" y="2590800"/>
                  </a:lnTo>
                  <a:lnTo>
                    <a:pt x="2080137" y="2552700"/>
                  </a:lnTo>
                  <a:lnTo>
                    <a:pt x="2093146" y="2527300"/>
                  </a:lnTo>
                  <a:lnTo>
                    <a:pt x="2106734" y="2489200"/>
                  </a:lnTo>
                  <a:lnTo>
                    <a:pt x="2120863" y="2451100"/>
                  </a:lnTo>
                  <a:lnTo>
                    <a:pt x="2135491" y="2413000"/>
                  </a:lnTo>
                  <a:lnTo>
                    <a:pt x="2150581" y="2362200"/>
                  </a:lnTo>
                  <a:lnTo>
                    <a:pt x="2166091" y="2311400"/>
                  </a:lnTo>
                  <a:lnTo>
                    <a:pt x="2181983" y="2273300"/>
                  </a:lnTo>
                  <a:lnTo>
                    <a:pt x="2198217" y="2222500"/>
                  </a:lnTo>
                  <a:lnTo>
                    <a:pt x="2214753" y="2171700"/>
                  </a:lnTo>
                  <a:lnTo>
                    <a:pt x="2231552" y="2108200"/>
                  </a:lnTo>
                  <a:lnTo>
                    <a:pt x="2248575" y="2057400"/>
                  </a:lnTo>
                  <a:lnTo>
                    <a:pt x="2265781" y="1993900"/>
                  </a:lnTo>
                  <a:lnTo>
                    <a:pt x="2283131" y="1943100"/>
                  </a:lnTo>
                  <a:lnTo>
                    <a:pt x="2300585" y="1879600"/>
                  </a:lnTo>
                  <a:lnTo>
                    <a:pt x="2318104" y="1816100"/>
                  </a:lnTo>
                  <a:lnTo>
                    <a:pt x="2335649" y="1765300"/>
                  </a:lnTo>
                  <a:lnTo>
                    <a:pt x="2353179" y="1701800"/>
                  </a:lnTo>
                  <a:lnTo>
                    <a:pt x="2370655" y="1638300"/>
                  </a:lnTo>
                  <a:lnTo>
                    <a:pt x="2388038" y="1574800"/>
                  </a:lnTo>
                  <a:lnTo>
                    <a:pt x="2405288" y="1511300"/>
                  </a:lnTo>
                  <a:lnTo>
                    <a:pt x="2422366" y="1447800"/>
                  </a:lnTo>
                  <a:lnTo>
                    <a:pt x="2439231" y="1397000"/>
                  </a:lnTo>
                  <a:lnTo>
                    <a:pt x="2455844" y="1333500"/>
                  </a:lnTo>
                  <a:lnTo>
                    <a:pt x="2472166" y="1270000"/>
                  </a:lnTo>
                  <a:lnTo>
                    <a:pt x="2488157" y="1206500"/>
                  </a:lnTo>
                  <a:lnTo>
                    <a:pt x="2503778" y="1155700"/>
                  </a:lnTo>
                  <a:lnTo>
                    <a:pt x="2518989" y="1092200"/>
                  </a:lnTo>
                  <a:lnTo>
                    <a:pt x="2533749" y="1041400"/>
                  </a:lnTo>
                  <a:lnTo>
                    <a:pt x="2548021" y="977900"/>
                  </a:lnTo>
                  <a:lnTo>
                    <a:pt x="2598788" y="787400"/>
                  </a:lnTo>
                  <a:lnTo>
                    <a:pt x="2594029" y="990600"/>
                  </a:lnTo>
                  <a:lnTo>
                    <a:pt x="2592817" y="1066800"/>
                  </a:lnTo>
                  <a:lnTo>
                    <a:pt x="2592230" y="1092200"/>
                  </a:lnTo>
                  <a:lnTo>
                    <a:pt x="2591574" y="1143000"/>
                  </a:lnTo>
                  <a:lnTo>
                    <a:pt x="2590874" y="1181100"/>
                  </a:lnTo>
                  <a:lnTo>
                    <a:pt x="2590729" y="1193800"/>
                  </a:lnTo>
                  <a:lnTo>
                    <a:pt x="2541675" y="1193800"/>
                  </a:lnTo>
                  <a:lnTo>
                    <a:pt x="2530061" y="1231900"/>
                  </a:lnTo>
                  <a:lnTo>
                    <a:pt x="2517568" y="1282700"/>
                  </a:lnTo>
                  <a:lnTo>
                    <a:pt x="2504259" y="1333500"/>
                  </a:lnTo>
                  <a:lnTo>
                    <a:pt x="2490192" y="1384300"/>
                  </a:lnTo>
                  <a:lnTo>
                    <a:pt x="2475430" y="1435100"/>
                  </a:lnTo>
                  <a:lnTo>
                    <a:pt x="2460032" y="1485900"/>
                  </a:lnTo>
                  <a:lnTo>
                    <a:pt x="2444059" y="1549400"/>
                  </a:lnTo>
                  <a:lnTo>
                    <a:pt x="2427573" y="1612900"/>
                  </a:lnTo>
                  <a:lnTo>
                    <a:pt x="2410634" y="1663700"/>
                  </a:lnTo>
                  <a:lnTo>
                    <a:pt x="2393302" y="1727200"/>
                  </a:lnTo>
                  <a:lnTo>
                    <a:pt x="2375638" y="1790700"/>
                  </a:lnTo>
                  <a:lnTo>
                    <a:pt x="2357703" y="1854200"/>
                  </a:lnTo>
                  <a:lnTo>
                    <a:pt x="2339558" y="1917700"/>
                  </a:lnTo>
                  <a:lnTo>
                    <a:pt x="2321264" y="1981200"/>
                  </a:lnTo>
                  <a:lnTo>
                    <a:pt x="2302880" y="2032000"/>
                  </a:lnTo>
                  <a:lnTo>
                    <a:pt x="2266089" y="2159000"/>
                  </a:lnTo>
                  <a:lnTo>
                    <a:pt x="2247803" y="2209800"/>
                  </a:lnTo>
                  <a:lnTo>
                    <a:pt x="2229671" y="2273300"/>
                  </a:lnTo>
                  <a:lnTo>
                    <a:pt x="2211754" y="2324100"/>
                  </a:lnTo>
                  <a:lnTo>
                    <a:pt x="2194112" y="2374900"/>
                  </a:lnTo>
                  <a:lnTo>
                    <a:pt x="2176807" y="2425700"/>
                  </a:lnTo>
                  <a:lnTo>
                    <a:pt x="2159898" y="2476500"/>
                  </a:lnTo>
                  <a:lnTo>
                    <a:pt x="2143446" y="2514600"/>
                  </a:lnTo>
                  <a:lnTo>
                    <a:pt x="2127513" y="2565400"/>
                  </a:lnTo>
                  <a:lnTo>
                    <a:pt x="2112159" y="2603500"/>
                  </a:lnTo>
                  <a:lnTo>
                    <a:pt x="2097444" y="2628900"/>
                  </a:lnTo>
                  <a:lnTo>
                    <a:pt x="2083430" y="2667000"/>
                  </a:lnTo>
                  <a:lnTo>
                    <a:pt x="2070177" y="2692400"/>
                  </a:lnTo>
                  <a:lnTo>
                    <a:pt x="2057745" y="2705100"/>
                  </a:lnTo>
                  <a:lnTo>
                    <a:pt x="2046197" y="2717800"/>
                  </a:lnTo>
                  <a:close/>
                </a:path>
                <a:path w="3117850" h="2908300">
                  <a:moveTo>
                    <a:pt x="3117572" y="1206500"/>
                  </a:moveTo>
                  <a:lnTo>
                    <a:pt x="3086254" y="1168400"/>
                  </a:lnTo>
                  <a:lnTo>
                    <a:pt x="3051229" y="1117600"/>
                  </a:lnTo>
                  <a:lnTo>
                    <a:pt x="3017839" y="1079500"/>
                  </a:lnTo>
                  <a:lnTo>
                    <a:pt x="2885938" y="914400"/>
                  </a:lnTo>
                  <a:lnTo>
                    <a:pt x="2955623" y="914400"/>
                  </a:lnTo>
                  <a:lnTo>
                    <a:pt x="2973185" y="939800"/>
                  </a:lnTo>
                  <a:lnTo>
                    <a:pt x="3002903" y="977900"/>
                  </a:lnTo>
                  <a:lnTo>
                    <a:pt x="3035603" y="1016000"/>
                  </a:lnTo>
                  <a:lnTo>
                    <a:pt x="3070890" y="1066800"/>
                  </a:lnTo>
                  <a:lnTo>
                    <a:pt x="3117572" y="1117600"/>
                  </a:lnTo>
                  <a:lnTo>
                    <a:pt x="3117572" y="1206500"/>
                  </a:lnTo>
                  <a:close/>
                </a:path>
                <a:path w="3117850" h="2908300">
                  <a:moveTo>
                    <a:pt x="1967174" y="2768600"/>
                  </a:moveTo>
                  <a:lnTo>
                    <a:pt x="1929620" y="2768600"/>
                  </a:lnTo>
                  <a:lnTo>
                    <a:pt x="1892809" y="2755900"/>
                  </a:lnTo>
                  <a:lnTo>
                    <a:pt x="1861051" y="2730500"/>
                  </a:lnTo>
                  <a:lnTo>
                    <a:pt x="1831506" y="2705100"/>
                  </a:lnTo>
                  <a:lnTo>
                    <a:pt x="1804602" y="2667000"/>
                  </a:lnTo>
                  <a:lnTo>
                    <a:pt x="1780764" y="2628900"/>
                  </a:lnTo>
                  <a:lnTo>
                    <a:pt x="1760422" y="2590800"/>
                  </a:lnTo>
                  <a:lnTo>
                    <a:pt x="1744003" y="2540000"/>
                  </a:lnTo>
                  <a:lnTo>
                    <a:pt x="1731934" y="2489200"/>
                  </a:lnTo>
                  <a:lnTo>
                    <a:pt x="1724643" y="2425700"/>
                  </a:lnTo>
                  <a:lnTo>
                    <a:pt x="1723339" y="2374900"/>
                  </a:lnTo>
                  <a:lnTo>
                    <a:pt x="1727030" y="2336800"/>
                  </a:lnTo>
                  <a:lnTo>
                    <a:pt x="1734883" y="2286000"/>
                  </a:lnTo>
                  <a:lnTo>
                    <a:pt x="1746067" y="2222500"/>
                  </a:lnTo>
                  <a:lnTo>
                    <a:pt x="1759749" y="2171700"/>
                  </a:lnTo>
                  <a:lnTo>
                    <a:pt x="1775095" y="2120900"/>
                  </a:lnTo>
                  <a:lnTo>
                    <a:pt x="1791275" y="2070100"/>
                  </a:lnTo>
                  <a:lnTo>
                    <a:pt x="1805615" y="2019300"/>
                  </a:lnTo>
                  <a:lnTo>
                    <a:pt x="1819732" y="1968500"/>
                  </a:lnTo>
                  <a:lnTo>
                    <a:pt x="1833105" y="1917700"/>
                  </a:lnTo>
                  <a:lnTo>
                    <a:pt x="1845215" y="1879600"/>
                  </a:lnTo>
                  <a:lnTo>
                    <a:pt x="1855539" y="1828800"/>
                  </a:lnTo>
                  <a:lnTo>
                    <a:pt x="1863558" y="1778000"/>
                  </a:lnTo>
                  <a:lnTo>
                    <a:pt x="1868751" y="1727200"/>
                  </a:lnTo>
                  <a:lnTo>
                    <a:pt x="1870598" y="1676400"/>
                  </a:lnTo>
                  <a:lnTo>
                    <a:pt x="1872431" y="1638300"/>
                  </a:lnTo>
                  <a:lnTo>
                    <a:pt x="1877689" y="1587500"/>
                  </a:lnTo>
                  <a:lnTo>
                    <a:pt x="1886005" y="1549400"/>
                  </a:lnTo>
                  <a:lnTo>
                    <a:pt x="1897018" y="1498600"/>
                  </a:lnTo>
                  <a:lnTo>
                    <a:pt x="1910361" y="1447800"/>
                  </a:lnTo>
                  <a:lnTo>
                    <a:pt x="1925671" y="1384300"/>
                  </a:lnTo>
                  <a:lnTo>
                    <a:pt x="1942584" y="1333500"/>
                  </a:lnTo>
                  <a:lnTo>
                    <a:pt x="1960736" y="1282700"/>
                  </a:lnTo>
                  <a:lnTo>
                    <a:pt x="1979761" y="1231900"/>
                  </a:lnTo>
                  <a:lnTo>
                    <a:pt x="1999296" y="1181100"/>
                  </a:lnTo>
                  <a:lnTo>
                    <a:pt x="2018978" y="1117600"/>
                  </a:lnTo>
                  <a:lnTo>
                    <a:pt x="2038440" y="1079500"/>
                  </a:lnTo>
                  <a:lnTo>
                    <a:pt x="2057320" y="1028700"/>
                  </a:lnTo>
                  <a:lnTo>
                    <a:pt x="2075253" y="990600"/>
                  </a:lnTo>
                  <a:lnTo>
                    <a:pt x="2124134" y="990600"/>
                  </a:lnTo>
                  <a:lnTo>
                    <a:pt x="2117735" y="1003300"/>
                  </a:lnTo>
                  <a:lnTo>
                    <a:pt x="2096923" y="1054100"/>
                  </a:lnTo>
                  <a:lnTo>
                    <a:pt x="2075044" y="1104900"/>
                  </a:lnTo>
                  <a:lnTo>
                    <a:pt x="2030277" y="1231900"/>
                  </a:lnTo>
                  <a:lnTo>
                    <a:pt x="2008486" y="1282700"/>
                  </a:lnTo>
                  <a:lnTo>
                    <a:pt x="1987821" y="1346200"/>
                  </a:lnTo>
                  <a:lnTo>
                    <a:pt x="1968830" y="1409700"/>
                  </a:lnTo>
                  <a:lnTo>
                    <a:pt x="1952063" y="1473200"/>
                  </a:lnTo>
                  <a:lnTo>
                    <a:pt x="1938067" y="1524000"/>
                  </a:lnTo>
                  <a:lnTo>
                    <a:pt x="1927391" y="1574800"/>
                  </a:lnTo>
                  <a:lnTo>
                    <a:pt x="1920583" y="1625600"/>
                  </a:lnTo>
                  <a:lnTo>
                    <a:pt x="1918192" y="1676400"/>
                  </a:lnTo>
                  <a:lnTo>
                    <a:pt x="1916342" y="1727200"/>
                  </a:lnTo>
                  <a:lnTo>
                    <a:pt x="1911127" y="1778000"/>
                  </a:lnTo>
                  <a:lnTo>
                    <a:pt x="1903049" y="1828800"/>
                  </a:lnTo>
                  <a:lnTo>
                    <a:pt x="1892610" y="1879600"/>
                  </a:lnTo>
                  <a:lnTo>
                    <a:pt x="1880312" y="1930400"/>
                  </a:lnTo>
                  <a:lnTo>
                    <a:pt x="1866657" y="1981200"/>
                  </a:lnTo>
                  <a:lnTo>
                    <a:pt x="1852146" y="2032000"/>
                  </a:lnTo>
                  <a:lnTo>
                    <a:pt x="1837282" y="2082800"/>
                  </a:lnTo>
                  <a:lnTo>
                    <a:pt x="1821191" y="2133600"/>
                  </a:lnTo>
                  <a:lnTo>
                    <a:pt x="1806071" y="2184400"/>
                  </a:lnTo>
                  <a:lnTo>
                    <a:pt x="1792699" y="2235200"/>
                  </a:lnTo>
                  <a:lnTo>
                    <a:pt x="1781853" y="2286000"/>
                  </a:lnTo>
                  <a:lnTo>
                    <a:pt x="1774309" y="2336800"/>
                  </a:lnTo>
                  <a:lnTo>
                    <a:pt x="1770845" y="2374900"/>
                  </a:lnTo>
                  <a:lnTo>
                    <a:pt x="1772237" y="2425700"/>
                  </a:lnTo>
                  <a:lnTo>
                    <a:pt x="1779892" y="2476500"/>
                  </a:lnTo>
                  <a:lnTo>
                    <a:pt x="1792875" y="2527300"/>
                  </a:lnTo>
                  <a:lnTo>
                    <a:pt x="1810493" y="2578100"/>
                  </a:lnTo>
                  <a:lnTo>
                    <a:pt x="1832051" y="2628900"/>
                  </a:lnTo>
                  <a:lnTo>
                    <a:pt x="1856856" y="2654300"/>
                  </a:lnTo>
                  <a:lnTo>
                    <a:pt x="1884215" y="2692400"/>
                  </a:lnTo>
                  <a:lnTo>
                    <a:pt x="1913433" y="2705100"/>
                  </a:lnTo>
                  <a:lnTo>
                    <a:pt x="1937899" y="2717800"/>
                  </a:lnTo>
                  <a:lnTo>
                    <a:pt x="2046197" y="2717800"/>
                  </a:lnTo>
                  <a:lnTo>
                    <a:pt x="2035591" y="2730500"/>
                  </a:lnTo>
                  <a:lnTo>
                    <a:pt x="2003242" y="2755900"/>
                  </a:lnTo>
                  <a:lnTo>
                    <a:pt x="1967174" y="2768600"/>
                  </a:lnTo>
                  <a:close/>
                </a:path>
                <a:path w="3117850" h="2908300">
                  <a:moveTo>
                    <a:pt x="2920841" y="2908300"/>
                  </a:moveTo>
                  <a:lnTo>
                    <a:pt x="2851632" y="2908300"/>
                  </a:lnTo>
                  <a:lnTo>
                    <a:pt x="2830983" y="2895600"/>
                  </a:lnTo>
                  <a:lnTo>
                    <a:pt x="2811375" y="2882900"/>
                  </a:lnTo>
                  <a:lnTo>
                    <a:pt x="2787447" y="2857500"/>
                  </a:lnTo>
                  <a:lnTo>
                    <a:pt x="2763409" y="2844800"/>
                  </a:lnTo>
                  <a:lnTo>
                    <a:pt x="2739489" y="2806700"/>
                  </a:lnTo>
                  <a:lnTo>
                    <a:pt x="2715916" y="2781300"/>
                  </a:lnTo>
                  <a:lnTo>
                    <a:pt x="2692919" y="2743200"/>
                  </a:lnTo>
                  <a:lnTo>
                    <a:pt x="2670725" y="2705100"/>
                  </a:lnTo>
                  <a:lnTo>
                    <a:pt x="2649563" y="2667000"/>
                  </a:lnTo>
                  <a:lnTo>
                    <a:pt x="2629663" y="2616200"/>
                  </a:lnTo>
                  <a:lnTo>
                    <a:pt x="2611251" y="2565400"/>
                  </a:lnTo>
                  <a:lnTo>
                    <a:pt x="2594557" y="2514600"/>
                  </a:lnTo>
                  <a:lnTo>
                    <a:pt x="2579809" y="2463800"/>
                  </a:lnTo>
                  <a:lnTo>
                    <a:pt x="2567236" y="2413000"/>
                  </a:lnTo>
                  <a:lnTo>
                    <a:pt x="2557066" y="2349500"/>
                  </a:lnTo>
                  <a:lnTo>
                    <a:pt x="2549527" y="2298700"/>
                  </a:lnTo>
                  <a:lnTo>
                    <a:pt x="2544848" y="2235200"/>
                  </a:lnTo>
                  <a:lnTo>
                    <a:pt x="2543152" y="2197100"/>
                  </a:lnTo>
                  <a:lnTo>
                    <a:pt x="2541681" y="2159000"/>
                  </a:lnTo>
                  <a:lnTo>
                    <a:pt x="2540426" y="2108200"/>
                  </a:lnTo>
                  <a:lnTo>
                    <a:pt x="2539374" y="2070100"/>
                  </a:lnTo>
                  <a:lnTo>
                    <a:pt x="2538515" y="2019300"/>
                  </a:lnTo>
                  <a:lnTo>
                    <a:pt x="2537836" y="1968500"/>
                  </a:lnTo>
                  <a:lnTo>
                    <a:pt x="2537327" y="1917700"/>
                  </a:lnTo>
                  <a:lnTo>
                    <a:pt x="2536976" y="1866900"/>
                  </a:lnTo>
                  <a:lnTo>
                    <a:pt x="2536854" y="1828800"/>
                  </a:lnTo>
                  <a:lnTo>
                    <a:pt x="2536760" y="1689100"/>
                  </a:lnTo>
                  <a:lnTo>
                    <a:pt x="2536887" y="1651000"/>
                  </a:lnTo>
                  <a:lnTo>
                    <a:pt x="2537562" y="1524000"/>
                  </a:lnTo>
                  <a:lnTo>
                    <a:pt x="2538002" y="1473200"/>
                  </a:lnTo>
                  <a:lnTo>
                    <a:pt x="2538511" y="1422400"/>
                  </a:lnTo>
                  <a:lnTo>
                    <a:pt x="2539076" y="1371600"/>
                  </a:lnTo>
                  <a:lnTo>
                    <a:pt x="2539686" y="1320800"/>
                  </a:lnTo>
                  <a:lnTo>
                    <a:pt x="2540330" y="1270000"/>
                  </a:lnTo>
                  <a:lnTo>
                    <a:pt x="2541675" y="1193800"/>
                  </a:lnTo>
                  <a:lnTo>
                    <a:pt x="2590729" y="1193800"/>
                  </a:lnTo>
                  <a:lnTo>
                    <a:pt x="2590151" y="1244600"/>
                  </a:lnTo>
                  <a:lnTo>
                    <a:pt x="2589427" y="1295400"/>
                  </a:lnTo>
                  <a:lnTo>
                    <a:pt x="2588727" y="1358900"/>
                  </a:lnTo>
                  <a:lnTo>
                    <a:pt x="2587484" y="1485900"/>
                  </a:lnTo>
                  <a:lnTo>
                    <a:pt x="2586988" y="1549400"/>
                  </a:lnTo>
                  <a:lnTo>
                    <a:pt x="2586682" y="1600200"/>
                  </a:lnTo>
                  <a:lnTo>
                    <a:pt x="2586442" y="1663700"/>
                  </a:lnTo>
                  <a:lnTo>
                    <a:pt x="2586325" y="1714500"/>
                  </a:lnTo>
                  <a:lnTo>
                    <a:pt x="2586427" y="1841500"/>
                  </a:lnTo>
                  <a:lnTo>
                    <a:pt x="2586666" y="1892300"/>
                  </a:lnTo>
                  <a:lnTo>
                    <a:pt x="2587193" y="1955800"/>
                  </a:lnTo>
                  <a:lnTo>
                    <a:pt x="2587969" y="2019300"/>
                  </a:lnTo>
                  <a:lnTo>
                    <a:pt x="2589018" y="2082800"/>
                  </a:lnTo>
                  <a:lnTo>
                    <a:pt x="2590363" y="2133600"/>
                  </a:lnTo>
                  <a:lnTo>
                    <a:pt x="2592025" y="2184400"/>
                  </a:lnTo>
                  <a:lnTo>
                    <a:pt x="2594029" y="2235200"/>
                  </a:lnTo>
                  <a:lnTo>
                    <a:pt x="2598718" y="2298700"/>
                  </a:lnTo>
                  <a:lnTo>
                    <a:pt x="2606484" y="2349500"/>
                  </a:lnTo>
                  <a:lnTo>
                    <a:pt x="2617054" y="2413000"/>
                  </a:lnTo>
                  <a:lnTo>
                    <a:pt x="2630152" y="2463800"/>
                  </a:lnTo>
                  <a:lnTo>
                    <a:pt x="2645505" y="2514600"/>
                  </a:lnTo>
                  <a:lnTo>
                    <a:pt x="2662839" y="2565400"/>
                  </a:lnTo>
                  <a:lnTo>
                    <a:pt x="2681879" y="2616200"/>
                  </a:lnTo>
                  <a:lnTo>
                    <a:pt x="2702353" y="2654300"/>
                  </a:lnTo>
                  <a:lnTo>
                    <a:pt x="2723984" y="2705100"/>
                  </a:lnTo>
                  <a:lnTo>
                    <a:pt x="2746501" y="2743200"/>
                  </a:lnTo>
                  <a:lnTo>
                    <a:pt x="2769628" y="2768600"/>
                  </a:lnTo>
                  <a:lnTo>
                    <a:pt x="2793091" y="2806700"/>
                  </a:lnTo>
                  <a:lnTo>
                    <a:pt x="2816617" y="2819400"/>
                  </a:lnTo>
                  <a:lnTo>
                    <a:pt x="2839931" y="2844800"/>
                  </a:lnTo>
                  <a:lnTo>
                    <a:pt x="2855523" y="2857500"/>
                  </a:lnTo>
                  <a:lnTo>
                    <a:pt x="2873049" y="2857500"/>
                  </a:lnTo>
                  <a:lnTo>
                    <a:pt x="2891467" y="2870200"/>
                  </a:lnTo>
                  <a:lnTo>
                    <a:pt x="2964983" y="2870200"/>
                  </a:lnTo>
                  <a:lnTo>
                    <a:pt x="2958361" y="2882900"/>
                  </a:lnTo>
                  <a:lnTo>
                    <a:pt x="2941527" y="2895600"/>
                  </a:lnTo>
                  <a:lnTo>
                    <a:pt x="2920841" y="2908300"/>
                  </a:lnTo>
                  <a:close/>
                </a:path>
              </a:pathLst>
            </a:custGeom>
            <a:solidFill>
              <a:srgbClr val="ECB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82699" y="610817"/>
              <a:ext cx="711200" cy="760730"/>
            </a:xfrm>
            <a:custGeom>
              <a:avLst/>
              <a:gdLst/>
              <a:ahLst/>
              <a:cxnLst/>
              <a:rect l="l" t="t" r="r" b="b"/>
              <a:pathLst>
                <a:path w="711200" h="760730">
                  <a:moveTo>
                    <a:pt x="239651" y="277340"/>
                  </a:moveTo>
                  <a:lnTo>
                    <a:pt x="146236" y="257963"/>
                  </a:lnTo>
                  <a:lnTo>
                    <a:pt x="103290" y="240230"/>
                  </a:lnTo>
                  <a:lnTo>
                    <a:pt x="59039" y="184400"/>
                  </a:lnTo>
                  <a:lnTo>
                    <a:pt x="53507" y="136709"/>
                  </a:lnTo>
                  <a:lnTo>
                    <a:pt x="56222" y="69440"/>
                  </a:lnTo>
                  <a:lnTo>
                    <a:pt x="62096" y="58590"/>
                  </a:lnTo>
                  <a:lnTo>
                    <a:pt x="84359" y="34720"/>
                  </a:lnTo>
                  <a:lnTo>
                    <a:pt x="129967" y="10850"/>
                  </a:lnTo>
                  <a:lnTo>
                    <a:pt x="205878" y="0"/>
                  </a:lnTo>
                  <a:lnTo>
                    <a:pt x="237038" y="7256"/>
                  </a:lnTo>
                  <a:lnTo>
                    <a:pt x="282056" y="56345"/>
                  </a:lnTo>
                  <a:lnTo>
                    <a:pt x="295566" y="92198"/>
                  </a:lnTo>
                  <a:lnTo>
                    <a:pt x="302843" y="131606"/>
                  </a:lnTo>
                  <a:lnTo>
                    <a:pt x="303714" y="171578"/>
                  </a:lnTo>
                  <a:lnTo>
                    <a:pt x="298004" y="209127"/>
                  </a:lnTo>
                  <a:lnTo>
                    <a:pt x="285540" y="241263"/>
                  </a:lnTo>
                  <a:lnTo>
                    <a:pt x="266147" y="264997"/>
                  </a:lnTo>
                  <a:lnTo>
                    <a:pt x="239651" y="277340"/>
                  </a:lnTo>
                  <a:close/>
                </a:path>
                <a:path w="711200" h="760730">
                  <a:moveTo>
                    <a:pt x="539672" y="656525"/>
                  </a:moveTo>
                  <a:lnTo>
                    <a:pt x="491084" y="619432"/>
                  </a:lnTo>
                  <a:lnTo>
                    <a:pt x="463111" y="563949"/>
                  </a:lnTo>
                  <a:lnTo>
                    <a:pt x="446809" y="520313"/>
                  </a:lnTo>
                  <a:lnTo>
                    <a:pt x="444240" y="483777"/>
                  </a:lnTo>
                  <a:lnTo>
                    <a:pt x="457463" y="449598"/>
                  </a:lnTo>
                  <a:lnTo>
                    <a:pt x="488542" y="413028"/>
                  </a:lnTo>
                  <a:lnTo>
                    <a:pt x="539538" y="369324"/>
                  </a:lnTo>
                  <a:lnTo>
                    <a:pt x="551498" y="366242"/>
                  </a:lnTo>
                  <a:lnTo>
                    <a:pt x="584159" y="366328"/>
                  </a:lnTo>
                  <a:lnTo>
                    <a:pt x="632690" y="383582"/>
                  </a:lnTo>
                  <a:lnTo>
                    <a:pt x="692261" y="432004"/>
                  </a:lnTo>
                  <a:lnTo>
                    <a:pt x="708147" y="459847"/>
                  </a:lnTo>
                  <a:lnTo>
                    <a:pt x="711009" y="491994"/>
                  </a:lnTo>
                  <a:lnTo>
                    <a:pt x="702912" y="526291"/>
                  </a:lnTo>
                  <a:lnTo>
                    <a:pt x="685917" y="560583"/>
                  </a:lnTo>
                  <a:lnTo>
                    <a:pt x="662087" y="592713"/>
                  </a:lnTo>
                  <a:lnTo>
                    <a:pt x="633485" y="620528"/>
                  </a:lnTo>
                  <a:lnTo>
                    <a:pt x="570215" y="654589"/>
                  </a:lnTo>
                  <a:lnTo>
                    <a:pt x="539672" y="656525"/>
                  </a:lnTo>
                  <a:close/>
                </a:path>
                <a:path w="711200" h="760730">
                  <a:moveTo>
                    <a:pt x="70770" y="760240"/>
                  </a:moveTo>
                  <a:lnTo>
                    <a:pt x="44038" y="754448"/>
                  </a:lnTo>
                  <a:lnTo>
                    <a:pt x="24941" y="731888"/>
                  </a:lnTo>
                  <a:lnTo>
                    <a:pt x="8399" y="685690"/>
                  </a:lnTo>
                  <a:lnTo>
                    <a:pt x="0" y="639438"/>
                  </a:lnTo>
                  <a:lnTo>
                    <a:pt x="76" y="594960"/>
                  </a:lnTo>
                  <a:lnTo>
                    <a:pt x="8962" y="554083"/>
                  </a:lnTo>
                  <a:lnTo>
                    <a:pt x="26989" y="518635"/>
                  </a:lnTo>
                  <a:lnTo>
                    <a:pt x="54489" y="490442"/>
                  </a:lnTo>
                  <a:lnTo>
                    <a:pt x="91796" y="471333"/>
                  </a:lnTo>
                  <a:lnTo>
                    <a:pt x="136913" y="459412"/>
                  </a:lnTo>
                  <a:lnTo>
                    <a:pt x="161864" y="461944"/>
                  </a:lnTo>
                  <a:lnTo>
                    <a:pt x="177689" y="477749"/>
                  </a:lnTo>
                  <a:lnTo>
                    <a:pt x="195427" y="505648"/>
                  </a:lnTo>
                  <a:lnTo>
                    <a:pt x="226118" y="544461"/>
                  </a:lnTo>
                  <a:lnTo>
                    <a:pt x="238321" y="570349"/>
                  </a:lnTo>
                  <a:lnTo>
                    <a:pt x="235932" y="602240"/>
                  </a:lnTo>
                  <a:lnTo>
                    <a:pt x="221730" y="637287"/>
                  </a:lnTo>
                  <a:lnTo>
                    <a:pt x="198493" y="672644"/>
                  </a:lnTo>
                  <a:lnTo>
                    <a:pt x="169001" y="705464"/>
                  </a:lnTo>
                  <a:lnTo>
                    <a:pt x="136030" y="732901"/>
                  </a:lnTo>
                  <a:lnTo>
                    <a:pt x="102361" y="752108"/>
                  </a:lnTo>
                  <a:lnTo>
                    <a:pt x="70770" y="760240"/>
                  </a:lnTo>
                  <a:close/>
                </a:path>
              </a:pathLst>
            </a:custGeom>
            <a:solidFill>
              <a:srgbClr val="EC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061986" y="3854234"/>
            <a:ext cx="2949575" cy="2774315"/>
            <a:chOff x="8061986" y="3854234"/>
            <a:chExt cx="2949575" cy="2774315"/>
          </a:xfrm>
        </p:grpSpPr>
        <p:sp>
          <p:nvSpPr>
            <p:cNvPr id="14" name="object 14"/>
            <p:cNvSpPr/>
            <p:nvPr/>
          </p:nvSpPr>
          <p:spPr>
            <a:xfrm>
              <a:off x="8061986" y="3854234"/>
              <a:ext cx="2949575" cy="2774315"/>
            </a:xfrm>
            <a:custGeom>
              <a:avLst/>
              <a:gdLst/>
              <a:ahLst/>
              <a:cxnLst/>
              <a:rect l="l" t="t" r="r" b="b"/>
              <a:pathLst>
                <a:path w="2949575" h="2774315">
                  <a:moveTo>
                    <a:pt x="0" y="2773777"/>
                  </a:moveTo>
                  <a:lnTo>
                    <a:pt x="74326" y="2680480"/>
                  </a:lnTo>
                  <a:lnTo>
                    <a:pt x="242171" y="2440048"/>
                  </a:lnTo>
                  <a:lnTo>
                    <a:pt x="420833" y="2111667"/>
                  </a:lnTo>
                  <a:lnTo>
                    <a:pt x="527612" y="1754523"/>
                  </a:lnTo>
                  <a:lnTo>
                    <a:pt x="537338" y="1679951"/>
                  </a:lnTo>
                  <a:lnTo>
                    <a:pt x="547149" y="1612129"/>
                  </a:lnTo>
                  <a:lnTo>
                    <a:pt x="556840" y="1550363"/>
                  </a:lnTo>
                  <a:lnTo>
                    <a:pt x="566207" y="1493961"/>
                  </a:lnTo>
                  <a:lnTo>
                    <a:pt x="583149" y="1394479"/>
                  </a:lnTo>
                  <a:lnTo>
                    <a:pt x="590314" y="1350015"/>
                  </a:lnTo>
                  <a:lnTo>
                    <a:pt x="596337" y="1308144"/>
                  </a:lnTo>
                  <a:lnTo>
                    <a:pt x="601012" y="1268175"/>
                  </a:lnTo>
                  <a:lnTo>
                    <a:pt x="604134" y="1229416"/>
                  </a:lnTo>
                  <a:lnTo>
                    <a:pt x="605500" y="1191173"/>
                  </a:lnTo>
                  <a:lnTo>
                    <a:pt x="604904" y="1152755"/>
                  </a:lnTo>
                  <a:lnTo>
                    <a:pt x="602141" y="1113468"/>
                  </a:lnTo>
                  <a:lnTo>
                    <a:pt x="597007" y="1072621"/>
                  </a:lnTo>
                  <a:lnTo>
                    <a:pt x="589298" y="1029521"/>
                  </a:lnTo>
                  <a:lnTo>
                    <a:pt x="578808" y="983475"/>
                  </a:lnTo>
                  <a:lnTo>
                    <a:pt x="565334" y="933790"/>
                  </a:lnTo>
                  <a:lnTo>
                    <a:pt x="548669" y="879776"/>
                  </a:lnTo>
                  <a:lnTo>
                    <a:pt x="537085" y="835123"/>
                  </a:lnTo>
                  <a:lnTo>
                    <a:pt x="529938" y="787941"/>
                  </a:lnTo>
                  <a:lnTo>
                    <a:pt x="526873" y="738635"/>
                  </a:lnTo>
                  <a:lnTo>
                    <a:pt x="527533" y="687612"/>
                  </a:lnTo>
                  <a:lnTo>
                    <a:pt x="531560" y="635279"/>
                  </a:lnTo>
                  <a:lnTo>
                    <a:pt x="538600" y="582041"/>
                  </a:lnTo>
                  <a:lnTo>
                    <a:pt x="548294" y="528306"/>
                  </a:lnTo>
                  <a:lnTo>
                    <a:pt x="560288" y="474478"/>
                  </a:lnTo>
                  <a:lnTo>
                    <a:pt x="574223" y="420965"/>
                  </a:lnTo>
                  <a:lnTo>
                    <a:pt x="589745" y="368172"/>
                  </a:lnTo>
                  <a:lnTo>
                    <a:pt x="606495" y="316507"/>
                  </a:lnTo>
                  <a:lnTo>
                    <a:pt x="624119" y="266375"/>
                  </a:lnTo>
                  <a:lnTo>
                    <a:pt x="642259" y="218183"/>
                  </a:lnTo>
                  <a:lnTo>
                    <a:pt x="660559" y="172336"/>
                  </a:lnTo>
                  <a:lnTo>
                    <a:pt x="678662" y="129242"/>
                  </a:lnTo>
                  <a:lnTo>
                    <a:pt x="696212" y="89306"/>
                  </a:lnTo>
                  <a:lnTo>
                    <a:pt x="712853" y="52936"/>
                  </a:lnTo>
                  <a:lnTo>
                    <a:pt x="737056" y="21254"/>
                  </a:lnTo>
                  <a:lnTo>
                    <a:pt x="803749" y="0"/>
                  </a:lnTo>
                  <a:lnTo>
                    <a:pt x="837354" y="9465"/>
                  </a:lnTo>
                  <a:lnTo>
                    <a:pt x="889684" y="60646"/>
                  </a:lnTo>
                  <a:lnTo>
                    <a:pt x="915431" y="92180"/>
                  </a:lnTo>
                  <a:lnTo>
                    <a:pt x="942500" y="126425"/>
                  </a:lnTo>
                  <a:lnTo>
                    <a:pt x="970523" y="163172"/>
                  </a:lnTo>
                  <a:lnTo>
                    <a:pt x="999133" y="202213"/>
                  </a:lnTo>
                  <a:lnTo>
                    <a:pt x="1027959" y="243339"/>
                  </a:lnTo>
                  <a:lnTo>
                    <a:pt x="1056635" y="286341"/>
                  </a:lnTo>
                  <a:lnTo>
                    <a:pt x="1084791" y="331010"/>
                  </a:lnTo>
                  <a:lnTo>
                    <a:pt x="1112059" y="377136"/>
                  </a:lnTo>
                  <a:lnTo>
                    <a:pt x="1138070" y="424512"/>
                  </a:lnTo>
                  <a:lnTo>
                    <a:pt x="1162456" y="472928"/>
                  </a:lnTo>
                  <a:lnTo>
                    <a:pt x="1184848" y="522176"/>
                  </a:lnTo>
                  <a:lnTo>
                    <a:pt x="1204879" y="572046"/>
                  </a:lnTo>
                  <a:lnTo>
                    <a:pt x="1222179" y="622330"/>
                  </a:lnTo>
                  <a:lnTo>
                    <a:pt x="1236380" y="672818"/>
                  </a:lnTo>
                  <a:lnTo>
                    <a:pt x="1247113" y="723303"/>
                  </a:lnTo>
                  <a:lnTo>
                    <a:pt x="1254011" y="773574"/>
                  </a:lnTo>
                  <a:lnTo>
                    <a:pt x="1259469" y="836489"/>
                  </a:lnTo>
                  <a:lnTo>
                    <a:pt x="1263128" y="895639"/>
                  </a:lnTo>
                  <a:lnTo>
                    <a:pt x="1265005" y="951345"/>
                  </a:lnTo>
                  <a:lnTo>
                    <a:pt x="1265116" y="1003930"/>
                  </a:lnTo>
                  <a:lnTo>
                    <a:pt x="1263479" y="1053714"/>
                  </a:lnTo>
                  <a:lnTo>
                    <a:pt x="1260109" y="1101019"/>
                  </a:lnTo>
                  <a:lnTo>
                    <a:pt x="1255025" y="1146168"/>
                  </a:lnTo>
                  <a:lnTo>
                    <a:pt x="1248241" y="1189481"/>
                  </a:lnTo>
                  <a:lnTo>
                    <a:pt x="1239776" y="1231281"/>
                  </a:lnTo>
                  <a:lnTo>
                    <a:pt x="1229646" y="1271889"/>
                  </a:lnTo>
                  <a:lnTo>
                    <a:pt x="1217867" y="1311626"/>
                  </a:lnTo>
                  <a:lnTo>
                    <a:pt x="1204457" y="1350815"/>
                  </a:lnTo>
                  <a:lnTo>
                    <a:pt x="1230836" y="1325025"/>
                  </a:lnTo>
                  <a:lnTo>
                    <a:pt x="1285977" y="1276258"/>
                  </a:lnTo>
                  <a:lnTo>
                    <a:pt x="1356397" y="1224038"/>
                  </a:lnTo>
                  <a:lnTo>
                    <a:pt x="1396715" y="1196297"/>
                  </a:lnTo>
                  <a:lnTo>
                    <a:pt x="1435917" y="1170367"/>
                  </a:lnTo>
                  <a:lnTo>
                    <a:pt x="1474354" y="1146221"/>
                  </a:lnTo>
                  <a:lnTo>
                    <a:pt x="1512377" y="1123832"/>
                  </a:lnTo>
                  <a:lnTo>
                    <a:pt x="1550339" y="1103173"/>
                  </a:lnTo>
                  <a:lnTo>
                    <a:pt x="1588590" y="1084216"/>
                  </a:lnTo>
                  <a:lnTo>
                    <a:pt x="1627482" y="1066935"/>
                  </a:lnTo>
                  <a:lnTo>
                    <a:pt x="1667365" y="1051304"/>
                  </a:lnTo>
                  <a:lnTo>
                    <a:pt x="1708592" y="1037294"/>
                  </a:lnTo>
                  <a:lnTo>
                    <a:pt x="1751513" y="1024880"/>
                  </a:lnTo>
                  <a:lnTo>
                    <a:pt x="1796481" y="1014033"/>
                  </a:lnTo>
                  <a:lnTo>
                    <a:pt x="1843845" y="1004728"/>
                  </a:lnTo>
                  <a:lnTo>
                    <a:pt x="1893959" y="996937"/>
                  </a:lnTo>
                  <a:lnTo>
                    <a:pt x="1947172" y="990634"/>
                  </a:lnTo>
                  <a:lnTo>
                    <a:pt x="2003837" y="985790"/>
                  </a:lnTo>
                  <a:lnTo>
                    <a:pt x="2064304" y="982380"/>
                  </a:lnTo>
                  <a:lnTo>
                    <a:pt x="2128925" y="980377"/>
                  </a:lnTo>
                  <a:lnTo>
                    <a:pt x="2179459" y="981299"/>
                  </a:lnTo>
                  <a:lnTo>
                    <a:pt x="2230688" y="985990"/>
                  </a:lnTo>
                  <a:lnTo>
                    <a:pt x="2282360" y="994112"/>
                  </a:lnTo>
                  <a:lnTo>
                    <a:pt x="2334220" y="1005327"/>
                  </a:lnTo>
                  <a:lnTo>
                    <a:pt x="2386014" y="1019294"/>
                  </a:lnTo>
                  <a:lnTo>
                    <a:pt x="2437491" y="1035676"/>
                  </a:lnTo>
                  <a:lnTo>
                    <a:pt x="2488395" y="1054134"/>
                  </a:lnTo>
                  <a:lnTo>
                    <a:pt x="2538475" y="1074329"/>
                  </a:lnTo>
                  <a:lnTo>
                    <a:pt x="2587475" y="1095923"/>
                  </a:lnTo>
                  <a:lnTo>
                    <a:pt x="2635144" y="1118577"/>
                  </a:lnTo>
                  <a:lnTo>
                    <a:pt x="2681226" y="1141952"/>
                  </a:lnTo>
                  <a:lnTo>
                    <a:pt x="2725470" y="1165710"/>
                  </a:lnTo>
                  <a:lnTo>
                    <a:pt x="2767621" y="1189511"/>
                  </a:lnTo>
                  <a:lnTo>
                    <a:pt x="2807427" y="1213017"/>
                  </a:lnTo>
                  <a:lnTo>
                    <a:pt x="2844633" y="1235890"/>
                  </a:lnTo>
                  <a:lnTo>
                    <a:pt x="2878986" y="1257791"/>
                  </a:lnTo>
                  <a:lnTo>
                    <a:pt x="2917830" y="1284102"/>
                  </a:lnTo>
                  <a:lnTo>
                    <a:pt x="2949385" y="1339623"/>
                  </a:lnTo>
                  <a:lnTo>
                    <a:pt x="2948145" y="1374584"/>
                  </a:lnTo>
                  <a:lnTo>
                    <a:pt x="2907545" y="1431455"/>
                  </a:lnTo>
                  <a:lnTo>
                    <a:pt x="2873321" y="1452259"/>
                  </a:lnTo>
                  <a:lnTo>
                    <a:pt x="2835688" y="1474394"/>
                  </a:lnTo>
                  <a:lnTo>
                    <a:pt x="2795004" y="1497457"/>
                  </a:lnTo>
                  <a:lnTo>
                    <a:pt x="2751628" y="1521046"/>
                  </a:lnTo>
                  <a:lnTo>
                    <a:pt x="2705919" y="1544757"/>
                  </a:lnTo>
                  <a:lnTo>
                    <a:pt x="2658237" y="1568188"/>
                  </a:lnTo>
                  <a:lnTo>
                    <a:pt x="2608940" y="1590936"/>
                  </a:lnTo>
                  <a:lnTo>
                    <a:pt x="2558386" y="1612597"/>
                  </a:lnTo>
                  <a:lnTo>
                    <a:pt x="2506936" y="1632770"/>
                  </a:lnTo>
                  <a:lnTo>
                    <a:pt x="2454947" y="1651051"/>
                  </a:lnTo>
                  <a:lnTo>
                    <a:pt x="2402779" y="1667038"/>
                  </a:lnTo>
                  <a:lnTo>
                    <a:pt x="2350791" y="1680327"/>
                  </a:lnTo>
                  <a:lnTo>
                    <a:pt x="2299341" y="1690515"/>
                  </a:lnTo>
                  <a:lnTo>
                    <a:pt x="2248790" y="1697200"/>
                  </a:lnTo>
                  <a:lnTo>
                    <a:pt x="2199494" y="1699979"/>
                  </a:lnTo>
                  <a:lnTo>
                    <a:pt x="2151814" y="1698449"/>
                  </a:lnTo>
                  <a:lnTo>
                    <a:pt x="2106109" y="1692207"/>
                  </a:lnTo>
                  <a:lnTo>
                    <a:pt x="2050573" y="1682171"/>
                  </a:lnTo>
                  <a:lnTo>
                    <a:pt x="1999711" y="1674768"/>
                  </a:lnTo>
                  <a:lnTo>
                    <a:pt x="1952811" y="1669879"/>
                  </a:lnTo>
                  <a:lnTo>
                    <a:pt x="1909161" y="1667385"/>
                  </a:lnTo>
                  <a:lnTo>
                    <a:pt x="1868048" y="1667167"/>
                  </a:lnTo>
                  <a:lnTo>
                    <a:pt x="1828760" y="1669107"/>
                  </a:lnTo>
                  <a:lnTo>
                    <a:pt x="1790586" y="1673087"/>
                  </a:lnTo>
                  <a:lnTo>
                    <a:pt x="1752813" y="1678987"/>
                  </a:lnTo>
                  <a:lnTo>
                    <a:pt x="1714729" y="1686688"/>
                  </a:lnTo>
                  <a:lnTo>
                    <a:pt x="1675623" y="1696073"/>
                  </a:lnTo>
                  <a:lnTo>
                    <a:pt x="1634782" y="1707023"/>
                  </a:lnTo>
                  <a:lnTo>
                    <a:pt x="1591494" y="1719418"/>
                  </a:lnTo>
                  <a:lnTo>
                    <a:pt x="1494730" y="1748072"/>
                  </a:lnTo>
                  <a:lnTo>
                    <a:pt x="1439829" y="1764093"/>
                  </a:lnTo>
                  <a:lnTo>
                    <a:pt x="1379633" y="1781085"/>
                  </a:lnTo>
                  <a:lnTo>
                    <a:pt x="1313430" y="1798929"/>
                  </a:lnTo>
                  <a:lnTo>
                    <a:pt x="1240508" y="1817507"/>
                  </a:lnTo>
                  <a:lnTo>
                    <a:pt x="1194964" y="1830057"/>
                  </a:lnTo>
                  <a:lnTo>
                    <a:pt x="1149314" y="1845146"/>
                  </a:lnTo>
                  <a:lnTo>
                    <a:pt x="1103672" y="1862567"/>
                  </a:lnTo>
                  <a:lnTo>
                    <a:pt x="1058152" y="1882114"/>
                  </a:lnTo>
                  <a:lnTo>
                    <a:pt x="1012870" y="1903579"/>
                  </a:lnTo>
                  <a:lnTo>
                    <a:pt x="967940" y="1926755"/>
                  </a:lnTo>
                  <a:lnTo>
                    <a:pt x="923476" y="1951434"/>
                  </a:lnTo>
                  <a:lnTo>
                    <a:pt x="879593" y="1977411"/>
                  </a:lnTo>
                  <a:lnTo>
                    <a:pt x="836404" y="2004478"/>
                  </a:lnTo>
                  <a:lnTo>
                    <a:pt x="794025" y="2032427"/>
                  </a:lnTo>
                  <a:lnTo>
                    <a:pt x="752571" y="2061051"/>
                  </a:lnTo>
                  <a:lnTo>
                    <a:pt x="712155" y="2090143"/>
                  </a:lnTo>
                  <a:lnTo>
                    <a:pt x="672892" y="2119497"/>
                  </a:lnTo>
                  <a:lnTo>
                    <a:pt x="634896" y="2148905"/>
                  </a:lnTo>
                  <a:lnTo>
                    <a:pt x="598283" y="2178159"/>
                  </a:lnTo>
                  <a:lnTo>
                    <a:pt x="382297" y="2398473"/>
                  </a:lnTo>
                  <a:lnTo>
                    <a:pt x="190249" y="2589078"/>
                  </a:lnTo>
                  <a:lnTo>
                    <a:pt x="52647" y="2723128"/>
                  </a:lnTo>
                  <a:lnTo>
                    <a:pt x="0" y="2773777"/>
                  </a:lnTo>
                  <a:close/>
                </a:path>
              </a:pathLst>
            </a:custGeom>
            <a:solidFill>
              <a:srgbClr val="C6D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07482" y="4025538"/>
              <a:ext cx="2070735" cy="1828164"/>
            </a:xfrm>
            <a:custGeom>
              <a:avLst/>
              <a:gdLst/>
              <a:ahLst/>
              <a:cxnLst/>
              <a:rect l="l" t="t" r="r" b="b"/>
              <a:pathLst>
                <a:path w="2070734" h="1828164">
                  <a:moveTo>
                    <a:pt x="0" y="1827730"/>
                  </a:moveTo>
                  <a:lnTo>
                    <a:pt x="36844" y="1749637"/>
                  </a:lnTo>
                  <a:lnTo>
                    <a:pt x="53517" y="1712288"/>
                  </a:lnTo>
                  <a:lnTo>
                    <a:pt x="78372" y="1654244"/>
                  </a:lnTo>
                  <a:lnTo>
                    <a:pt x="93255" y="1618285"/>
                  </a:lnTo>
                  <a:lnTo>
                    <a:pt x="109448" y="1578141"/>
                  </a:lnTo>
                  <a:lnTo>
                    <a:pt x="126708" y="1534140"/>
                  </a:lnTo>
                  <a:lnTo>
                    <a:pt x="144789" y="1486611"/>
                  </a:lnTo>
                  <a:lnTo>
                    <a:pt x="163447" y="1435885"/>
                  </a:lnTo>
                  <a:lnTo>
                    <a:pt x="182437" y="1382289"/>
                  </a:lnTo>
                  <a:lnTo>
                    <a:pt x="201514" y="1326154"/>
                  </a:lnTo>
                  <a:lnTo>
                    <a:pt x="220433" y="1267809"/>
                  </a:lnTo>
                  <a:lnTo>
                    <a:pt x="238950" y="1207583"/>
                  </a:lnTo>
                  <a:lnTo>
                    <a:pt x="256820" y="1145805"/>
                  </a:lnTo>
                  <a:lnTo>
                    <a:pt x="273798" y="1082805"/>
                  </a:lnTo>
                  <a:lnTo>
                    <a:pt x="289640" y="1018912"/>
                  </a:lnTo>
                  <a:lnTo>
                    <a:pt x="304100" y="954454"/>
                  </a:lnTo>
                  <a:lnTo>
                    <a:pt x="316934" y="889762"/>
                  </a:lnTo>
                  <a:lnTo>
                    <a:pt x="327897" y="825164"/>
                  </a:lnTo>
                  <a:lnTo>
                    <a:pt x="336744" y="760990"/>
                  </a:lnTo>
                  <a:lnTo>
                    <a:pt x="343231" y="697569"/>
                  </a:lnTo>
                  <a:lnTo>
                    <a:pt x="347113" y="635231"/>
                  </a:lnTo>
                  <a:lnTo>
                    <a:pt x="348771" y="562445"/>
                  </a:lnTo>
                  <a:lnTo>
                    <a:pt x="347478" y="495770"/>
                  </a:lnTo>
                  <a:lnTo>
                    <a:pt x="343598" y="434976"/>
                  </a:lnTo>
                  <a:lnTo>
                    <a:pt x="337494" y="379832"/>
                  </a:lnTo>
                  <a:lnTo>
                    <a:pt x="329527" y="330108"/>
                  </a:lnTo>
                  <a:lnTo>
                    <a:pt x="320060" y="285573"/>
                  </a:lnTo>
                  <a:lnTo>
                    <a:pt x="309457" y="245997"/>
                  </a:lnTo>
                  <a:lnTo>
                    <a:pt x="286287" y="180799"/>
                  </a:lnTo>
                  <a:lnTo>
                    <a:pt x="243081" y="101308"/>
                  </a:lnTo>
                  <a:lnTo>
                    <a:pt x="215246" y="66931"/>
                  </a:lnTo>
                  <a:lnTo>
                    <a:pt x="170478" y="32811"/>
                  </a:lnTo>
                  <a:lnTo>
                    <a:pt x="188986" y="0"/>
                  </a:lnTo>
                  <a:lnTo>
                    <a:pt x="229821" y="27358"/>
                  </a:lnTo>
                  <a:lnTo>
                    <a:pt x="260864" y="60657"/>
                  </a:lnTo>
                  <a:lnTo>
                    <a:pt x="297377" y="115795"/>
                  </a:lnTo>
                  <a:lnTo>
                    <a:pt x="315923" y="152830"/>
                  </a:lnTo>
                  <a:lnTo>
                    <a:pt x="333724" y="196857"/>
                  </a:lnTo>
                  <a:lnTo>
                    <a:pt x="350075" y="248386"/>
                  </a:lnTo>
                  <a:lnTo>
                    <a:pt x="364272" y="307927"/>
                  </a:lnTo>
                  <a:lnTo>
                    <a:pt x="375610" y="375991"/>
                  </a:lnTo>
                  <a:lnTo>
                    <a:pt x="383386" y="453090"/>
                  </a:lnTo>
                  <a:lnTo>
                    <a:pt x="386895" y="539732"/>
                  </a:lnTo>
                  <a:lnTo>
                    <a:pt x="385433" y="636430"/>
                  </a:lnTo>
                  <a:lnTo>
                    <a:pt x="382000" y="692840"/>
                  </a:lnTo>
                  <a:lnTo>
                    <a:pt x="376457" y="750113"/>
                  </a:lnTo>
                  <a:lnTo>
                    <a:pt x="368978" y="808018"/>
                  </a:lnTo>
                  <a:lnTo>
                    <a:pt x="359739" y="866320"/>
                  </a:lnTo>
                  <a:lnTo>
                    <a:pt x="348915" y="924787"/>
                  </a:lnTo>
                  <a:lnTo>
                    <a:pt x="336683" y="983184"/>
                  </a:lnTo>
                  <a:lnTo>
                    <a:pt x="323217" y="1041280"/>
                  </a:lnTo>
                  <a:lnTo>
                    <a:pt x="308693" y="1098839"/>
                  </a:lnTo>
                  <a:lnTo>
                    <a:pt x="293287" y="1155630"/>
                  </a:lnTo>
                  <a:lnTo>
                    <a:pt x="277173" y="1211418"/>
                  </a:lnTo>
                  <a:lnTo>
                    <a:pt x="260528" y="1265970"/>
                  </a:lnTo>
                  <a:lnTo>
                    <a:pt x="243527" y="1319054"/>
                  </a:lnTo>
                  <a:lnTo>
                    <a:pt x="226345" y="1370435"/>
                  </a:lnTo>
                  <a:lnTo>
                    <a:pt x="209158" y="1419880"/>
                  </a:lnTo>
                  <a:lnTo>
                    <a:pt x="192141" y="1467156"/>
                  </a:lnTo>
                  <a:lnTo>
                    <a:pt x="175470" y="1512030"/>
                  </a:lnTo>
                  <a:lnTo>
                    <a:pt x="159320" y="1554268"/>
                  </a:lnTo>
                  <a:lnTo>
                    <a:pt x="143867" y="1593637"/>
                  </a:lnTo>
                  <a:lnTo>
                    <a:pt x="129286" y="1629904"/>
                  </a:lnTo>
                  <a:lnTo>
                    <a:pt x="103442" y="1692196"/>
                  </a:lnTo>
                  <a:lnTo>
                    <a:pt x="92531" y="1717756"/>
                  </a:lnTo>
                  <a:lnTo>
                    <a:pt x="177537" y="1660164"/>
                  </a:lnTo>
                  <a:lnTo>
                    <a:pt x="250739" y="1611242"/>
                  </a:lnTo>
                  <a:lnTo>
                    <a:pt x="334579" y="1555943"/>
                  </a:lnTo>
                  <a:lnTo>
                    <a:pt x="379796" y="1526450"/>
                  </a:lnTo>
                  <a:lnTo>
                    <a:pt x="426840" y="1496022"/>
                  </a:lnTo>
                  <a:lnTo>
                    <a:pt x="475437" y="1464875"/>
                  </a:lnTo>
                  <a:lnTo>
                    <a:pt x="525307" y="1433231"/>
                  </a:lnTo>
                  <a:lnTo>
                    <a:pt x="576173" y="1401308"/>
                  </a:lnTo>
                  <a:lnTo>
                    <a:pt x="627760" y="1369325"/>
                  </a:lnTo>
                  <a:lnTo>
                    <a:pt x="679789" y="1337502"/>
                  </a:lnTo>
                  <a:lnTo>
                    <a:pt x="731984" y="1306057"/>
                  </a:lnTo>
                  <a:lnTo>
                    <a:pt x="784067" y="1275211"/>
                  </a:lnTo>
                  <a:lnTo>
                    <a:pt x="835761" y="1245181"/>
                  </a:lnTo>
                  <a:lnTo>
                    <a:pt x="886789" y="1216188"/>
                  </a:lnTo>
                  <a:lnTo>
                    <a:pt x="936874" y="1188451"/>
                  </a:lnTo>
                  <a:lnTo>
                    <a:pt x="985739" y="1162188"/>
                  </a:lnTo>
                  <a:lnTo>
                    <a:pt x="1033107" y="1137619"/>
                  </a:lnTo>
                  <a:lnTo>
                    <a:pt x="1078701" y="1114964"/>
                  </a:lnTo>
                  <a:lnTo>
                    <a:pt x="1122242" y="1094441"/>
                  </a:lnTo>
                  <a:lnTo>
                    <a:pt x="1163455" y="1076269"/>
                  </a:lnTo>
                  <a:lnTo>
                    <a:pt x="1202063" y="1060669"/>
                  </a:lnTo>
                  <a:lnTo>
                    <a:pt x="1270351" y="1038056"/>
                  </a:lnTo>
                  <a:lnTo>
                    <a:pt x="1372140" y="1021868"/>
                  </a:lnTo>
                  <a:lnTo>
                    <a:pt x="1442817" y="1018742"/>
                  </a:lnTo>
                  <a:lnTo>
                    <a:pt x="1511202" y="1021345"/>
                  </a:lnTo>
                  <a:lnTo>
                    <a:pt x="1576986" y="1028919"/>
                  </a:lnTo>
                  <a:lnTo>
                    <a:pt x="1639863" y="1040704"/>
                  </a:lnTo>
                  <a:lnTo>
                    <a:pt x="1699523" y="1055941"/>
                  </a:lnTo>
                  <a:lnTo>
                    <a:pt x="1755660" y="1073870"/>
                  </a:lnTo>
                  <a:lnTo>
                    <a:pt x="1807966" y="1093733"/>
                  </a:lnTo>
                  <a:lnTo>
                    <a:pt x="1856132" y="1114771"/>
                  </a:lnTo>
                  <a:lnTo>
                    <a:pt x="1899852" y="1136223"/>
                  </a:lnTo>
                  <a:lnTo>
                    <a:pt x="1938817" y="1157331"/>
                  </a:lnTo>
                  <a:lnTo>
                    <a:pt x="1972719" y="1177335"/>
                  </a:lnTo>
                  <a:lnTo>
                    <a:pt x="2024106" y="1210997"/>
                  </a:lnTo>
                  <a:lnTo>
                    <a:pt x="2055525" y="1234232"/>
                  </a:lnTo>
                  <a:lnTo>
                    <a:pt x="2070132" y="1246890"/>
                  </a:lnTo>
                  <a:lnTo>
                    <a:pt x="2045710" y="1276448"/>
                  </a:lnTo>
                  <a:lnTo>
                    <a:pt x="2031102" y="1263790"/>
                  </a:lnTo>
                  <a:lnTo>
                    <a:pt x="2026865" y="1260304"/>
                  </a:lnTo>
                  <a:lnTo>
                    <a:pt x="1972691" y="1222017"/>
                  </a:lnTo>
                  <a:lnTo>
                    <a:pt x="1905603" y="1181992"/>
                  </a:lnTo>
                  <a:lnTo>
                    <a:pt x="1863840" y="1160237"/>
                  </a:lnTo>
                  <a:lnTo>
                    <a:pt x="1817077" y="1138479"/>
                  </a:lnTo>
                  <a:lnTo>
                    <a:pt x="1765670" y="1117587"/>
                  </a:lnTo>
                  <a:lnTo>
                    <a:pt x="1709978" y="1098430"/>
                  </a:lnTo>
                  <a:lnTo>
                    <a:pt x="1650358" y="1081877"/>
                  </a:lnTo>
                  <a:lnTo>
                    <a:pt x="1587169" y="1068797"/>
                  </a:lnTo>
                  <a:lnTo>
                    <a:pt x="1520768" y="1060060"/>
                  </a:lnTo>
                  <a:lnTo>
                    <a:pt x="1451513" y="1056535"/>
                  </a:lnTo>
                  <a:lnTo>
                    <a:pt x="1379763" y="1059089"/>
                  </a:lnTo>
                  <a:lnTo>
                    <a:pt x="1305875" y="1068594"/>
                  </a:lnTo>
                  <a:lnTo>
                    <a:pt x="1238067" y="1087228"/>
                  </a:lnTo>
                  <a:lnTo>
                    <a:pt x="1197989" y="1102311"/>
                  </a:lnTo>
                  <a:lnTo>
                    <a:pt x="1154326" y="1120822"/>
                  </a:lnTo>
                  <a:lnTo>
                    <a:pt x="1107473" y="1142449"/>
                  </a:lnTo>
                  <a:lnTo>
                    <a:pt x="1057828" y="1166883"/>
                  </a:lnTo>
                  <a:lnTo>
                    <a:pt x="1005787" y="1193809"/>
                  </a:lnTo>
                  <a:lnTo>
                    <a:pt x="951749" y="1222918"/>
                  </a:lnTo>
                  <a:lnTo>
                    <a:pt x="896109" y="1253898"/>
                  </a:lnTo>
                  <a:lnTo>
                    <a:pt x="839265" y="1286437"/>
                  </a:lnTo>
                  <a:lnTo>
                    <a:pt x="781613" y="1320223"/>
                  </a:lnTo>
                  <a:lnTo>
                    <a:pt x="723552" y="1354945"/>
                  </a:lnTo>
                  <a:lnTo>
                    <a:pt x="665477" y="1390291"/>
                  </a:lnTo>
                  <a:lnTo>
                    <a:pt x="607786" y="1425950"/>
                  </a:lnTo>
                  <a:lnTo>
                    <a:pt x="550875" y="1461611"/>
                  </a:lnTo>
                  <a:lnTo>
                    <a:pt x="495142" y="1496961"/>
                  </a:lnTo>
                  <a:lnTo>
                    <a:pt x="440984" y="1531689"/>
                  </a:lnTo>
                  <a:lnTo>
                    <a:pt x="388797" y="1565484"/>
                  </a:lnTo>
                  <a:lnTo>
                    <a:pt x="338979" y="1598033"/>
                  </a:lnTo>
                  <a:lnTo>
                    <a:pt x="248037" y="1658152"/>
                  </a:lnTo>
                  <a:lnTo>
                    <a:pt x="171334" y="1709551"/>
                  </a:lnTo>
                  <a:lnTo>
                    <a:pt x="58413" y="1786513"/>
                  </a:lnTo>
                  <a:lnTo>
                    <a:pt x="0" y="1827730"/>
                  </a:lnTo>
                  <a:close/>
                </a:path>
              </a:pathLst>
            </a:custGeom>
            <a:solidFill>
              <a:srgbClr val="FEF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8392855" y="9282269"/>
            <a:ext cx="2219960" cy="1005205"/>
          </a:xfrm>
          <a:custGeom>
            <a:avLst/>
            <a:gdLst/>
            <a:ahLst/>
            <a:cxnLst/>
            <a:rect l="l" t="t" r="r" b="b"/>
            <a:pathLst>
              <a:path w="2219959" h="1005204">
                <a:moveTo>
                  <a:pt x="2190377" y="663864"/>
                </a:moveTo>
                <a:lnTo>
                  <a:pt x="2197182" y="1001680"/>
                </a:lnTo>
                <a:lnTo>
                  <a:pt x="2195315" y="946463"/>
                </a:lnTo>
                <a:lnTo>
                  <a:pt x="2192445" y="890305"/>
                </a:lnTo>
                <a:lnTo>
                  <a:pt x="2188434" y="833710"/>
                </a:lnTo>
                <a:lnTo>
                  <a:pt x="2183146" y="777184"/>
                </a:lnTo>
                <a:lnTo>
                  <a:pt x="2176444" y="721233"/>
                </a:lnTo>
                <a:lnTo>
                  <a:pt x="2168190" y="666362"/>
                </a:lnTo>
                <a:lnTo>
                  <a:pt x="2158249" y="613076"/>
                </a:lnTo>
                <a:lnTo>
                  <a:pt x="2146484" y="561882"/>
                </a:lnTo>
                <a:lnTo>
                  <a:pt x="2132757" y="513284"/>
                </a:lnTo>
                <a:lnTo>
                  <a:pt x="2116933" y="467788"/>
                </a:lnTo>
                <a:lnTo>
                  <a:pt x="2098873" y="425899"/>
                </a:lnTo>
                <a:lnTo>
                  <a:pt x="2078442" y="388124"/>
                </a:lnTo>
                <a:lnTo>
                  <a:pt x="2036421" y="318683"/>
                </a:lnTo>
                <a:lnTo>
                  <a:pt x="2010302" y="280059"/>
                </a:lnTo>
                <a:lnTo>
                  <a:pt x="1981608" y="245607"/>
                </a:lnTo>
                <a:lnTo>
                  <a:pt x="1948177" y="215885"/>
                </a:lnTo>
                <a:lnTo>
                  <a:pt x="1907844" y="191453"/>
                </a:lnTo>
                <a:lnTo>
                  <a:pt x="1858449" y="172869"/>
                </a:lnTo>
                <a:lnTo>
                  <a:pt x="1837634" y="165958"/>
                </a:lnTo>
                <a:lnTo>
                  <a:pt x="1816466" y="157210"/>
                </a:lnTo>
                <a:lnTo>
                  <a:pt x="1794421" y="146900"/>
                </a:lnTo>
                <a:lnTo>
                  <a:pt x="1747692" y="123743"/>
                </a:lnTo>
                <a:lnTo>
                  <a:pt x="1722615" y="111719"/>
                </a:lnTo>
                <a:lnTo>
                  <a:pt x="1665728" y="87302"/>
                </a:lnTo>
                <a:lnTo>
                  <a:pt x="1597610" y="64098"/>
                </a:lnTo>
                <a:lnTo>
                  <a:pt x="1558491" y="53592"/>
                </a:lnTo>
                <a:lnTo>
                  <a:pt x="1515548" y="44158"/>
                </a:lnTo>
                <a:lnTo>
                  <a:pt x="1468441" y="36052"/>
                </a:lnTo>
                <a:lnTo>
                  <a:pt x="1416833" y="29531"/>
                </a:lnTo>
                <a:lnTo>
                  <a:pt x="1360383" y="24850"/>
                </a:lnTo>
                <a:lnTo>
                  <a:pt x="1298754" y="22267"/>
                </a:lnTo>
                <a:lnTo>
                  <a:pt x="1231607" y="22036"/>
                </a:lnTo>
                <a:lnTo>
                  <a:pt x="1158602" y="24415"/>
                </a:lnTo>
                <a:lnTo>
                  <a:pt x="1079401" y="29659"/>
                </a:lnTo>
                <a:lnTo>
                  <a:pt x="993666" y="38025"/>
                </a:lnTo>
                <a:lnTo>
                  <a:pt x="948176" y="44806"/>
                </a:lnTo>
                <a:lnTo>
                  <a:pt x="902738" y="55059"/>
                </a:lnTo>
                <a:lnTo>
                  <a:pt x="857374" y="68760"/>
                </a:lnTo>
                <a:lnTo>
                  <a:pt x="812107" y="85885"/>
                </a:lnTo>
                <a:lnTo>
                  <a:pt x="766959" y="106412"/>
                </a:lnTo>
                <a:lnTo>
                  <a:pt x="721954" y="130316"/>
                </a:lnTo>
                <a:lnTo>
                  <a:pt x="677113" y="157574"/>
                </a:lnTo>
                <a:lnTo>
                  <a:pt x="632460" y="188163"/>
                </a:lnTo>
                <a:lnTo>
                  <a:pt x="588018" y="222058"/>
                </a:lnTo>
                <a:lnTo>
                  <a:pt x="552625" y="251753"/>
                </a:lnTo>
                <a:lnTo>
                  <a:pt x="517387" y="283577"/>
                </a:lnTo>
                <a:lnTo>
                  <a:pt x="482330" y="317497"/>
                </a:lnTo>
                <a:lnTo>
                  <a:pt x="447481" y="353479"/>
                </a:lnTo>
                <a:lnTo>
                  <a:pt x="412868" y="391492"/>
                </a:lnTo>
                <a:lnTo>
                  <a:pt x="378518" y="431501"/>
                </a:lnTo>
                <a:lnTo>
                  <a:pt x="344458" y="473475"/>
                </a:lnTo>
                <a:lnTo>
                  <a:pt x="310714" y="517380"/>
                </a:lnTo>
                <a:lnTo>
                  <a:pt x="277315" y="563183"/>
                </a:lnTo>
                <a:lnTo>
                  <a:pt x="249764" y="603062"/>
                </a:lnTo>
                <a:lnTo>
                  <a:pt x="222949" y="643414"/>
                </a:lnTo>
                <a:lnTo>
                  <a:pt x="196869" y="684227"/>
                </a:lnTo>
                <a:lnTo>
                  <a:pt x="171525" y="725490"/>
                </a:lnTo>
                <a:lnTo>
                  <a:pt x="146915" y="767188"/>
                </a:lnTo>
                <a:lnTo>
                  <a:pt x="123039" y="809310"/>
                </a:lnTo>
                <a:lnTo>
                  <a:pt x="99898" y="851842"/>
                </a:lnTo>
                <a:lnTo>
                  <a:pt x="77490" y="894773"/>
                </a:lnTo>
                <a:lnTo>
                  <a:pt x="55816" y="938088"/>
                </a:lnTo>
                <a:lnTo>
                  <a:pt x="34876" y="981777"/>
                </a:lnTo>
                <a:lnTo>
                  <a:pt x="24347" y="1004729"/>
                </a:lnTo>
                <a:lnTo>
                  <a:pt x="0" y="1004729"/>
                </a:lnTo>
                <a:lnTo>
                  <a:pt x="30208" y="939530"/>
                </a:lnTo>
                <a:lnTo>
                  <a:pt x="52410" y="894496"/>
                </a:lnTo>
                <a:lnTo>
                  <a:pt x="75435" y="849893"/>
                </a:lnTo>
                <a:lnTo>
                  <a:pt x="99275" y="805733"/>
                </a:lnTo>
                <a:lnTo>
                  <a:pt x="123925" y="762025"/>
                </a:lnTo>
                <a:lnTo>
                  <a:pt x="149376" y="718779"/>
                </a:lnTo>
                <a:lnTo>
                  <a:pt x="175620" y="676007"/>
                </a:lnTo>
                <a:lnTo>
                  <a:pt x="202652" y="633717"/>
                </a:lnTo>
                <a:lnTo>
                  <a:pt x="230462" y="591921"/>
                </a:lnTo>
                <a:lnTo>
                  <a:pt x="259043" y="550629"/>
                </a:lnTo>
                <a:lnTo>
                  <a:pt x="292827" y="504275"/>
                </a:lnTo>
                <a:lnTo>
                  <a:pt x="326993" y="459851"/>
                </a:lnTo>
                <a:lnTo>
                  <a:pt x="361508" y="417381"/>
                </a:lnTo>
                <a:lnTo>
                  <a:pt x="396342" y="376889"/>
                </a:lnTo>
                <a:lnTo>
                  <a:pt x="431461" y="338398"/>
                </a:lnTo>
                <a:lnTo>
                  <a:pt x="466834" y="301931"/>
                </a:lnTo>
                <a:lnTo>
                  <a:pt x="502430" y="267513"/>
                </a:lnTo>
                <a:lnTo>
                  <a:pt x="538215" y="235168"/>
                </a:lnTo>
                <a:lnTo>
                  <a:pt x="574158" y="204919"/>
                </a:lnTo>
                <a:lnTo>
                  <a:pt x="619748" y="170125"/>
                </a:lnTo>
                <a:lnTo>
                  <a:pt x="665621" y="138752"/>
                </a:lnTo>
                <a:lnTo>
                  <a:pt x="711738" y="110815"/>
                </a:lnTo>
                <a:lnTo>
                  <a:pt x="758064" y="86328"/>
                </a:lnTo>
                <a:lnTo>
                  <a:pt x="804562" y="65305"/>
                </a:lnTo>
                <a:lnTo>
                  <a:pt x="851195" y="47762"/>
                </a:lnTo>
                <a:lnTo>
                  <a:pt x="897926" y="33713"/>
                </a:lnTo>
                <a:lnTo>
                  <a:pt x="944718" y="23173"/>
                </a:lnTo>
                <a:lnTo>
                  <a:pt x="991536" y="16156"/>
                </a:lnTo>
                <a:lnTo>
                  <a:pt x="1078497" y="7685"/>
                </a:lnTo>
                <a:lnTo>
                  <a:pt x="1158849" y="2387"/>
                </a:lnTo>
                <a:lnTo>
                  <a:pt x="1232933" y="0"/>
                </a:lnTo>
                <a:lnTo>
                  <a:pt x="1301091" y="263"/>
                </a:lnTo>
                <a:lnTo>
                  <a:pt x="1363666" y="2918"/>
                </a:lnTo>
                <a:lnTo>
                  <a:pt x="1420999" y="7702"/>
                </a:lnTo>
                <a:lnTo>
                  <a:pt x="1473432" y="14357"/>
                </a:lnTo>
                <a:lnTo>
                  <a:pt x="1521308" y="22621"/>
                </a:lnTo>
                <a:lnTo>
                  <a:pt x="1564968" y="32234"/>
                </a:lnTo>
                <a:lnTo>
                  <a:pt x="1604754" y="42936"/>
                </a:lnTo>
                <a:lnTo>
                  <a:pt x="1674073" y="66564"/>
                </a:lnTo>
                <a:lnTo>
                  <a:pt x="1732002" y="91423"/>
                </a:lnTo>
                <a:lnTo>
                  <a:pt x="1803938" y="126701"/>
                </a:lnTo>
                <a:lnTo>
                  <a:pt x="1825203" y="136737"/>
                </a:lnTo>
                <a:lnTo>
                  <a:pt x="1845379" y="145109"/>
                </a:lnTo>
                <a:lnTo>
                  <a:pt x="1864773" y="151391"/>
                </a:lnTo>
                <a:lnTo>
                  <a:pt x="1918054" y="171582"/>
                </a:lnTo>
                <a:lnTo>
                  <a:pt x="1961560" y="198011"/>
                </a:lnTo>
                <a:lnTo>
                  <a:pt x="1997479" y="229836"/>
                </a:lnTo>
                <a:lnTo>
                  <a:pt x="2028000" y="266218"/>
                </a:lnTo>
                <a:lnTo>
                  <a:pt x="2055311" y="306316"/>
                </a:lnTo>
                <a:lnTo>
                  <a:pt x="2097904" y="375932"/>
                </a:lnTo>
                <a:lnTo>
                  <a:pt x="2117982" y="412926"/>
                </a:lnTo>
                <a:lnTo>
                  <a:pt x="2135830" y="453672"/>
                </a:lnTo>
                <a:lnTo>
                  <a:pt x="2151569" y="497725"/>
                </a:lnTo>
                <a:lnTo>
                  <a:pt x="2165324" y="544641"/>
                </a:lnTo>
                <a:lnTo>
                  <a:pt x="2177218" y="593977"/>
                </a:lnTo>
                <a:lnTo>
                  <a:pt x="2187374" y="645287"/>
                </a:lnTo>
                <a:lnTo>
                  <a:pt x="2190377" y="663864"/>
                </a:lnTo>
                <a:close/>
              </a:path>
              <a:path w="2219959" h="1005204">
                <a:moveTo>
                  <a:pt x="2219678" y="1004729"/>
                </a:moveTo>
                <a:lnTo>
                  <a:pt x="2197238" y="1004729"/>
                </a:lnTo>
                <a:lnTo>
                  <a:pt x="2190377" y="663864"/>
                </a:lnTo>
                <a:lnTo>
                  <a:pt x="2195915" y="698127"/>
                </a:lnTo>
                <a:lnTo>
                  <a:pt x="2202966" y="752053"/>
                </a:lnTo>
                <a:lnTo>
                  <a:pt x="2208648" y="806621"/>
                </a:lnTo>
                <a:lnTo>
                  <a:pt x="2213085" y="861385"/>
                </a:lnTo>
                <a:lnTo>
                  <a:pt x="2216401" y="915902"/>
                </a:lnTo>
                <a:lnTo>
                  <a:pt x="2218720" y="969726"/>
                </a:lnTo>
                <a:lnTo>
                  <a:pt x="2219678" y="1004729"/>
                </a:lnTo>
                <a:close/>
              </a:path>
            </a:pathLst>
          </a:custGeom>
          <a:solidFill>
            <a:srgbClr val="183C3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83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028700"/>
            <a:ext cx="8658225" cy="9258300"/>
            <a:chOff x="0" y="1028700"/>
            <a:chExt cx="8658225" cy="9258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028700"/>
              <a:ext cx="7629524" cy="8229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142227"/>
              <a:ext cx="2648585" cy="3145155"/>
            </a:xfrm>
            <a:custGeom>
              <a:avLst/>
              <a:gdLst/>
              <a:ahLst/>
              <a:cxnLst/>
              <a:rect l="l" t="t" r="r" b="b"/>
              <a:pathLst>
                <a:path w="2648585" h="3145154">
                  <a:moveTo>
                    <a:pt x="2474956" y="1202479"/>
                  </a:moveTo>
                  <a:lnTo>
                    <a:pt x="938669" y="1662966"/>
                  </a:lnTo>
                  <a:lnTo>
                    <a:pt x="950671" y="1654865"/>
                  </a:lnTo>
                  <a:lnTo>
                    <a:pt x="960380" y="1637917"/>
                  </a:lnTo>
                  <a:lnTo>
                    <a:pt x="974465" y="1573848"/>
                  </a:lnTo>
                  <a:lnTo>
                    <a:pt x="979617" y="1524913"/>
                  </a:lnTo>
                  <a:lnTo>
                    <a:pt x="984025" y="1463501"/>
                  </a:lnTo>
                  <a:lnTo>
                    <a:pt x="988076" y="1388703"/>
                  </a:lnTo>
                  <a:lnTo>
                    <a:pt x="992159" y="1299613"/>
                  </a:lnTo>
                  <a:lnTo>
                    <a:pt x="996685" y="1197337"/>
                  </a:lnTo>
                  <a:lnTo>
                    <a:pt x="999009" y="1150331"/>
                  </a:lnTo>
                  <a:lnTo>
                    <a:pt x="1001749" y="1105506"/>
                  </a:lnTo>
                  <a:lnTo>
                    <a:pt x="1005187" y="1062434"/>
                  </a:lnTo>
                  <a:lnTo>
                    <a:pt x="1009606" y="1020686"/>
                  </a:lnTo>
                  <a:lnTo>
                    <a:pt x="1015287" y="979832"/>
                  </a:lnTo>
                  <a:lnTo>
                    <a:pt x="1022513" y="939444"/>
                  </a:lnTo>
                  <a:lnTo>
                    <a:pt x="1031566" y="899092"/>
                  </a:lnTo>
                  <a:lnTo>
                    <a:pt x="1042727" y="858347"/>
                  </a:lnTo>
                  <a:lnTo>
                    <a:pt x="1056280" y="816780"/>
                  </a:lnTo>
                  <a:lnTo>
                    <a:pt x="1072505" y="773961"/>
                  </a:lnTo>
                  <a:lnTo>
                    <a:pt x="1091686" y="729462"/>
                  </a:lnTo>
                  <a:lnTo>
                    <a:pt x="1114103" y="682854"/>
                  </a:lnTo>
                  <a:lnTo>
                    <a:pt x="1140040" y="633706"/>
                  </a:lnTo>
                  <a:lnTo>
                    <a:pt x="1169778" y="581591"/>
                  </a:lnTo>
                  <a:lnTo>
                    <a:pt x="1203599" y="526079"/>
                  </a:lnTo>
                  <a:lnTo>
                    <a:pt x="1241786" y="466740"/>
                  </a:lnTo>
                  <a:lnTo>
                    <a:pt x="1284620" y="403146"/>
                  </a:lnTo>
                  <a:lnTo>
                    <a:pt x="1314909" y="361464"/>
                  </a:lnTo>
                  <a:lnTo>
                    <a:pt x="1347155" y="321550"/>
                  </a:lnTo>
                  <a:lnTo>
                    <a:pt x="1381280" y="283472"/>
                  </a:lnTo>
                  <a:lnTo>
                    <a:pt x="1417206" y="247294"/>
                  </a:lnTo>
                  <a:lnTo>
                    <a:pt x="1454853" y="213082"/>
                  </a:lnTo>
                  <a:lnTo>
                    <a:pt x="1494142" y="180902"/>
                  </a:lnTo>
                  <a:lnTo>
                    <a:pt x="1534996" y="150820"/>
                  </a:lnTo>
                  <a:lnTo>
                    <a:pt x="1577335" y="122902"/>
                  </a:lnTo>
                  <a:lnTo>
                    <a:pt x="1621081" y="97213"/>
                  </a:lnTo>
                  <a:lnTo>
                    <a:pt x="1666154" y="73819"/>
                  </a:lnTo>
                  <a:lnTo>
                    <a:pt x="1712477" y="52786"/>
                  </a:lnTo>
                  <a:lnTo>
                    <a:pt x="1759970" y="34180"/>
                  </a:lnTo>
                  <a:lnTo>
                    <a:pt x="1808555" y="18067"/>
                  </a:lnTo>
                  <a:lnTo>
                    <a:pt x="1858153" y="4512"/>
                  </a:lnTo>
                  <a:lnTo>
                    <a:pt x="1890736" y="0"/>
                  </a:lnTo>
                  <a:lnTo>
                    <a:pt x="1921670" y="3688"/>
                  </a:lnTo>
                  <a:lnTo>
                    <a:pt x="1982012" y="39544"/>
                  </a:lnTo>
                  <a:lnTo>
                    <a:pt x="2013131" y="73647"/>
                  </a:lnTo>
                  <a:lnTo>
                    <a:pt x="2046023" y="119825"/>
                  </a:lnTo>
                  <a:lnTo>
                    <a:pt x="2081543" y="179046"/>
                  </a:lnTo>
                  <a:lnTo>
                    <a:pt x="2120546" y="252278"/>
                  </a:lnTo>
                  <a:lnTo>
                    <a:pt x="2151423" y="314362"/>
                  </a:lnTo>
                  <a:lnTo>
                    <a:pt x="2183492" y="383309"/>
                  </a:lnTo>
                  <a:lnTo>
                    <a:pt x="2199892" y="420201"/>
                  </a:lnTo>
                  <a:lnTo>
                    <a:pt x="2216493" y="458620"/>
                  </a:lnTo>
                  <a:lnTo>
                    <a:pt x="2233262" y="498505"/>
                  </a:lnTo>
                  <a:lnTo>
                    <a:pt x="2250165" y="539792"/>
                  </a:lnTo>
                  <a:lnTo>
                    <a:pt x="2267172" y="582420"/>
                  </a:lnTo>
                  <a:lnTo>
                    <a:pt x="2284248" y="626325"/>
                  </a:lnTo>
                  <a:lnTo>
                    <a:pt x="2301362" y="671445"/>
                  </a:lnTo>
                  <a:lnTo>
                    <a:pt x="2318480" y="717717"/>
                  </a:lnTo>
                  <a:lnTo>
                    <a:pt x="2335570" y="765078"/>
                  </a:lnTo>
                  <a:lnTo>
                    <a:pt x="2352600" y="813467"/>
                  </a:lnTo>
                  <a:lnTo>
                    <a:pt x="2369537" y="862819"/>
                  </a:lnTo>
                  <a:lnTo>
                    <a:pt x="2386348" y="913073"/>
                  </a:lnTo>
                  <a:lnTo>
                    <a:pt x="2403124" y="964556"/>
                  </a:lnTo>
                  <a:lnTo>
                    <a:pt x="2419823" y="1017205"/>
                  </a:lnTo>
                  <a:lnTo>
                    <a:pt x="2433624" y="1061897"/>
                  </a:lnTo>
                  <a:lnTo>
                    <a:pt x="2454152" y="1130326"/>
                  </a:lnTo>
                  <a:lnTo>
                    <a:pt x="2467374" y="1175674"/>
                  </a:lnTo>
                  <a:lnTo>
                    <a:pt x="2474956" y="1202479"/>
                  </a:lnTo>
                  <a:close/>
                </a:path>
                <a:path w="2648585" h="3145154">
                  <a:moveTo>
                    <a:pt x="2339992" y="3144772"/>
                  </a:moveTo>
                  <a:lnTo>
                    <a:pt x="0" y="3144772"/>
                  </a:lnTo>
                  <a:lnTo>
                    <a:pt x="0" y="1061668"/>
                  </a:lnTo>
                  <a:lnTo>
                    <a:pt x="13512" y="1065786"/>
                  </a:lnTo>
                  <a:lnTo>
                    <a:pt x="64266" y="1081857"/>
                  </a:lnTo>
                  <a:lnTo>
                    <a:pt x="116887" y="1099276"/>
                  </a:lnTo>
                  <a:lnTo>
                    <a:pt x="170993" y="1118108"/>
                  </a:lnTo>
                  <a:lnTo>
                    <a:pt x="226201" y="1138416"/>
                  </a:lnTo>
                  <a:lnTo>
                    <a:pt x="282132" y="1160262"/>
                  </a:lnTo>
                  <a:lnTo>
                    <a:pt x="338403" y="1183713"/>
                  </a:lnTo>
                  <a:lnTo>
                    <a:pt x="394633" y="1208829"/>
                  </a:lnTo>
                  <a:lnTo>
                    <a:pt x="450442" y="1235677"/>
                  </a:lnTo>
                  <a:lnTo>
                    <a:pt x="505447" y="1264318"/>
                  </a:lnTo>
                  <a:lnTo>
                    <a:pt x="559268" y="1294817"/>
                  </a:lnTo>
                  <a:lnTo>
                    <a:pt x="611522" y="1327238"/>
                  </a:lnTo>
                  <a:lnTo>
                    <a:pt x="661830" y="1361643"/>
                  </a:lnTo>
                  <a:lnTo>
                    <a:pt x="703189" y="1392799"/>
                  </a:lnTo>
                  <a:lnTo>
                    <a:pt x="742798" y="1425912"/>
                  </a:lnTo>
                  <a:lnTo>
                    <a:pt x="780568" y="1460933"/>
                  </a:lnTo>
                  <a:lnTo>
                    <a:pt x="816407" y="1497814"/>
                  </a:lnTo>
                  <a:lnTo>
                    <a:pt x="850227" y="1536506"/>
                  </a:lnTo>
                  <a:lnTo>
                    <a:pt x="881937" y="1576961"/>
                  </a:lnTo>
                  <a:lnTo>
                    <a:pt x="911448" y="1619130"/>
                  </a:lnTo>
                  <a:lnTo>
                    <a:pt x="938669" y="1662966"/>
                  </a:lnTo>
                  <a:lnTo>
                    <a:pt x="2474956" y="1202479"/>
                  </a:lnTo>
                  <a:lnTo>
                    <a:pt x="2497763" y="1284833"/>
                  </a:lnTo>
                  <a:lnTo>
                    <a:pt x="2512394" y="1340044"/>
                  </a:lnTo>
                  <a:lnTo>
                    <a:pt x="2526605" y="1395592"/>
                  </a:lnTo>
                  <a:lnTo>
                    <a:pt x="2540364" y="1451416"/>
                  </a:lnTo>
                  <a:lnTo>
                    <a:pt x="2553639" y="1507452"/>
                  </a:lnTo>
                  <a:lnTo>
                    <a:pt x="2566397" y="1563638"/>
                  </a:lnTo>
                  <a:lnTo>
                    <a:pt x="2578604" y="1619911"/>
                  </a:lnTo>
                  <a:lnTo>
                    <a:pt x="2590230" y="1676208"/>
                  </a:lnTo>
                  <a:lnTo>
                    <a:pt x="2601240" y="1732467"/>
                  </a:lnTo>
                  <a:lnTo>
                    <a:pt x="2611603" y="1788625"/>
                  </a:lnTo>
                  <a:lnTo>
                    <a:pt x="2623492" y="1860105"/>
                  </a:lnTo>
                  <a:lnTo>
                    <a:pt x="2632920" y="1929119"/>
                  </a:lnTo>
                  <a:lnTo>
                    <a:pt x="2639991" y="1995745"/>
                  </a:lnTo>
                  <a:lnTo>
                    <a:pt x="2644809" y="2060063"/>
                  </a:lnTo>
                  <a:lnTo>
                    <a:pt x="2647479" y="2122153"/>
                  </a:lnTo>
                  <a:lnTo>
                    <a:pt x="2648102" y="2182095"/>
                  </a:lnTo>
                  <a:lnTo>
                    <a:pt x="2646784" y="2239968"/>
                  </a:lnTo>
                  <a:lnTo>
                    <a:pt x="2643628" y="2295852"/>
                  </a:lnTo>
                  <a:lnTo>
                    <a:pt x="2638738" y="2349826"/>
                  </a:lnTo>
                  <a:lnTo>
                    <a:pt x="2632217" y="2401971"/>
                  </a:lnTo>
                  <a:lnTo>
                    <a:pt x="2624170" y="2452365"/>
                  </a:lnTo>
                  <a:lnTo>
                    <a:pt x="2614700" y="2501089"/>
                  </a:lnTo>
                  <a:lnTo>
                    <a:pt x="2603911" y="2548222"/>
                  </a:lnTo>
                  <a:lnTo>
                    <a:pt x="2591907" y="2593844"/>
                  </a:lnTo>
                  <a:lnTo>
                    <a:pt x="2578792" y="2638034"/>
                  </a:lnTo>
                  <a:lnTo>
                    <a:pt x="2564668" y="2680873"/>
                  </a:lnTo>
                  <a:lnTo>
                    <a:pt x="2549641" y="2722439"/>
                  </a:lnTo>
                  <a:lnTo>
                    <a:pt x="2533814" y="2762813"/>
                  </a:lnTo>
                  <a:lnTo>
                    <a:pt x="2517290" y="2802074"/>
                  </a:lnTo>
                  <a:lnTo>
                    <a:pt x="2500174" y="2840301"/>
                  </a:lnTo>
                  <a:lnTo>
                    <a:pt x="2482569" y="2877575"/>
                  </a:lnTo>
                  <a:lnTo>
                    <a:pt x="2464580" y="2913975"/>
                  </a:lnTo>
                  <a:lnTo>
                    <a:pt x="2446309" y="2949581"/>
                  </a:lnTo>
                  <a:lnTo>
                    <a:pt x="2427860" y="2984472"/>
                  </a:lnTo>
                  <a:lnTo>
                    <a:pt x="2409338" y="3018728"/>
                  </a:lnTo>
                  <a:lnTo>
                    <a:pt x="2339992" y="3144772"/>
                  </a:lnTo>
                  <a:close/>
                </a:path>
              </a:pathLst>
            </a:custGeom>
            <a:solidFill>
              <a:srgbClr val="C6D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455512" y="0"/>
            <a:ext cx="4832985" cy="3456304"/>
            <a:chOff x="13455512" y="0"/>
            <a:chExt cx="4832985" cy="3456304"/>
          </a:xfrm>
        </p:grpSpPr>
        <p:sp>
          <p:nvSpPr>
            <p:cNvPr id="7" name="object 7"/>
            <p:cNvSpPr/>
            <p:nvPr/>
          </p:nvSpPr>
          <p:spPr>
            <a:xfrm>
              <a:off x="14758528" y="0"/>
              <a:ext cx="3529965" cy="3456304"/>
            </a:xfrm>
            <a:custGeom>
              <a:avLst/>
              <a:gdLst/>
              <a:ahLst/>
              <a:cxnLst/>
              <a:rect l="l" t="t" r="r" b="b"/>
              <a:pathLst>
                <a:path w="3529965" h="3456304">
                  <a:moveTo>
                    <a:pt x="143265" y="1667339"/>
                  </a:moveTo>
                  <a:lnTo>
                    <a:pt x="75831" y="1658224"/>
                  </a:lnTo>
                  <a:lnTo>
                    <a:pt x="27493" y="1631136"/>
                  </a:lnTo>
                  <a:lnTo>
                    <a:pt x="2648" y="1582734"/>
                  </a:lnTo>
                  <a:lnTo>
                    <a:pt x="0" y="1554668"/>
                  </a:lnTo>
                  <a:lnTo>
                    <a:pt x="2947" y="1527606"/>
                  </a:lnTo>
                  <a:lnTo>
                    <a:pt x="24684" y="1476339"/>
                  </a:lnTo>
                  <a:lnTo>
                    <a:pt x="65968" y="1428613"/>
                  </a:lnTo>
                  <a:lnTo>
                    <a:pt x="124908" y="1384107"/>
                  </a:lnTo>
                  <a:lnTo>
                    <a:pt x="160409" y="1362962"/>
                  </a:lnTo>
                  <a:lnTo>
                    <a:pt x="199615" y="1342502"/>
                  </a:lnTo>
                  <a:lnTo>
                    <a:pt x="242289" y="1322688"/>
                  </a:lnTo>
                  <a:lnTo>
                    <a:pt x="288195" y="1303479"/>
                  </a:lnTo>
                  <a:lnTo>
                    <a:pt x="337098" y="1284836"/>
                  </a:lnTo>
                  <a:lnTo>
                    <a:pt x="388760" y="1266718"/>
                  </a:lnTo>
                  <a:lnTo>
                    <a:pt x="442945" y="1249086"/>
                  </a:lnTo>
                  <a:lnTo>
                    <a:pt x="499417" y="1231899"/>
                  </a:lnTo>
                  <a:lnTo>
                    <a:pt x="557939" y="1215118"/>
                  </a:lnTo>
                  <a:lnTo>
                    <a:pt x="618276" y="1198703"/>
                  </a:lnTo>
                  <a:lnTo>
                    <a:pt x="680191" y="1182614"/>
                  </a:lnTo>
                  <a:lnTo>
                    <a:pt x="743446" y="1166810"/>
                  </a:lnTo>
                  <a:lnTo>
                    <a:pt x="1080336" y="1098397"/>
                  </a:lnTo>
                  <a:lnTo>
                    <a:pt x="1406482" y="1049768"/>
                  </a:lnTo>
                  <a:lnTo>
                    <a:pt x="1652817" y="1020731"/>
                  </a:lnTo>
                  <a:lnTo>
                    <a:pt x="1750277" y="1011095"/>
                  </a:lnTo>
                  <a:lnTo>
                    <a:pt x="1660076" y="938520"/>
                  </a:lnTo>
                  <a:lnTo>
                    <a:pt x="1443061" y="768558"/>
                  </a:lnTo>
                  <a:lnTo>
                    <a:pt x="1179618" y="572858"/>
                  </a:lnTo>
                  <a:lnTo>
                    <a:pt x="950133" y="423065"/>
                  </a:lnTo>
                  <a:lnTo>
                    <a:pt x="908900" y="397704"/>
                  </a:lnTo>
                  <a:lnTo>
                    <a:pt x="867960" y="367773"/>
                  </a:lnTo>
                  <a:lnTo>
                    <a:pt x="827643" y="333863"/>
                  </a:lnTo>
                  <a:lnTo>
                    <a:pt x="788279" y="296563"/>
                  </a:lnTo>
                  <a:lnTo>
                    <a:pt x="750200" y="256463"/>
                  </a:lnTo>
                  <a:lnTo>
                    <a:pt x="713736" y="214155"/>
                  </a:lnTo>
                  <a:lnTo>
                    <a:pt x="679217" y="170227"/>
                  </a:lnTo>
                  <a:lnTo>
                    <a:pt x="646974" y="125271"/>
                  </a:lnTo>
                  <a:lnTo>
                    <a:pt x="617337" y="79877"/>
                  </a:lnTo>
                  <a:lnTo>
                    <a:pt x="590637" y="34634"/>
                  </a:lnTo>
                  <a:lnTo>
                    <a:pt x="572400" y="0"/>
                  </a:lnTo>
                  <a:lnTo>
                    <a:pt x="1225437" y="0"/>
                  </a:lnTo>
                  <a:lnTo>
                    <a:pt x="1513406" y="301157"/>
                  </a:lnTo>
                  <a:lnTo>
                    <a:pt x="1834180" y="660032"/>
                  </a:lnTo>
                  <a:lnTo>
                    <a:pt x="1975382" y="822598"/>
                  </a:lnTo>
                  <a:lnTo>
                    <a:pt x="2703015" y="822598"/>
                  </a:lnTo>
                  <a:lnTo>
                    <a:pt x="2689577" y="871770"/>
                  </a:lnTo>
                  <a:lnTo>
                    <a:pt x="3182038" y="871770"/>
                  </a:lnTo>
                  <a:lnTo>
                    <a:pt x="2810315" y="1080757"/>
                  </a:lnTo>
                  <a:lnTo>
                    <a:pt x="3529471" y="1174872"/>
                  </a:lnTo>
                  <a:lnTo>
                    <a:pt x="3529471" y="1343014"/>
                  </a:lnTo>
                  <a:lnTo>
                    <a:pt x="2877846" y="1343014"/>
                  </a:lnTo>
                  <a:lnTo>
                    <a:pt x="1803484" y="1343014"/>
                  </a:lnTo>
                  <a:lnTo>
                    <a:pt x="1672674" y="1360174"/>
                  </a:lnTo>
                  <a:lnTo>
                    <a:pt x="1366321" y="1403456"/>
                  </a:lnTo>
                  <a:lnTo>
                    <a:pt x="1013540" y="1460569"/>
                  </a:lnTo>
                  <a:lnTo>
                    <a:pt x="743446" y="1519218"/>
                  </a:lnTo>
                  <a:lnTo>
                    <a:pt x="702706" y="1531680"/>
                  </a:lnTo>
                  <a:lnTo>
                    <a:pt x="516045" y="1590884"/>
                  </a:lnTo>
                  <a:lnTo>
                    <a:pt x="466202" y="1605936"/>
                  </a:lnTo>
                  <a:lnTo>
                    <a:pt x="416187" y="1620253"/>
                  </a:lnTo>
                  <a:lnTo>
                    <a:pt x="366550" y="1633418"/>
                  </a:lnTo>
                  <a:lnTo>
                    <a:pt x="317840" y="1645013"/>
                  </a:lnTo>
                  <a:lnTo>
                    <a:pt x="270607" y="1654620"/>
                  </a:lnTo>
                  <a:lnTo>
                    <a:pt x="225401" y="1661821"/>
                  </a:lnTo>
                  <a:lnTo>
                    <a:pt x="182770" y="1666200"/>
                  </a:lnTo>
                  <a:lnTo>
                    <a:pt x="143265" y="1667339"/>
                  </a:lnTo>
                  <a:close/>
                </a:path>
                <a:path w="3529965" h="3456304">
                  <a:moveTo>
                    <a:pt x="2703015" y="822598"/>
                  </a:moveTo>
                  <a:lnTo>
                    <a:pt x="1975382" y="822598"/>
                  </a:lnTo>
                  <a:lnTo>
                    <a:pt x="1905804" y="580829"/>
                  </a:lnTo>
                  <a:lnTo>
                    <a:pt x="1900496" y="563314"/>
                  </a:lnTo>
                  <a:lnTo>
                    <a:pt x="1883535" y="511465"/>
                  </a:lnTo>
                  <a:lnTo>
                    <a:pt x="1859130" y="439948"/>
                  </a:lnTo>
                  <a:lnTo>
                    <a:pt x="1844468" y="397704"/>
                  </a:lnTo>
                  <a:lnTo>
                    <a:pt x="1828502" y="352066"/>
                  </a:lnTo>
                  <a:lnTo>
                    <a:pt x="1811235" y="303020"/>
                  </a:lnTo>
                  <a:lnTo>
                    <a:pt x="1792869" y="251123"/>
                  </a:lnTo>
                  <a:lnTo>
                    <a:pt x="1773557" y="196786"/>
                  </a:lnTo>
                  <a:lnTo>
                    <a:pt x="1753452" y="140424"/>
                  </a:lnTo>
                  <a:lnTo>
                    <a:pt x="1703097" y="0"/>
                  </a:lnTo>
                  <a:lnTo>
                    <a:pt x="2086444" y="0"/>
                  </a:lnTo>
                  <a:lnTo>
                    <a:pt x="2239208" y="380071"/>
                  </a:lnTo>
                  <a:lnTo>
                    <a:pt x="2319178" y="580829"/>
                  </a:lnTo>
                  <a:lnTo>
                    <a:pt x="2768648" y="580829"/>
                  </a:lnTo>
                  <a:lnTo>
                    <a:pt x="2737572" y="696142"/>
                  </a:lnTo>
                  <a:lnTo>
                    <a:pt x="2703015" y="822598"/>
                  </a:lnTo>
                  <a:close/>
                </a:path>
                <a:path w="3529965" h="3456304">
                  <a:moveTo>
                    <a:pt x="2768648" y="580829"/>
                  </a:moveTo>
                  <a:lnTo>
                    <a:pt x="2319178" y="580829"/>
                  </a:lnTo>
                  <a:lnTo>
                    <a:pt x="2377820" y="410003"/>
                  </a:lnTo>
                  <a:lnTo>
                    <a:pt x="2512052" y="24045"/>
                  </a:lnTo>
                  <a:lnTo>
                    <a:pt x="2520661" y="0"/>
                  </a:lnTo>
                  <a:lnTo>
                    <a:pt x="2863188" y="227802"/>
                  </a:lnTo>
                  <a:lnTo>
                    <a:pt x="2844848" y="298082"/>
                  </a:lnTo>
                  <a:lnTo>
                    <a:pt x="2768648" y="580829"/>
                  </a:lnTo>
                  <a:close/>
                </a:path>
                <a:path w="3529965" h="3456304">
                  <a:moveTo>
                    <a:pt x="3224124" y="467848"/>
                  </a:moveTo>
                  <a:lnTo>
                    <a:pt x="2863188" y="227802"/>
                  </a:lnTo>
                  <a:lnTo>
                    <a:pt x="2922636" y="0"/>
                  </a:lnTo>
                  <a:lnTo>
                    <a:pt x="3529471" y="241411"/>
                  </a:lnTo>
                  <a:lnTo>
                    <a:pt x="3224124" y="467848"/>
                  </a:lnTo>
                  <a:close/>
                </a:path>
                <a:path w="3529965" h="3456304">
                  <a:moveTo>
                    <a:pt x="3182038" y="871770"/>
                  </a:moveTo>
                  <a:lnTo>
                    <a:pt x="2689577" y="871770"/>
                  </a:lnTo>
                  <a:lnTo>
                    <a:pt x="3186086" y="496056"/>
                  </a:lnTo>
                  <a:lnTo>
                    <a:pt x="3224124" y="467848"/>
                  </a:lnTo>
                  <a:lnTo>
                    <a:pt x="3529471" y="670924"/>
                  </a:lnTo>
                  <a:lnTo>
                    <a:pt x="3339822" y="782388"/>
                  </a:lnTo>
                  <a:lnTo>
                    <a:pt x="3182038" y="871770"/>
                  </a:lnTo>
                  <a:close/>
                </a:path>
                <a:path w="3529965" h="3456304">
                  <a:moveTo>
                    <a:pt x="3529471" y="1451411"/>
                  </a:moveTo>
                  <a:lnTo>
                    <a:pt x="3329079" y="1419591"/>
                  </a:lnTo>
                  <a:lnTo>
                    <a:pt x="2877846" y="1343014"/>
                  </a:lnTo>
                  <a:lnTo>
                    <a:pt x="3529471" y="1343014"/>
                  </a:lnTo>
                  <a:lnTo>
                    <a:pt x="3529471" y="1451411"/>
                  </a:lnTo>
                  <a:close/>
                </a:path>
                <a:path w="3529965" h="3456304">
                  <a:moveTo>
                    <a:pt x="628848" y="2793624"/>
                  </a:moveTo>
                  <a:lnTo>
                    <a:pt x="607617" y="2758054"/>
                  </a:lnTo>
                  <a:lnTo>
                    <a:pt x="592752" y="2720588"/>
                  </a:lnTo>
                  <a:lnTo>
                    <a:pt x="583827" y="2681473"/>
                  </a:lnTo>
                  <a:lnTo>
                    <a:pt x="580415" y="2640961"/>
                  </a:lnTo>
                  <a:lnTo>
                    <a:pt x="582088" y="2599301"/>
                  </a:lnTo>
                  <a:lnTo>
                    <a:pt x="588421" y="2556742"/>
                  </a:lnTo>
                  <a:lnTo>
                    <a:pt x="598986" y="2513534"/>
                  </a:lnTo>
                  <a:lnTo>
                    <a:pt x="613355" y="2469927"/>
                  </a:lnTo>
                  <a:lnTo>
                    <a:pt x="631103" y="2426169"/>
                  </a:lnTo>
                  <a:lnTo>
                    <a:pt x="651802" y="2382511"/>
                  </a:lnTo>
                  <a:lnTo>
                    <a:pt x="675026" y="2339202"/>
                  </a:lnTo>
                  <a:lnTo>
                    <a:pt x="700347" y="2296492"/>
                  </a:lnTo>
                  <a:lnTo>
                    <a:pt x="727338" y="2254630"/>
                  </a:lnTo>
                  <a:lnTo>
                    <a:pt x="755573" y="2213866"/>
                  </a:lnTo>
                  <a:lnTo>
                    <a:pt x="784625" y="2174449"/>
                  </a:lnTo>
                  <a:lnTo>
                    <a:pt x="814067" y="2136629"/>
                  </a:lnTo>
                  <a:lnTo>
                    <a:pt x="843471" y="2100656"/>
                  </a:lnTo>
                  <a:lnTo>
                    <a:pt x="872412" y="2066778"/>
                  </a:lnTo>
                  <a:lnTo>
                    <a:pt x="900461" y="2035246"/>
                  </a:lnTo>
                  <a:lnTo>
                    <a:pt x="927193" y="2006309"/>
                  </a:lnTo>
                  <a:lnTo>
                    <a:pt x="1155989" y="1808047"/>
                  </a:lnTo>
                  <a:lnTo>
                    <a:pt x="1440759" y="1597076"/>
                  </a:lnTo>
                  <a:lnTo>
                    <a:pt x="1694065" y="1418375"/>
                  </a:lnTo>
                  <a:lnTo>
                    <a:pt x="1803484" y="1343014"/>
                  </a:lnTo>
                  <a:lnTo>
                    <a:pt x="2877847" y="1343014"/>
                  </a:lnTo>
                  <a:lnTo>
                    <a:pt x="3119356" y="1599125"/>
                  </a:lnTo>
                  <a:lnTo>
                    <a:pt x="2028588" y="1599125"/>
                  </a:lnTo>
                  <a:lnTo>
                    <a:pt x="1834052" y="1819764"/>
                  </a:lnTo>
                  <a:lnTo>
                    <a:pt x="1393180" y="2287038"/>
                  </a:lnTo>
                  <a:lnTo>
                    <a:pt x="920077" y="2708980"/>
                  </a:lnTo>
                  <a:lnTo>
                    <a:pt x="628848" y="2793624"/>
                  </a:lnTo>
                  <a:close/>
                </a:path>
                <a:path w="3529965" h="3456304">
                  <a:moveTo>
                    <a:pt x="1824025" y="3322021"/>
                  </a:moveTo>
                  <a:lnTo>
                    <a:pt x="1762122" y="3306086"/>
                  </a:lnTo>
                  <a:lnTo>
                    <a:pt x="1707637" y="3257085"/>
                  </a:lnTo>
                  <a:lnTo>
                    <a:pt x="1684397" y="3222448"/>
                  </a:lnTo>
                  <a:lnTo>
                    <a:pt x="1664479" y="3182260"/>
                  </a:lnTo>
                  <a:lnTo>
                    <a:pt x="1648371" y="3137426"/>
                  </a:lnTo>
                  <a:lnTo>
                    <a:pt x="1636561" y="3088851"/>
                  </a:lnTo>
                  <a:lnTo>
                    <a:pt x="1629540" y="3037442"/>
                  </a:lnTo>
                  <a:lnTo>
                    <a:pt x="1628543" y="2995466"/>
                  </a:lnTo>
                  <a:lnTo>
                    <a:pt x="1632093" y="2952141"/>
                  </a:lnTo>
                  <a:lnTo>
                    <a:pt x="1639473" y="2907562"/>
                  </a:lnTo>
                  <a:lnTo>
                    <a:pt x="1649968" y="2861823"/>
                  </a:lnTo>
                  <a:lnTo>
                    <a:pt x="1662861" y="2815017"/>
                  </a:lnTo>
                  <a:lnTo>
                    <a:pt x="1677436" y="2767240"/>
                  </a:lnTo>
                  <a:lnTo>
                    <a:pt x="1708771" y="2669144"/>
                  </a:lnTo>
                  <a:lnTo>
                    <a:pt x="1724098" y="2619014"/>
                  </a:lnTo>
                  <a:lnTo>
                    <a:pt x="1738244" y="2568289"/>
                  </a:lnTo>
                  <a:lnTo>
                    <a:pt x="1750492" y="2517061"/>
                  </a:lnTo>
                  <a:lnTo>
                    <a:pt x="1760128" y="2465426"/>
                  </a:lnTo>
                  <a:lnTo>
                    <a:pt x="1766434" y="2413478"/>
                  </a:lnTo>
                  <a:lnTo>
                    <a:pt x="1768695" y="2361310"/>
                  </a:lnTo>
                  <a:lnTo>
                    <a:pt x="1809304" y="2139358"/>
                  </a:lnTo>
                  <a:lnTo>
                    <a:pt x="1898642" y="1888786"/>
                  </a:lnTo>
                  <a:lnTo>
                    <a:pt x="1987980" y="1683929"/>
                  </a:lnTo>
                  <a:lnTo>
                    <a:pt x="2028588" y="1599125"/>
                  </a:lnTo>
                  <a:lnTo>
                    <a:pt x="3119356" y="1599125"/>
                  </a:lnTo>
                  <a:lnTo>
                    <a:pt x="3121281" y="1601173"/>
                  </a:lnTo>
                  <a:lnTo>
                    <a:pt x="2685484" y="1601173"/>
                  </a:lnTo>
                  <a:lnTo>
                    <a:pt x="2693660" y="1740497"/>
                  </a:lnTo>
                  <a:lnTo>
                    <a:pt x="2407173" y="1740497"/>
                  </a:lnTo>
                  <a:lnTo>
                    <a:pt x="2343255" y="1971701"/>
                  </a:lnTo>
                  <a:lnTo>
                    <a:pt x="2193580" y="2486804"/>
                  </a:lnTo>
                  <a:lnTo>
                    <a:pt x="2021266" y="3018041"/>
                  </a:lnTo>
                  <a:lnTo>
                    <a:pt x="1889433" y="3297650"/>
                  </a:lnTo>
                  <a:lnTo>
                    <a:pt x="1856535" y="3315326"/>
                  </a:lnTo>
                  <a:lnTo>
                    <a:pt x="1824025" y="3322021"/>
                  </a:lnTo>
                  <a:close/>
                </a:path>
                <a:path w="3529965" h="3456304">
                  <a:moveTo>
                    <a:pt x="3529471" y="2642615"/>
                  </a:moveTo>
                  <a:lnTo>
                    <a:pt x="3516173" y="2626403"/>
                  </a:lnTo>
                  <a:lnTo>
                    <a:pt x="3481495" y="2581108"/>
                  </a:lnTo>
                  <a:lnTo>
                    <a:pt x="3446747" y="2533416"/>
                  </a:lnTo>
                  <a:lnTo>
                    <a:pt x="3269093" y="2305638"/>
                  </a:lnTo>
                  <a:lnTo>
                    <a:pt x="3013932" y="1994303"/>
                  </a:lnTo>
                  <a:lnTo>
                    <a:pt x="2685484" y="1601173"/>
                  </a:lnTo>
                  <a:lnTo>
                    <a:pt x="3121281" y="1601173"/>
                  </a:lnTo>
                  <a:lnTo>
                    <a:pt x="3221386" y="1707715"/>
                  </a:lnTo>
                  <a:lnTo>
                    <a:pt x="3483038" y="1991294"/>
                  </a:lnTo>
                  <a:lnTo>
                    <a:pt x="3529471" y="2044584"/>
                  </a:lnTo>
                  <a:lnTo>
                    <a:pt x="3529471" y="2642615"/>
                  </a:lnTo>
                  <a:close/>
                </a:path>
                <a:path w="3529965" h="3456304">
                  <a:moveTo>
                    <a:pt x="2712890" y="3456103"/>
                  </a:moveTo>
                  <a:lnTo>
                    <a:pt x="2662048" y="3440125"/>
                  </a:lnTo>
                  <a:lnTo>
                    <a:pt x="2609119" y="3398444"/>
                  </a:lnTo>
                  <a:lnTo>
                    <a:pt x="2582756" y="3369053"/>
                  </a:lnTo>
                  <a:lnTo>
                    <a:pt x="2556934" y="3334541"/>
                  </a:lnTo>
                  <a:lnTo>
                    <a:pt x="2532004" y="3295345"/>
                  </a:lnTo>
                  <a:lnTo>
                    <a:pt x="2508321" y="3251899"/>
                  </a:lnTo>
                  <a:lnTo>
                    <a:pt x="2486240" y="3204638"/>
                  </a:lnTo>
                  <a:lnTo>
                    <a:pt x="2466112" y="3153997"/>
                  </a:lnTo>
                  <a:lnTo>
                    <a:pt x="2448293" y="3100413"/>
                  </a:lnTo>
                  <a:lnTo>
                    <a:pt x="2433136" y="3044319"/>
                  </a:lnTo>
                  <a:lnTo>
                    <a:pt x="2420995" y="2986152"/>
                  </a:lnTo>
                  <a:lnTo>
                    <a:pt x="2412222" y="2926345"/>
                  </a:lnTo>
                  <a:lnTo>
                    <a:pt x="2407173" y="2865335"/>
                  </a:lnTo>
                  <a:lnTo>
                    <a:pt x="2400387" y="2556742"/>
                  </a:lnTo>
                  <a:lnTo>
                    <a:pt x="2400337" y="2517061"/>
                  </a:lnTo>
                  <a:lnTo>
                    <a:pt x="2401034" y="2179983"/>
                  </a:lnTo>
                  <a:lnTo>
                    <a:pt x="2404871" y="1870154"/>
                  </a:lnTo>
                  <a:lnTo>
                    <a:pt x="2407173" y="1740497"/>
                  </a:lnTo>
                  <a:lnTo>
                    <a:pt x="2693660" y="1740497"/>
                  </a:lnTo>
                  <a:lnTo>
                    <a:pt x="2711064" y="2053465"/>
                  </a:lnTo>
                  <a:lnTo>
                    <a:pt x="2728651" y="2411955"/>
                  </a:lnTo>
                  <a:lnTo>
                    <a:pt x="2736645" y="2674789"/>
                  </a:lnTo>
                  <a:lnTo>
                    <a:pt x="2737844" y="2717445"/>
                  </a:lnTo>
                  <a:lnTo>
                    <a:pt x="2741143" y="2765235"/>
                  </a:lnTo>
                  <a:lnTo>
                    <a:pt x="2746091" y="2817212"/>
                  </a:lnTo>
                  <a:lnTo>
                    <a:pt x="2752239" y="2872426"/>
                  </a:lnTo>
                  <a:lnTo>
                    <a:pt x="2759137" y="2929930"/>
                  </a:lnTo>
                  <a:lnTo>
                    <a:pt x="2766335" y="2988775"/>
                  </a:lnTo>
                  <a:lnTo>
                    <a:pt x="2773382" y="3048013"/>
                  </a:lnTo>
                  <a:lnTo>
                    <a:pt x="2779830" y="3106695"/>
                  </a:lnTo>
                  <a:lnTo>
                    <a:pt x="2785229" y="3163874"/>
                  </a:lnTo>
                  <a:lnTo>
                    <a:pt x="2789127" y="3218600"/>
                  </a:lnTo>
                  <a:lnTo>
                    <a:pt x="2791077" y="3269926"/>
                  </a:lnTo>
                  <a:lnTo>
                    <a:pt x="2790627" y="3316904"/>
                  </a:lnTo>
                  <a:lnTo>
                    <a:pt x="2787328" y="3358584"/>
                  </a:lnTo>
                  <a:lnTo>
                    <a:pt x="2770368" y="3422280"/>
                  </a:lnTo>
                  <a:lnTo>
                    <a:pt x="2736645" y="3453365"/>
                  </a:lnTo>
                  <a:lnTo>
                    <a:pt x="2712890" y="3456103"/>
                  </a:lnTo>
                  <a:close/>
                </a:path>
              </a:pathLst>
            </a:custGeom>
            <a:solidFill>
              <a:srgbClr val="E7B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55511" y="649998"/>
              <a:ext cx="4159885" cy="2358390"/>
            </a:xfrm>
            <a:custGeom>
              <a:avLst/>
              <a:gdLst/>
              <a:ahLst/>
              <a:cxnLst/>
              <a:rect l="l" t="t" r="r" b="b"/>
              <a:pathLst>
                <a:path w="4159884" h="2358390">
                  <a:moveTo>
                    <a:pt x="3165538" y="2179663"/>
                  </a:moveTo>
                  <a:lnTo>
                    <a:pt x="3158350" y="2164664"/>
                  </a:lnTo>
                  <a:lnTo>
                    <a:pt x="3139325" y="2154377"/>
                  </a:lnTo>
                  <a:lnTo>
                    <a:pt x="3107639" y="2147036"/>
                  </a:lnTo>
                  <a:lnTo>
                    <a:pt x="3061462" y="2138870"/>
                  </a:lnTo>
                  <a:lnTo>
                    <a:pt x="3064433" y="2145080"/>
                  </a:lnTo>
                  <a:lnTo>
                    <a:pt x="3058096" y="2131860"/>
                  </a:lnTo>
                  <a:lnTo>
                    <a:pt x="3043339" y="2130463"/>
                  </a:lnTo>
                  <a:lnTo>
                    <a:pt x="3037128" y="2117483"/>
                  </a:lnTo>
                  <a:lnTo>
                    <a:pt x="2827236" y="2002917"/>
                  </a:lnTo>
                  <a:lnTo>
                    <a:pt x="2786227" y="1976170"/>
                  </a:lnTo>
                  <a:lnTo>
                    <a:pt x="2744305" y="1947481"/>
                  </a:lnTo>
                  <a:lnTo>
                    <a:pt x="2701544" y="1917077"/>
                  </a:lnTo>
                  <a:lnTo>
                    <a:pt x="2669514" y="1879650"/>
                  </a:lnTo>
                  <a:lnTo>
                    <a:pt x="2625394" y="1846414"/>
                  </a:lnTo>
                  <a:lnTo>
                    <a:pt x="2592209" y="1806575"/>
                  </a:lnTo>
                  <a:lnTo>
                    <a:pt x="2517787" y="1739519"/>
                  </a:lnTo>
                  <a:lnTo>
                    <a:pt x="2488171" y="1707134"/>
                  </a:lnTo>
                  <a:lnTo>
                    <a:pt x="2446883" y="1679790"/>
                  </a:lnTo>
                  <a:lnTo>
                    <a:pt x="2386761" y="1613192"/>
                  </a:lnTo>
                  <a:lnTo>
                    <a:pt x="2179002" y="1473682"/>
                  </a:lnTo>
                  <a:lnTo>
                    <a:pt x="2137816" y="1446555"/>
                  </a:lnTo>
                  <a:lnTo>
                    <a:pt x="2085428" y="1425422"/>
                  </a:lnTo>
                  <a:lnTo>
                    <a:pt x="2033333" y="1404912"/>
                  </a:lnTo>
                  <a:lnTo>
                    <a:pt x="1981581" y="1385112"/>
                  </a:lnTo>
                  <a:lnTo>
                    <a:pt x="1918766" y="1371638"/>
                  </a:lnTo>
                  <a:lnTo>
                    <a:pt x="1855698" y="1357591"/>
                  </a:lnTo>
                  <a:lnTo>
                    <a:pt x="1806155" y="1342390"/>
                  </a:lnTo>
                  <a:lnTo>
                    <a:pt x="1746999" y="1336522"/>
                  </a:lnTo>
                  <a:lnTo>
                    <a:pt x="1689442" y="1333995"/>
                  </a:lnTo>
                  <a:lnTo>
                    <a:pt x="1633258" y="1334338"/>
                  </a:lnTo>
                  <a:lnTo>
                    <a:pt x="1589671" y="1331544"/>
                  </a:lnTo>
                  <a:lnTo>
                    <a:pt x="1535531" y="1336141"/>
                  </a:lnTo>
                  <a:lnTo>
                    <a:pt x="1493507" y="1336624"/>
                  </a:lnTo>
                  <a:lnTo>
                    <a:pt x="1451927" y="1338021"/>
                  </a:lnTo>
                  <a:lnTo>
                    <a:pt x="1398663" y="1344460"/>
                  </a:lnTo>
                  <a:lnTo>
                    <a:pt x="1356753" y="1345184"/>
                  </a:lnTo>
                  <a:lnTo>
                    <a:pt x="1314475" y="1345120"/>
                  </a:lnTo>
                  <a:lnTo>
                    <a:pt x="1271536" y="1343685"/>
                  </a:lnTo>
                  <a:lnTo>
                    <a:pt x="1227658" y="1340319"/>
                  </a:lnTo>
                  <a:lnTo>
                    <a:pt x="1182573" y="1334414"/>
                  </a:lnTo>
                  <a:lnTo>
                    <a:pt x="1136002" y="1325422"/>
                  </a:lnTo>
                  <a:lnTo>
                    <a:pt x="1087666" y="1312748"/>
                  </a:lnTo>
                  <a:lnTo>
                    <a:pt x="1037297" y="1295831"/>
                  </a:lnTo>
                  <a:lnTo>
                    <a:pt x="996048" y="1268577"/>
                  </a:lnTo>
                  <a:lnTo>
                    <a:pt x="940765" y="1241412"/>
                  </a:lnTo>
                  <a:lnTo>
                    <a:pt x="894067" y="1202778"/>
                  </a:lnTo>
                  <a:lnTo>
                    <a:pt x="854760" y="1179550"/>
                  </a:lnTo>
                  <a:lnTo>
                    <a:pt x="816533" y="1158595"/>
                  </a:lnTo>
                  <a:lnTo>
                    <a:pt x="779399" y="1139913"/>
                  </a:lnTo>
                  <a:lnTo>
                    <a:pt x="731939" y="1129055"/>
                  </a:lnTo>
                  <a:lnTo>
                    <a:pt x="697039" y="1115034"/>
                  </a:lnTo>
                  <a:lnTo>
                    <a:pt x="651827" y="1108862"/>
                  </a:lnTo>
                  <a:lnTo>
                    <a:pt x="607758" y="1105077"/>
                  </a:lnTo>
                  <a:lnTo>
                    <a:pt x="553389" y="1109192"/>
                  </a:lnTo>
                  <a:lnTo>
                    <a:pt x="511632" y="1110246"/>
                  </a:lnTo>
                  <a:lnTo>
                    <a:pt x="459613" y="1119251"/>
                  </a:lnTo>
                  <a:lnTo>
                    <a:pt x="408774" y="1130731"/>
                  </a:lnTo>
                  <a:lnTo>
                    <a:pt x="359143" y="1144727"/>
                  </a:lnTo>
                  <a:lnTo>
                    <a:pt x="310730" y="1161237"/>
                  </a:lnTo>
                  <a:lnTo>
                    <a:pt x="263791" y="1180833"/>
                  </a:lnTo>
                  <a:lnTo>
                    <a:pt x="217652" y="1202118"/>
                  </a:lnTo>
                  <a:lnTo>
                    <a:pt x="172326" y="1225080"/>
                  </a:lnTo>
                  <a:lnTo>
                    <a:pt x="127812" y="1249730"/>
                  </a:lnTo>
                  <a:lnTo>
                    <a:pt x="84099" y="1276057"/>
                  </a:lnTo>
                  <a:lnTo>
                    <a:pt x="52641" y="1298575"/>
                  </a:lnTo>
                  <a:lnTo>
                    <a:pt x="10541" y="1328280"/>
                  </a:lnTo>
                  <a:lnTo>
                    <a:pt x="0" y="1335646"/>
                  </a:lnTo>
                  <a:lnTo>
                    <a:pt x="14566" y="1366024"/>
                  </a:lnTo>
                  <a:lnTo>
                    <a:pt x="37757" y="1385011"/>
                  </a:lnTo>
                  <a:lnTo>
                    <a:pt x="53289" y="1417383"/>
                  </a:lnTo>
                  <a:lnTo>
                    <a:pt x="83616" y="1451254"/>
                  </a:lnTo>
                  <a:lnTo>
                    <a:pt x="29794" y="1339037"/>
                  </a:lnTo>
                  <a:lnTo>
                    <a:pt x="71755" y="1309052"/>
                  </a:lnTo>
                  <a:lnTo>
                    <a:pt x="114719" y="1281163"/>
                  </a:lnTo>
                  <a:lnTo>
                    <a:pt x="170141" y="1249895"/>
                  </a:lnTo>
                  <a:lnTo>
                    <a:pt x="215150" y="1226273"/>
                  </a:lnTo>
                  <a:lnTo>
                    <a:pt x="261188" y="1204785"/>
                  </a:lnTo>
                  <a:lnTo>
                    <a:pt x="319722" y="1179982"/>
                  </a:lnTo>
                  <a:lnTo>
                    <a:pt x="368363" y="1163929"/>
                  </a:lnTo>
                  <a:lnTo>
                    <a:pt x="418325" y="1150620"/>
                  </a:lnTo>
                  <a:lnTo>
                    <a:pt x="481050" y="1134567"/>
                  </a:lnTo>
                  <a:lnTo>
                    <a:pt x="522185" y="1132243"/>
                  </a:lnTo>
                  <a:lnTo>
                    <a:pt x="576084" y="1127163"/>
                  </a:lnTo>
                  <a:lnTo>
                    <a:pt x="619848" y="1130300"/>
                  </a:lnTo>
                  <a:lnTo>
                    <a:pt x="664921" y="1136154"/>
                  </a:lnTo>
                  <a:lnTo>
                    <a:pt x="711288" y="1144727"/>
                  </a:lnTo>
                  <a:lnTo>
                    <a:pt x="758952" y="1156004"/>
                  </a:lnTo>
                  <a:lnTo>
                    <a:pt x="796467" y="1175486"/>
                  </a:lnTo>
                  <a:lnTo>
                    <a:pt x="835266" y="1197648"/>
                  </a:lnTo>
                  <a:lnTo>
                    <a:pt x="875360" y="1222514"/>
                  </a:lnTo>
                  <a:lnTo>
                    <a:pt x="934212" y="1257122"/>
                  </a:lnTo>
                  <a:lnTo>
                    <a:pt x="978662" y="1291043"/>
                  </a:lnTo>
                  <a:lnTo>
                    <a:pt x="1031875" y="1313891"/>
                  </a:lnTo>
                  <a:lnTo>
                    <a:pt x="1082700" y="1331760"/>
                  </a:lnTo>
                  <a:lnTo>
                    <a:pt x="1131417" y="1345234"/>
                  </a:lnTo>
                  <a:lnTo>
                    <a:pt x="1178318" y="1354912"/>
                  </a:lnTo>
                  <a:lnTo>
                    <a:pt x="1223670" y="1361376"/>
                  </a:lnTo>
                  <a:lnTo>
                    <a:pt x="1267790" y="1365250"/>
                  </a:lnTo>
                  <a:lnTo>
                    <a:pt x="1310932" y="1367091"/>
                  </a:lnTo>
                  <a:lnTo>
                    <a:pt x="1353388" y="1367523"/>
                  </a:lnTo>
                  <a:lnTo>
                    <a:pt x="1406906" y="1361643"/>
                  </a:lnTo>
                  <a:lnTo>
                    <a:pt x="1448866" y="1361020"/>
                  </a:lnTo>
                  <a:lnTo>
                    <a:pt x="1490357" y="1359433"/>
                  </a:lnTo>
                  <a:lnTo>
                    <a:pt x="1543748" y="1353273"/>
                  </a:lnTo>
                  <a:lnTo>
                    <a:pt x="1586357" y="1354010"/>
                  </a:lnTo>
                  <a:lnTo>
                    <a:pt x="1641297" y="1351089"/>
                  </a:lnTo>
                  <a:lnTo>
                    <a:pt x="1685899" y="1355991"/>
                  </a:lnTo>
                  <a:lnTo>
                    <a:pt x="1743290" y="1358176"/>
                  </a:lnTo>
                  <a:lnTo>
                    <a:pt x="1802231" y="1363586"/>
                  </a:lnTo>
                  <a:lnTo>
                    <a:pt x="1851494" y="1378204"/>
                  </a:lnTo>
                  <a:lnTo>
                    <a:pt x="1914220" y="1391500"/>
                  </a:lnTo>
                  <a:lnTo>
                    <a:pt x="1976729" y="1404366"/>
                  </a:lnTo>
                  <a:lnTo>
                    <a:pt x="2028190" y="1423555"/>
                  </a:lnTo>
                  <a:lnTo>
                    <a:pt x="2080006" y="1443494"/>
                  </a:lnTo>
                  <a:lnTo>
                    <a:pt x="2120671" y="1469542"/>
                  </a:lnTo>
                  <a:lnTo>
                    <a:pt x="2173046" y="1490637"/>
                  </a:lnTo>
                  <a:lnTo>
                    <a:pt x="2296795" y="1572437"/>
                  </a:lnTo>
                  <a:lnTo>
                    <a:pt x="2326754" y="1605534"/>
                  </a:lnTo>
                  <a:lnTo>
                    <a:pt x="2409507" y="1660613"/>
                  </a:lnTo>
                  <a:lnTo>
                    <a:pt x="2498369" y="1757756"/>
                  </a:lnTo>
                  <a:lnTo>
                    <a:pt x="2538984" y="1783702"/>
                  </a:lnTo>
                  <a:lnTo>
                    <a:pt x="2572855" y="1824977"/>
                  </a:lnTo>
                  <a:lnTo>
                    <a:pt x="2617762" y="1859864"/>
                  </a:lnTo>
                  <a:lnTo>
                    <a:pt x="2650706" y="1899170"/>
                  </a:lnTo>
                  <a:lnTo>
                    <a:pt x="2694482" y="1931708"/>
                  </a:lnTo>
                  <a:lnTo>
                    <a:pt x="2737548" y="1962759"/>
                  </a:lnTo>
                  <a:lnTo>
                    <a:pt x="2779814" y="1992134"/>
                  </a:lnTo>
                  <a:lnTo>
                    <a:pt x="2821178" y="2019655"/>
                  </a:lnTo>
                  <a:lnTo>
                    <a:pt x="3015424" y="2130971"/>
                  </a:lnTo>
                  <a:lnTo>
                    <a:pt x="2969171" y="2122640"/>
                  </a:lnTo>
                  <a:lnTo>
                    <a:pt x="2921685" y="2111743"/>
                  </a:lnTo>
                  <a:lnTo>
                    <a:pt x="2873070" y="2098497"/>
                  </a:lnTo>
                  <a:lnTo>
                    <a:pt x="2823451" y="2083130"/>
                  </a:lnTo>
                  <a:lnTo>
                    <a:pt x="2776982" y="2074341"/>
                  </a:lnTo>
                  <a:lnTo>
                    <a:pt x="2729712" y="2063889"/>
                  </a:lnTo>
                  <a:lnTo>
                    <a:pt x="2681719" y="2051939"/>
                  </a:lnTo>
                  <a:lnTo>
                    <a:pt x="2644546" y="2033168"/>
                  </a:lnTo>
                  <a:lnTo>
                    <a:pt x="2595372" y="2018728"/>
                  </a:lnTo>
                  <a:lnTo>
                    <a:pt x="2545715" y="2003323"/>
                  </a:lnTo>
                  <a:lnTo>
                    <a:pt x="2495689" y="1987105"/>
                  </a:lnTo>
                  <a:lnTo>
                    <a:pt x="2445347" y="1970252"/>
                  </a:lnTo>
                  <a:lnTo>
                    <a:pt x="2293328" y="1917598"/>
                  </a:lnTo>
                  <a:lnTo>
                    <a:pt x="2254046" y="1894446"/>
                  </a:lnTo>
                  <a:lnTo>
                    <a:pt x="2203424" y="1876996"/>
                  </a:lnTo>
                  <a:lnTo>
                    <a:pt x="2150707" y="1855190"/>
                  </a:lnTo>
                  <a:lnTo>
                    <a:pt x="2110765" y="1830654"/>
                  </a:lnTo>
                  <a:lnTo>
                    <a:pt x="2060575" y="1814106"/>
                  </a:lnTo>
                  <a:lnTo>
                    <a:pt x="2011451" y="1799780"/>
                  </a:lnTo>
                  <a:lnTo>
                    <a:pt x="1963280" y="1787448"/>
                  </a:lnTo>
                  <a:lnTo>
                    <a:pt x="1915922" y="1776818"/>
                  </a:lnTo>
                  <a:lnTo>
                    <a:pt x="1869274" y="1767662"/>
                  </a:lnTo>
                  <a:lnTo>
                    <a:pt x="1823199" y="1759686"/>
                  </a:lnTo>
                  <a:lnTo>
                    <a:pt x="1766112" y="1758149"/>
                  </a:lnTo>
                  <a:lnTo>
                    <a:pt x="1720811" y="1751787"/>
                  </a:lnTo>
                  <a:lnTo>
                    <a:pt x="1664258" y="1751342"/>
                  </a:lnTo>
                  <a:lnTo>
                    <a:pt x="1619224" y="1745564"/>
                  </a:lnTo>
                  <a:lnTo>
                    <a:pt x="1562696" y="1745157"/>
                  </a:lnTo>
                  <a:lnTo>
                    <a:pt x="1505991" y="1744408"/>
                  </a:lnTo>
                  <a:lnTo>
                    <a:pt x="1448981" y="1743024"/>
                  </a:lnTo>
                  <a:lnTo>
                    <a:pt x="1406105" y="1741728"/>
                  </a:lnTo>
                  <a:lnTo>
                    <a:pt x="1362938" y="1739836"/>
                  </a:lnTo>
                  <a:lnTo>
                    <a:pt x="1307985" y="1742719"/>
                  </a:lnTo>
                  <a:lnTo>
                    <a:pt x="1264094" y="1739315"/>
                  </a:lnTo>
                  <a:lnTo>
                    <a:pt x="1219771" y="1735010"/>
                  </a:lnTo>
                  <a:lnTo>
                    <a:pt x="1163523" y="1735188"/>
                  </a:lnTo>
                  <a:lnTo>
                    <a:pt x="1106741" y="1734286"/>
                  </a:lnTo>
                  <a:lnTo>
                    <a:pt x="1060843" y="1726692"/>
                  </a:lnTo>
                  <a:lnTo>
                    <a:pt x="1002880" y="1723301"/>
                  </a:lnTo>
                  <a:lnTo>
                    <a:pt x="913942" y="1714093"/>
                  </a:lnTo>
                  <a:lnTo>
                    <a:pt x="824572" y="1703933"/>
                  </a:lnTo>
                  <a:lnTo>
                    <a:pt x="746379" y="1687753"/>
                  </a:lnTo>
                  <a:lnTo>
                    <a:pt x="612902" y="1644408"/>
                  </a:lnTo>
                  <a:lnTo>
                    <a:pt x="558012" y="1618043"/>
                  </a:lnTo>
                  <a:lnTo>
                    <a:pt x="503618" y="1592757"/>
                  </a:lnTo>
                  <a:lnTo>
                    <a:pt x="449948" y="1568945"/>
                  </a:lnTo>
                  <a:lnTo>
                    <a:pt x="408609" y="1541513"/>
                  </a:lnTo>
                  <a:lnTo>
                    <a:pt x="368376" y="1516367"/>
                  </a:lnTo>
                  <a:lnTo>
                    <a:pt x="329438" y="1493901"/>
                  </a:lnTo>
                  <a:lnTo>
                    <a:pt x="303415" y="1469021"/>
                  </a:lnTo>
                  <a:lnTo>
                    <a:pt x="279069" y="1447634"/>
                  </a:lnTo>
                  <a:lnTo>
                    <a:pt x="256590" y="1430134"/>
                  </a:lnTo>
                  <a:lnTo>
                    <a:pt x="236181" y="1416939"/>
                  </a:lnTo>
                  <a:lnTo>
                    <a:pt x="223558" y="1390624"/>
                  </a:lnTo>
                  <a:lnTo>
                    <a:pt x="202450" y="1405356"/>
                  </a:lnTo>
                  <a:lnTo>
                    <a:pt x="207670" y="1416240"/>
                  </a:lnTo>
                  <a:lnTo>
                    <a:pt x="232283" y="1438186"/>
                  </a:lnTo>
                  <a:lnTo>
                    <a:pt x="275247" y="1469021"/>
                  </a:lnTo>
                  <a:lnTo>
                    <a:pt x="324040" y="1512023"/>
                  </a:lnTo>
                  <a:lnTo>
                    <a:pt x="389089" y="1559534"/>
                  </a:lnTo>
                  <a:lnTo>
                    <a:pt x="423926" y="1573441"/>
                  </a:lnTo>
                  <a:lnTo>
                    <a:pt x="448043" y="1594358"/>
                  </a:lnTo>
                  <a:lnTo>
                    <a:pt x="484238" y="1611096"/>
                  </a:lnTo>
                  <a:lnTo>
                    <a:pt x="520992" y="1628965"/>
                  </a:lnTo>
                  <a:lnTo>
                    <a:pt x="558190" y="1647799"/>
                  </a:lnTo>
                  <a:lnTo>
                    <a:pt x="607212" y="1661909"/>
                  </a:lnTo>
                  <a:lnTo>
                    <a:pt x="656526" y="1676615"/>
                  </a:lnTo>
                  <a:lnTo>
                    <a:pt x="755637" y="1707057"/>
                  </a:lnTo>
                  <a:lnTo>
                    <a:pt x="816724" y="1716951"/>
                  </a:lnTo>
                  <a:lnTo>
                    <a:pt x="866292" y="1732191"/>
                  </a:lnTo>
                  <a:lnTo>
                    <a:pt x="938606" y="1736115"/>
                  </a:lnTo>
                  <a:lnTo>
                    <a:pt x="999223" y="1745043"/>
                  </a:lnTo>
                  <a:lnTo>
                    <a:pt x="1057275" y="1748624"/>
                  </a:lnTo>
                  <a:lnTo>
                    <a:pt x="1114691" y="1750860"/>
                  </a:lnTo>
                  <a:lnTo>
                    <a:pt x="1160081" y="1757375"/>
                  </a:lnTo>
                  <a:lnTo>
                    <a:pt x="1216367" y="1757260"/>
                  </a:lnTo>
                  <a:lnTo>
                    <a:pt x="1260716" y="1761629"/>
                  </a:lnTo>
                  <a:lnTo>
                    <a:pt x="1316062" y="1759572"/>
                  </a:lnTo>
                  <a:lnTo>
                    <a:pt x="1359585" y="1762188"/>
                  </a:lnTo>
                  <a:lnTo>
                    <a:pt x="1402753" y="1764093"/>
                  </a:lnTo>
                  <a:lnTo>
                    <a:pt x="1502511" y="1766531"/>
                  </a:lnTo>
                  <a:lnTo>
                    <a:pt x="1559102" y="1767052"/>
                  </a:lnTo>
                  <a:lnTo>
                    <a:pt x="1615528" y="1767217"/>
                  </a:lnTo>
                  <a:lnTo>
                    <a:pt x="1671891" y="1767281"/>
                  </a:lnTo>
                  <a:lnTo>
                    <a:pt x="1716887" y="1772970"/>
                  </a:lnTo>
                  <a:lnTo>
                    <a:pt x="1762061" y="1779066"/>
                  </a:lnTo>
                  <a:lnTo>
                    <a:pt x="1819008" y="1780324"/>
                  </a:lnTo>
                  <a:lnTo>
                    <a:pt x="1864944" y="1787982"/>
                  </a:lnTo>
                  <a:lnTo>
                    <a:pt x="1911426" y="1796808"/>
                  </a:lnTo>
                  <a:lnTo>
                    <a:pt x="1958581" y="1807032"/>
                  </a:lnTo>
                  <a:lnTo>
                    <a:pt x="2006549" y="1818932"/>
                  </a:lnTo>
                  <a:lnTo>
                    <a:pt x="2055431" y="1832749"/>
                  </a:lnTo>
                  <a:lnTo>
                    <a:pt x="2105355" y="1848739"/>
                  </a:lnTo>
                  <a:lnTo>
                    <a:pt x="2144992" y="1872653"/>
                  </a:lnTo>
                  <a:lnTo>
                    <a:pt x="2197366" y="1893747"/>
                  </a:lnTo>
                  <a:lnTo>
                    <a:pt x="2236736" y="1917090"/>
                  </a:lnTo>
                  <a:lnTo>
                    <a:pt x="2440101" y="1988667"/>
                  </a:lnTo>
                  <a:lnTo>
                    <a:pt x="2490546" y="2005761"/>
                  </a:lnTo>
                  <a:lnTo>
                    <a:pt x="2540685" y="2022195"/>
                  </a:lnTo>
                  <a:lnTo>
                    <a:pt x="2590431" y="2037803"/>
                  </a:lnTo>
                  <a:lnTo>
                    <a:pt x="2628239" y="2057908"/>
                  </a:lnTo>
                  <a:lnTo>
                    <a:pt x="2676944" y="2071357"/>
                  </a:lnTo>
                  <a:lnTo>
                    <a:pt x="2725013" y="2083460"/>
                  </a:lnTo>
                  <a:lnTo>
                    <a:pt x="2772359" y="2094064"/>
                  </a:lnTo>
                  <a:lnTo>
                    <a:pt x="2818892" y="2103005"/>
                  </a:lnTo>
                  <a:lnTo>
                    <a:pt x="2868117" y="2117534"/>
                  </a:lnTo>
                  <a:lnTo>
                    <a:pt x="2916440" y="2130171"/>
                  </a:lnTo>
                  <a:lnTo>
                    <a:pt x="2963735" y="2140686"/>
                  </a:lnTo>
                  <a:lnTo>
                    <a:pt x="3009900" y="2148827"/>
                  </a:lnTo>
                  <a:lnTo>
                    <a:pt x="3026626" y="2154339"/>
                  </a:lnTo>
                  <a:lnTo>
                    <a:pt x="3043364" y="2159851"/>
                  </a:lnTo>
                  <a:lnTo>
                    <a:pt x="3050844" y="2175484"/>
                  </a:lnTo>
                  <a:lnTo>
                    <a:pt x="3043936" y="2190419"/>
                  </a:lnTo>
                  <a:lnTo>
                    <a:pt x="3047568" y="2198001"/>
                  </a:lnTo>
                  <a:lnTo>
                    <a:pt x="2985414" y="2244598"/>
                  </a:lnTo>
                  <a:lnTo>
                    <a:pt x="2939986" y="2267356"/>
                  </a:lnTo>
                  <a:lnTo>
                    <a:pt x="2892742" y="2286330"/>
                  </a:lnTo>
                  <a:lnTo>
                    <a:pt x="2843898" y="2301951"/>
                  </a:lnTo>
                  <a:lnTo>
                    <a:pt x="2793669" y="2314702"/>
                  </a:lnTo>
                  <a:lnTo>
                    <a:pt x="2753728" y="2319515"/>
                  </a:lnTo>
                  <a:lnTo>
                    <a:pt x="2701379" y="2327859"/>
                  </a:lnTo>
                  <a:lnTo>
                    <a:pt x="2648318" y="2334679"/>
                  </a:lnTo>
                  <a:lnTo>
                    <a:pt x="2606192" y="2334958"/>
                  </a:lnTo>
                  <a:lnTo>
                    <a:pt x="2552319" y="2340114"/>
                  </a:lnTo>
                  <a:lnTo>
                    <a:pt x="2509837" y="2339644"/>
                  </a:lnTo>
                  <a:lnTo>
                    <a:pt x="2450020" y="2332405"/>
                  </a:lnTo>
                  <a:lnTo>
                    <a:pt x="2389911" y="2324544"/>
                  </a:lnTo>
                  <a:lnTo>
                    <a:pt x="2329561" y="2316162"/>
                  </a:lnTo>
                  <a:lnTo>
                    <a:pt x="2280450" y="2301875"/>
                  </a:lnTo>
                  <a:lnTo>
                    <a:pt x="2231186" y="2287270"/>
                  </a:lnTo>
                  <a:lnTo>
                    <a:pt x="2193264" y="2266937"/>
                  </a:lnTo>
                  <a:lnTo>
                    <a:pt x="2143823" y="2251976"/>
                  </a:lnTo>
                  <a:lnTo>
                    <a:pt x="2105825" y="2231491"/>
                  </a:lnTo>
                  <a:lnTo>
                    <a:pt x="2079320" y="2205571"/>
                  </a:lnTo>
                  <a:lnTo>
                    <a:pt x="2041436" y="2185327"/>
                  </a:lnTo>
                  <a:lnTo>
                    <a:pt x="2001570" y="2160955"/>
                  </a:lnTo>
                  <a:lnTo>
                    <a:pt x="1962010" y="2137194"/>
                  </a:lnTo>
                  <a:lnTo>
                    <a:pt x="1911311" y="2119604"/>
                  </a:lnTo>
                  <a:lnTo>
                    <a:pt x="1872424" y="2097265"/>
                  </a:lnTo>
                  <a:lnTo>
                    <a:pt x="1822488" y="2081237"/>
                  </a:lnTo>
                  <a:lnTo>
                    <a:pt x="1772970" y="2066099"/>
                  </a:lnTo>
                  <a:lnTo>
                    <a:pt x="1712468" y="2057425"/>
                  </a:lnTo>
                  <a:lnTo>
                    <a:pt x="1652460" y="2049792"/>
                  </a:lnTo>
                  <a:lnTo>
                    <a:pt x="1609280" y="2047849"/>
                  </a:lnTo>
                  <a:lnTo>
                    <a:pt x="1523022" y="2044217"/>
                  </a:lnTo>
                  <a:lnTo>
                    <a:pt x="1468450" y="2047900"/>
                  </a:lnTo>
                  <a:lnTo>
                    <a:pt x="1425295" y="2046033"/>
                  </a:lnTo>
                  <a:lnTo>
                    <a:pt x="1370634" y="2049538"/>
                  </a:lnTo>
                  <a:lnTo>
                    <a:pt x="1260614" y="2055088"/>
                  </a:lnTo>
                  <a:lnTo>
                    <a:pt x="1216621" y="2051469"/>
                  </a:lnTo>
                  <a:lnTo>
                    <a:pt x="1160983" y="2052916"/>
                  </a:lnTo>
                  <a:lnTo>
                    <a:pt x="1105103" y="2053894"/>
                  </a:lnTo>
                  <a:lnTo>
                    <a:pt x="1048981" y="2054352"/>
                  </a:lnTo>
                  <a:lnTo>
                    <a:pt x="992581" y="2054212"/>
                  </a:lnTo>
                  <a:lnTo>
                    <a:pt x="935863" y="2053437"/>
                  </a:lnTo>
                  <a:lnTo>
                    <a:pt x="890257" y="2046465"/>
                  </a:lnTo>
                  <a:lnTo>
                    <a:pt x="832840" y="2044217"/>
                  </a:lnTo>
                  <a:lnTo>
                    <a:pt x="786485" y="2035670"/>
                  </a:lnTo>
                  <a:lnTo>
                    <a:pt x="739711" y="2026246"/>
                  </a:lnTo>
                  <a:lnTo>
                    <a:pt x="692492" y="2015896"/>
                  </a:lnTo>
                  <a:lnTo>
                    <a:pt x="644791" y="2004555"/>
                  </a:lnTo>
                  <a:lnTo>
                    <a:pt x="608050" y="1986686"/>
                  </a:lnTo>
                  <a:lnTo>
                    <a:pt x="570776" y="1967699"/>
                  </a:lnTo>
                  <a:lnTo>
                    <a:pt x="532942" y="1947570"/>
                  </a:lnTo>
                  <a:lnTo>
                    <a:pt x="494538" y="1926209"/>
                  </a:lnTo>
                  <a:lnTo>
                    <a:pt x="466966" y="1898091"/>
                  </a:lnTo>
                  <a:lnTo>
                    <a:pt x="428815" y="1847926"/>
                  </a:lnTo>
                  <a:lnTo>
                    <a:pt x="378701" y="1802193"/>
                  </a:lnTo>
                  <a:lnTo>
                    <a:pt x="225628" y="1600504"/>
                  </a:lnTo>
                  <a:lnTo>
                    <a:pt x="189395" y="1554314"/>
                  </a:lnTo>
                  <a:lnTo>
                    <a:pt x="154622" y="1511211"/>
                  </a:lnTo>
                  <a:lnTo>
                    <a:pt x="121666" y="1471853"/>
                  </a:lnTo>
                  <a:lnTo>
                    <a:pt x="90843" y="1436941"/>
                  </a:lnTo>
                  <a:lnTo>
                    <a:pt x="92697" y="1440815"/>
                  </a:lnTo>
                  <a:lnTo>
                    <a:pt x="73926" y="1401673"/>
                  </a:lnTo>
                  <a:lnTo>
                    <a:pt x="48348" y="1377721"/>
                  </a:lnTo>
                  <a:lnTo>
                    <a:pt x="83616" y="1451254"/>
                  </a:lnTo>
                  <a:lnTo>
                    <a:pt x="116840" y="1491183"/>
                  </a:lnTo>
                  <a:lnTo>
                    <a:pt x="141135" y="1541818"/>
                  </a:lnTo>
                  <a:lnTo>
                    <a:pt x="178917" y="1591195"/>
                  </a:lnTo>
                  <a:lnTo>
                    <a:pt x="218300" y="1643951"/>
                  </a:lnTo>
                  <a:lnTo>
                    <a:pt x="270306" y="1693659"/>
                  </a:lnTo>
                  <a:lnTo>
                    <a:pt x="353212" y="1807781"/>
                  </a:lnTo>
                  <a:lnTo>
                    <a:pt x="458508" y="1909838"/>
                  </a:lnTo>
                  <a:lnTo>
                    <a:pt x="485838" y="1937448"/>
                  </a:lnTo>
                  <a:lnTo>
                    <a:pt x="550164" y="1983473"/>
                  </a:lnTo>
                  <a:lnTo>
                    <a:pt x="587222" y="2001989"/>
                  </a:lnTo>
                  <a:lnTo>
                    <a:pt x="623760" y="2019427"/>
                  </a:lnTo>
                  <a:lnTo>
                    <a:pt x="671245" y="2030336"/>
                  </a:lnTo>
                  <a:lnTo>
                    <a:pt x="706818" y="2045766"/>
                  </a:lnTo>
                  <a:lnTo>
                    <a:pt x="753389" y="2054771"/>
                  </a:lnTo>
                  <a:lnTo>
                    <a:pt x="811009" y="2057425"/>
                  </a:lnTo>
                  <a:lnTo>
                    <a:pt x="856780" y="2064753"/>
                  </a:lnTo>
                  <a:lnTo>
                    <a:pt x="902182" y="2071331"/>
                  </a:lnTo>
                  <a:lnTo>
                    <a:pt x="958710" y="2071712"/>
                  </a:lnTo>
                  <a:lnTo>
                    <a:pt x="1003477" y="2076932"/>
                  </a:lnTo>
                  <a:lnTo>
                    <a:pt x="1059408" y="2076081"/>
                  </a:lnTo>
                  <a:lnTo>
                    <a:pt x="1115072" y="2074684"/>
                  </a:lnTo>
                  <a:lnTo>
                    <a:pt x="1170520" y="2072817"/>
                  </a:lnTo>
                  <a:lnTo>
                    <a:pt x="1214310" y="2076005"/>
                  </a:lnTo>
                  <a:lnTo>
                    <a:pt x="1269377" y="2073338"/>
                  </a:lnTo>
                  <a:lnTo>
                    <a:pt x="1324279" y="2070366"/>
                  </a:lnTo>
                  <a:lnTo>
                    <a:pt x="1367561" y="2072487"/>
                  </a:lnTo>
                  <a:lnTo>
                    <a:pt x="1422184" y="2068906"/>
                  </a:lnTo>
                  <a:lnTo>
                    <a:pt x="1476730" y="2065159"/>
                  </a:lnTo>
                  <a:lnTo>
                    <a:pt x="1605940" y="2070252"/>
                  </a:lnTo>
                  <a:lnTo>
                    <a:pt x="1649107" y="2072157"/>
                  </a:lnTo>
                  <a:lnTo>
                    <a:pt x="1720138" y="2073414"/>
                  </a:lnTo>
                  <a:lnTo>
                    <a:pt x="1768805" y="2086787"/>
                  </a:lnTo>
                  <a:lnTo>
                    <a:pt x="1817966" y="2101189"/>
                  </a:lnTo>
                  <a:lnTo>
                    <a:pt x="1867573" y="2116505"/>
                  </a:lnTo>
                  <a:lnTo>
                    <a:pt x="1906117" y="2138134"/>
                  </a:lnTo>
                  <a:lnTo>
                    <a:pt x="1956460" y="2154999"/>
                  </a:lnTo>
                  <a:lnTo>
                    <a:pt x="1995639" y="2177961"/>
                  </a:lnTo>
                  <a:lnTo>
                    <a:pt x="2023630" y="2206929"/>
                  </a:lnTo>
                  <a:lnTo>
                    <a:pt x="2176792" y="2291321"/>
                  </a:lnTo>
                  <a:lnTo>
                    <a:pt x="2276056" y="2322093"/>
                  </a:lnTo>
                  <a:lnTo>
                    <a:pt x="2325484" y="2337041"/>
                  </a:lnTo>
                  <a:lnTo>
                    <a:pt x="2386165" y="2346096"/>
                  </a:lnTo>
                  <a:lnTo>
                    <a:pt x="2446617" y="2354656"/>
                  </a:lnTo>
                  <a:lnTo>
                    <a:pt x="2518232" y="2357145"/>
                  </a:lnTo>
                  <a:lnTo>
                    <a:pt x="2589111" y="2358085"/>
                  </a:lnTo>
                  <a:lnTo>
                    <a:pt x="2657614" y="2354059"/>
                  </a:lnTo>
                  <a:lnTo>
                    <a:pt x="2723908" y="2345474"/>
                  </a:lnTo>
                  <a:lnTo>
                    <a:pt x="2776766" y="2338184"/>
                  </a:lnTo>
                  <a:lnTo>
                    <a:pt x="2827794" y="2327122"/>
                  </a:lnTo>
                  <a:lnTo>
                    <a:pt x="2877210" y="2312670"/>
                  </a:lnTo>
                  <a:lnTo>
                    <a:pt x="2913723" y="2300719"/>
                  </a:lnTo>
                  <a:lnTo>
                    <a:pt x="2949003" y="2286165"/>
                  </a:lnTo>
                  <a:lnTo>
                    <a:pt x="2983217" y="2269401"/>
                  </a:lnTo>
                  <a:lnTo>
                    <a:pt x="3016567" y="2250821"/>
                  </a:lnTo>
                  <a:lnTo>
                    <a:pt x="3058591" y="2220988"/>
                  </a:lnTo>
                  <a:lnTo>
                    <a:pt x="3072371" y="2190978"/>
                  </a:lnTo>
                  <a:lnTo>
                    <a:pt x="3065894" y="2177478"/>
                  </a:lnTo>
                  <a:lnTo>
                    <a:pt x="3074352" y="2165743"/>
                  </a:lnTo>
                  <a:lnTo>
                    <a:pt x="3072549" y="2162010"/>
                  </a:lnTo>
                  <a:lnTo>
                    <a:pt x="3105696" y="2172360"/>
                  </a:lnTo>
                  <a:lnTo>
                    <a:pt x="3136227" y="2177288"/>
                  </a:lnTo>
                  <a:lnTo>
                    <a:pt x="3152444" y="2181720"/>
                  </a:lnTo>
                  <a:lnTo>
                    <a:pt x="3165538" y="2179663"/>
                  </a:lnTo>
                  <a:close/>
                </a:path>
                <a:path w="4159884" h="2358390">
                  <a:moveTo>
                    <a:pt x="4159529" y="534479"/>
                  </a:moveTo>
                  <a:lnTo>
                    <a:pt x="4158513" y="486486"/>
                  </a:lnTo>
                  <a:lnTo>
                    <a:pt x="4152760" y="437489"/>
                  </a:lnTo>
                  <a:lnTo>
                    <a:pt x="4141787" y="387896"/>
                  </a:lnTo>
                  <a:lnTo>
                    <a:pt x="4125074" y="338074"/>
                  </a:lnTo>
                  <a:lnTo>
                    <a:pt x="4102125" y="288404"/>
                  </a:lnTo>
                  <a:lnTo>
                    <a:pt x="4072458" y="239268"/>
                  </a:lnTo>
                  <a:lnTo>
                    <a:pt x="4035564" y="191046"/>
                  </a:lnTo>
                  <a:lnTo>
                    <a:pt x="4007955" y="160451"/>
                  </a:lnTo>
                  <a:lnTo>
                    <a:pt x="3979380" y="132219"/>
                  </a:lnTo>
                  <a:lnTo>
                    <a:pt x="3949839" y="106464"/>
                  </a:lnTo>
                  <a:lnTo>
                    <a:pt x="3919321" y="83248"/>
                  </a:lnTo>
                  <a:lnTo>
                    <a:pt x="3855453" y="44869"/>
                  </a:lnTo>
                  <a:lnTo>
                    <a:pt x="3787800" y="17805"/>
                  </a:lnTo>
                  <a:lnTo>
                    <a:pt x="3716426" y="2768"/>
                  </a:lnTo>
                  <a:lnTo>
                    <a:pt x="3679355" y="0"/>
                  </a:lnTo>
                  <a:lnTo>
                    <a:pt x="3641369" y="495"/>
                  </a:lnTo>
                  <a:lnTo>
                    <a:pt x="3602482" y="4381"/>
                  </a:lnTo>
                  <a:lnTo>
                    <a:pt x="3562705" y="11722"/>
                  </a:lnTo>
                  <a:lnTo>
                    <a:pt x="3522027" y="22618"/>
                  </a:lnTo>
                  <a:lnTo>
                    <a:pt x="3480460" y="37147"/>
                  </a:lnTo>
                  <a:lnTo>
                    <a:pt x="3438004" y="55422"/>
                  </a:lnTo>
                  <a:lnTo>
                    <a:pt x="3394684" y="77520"/>
                  </a:lnTo>
                  <a:lnTo>
                    <a:pt x="3350501" y="103543"/>
                  </a:lnTo>
                  <a:lnTo>
                    <a:pt x="3305441" y="133565"/>
                  </a:lnTo>
                  <a:lnTo>
                    <a:pt x="3259531" y="167690"/>
                  </a:lnTo>
                  <a:lnTo>
                    <a:pt x="3212769" y="205994"/>
                  </a:lnTo>
                  <a:lnTo>
                    <a:pt x="3165170" y="248577"/>
                  </a:lnTo>
                  <a:lnTo>
                    <a:pt x="3116732" y="295541"/>
                  </a:lnTo>
                  <a:lnTo>
                    <a:pt x="3099270" y="334530"/>
                  </a:lnTo>
                  <a:lnTo>
                    <a:pt x="3066084" y="429234"/>
                  </a:lnTo>
                  <a:lnTo>
                    <a:pt x="3045930" y="546214"/>
                  </a:lnTo>
                  <a:lnTo>
                    <a:pt x="3067608" y="652043"/>
                  </a:lnTo>
                  <a:lnTo>
                    <a:pt x="3086824" y="686828"/>
                  </a:lnTo>
                  <a:lnTo>
                    <a:pt x="3128238" y="766686"/>
                  </a:lnTo>
                  <a:lnTo>
                    <a:pt x="3151467" y="809142"/>
                  </a:lnTo>
                  <a:lnTo>
                    <a:pt x="3177057" y="851535"/>
                  </a:lnTo>
                  <a:lnTo>
                    <a:pt x="3205543" y="892556"/>
                  </a:lnTo>
                  <a:lnTo>
                    <a:pt x="3237433" y="930884"/>
                  </a:lnTo>
                  <a:lnTo>
                    <a:pt x="3273247" y="965212"/>
                  </a:lnTo>
                  <a:lnTo>
                    <a:pt x="3313493" y="994232"/>
                  </a:lnTo>
                  <a:lnTo>
                    <a:pt x="3358692" y="1016622"/>
                  </a:lnTo>
                  <a:lnTo>
                    <a:pt x="3409365" y="1031087"/>
                  </a:lnTo>
                  <a:lnTo>
                    <a:pt x="3453371" y="1036878"/>
                  </a:lnTo>
                  <a:lnTo>
                    <a:pt x="3500653" y="1038656"/>
                  </a:lnTo>
                  <a:lnTo>
                    <a:pt x="3550437" y="1036713"/>
                  </a:lnTo>
                  <a:lnTo>
                    <a:pt x="3601923" y="1031379"/>
                  </a:lnTo>
                  <a:lnTo>
                    <a:pt x="3654348" y="1022946"/>
                  </a:lnTo>
                  <a:lnTo>
                    <a:pt x="3706888" y="1011732"/>
                  </a:lnTo>
                  <a:lnTo>
                    <a:pt x="3758781" y="998054"/>
                  </a:lnTo>
                  <a:lnTo>
                    <a:pt x="3809238" y="982205"/>
                  </a:lnTo>
                  <a:lnTo>
                    <a:pt x="3857472" y="964501"/>
                  </a:lnTo>
                  <a:lnTo>
                    <a:pt x="3902672" y="945248"/>
                  </a:lnTo>
                  <a:lnTo>
                    <a:pt x="3944086" y="924763"/>
                  </a:lnTo>
                  <a:lnTo>
                    <a:pt x="3980904" y="903351"/>
                  </a:lnTo>
                  <a:lnTo>
                    <a:pt x="4012336" y="881329"/>
                  </a:lnTo>
                  <a:lnTo>
                    <a:pt x="4056837" y="837057"/>
                  </a:lnTo>
                  <a:lnTo>
                    <a:pt x="4094010" y="780313"/>
                  </a:lnTo>
                  <a:lnTo>
                    <a:pt x="4126166" y="708939"/>
                  </a:lnTo>
                  <a:lnTo>
                    <a:pt x="4139120" y="668718"/>
                  </a:lnTo>
                  <a:lnTo>
                    <a:pt x="4149331" y="625970"/>
                  </a:lnTo>
                  <a:lnTo>
                    <a:pt x="4156303" y="581101"/>
                  </a:lnTo>
                  <a:lnTo>
                    <a:pt x="4159529" y="534479"/>
                  </a:lnTo>
                  <a:close/>
                </a:path>
              </a:pathLst>
            </a:custGeom>
            <a:solidFill>
              <a:srgbClr val="FEF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540603" y="8075164"/>
            <a:ext cx="2761615" cy="1549400"/>
          </a:xfrm>
          <a:custGeom>
            <a:avLst/>
            <a:gdLst/>
            <a:ahLst/>
            <a:cxnLst/>
            <a:rect l="l" t="t" r="r" b="b"/>
            <a:pathLst>
              <a:path w="2761615" h="1549400">
                <a:moveTo>
                  <a:pt x="1428540" y="1054099"/>
                </a:moveTo>
                <a:lnTo>
                  <a:pt x="1400355" y="1054099"/>
                </a:lnTo>
                <a:lnTo>
                  <a:pt x="1403328" y="990599"/>
                </a:lnTo>
                <a:lnTo>
                  <a:pt x="1407382" y="939799"/>
                </a:lnTo>
                <a:lnTo>
                  <a:pt x="1412517" y="876299"/>
                </a:lnTo>
                <a:lnTo>
                  <a:pt x="1418733" y="825499"/>
                </a:lnTo>
                <a:lnTo>
                  <a:pt x="1426031" y="774699"/>
                </a:lnTo>
                <a:lnTo>
                  <a:pt x="1434409" y="723899"/>
                </a:lnTo>
                <a:lnTo>
                  <a:pt x="1443868" y="673099"/>
                </a:lnTo>
                <a:lnTo>
                  <a:pt x="1454409" y="634999"/>
                </a:lnTo>
                <a:lnTo>
                  <a:pt x="1470722" y="571499"/>
                </a:lnTo>
                <a:lnTo>
                  <a:pt x="1488990" y="520699"/>
                </a:lnTo>
                <a:lnTo>
                  <a:pt x="1509205" y="457199"/>
                </a:lnTo>
                <a:lnTo>
                  <a:pt x="1531356" y="419099"/>
                </a:lnTo>
                <a:lnTo>
                  <a:pt x="1555434" y="368299"/>
                </a:lnTo>
                <a:lnTo>
                  <a:pt x="1581429" y="330199"/>
                </a:lnTo>
                <a:lnTo>
                  <a:pt x="1609330" y="292099"/>
                </a:lnTo>
                <a:lnTo>
                  <a:pt x="1639129" y="253999"/>
                </a:lnTo>
                <a:lnTo>
                  <a:pt x="1670816" y="228599"/>
                </a:lnTo>
                <a:lnTo>
                  <a:pt x="1704381" y="203199"/>
                </a:lnTo>
                <a:lnTo>
                  <a:pt x="1739813" y="190499"/>
                </a:lnTo>
                <a:lnTo>
                  <a:pt x="1831400" y="139699"/>
                </a:lnTo>
                <a:lnTo>
                  <a:pt x="1916213" y="114299"/>
                </a:lnTo>
                <a:lnTo>
                  <a:pt x="1994275" y="76199"/>
                </a:lnTo>
                <a:lnTo>
                  <a:pt x="2065607" y="50799"/>
                </a:lnTo>
                <a:lnTo>
                  <a:pt x="2130233" y="38099"/>
                </a:lnTo>
                <a:lnTo>
                  <a:pt x="2188174" y="25399"/>
                </a:lnTo>
                <a:lnTo>
                  <a:pt x="2239451" y="12699"/>
                </a:lnTo>
                <a:lnTo>
                  <a:pt x="2284088" y="0"/>
                </a:lnTo>
                <a:lnTo>
                  <a:pt x="2425937" y="0"/>
                </a:lnTo>
                <a:lnTo>
                  <a:pt x="2427379" y="25399"/>
                </a:lnTo>
                <a:lnTo>
                  <a:pt x="2313158" y="25399"/>
                </a:lnTo>
                <a:lnTo>
                  <a:pt x="2279450" y="38099"/>
                </a:lnTo>
                <a:lnTo>
                  <a:pt x="2240736" y="38099"/>
                </a:lnTo>
                <a:lnTo>
                  <a:pt x="2197019" y="50799"/>
                </a:lnTo>
                <a:lnTo>
                  <a:pt x="2148305" y="63499"/>
                </a:lnTo>
                <a:lnTo>
                  <a:pt x="2094599" y="76199"/>
                </a:lnTo>
                <a:lnTo>
                  <a:pt x="2035905" y="101599"/>
                </a:lnTo>
                <a:lnTo>
                  <a:pt x="1972227" y="114299"/>
                </a:lnTo>
                <a:lnTo>
                  <a:pt x="1903572" y="139699"/>
                </a:lnTo>
                <a:lnTo>
                  <a:pt x="1829943" y="177799"/>
                </a:lnTo>
                <a:lnTo>
                  <a:pt x="1751345" y="215899"/>
                </a:lnTo>
                <a:lnTo>
                  <a:pt x="1716337" y="228599"/>
                </a:lnTo>
                <a:lnTo>
                  <a:pt x="1683866" y="253999"/>
                </a:lnTo>
                <a:lnTo>
                  <a:pt x="1653838" y="279399"/>
                </a:lnTo>
                <a:lnTo>
                  <a:pt x="1626164" y="317499"/>
                </a:lnTo>
                <a:lnTo>
                  <a:pt x="1600750" y="342899"/>
                </a:lnTo>
                <a:lnTo>
                  <a:pt x="1577505" y="380999"/>
                </a:lnTo>
                <a:lnTo>
                  <a:pt x="1556339" y="431799"/>
                </a:lnTo>
                <a:lnTo>
                  <a:pt x="1537158" y="469899"/>
                </a:lnTo>
                <a:lnTo>
                  <a:pt x="1519872" y="507999"/>
                </a:lnTo>
                <a:lnTo>
                  <a:pt x="1504388" y="558799"/>
                </a:lnTo>
                <a:lnTo>
                  <a:pt x="1490616" y="609599"/>
                </a:lnTo>
                <a:lnTo>
                  <a:pt x="1478463" y="647699"/>
                </a:lnTo>
                <a:lnTo>
                  <a:pt x="1467838" y="698499"/>
                </a:lnTo>
                <a:lnTo>
                  <a:pt x="1458649" y="749299"/>
                </a:lnTo>
                <a:lnTo>
                  <a:pt x="1450804" y="800099"/>
                </a:lnTo>
                <a:lnTo>
                  <a:pt x="1444212" y="850899"/>
                </a:lnTo>
                <a:lnTo>
                  <a:pt x="1438782" y="901699"/>
                </a:lnTo>
                <a:lnTo>
                  <a:pt x="1434420" y="952499"/>
                </a:lnTo>
                <a:lnTo>
                  <a:pt x="1431037" y="1003299"/>
                </a:lnTo>
                <a:lnTo>
                  <a:pt x="1428540" y="1054099"/>
                </a:lnTo>
                <a:close/>
              </a:path>
              <a:path w="2761615" h="1549400">
                <a:moveTo>
                  <a:pt x="1511345" y="1257299"/>
                </a:moveTo>
                <a:lnTo>
                  <a:pt x="1483238" y="1244599"/>
                </a:lnTo>
                <a:lnTo>
                  <a:pt x="1502888" y="1168399"/>
                </a:lnTo>
                <a:lnTo>
                  <a:pt x="1521918" y="1092199"/>
                </a:lnTo>
                <a:lnTo>
                  <a:pt x="1540323" y="1028699"/>
                </a:lnTo>
                <a:lnTo>
                  <a:pt x="1558095" y="965199"/>
                </a:lnTo>
                <a:lnTo>
                  <a:pt x="1575230" y="901699"/>
                </a:lnTo>
                <a:lnTo>
                  <a:pt x="1591721" y="850899"/>
                </a:lnTo>
                <a:lnTo>
                  <a:pt x="1607563" y="800099"/>
                </a:lnTo>
                <a:lnTo>
                  <a:pt x="1622749" y="761999"/>
                </a:lnTo>
                <a:lnTo>
                  <a:pt x="1637274" y="723899"/>
                </a:lnTo>
                <a:lnTo>
                  <a:pt x="1651132" y="685799"/>
                </a:lnTo>
                <a:lnTo>
                  <a:pt x="1664316" y="660399"/>
                </a:lnTo>
                <a:lnTo>
                  <a:pt x="1676822" y="647699"/>
                </a:lnTo>
                <a:lnTo>
                  <a:pt x="1688642" y="622299"/>
                </a:lnTo>
                <a:lnTo>
                  <a:pt x="1707449" y="609599"/>
                </a:lnTo>
                <a:lnTo>
                  <a:pt x="1731418" y="584199"/>
                </a:lnTo>
                <a:lnTo>
                  <a:pt x="1760525" y="571499"/>
                </a:lnTo>
                <a:lnTo>
                  <a:pt x="1794744" y="546099"/>
                </a:lnTo>
                <a:lnTo>
                  <a:pt x="1834047" y="520699"/>
                </a:lnTo>
                <a:lnTo>
                  <a:pt x="1878410" y="495299"/>
                </a:lnTo>
                <a:lnTo>
                  <a:pt x="1927807" y="469899"/>
                </a:lnTo>
                <a:lnTo>
                  <a:pt x="1982211" y="457199"/>
                </a:lnTo>
                <a:lnTo>
                  <a:pt x="2041597" y="431799"/>
                </a:lnTo>
                <a:lnTo>
                  <a:pt x="2105938" y="406399"/>
                </a:lnTo>
                <a:lnTo>
                  <a:pt x="2174323" y="380999"/>
                </a:lnTo>
                <a:lnTo>
                  <a:pt x="2238844" y="355599"/>
                </a:lnTo>
                <a:lnTo>
                  <a:pt x="2297199" y="330199"/>
                </a:lnTo>
                <a:lnTo>
                  <a:pt x="2347085" y="317499"/>
                </a:lnTo>
                <a:lnTo>
                  <a:pt x="2386201" y="304799"/>
                </a:lnTo>
                <a:lnTo>
                  <a:pt x="2412243" y="292099"/>
                </a:lnTo>
                <a:lnTo>
                  <a:pt x="2397829" y="25399"/>
                </a:lnTo>
                <a:lnTo>
                  <a:pt x="2427379" y="25399"/>
                </a:lnTo>
                <a:lnTo>
                  <a:pt x="2443955" y="317499"/>
                </a:lnTo>
                <a:lnTo>
                  <a:pt x="2425446" y="317499"/>
                </a:lnTo>
                <a:lnTo>
                  <a:pt x="2405545" y="330199"/>
                </a:lnTo>
                <a:lnTo>
                  <a:pt x="2374986" y="342899"/>
                </a:lnTo>
                <a:lnTo>
                  <a:pt x="2335318" y="355599"/>
                </a:lnTo>
                <a:lnTo>
                  <a:pt x="2288087" y="368299"/>
                </a:lnTo>
                <a:lnTo>
                  <a:pt x="2234838" y="380999"/>
                </a:lnTo>
                <a:lnTo>
                  <a:pt x="2177120" y="406399"/>
                </a:lnTo>
                <a:lnTo>
                  <a:pt x="1932481" y="507999"/>
                </a:lnTo>
                <a:lnTo>
                  <a:pt x="1875612" y="533399"/>
                </a:lnTo>
                <a:lnTo>
                  <a:pt x="1823554" y="558799"/>
                </a:lnTo>
                <a:lnTo>
                  <a:pt x="1777852" y="596899"/>
                </a:lnTo>
                <a:lnTo>
                  <a:pt x="1740054" y="622299"/>
                </a:lnTo>
                <a:lnTo>
                  <a:pt x="1711705" y="647699"/>
                </a:lnTo>
                <a:lnTo>
                  <a:pt x="1697730" y="673099"/>
                </a:lnTo>
                <a:lnTo>
                  <a:pt x="1682419" y="698499"/>
                </a:lnTo>
                <a:lnTo>
                  <a:pt x="1665846" y="736599"/>
                </a:lnTo>
                <a:lnTo>
                  <a:pt x="1648089" y="774699"/>
                </a:lnTo>
                <a:lnTo>
                  <a:pt x="1629222" y="838199"/>
                </a:lnTo>
                <a:lnTo>
                  <a:pt x="1609321" y="901699"/>
                </a:lnTo>
                <a:lnTo>
                  <a:pt x="1588462" y="965199"/>
                </a:lnTo>
                <a:lnTo>
                  <a:pt x="1620461" y="965199"/>
                </a:lnTo>
                <a:lnTo>
                  <a:pt x="1587969" y="1041399"/>
                </a:lnTo>
                <a:lnTo>
                  <a:pt x="1567455" y="1092199"/>
                </a:lnTo>
                <a:lnTo>
                  <a:pt x="1547830" y="1142999"/>
                </a:lnTo>
                <a:lnTo>
                  <a:pt x="1529119" y="1193799"/>
                </a:lnTo>
                <a:lnTo>
                  <a:pt x="1511345" y="1257299"/>
                </a:lnTo>
                <a:close/>
              </a:path>
              <a:path w="2761615" h="1549400">
                <a:moveTo>
                  <a:pt x="682520" y="50799"/>
                </a:moveTo>
                <a:lnTo>
                  <a:pt x="414491" y="50799"/>
                </a:lnTo>
                <a:lnTo>
                  <a:pt x="493294" y="38099"/>
                </a:lnTo>
                <a:lnTo>
                  <a:pt x="582493" y="38099"/>
                </a:lnTo>
                <a:lnTo>
                  <a:pt x="682520" y="50799"/>
                </a:lnTo>
                <a:close/>
              </a:path>
              <a:path w="2761615" h="1549400">
                <a:moveTo>
                  <a:pt x="186165" y="114299"/>
                </a:moveTo>
                <a:lnTo>
                  <a:pt x="106348" y="114299"/>
                </a:lnTo>
                <a:lnTo>
                  <a:pt x="117573" y="101599"/>
                </a:lnTo>
                <a:lnTo>
                  <a:pt x="135731" y="101599"/>
                </a:lnTo>
                <a:lnTo>
                  <a:pt x="161254" y="88899"/>
                </a:lnTo>
                <a:lnTo>
                  <a:pt x="194574" y="76199"/>
                </a:lnTo>
                <a:lnTo>
                  <a:pt x="236125" y="63499"/>
                </a:lnTo>
                <a:lnTo>
                  <a:pt x="286339" y="63499"/>
                </a:lnTo>
                <a:lnTo>
                  <a:pt x="345651" y="50799"/>
                </a:lnTo>
                <a:lnTo>
                  <a:pt x="725618" y="50799"/>
                </a:lnTo>
                <a:lnTo>
                  <a:pt x="808496" y="76199"/>
                </a:lnTo>
                <a:lnTo>
                  <a:pt x="366285" y="76199"/>
                </a:lnTo>
                <a:lnTo>
                  <a:pt x="309569" y="88899"/>
                </a:lnTo>
                <a:lnTo>
                  <a:pt x="260858" y="88899"/>
                </a:lnTo>
                <a:lnTo>
                  <a:pt x="219830" y="101599"/>
                </a:lnTo>
                <a:lnTo>
                  <a:pt x="186165" y="114299"/>
                </a:lnTo>
                <a:close/>
              </a:path>
              <a:path w="2761615" h="1549400">
                <a:moveTo>
                  <a:pt x="1425580" y="1231899"/>
                </a:moveTo>
                <a:lnTo>
                  <a:pt x="1396752" y="1231899"/>
                </a:lnTo>
                <a:lnTo>
                  <a:pt x="1391467" y="1193799"/>
                </a:lnTo>
                <a:lnTo>
                  <a:pt x="1385379" y="1142999"/>
                </a:lnTo>
                <a:lnTo>
                  <a:pt x="1378434" y="1104899"/>
                </a:lnTo>
                <a:lnTo>
                  <a:pt x="1370578" y="1054099"/>
                </a:lnTo>
                <a:lnTo>
                  <a:pt x="1361757" y="1015999"/>
                </a:lnTo>
                <a:lnTo>
                  <a:pt x="1351917" y="965199"/>
                </a:lnTo>
                <a:lnTo>
                  <a:pt x="1341005" y="914399"/>
                </a:lnTo>
                <a:lnTo>
                  <a:pt x="1328967" y="863599"/>
                </a:lnTo>
                <a:lnTo>
                  <a:pt x="1315749" y="812799"/>
                </a:lnTo>
                <a:lnTo>
                  <a:pt x="1301296" y="761999"/>
                </a:lnTo>
                <a:lnTo>
                  <a:pt x="1285557" y="711199"/>
                </a:lnTo>
                <a:lnTo>
                  <a:pt x="1268475" y="660399"/>
                </a:lnTo>
                <a:lnTo>
                  <a:pt x="1249999" y="609599"/>
                </a:lnTo>
                <a:lnTo>
                  <a:pt x="1230073" y="571499"/>
                </a:lnTo>
                <a:lnTo>
                  <a:pt x="1208644" y="520699"/>
                </a:lnTo>
                <a:lnTo>
                  <a:pt x="1182056" y="469899"/>
                </a:lnTo>
                <a:lnTo>
                  <a:pt x="1154189" y="419099"/>
                </a:lnTo>
                <a:lnTo>
                  <a:pt x="1125052" y="368299"/>
                </a:lnTo>
                <a:lnTo>
                  <a:pt x="1094655" y="330199"/>
                </a:lnTo>
                <a:lnTo>
                  <a:pt x="1063006" y="279399"/>
                </a:lnTo>
                <a:lnTo>
                  <a:pt x="1030114" y="253999"/>
                </a:lnTo>
                <a:lnTo>
                  <a:pt x="995988" y="215899"/>
                </a:lnTo>
                <a:lnTo>
                  <a:pt x="960637" y="190499"/>
                </a:lnTo>
                <a:lnTo>
                  <a:pt x="924070" y="165099"/>
                </a:lnTo>
                <a:lnTo>
                  <a:pt x="886296" y="139699"/>
                </a:lnTo>
                <a:lnTo>
                  <a:pt x="847324" y="114299"/>
                </a:lnTo>
                <a:lnTo>
                  <a:pt x="807164" y="101599"/>
                </a:lnTo>
                <a:lnTo>
                  <a:pt x="723311" y="76199"/>
                </a:lnTo>
                <a:lnTo>
                  <a:pt x="808496" y="76199"/>
                </a:lnTo>
                <a:lnTo>
                  <a:pt x="886906" y="101599"/>
                </a:lnTo>
                <a:lnTo>
                  <a:pt x="924419" y="126999"/>
                </a:lnTo>
                <a:lnTo>
                  <a:pt x="960797" y="152399"/>
                </a:lnTo>
                <a:lnTo>
                  <a:pt x="996032" y="177799"/>
                </a:lnTo>
                <a:lnTo>
                  <a:pt x="1030119" y="203199"/>
                </a:lnTo>
                <a:lnTo>
                  <a:pt x="1063050" y="241299"/>
                </a:lnTo>
                <a:lnTo>
                  <a:pt x="1094821" y="279399"/>
                </a:lnTo>
                <a:lnTo>
                  <a:pt x="1125424" y="317499"/>
                </a:lnTo>
                <a:lnTo>
                  <a:pt x="1154852" y="355599"/>
                </a:lnTo>
                <a:lnTo>
                  <a:pt x="1183101" y="406399"/>
                </a:lnTo>
                <a:lnTo>
                  <a:pt x="1210162" y="457199"/>
                </a:lnTo>
                <a:lnTo>
                  <a:pt x="1236031" y="507999"/>
                </a:lnTo>
                <a:lnTo>
                  <a:pt x="1257841" y="558799"/>
                </a:lnTo>
                <a:lnTo>
                  <a:pt x="1278102" y="609599"/>
                </a:lnTo>
                <a:lnTo>
                  <a:pt x="1296871" y="660399"/>
                </a:lnTo>
                <a:lnTo>
                  <a:pt x="1314207" y="711199"/>
                </a:lnTo>
                <a:lnTo>
                  <a:pt x="1330169" y="761999"/>
                </a:lnTo>
                <a:lnTo>
                  <a:pt x="1344815" y="812799"/>
                </a:lnTo>
                <a:lnTo>
                  <a:pt x="1358204" y="863599"/>
                </a:lnTo>
                <a:lnTo>
                  <a:pt x="1370394" y="914399"/>
                </a:lnTo>
                <a:lnTo>
                  <a:pt x="1381443" y="952499"/>
                </a:lnTo>
                <a:lnTo>
                  <a:pt x="1391411" y="1003299"/>
                </a:lnTo>
                <a:lnTo>
                  <a:pt x="1400355" y="1054099"/>
                </a:lnTo>
                <a:lnTo>
                  <a:pt x="1428540" y="1054099"/>
                </a:lnTo>
                <a:lnTo>
                  <a:pt x="1426837" y="1092199"/>
                </a:lnTo>
                <a:lnTo>
                  <a:pt x="1425838" y="1142999"/>
                </a:lnTo>
                <a:lnTo>
                  <a:pt x="1425449" y="1181099"/>
                </a:lnTo>
                <a:lnTo>
                  <a:pt x="1425580" y="1231899"/>
                </a:lnTo>
                <a:close/>
              </a:path>
              <a:path w="2761615" h="1549400">
                <a:moveTo>
                  <a:pt x="269095" y="457199"/>
                </a:moveTo>
                <a:lnTo>
                  <a:pt x="189548" y="457199"/>
                </a:lnTo>
                <a:lnTo>
                  <a:pt x="92251" y="114299"/>
                </a:lnTo>
                <a:lnTo>
                  <a:pt x="159540" y="114299"/>
                </a:lnTo>
                <a:lnTo>
                  <a:pt x="139634" y="126999"/>
                </a:lnTo>
                <a:lnTo>
                  <a:pt x="126125" y="126999"/>
                </a:lnTo>
                <a:lnTo>
                  <a:pt x="211170" y="431799"/>
                </a:lnTo>
                <a:lnTo>
                  <a:pt x="826193" y="431799"/>
                </a:lnTo>
                <a:lnTo>
                  <a:pt x="870226" y="444499"/>
                </a:lnTo>
                <a:lnTo>
                  <a:pt x="314649" y="444499"/>
                </a:lnTo>
                <a:lnTo>
                  <a:pt x="269095" y="457199"/>
                </a:lnTo>
                <a:close/>
              </a:path>
              <a:path w="2761615" h="1549400">
                <a:moveTo>
                  <a:pt x="659630" y="419099"/>
                </a:moveTo>
                <a:lnTo>
                  <a:pt x="414791" y="419099"/>
                </a:lnTo>
                <a:lnTo>
                  <a:pt x="473806" y="406399"/>
                </a:lnTo>
                <a:lnTo>
                  <a:pt x="597769" y="406399"/>
                </a:lnTo>
                <a:lnTo>
                  <a:pt x="659630" y="419099"/>
                </a:lnTo>
                <a:close/>
              </a:path>
              <a:path w="2761615" h="1549400">
                <a:moveTo>
                  <a:pt x="775386" y="431799"/>
                </a:moveTo>
                <a:lnTo>
                  <a:pt x="211170" y="431799"/>
                </a:lnTo>
                <a:lnTo>
                  <a:pt x="234553" y="419099"/>
                </a:lnTo>
                <a:lnTo>
                  <a:pt x="719350" y="419099"/>
                </a:lnTo>
                <a:lnTo>
                  <a:pt x="775386" y="431799"/>
                </a:lnTo>
                <a:close/>
              </a:path>
              <a:path w="2761615" h="1549400">
                <a:moveTo>
                  <a:pt x="1026376" y="622299"/>
                </a:moveTo>
                <a:lnTo>
                  <a:pt x="990987" y="622299"/>
                </a:lnTo>
                <a:lnTo>
                  <a:pt x="954467" y="558799"/>
                </a:lnTo>
                <a:lnTo>
                  <a:pt x="926393" y="520699"/>
                </a:lnTo>
                <a:lnTo>
                  <a:pt x="905751" y="507999"/>
                </a:lnTo>
                <a:lnTo>
                  <a:pt x="891528" y="495299"/>
                </a:lnTo>
                <a:lnTo>
                  <a:pt x="853980" y="469899"/>
                </a:lnTo>
                <a:lnTo>
                  <a:pt x="806611" y="457199"/>
                </a:lnTo>
                <a:lnTo>
                  <a:pt x="751426" y="457199"/>
                </a:lnTo>
                <a:lnTo>
                  <a:pt x="690429" y="444499"/>
                </a:lnTo>
                <a:lnTo>
                  <a:pt x="870226" y="444499"/>
                </a:lnTo>
                <a:lnTo>
                  <a:pt x="905942" y="469899"/>
                </a:lnTo>
                <a:lnTo>
                  <a:pt x="927500" y="482599"/>
                </a:lnTo>
                <a:lnTo>
                  <a:pt x="953348" y="507999"/>
                </a:lnTo>
                <a:lnTo>
                  <a:pt x="983624" y="558799"/>
                </a:lnTo>
                <a:lnTo>
                  <a:pt x="1018467" y="609599"/>
                </a:lnTo>
                <a:lnTo>
                  <a:pt x="1026376" y="622299"/>
                </a:lnTo>
                <a:close/>
              </a:path>
              <a:path w="2761615" h="1549400">
                <a:moveTo>
                  <a:pt x="1620461" y="965199"/>
                </a:moveTo>
                <a:lnTo>
                  <a:pt x="1588462" y="965199"/>
                </a:lnTo>
                <a:lnTo>
                  <a:pt x="1620549" y="901699"/>
                </a:lnTo>
                <a:lnTo>
                  <a:pt x="1653382" y="838199"/>
                </a:lnTo>
                <a:lnTo>
                  <a:pt x="1686804" y="787399"/>
                </a:lnTo>
                <a:lnTo>
                  <a:pt x="1720659" y="749299"/>
                </a:lnTo>
                <a:lnTo>
                  <a:pt x="1754787" y="698499"/>
                </a:lnTo>
                <a:lnTo>
                  <a:pt x="1789032" y="673099"/>
                </a:lnTo>
                <a:lnTo>
                  <a:pt x="1823236" y="634999"/>
                </a:lnTo>
                <a:lnTo>
                  <a:pt x="1890891" y="584199"/>
                </a:lnTo>
                <a:lnTo>
                  <a:pt x="1924027" y="571499"/>
                </a:lnTo>
                <a:lnTo>
                  <a:pt x="1956492" y="546099"/>
                </a:lnTo>
                <a:lnTo>
                  <a:pt x="1988127" y="533399"/>
                </a:lnTo>
                <a:lnTo>
                  <a:pt x="2051163" y="533399"/>
                </a:lnTo>
                <a:lnTo>
                  <a:pt x="2048281" y="520699"/>
                </a:lnTo>
                <a:lnTo>
                  <a:pt x="2147734" y="507999"/>
                </a:lnTo>
                <a:lnTo>
                  <a:pt x="2238943" y="495299"/>
                </a:lnTo>
                <a:lnTo>
                  <a:pt x="2322071" y="482599"/>
                </a:lnTo>
                <a:lnTo>
                  <a:pt x="2622174" y="482599"/>
                </a:lnTo>
                <a:lnTo>
                  <a:pt x="2660223" y="495299"/>
                </a:lnTo>
                <a:lnTo>
                  <a:pt x="2691327" y="495299"/>
                </a:lnTo>
                <a:lnTo>
                  <a:pt x="2715649" y="507999"/>
                </a:lnTo>
                <a:lnTo>
                  <a:pt x="2357786" y="507999"/>
                </a:lnTo>
                <a:lnTo>
                  <a:pt x="2290399" y="520699"/>
                </a:lnTo>
                <a:lnTo>
                  <a:pt x="2217128" y="520699"/>
                </a:lnTo>
                <a:lnTo>
                  <a:pt x="2137892" y="533399"/>
                </a:lnTo>
                <a:lnTo>
                  <a:pt x="2052605" y="546099"/>
                </a:lnTo>
                <a:lnTo>
                  <a:pt x="1967218" y="571499"/>
                </a:lnTo>
                <a:lnTo>
                  <a:pt x="1926106" y="596899"/>
                </a:lnTo>
                <a:lnTo>
                  <a:pt x="1886078" y="622299"/>
                </a:lnTo>
                <a:lnTo>
                  <a:pt x="1847161" y="647699"/>
                </a:lnTo>
                <a:lnTo>
                  <a:pt x="1809376" y="685799"/>
                </a:lnTo>
                <a:lnTo>
                  <a:pt x="1772748" y="723899"/>
                </a:lnTo>
                <a:lnTo>
                  <a:pt x="1737300" y="774699"/>
                </a:lnTo>
                <a:lnTo>
                  <a:pt x="1703057" y="812799"/>
                </a:lnTo>
                <a:lnTo>
                  <a:pt x="1678449" y="850899"/>
                </a:lnTo>
                <a:lnTo>
                  <a:pt x="1654613" y="901699"/>
                </a:lnTo>
                <a:lnTo>
                  <a:pt x="1631572" y="939799"/>
                </a:lnTo>
                <a:lnTo>
                  <a:pt x="1620461" y="965199"/>
                </a:lnTo>
                <a:close/>
              </a:path>
              <a:path w="2761615" h="1549400">
                <a:moveTo>
                  <a:pt x="157837" y="1003299"/>
                </a:moveTo>
                <a:lnTo>
                  <a:pt x="0" y="685799"/>
                </a:lnTo>
                <a:lnTo>
                  <a:pt x="7927" y="673099"/>
                </a:lnTo>
                <a:lnTo>
                  <a:pt x="12091" y="673099"/>
                </a:lnTo>
                <a:lnTo>
                  <a:pt x="22078" y="660399"/>
                </a:lnTo>
                <a:lnTo>
                  <a:pt x="38457" y="660399"/>
                </a:lnTo>
                <a:lnTo>
                  <a:pt x="61794" y="634999"/>
                </a:lnTo>
                <a:lnTo>
                  <a:pt x="92660" y="622299"/>
                </a:lnTo>
                <a:lnTo>
                  <a:pt x="131621" y="609599"/>
                </a:lnTo>
                <a:lnTo>
                  <a:pt x="179245" y="584199"/>
                </a:lnTo>
                <a:lnTo>
                  <a:pt x="236101" y="571499"/>
                </a:lnTo>
                <a:lnTo>
                  <a:pt x="302757" y="546099"/>
                </a:lnTo>
                <a:lnTo>
                  <a:pt x="379781" y="533399"/>
                </a:lnTo>
                <a:lnTo>
                  <a:pt x="467741" y="520699"/>
                </a:lnTo>
                <a:lnTo>
                  <a:pt x="567205" y="507999"/>
                </a:lnTo>
                <a:lnTo>
                  <a:pt x="719196" y="507999"/>
                </a:lnTo>
                <a:lnTo>
                  <a:pt x="814681" y="533399"/>
                </a:lnTo>
                <a:lnTo>
                  <a:pt x="570808" y="533399"/>
                </a:lnTo>
                <a:lnTo>
                  <a:pt x="479031" y="546099"/>
                </a:lnTo>
                <a:lnTo>
                  <a:pt x="397211" y="558799"/>
                </a:lnTo>
                <a:lnTo>
                  <a:pt x="324908" y="571499"/>
                </a:lnTo>
                <a:lnTo>
                  <a:pt x="261678" y="596899"/>
                </a:lnTo>
                <a:lnTo>
                  <a:pt x="207081" y="609599"/>
                </a:lnTo>
                <a:lnTo>
                  <a:pt x="160675" y="622299"/>
                </a:lnTo>
                <a:lnTo>
                  <a:pt x="122017" y="647699"/>
                </a:lnTo>
                <a:lnTo>
                  <a:pt x="90666" y="660399"/>
                </a:lnTo>
                <a:lnTo>
                  <a:pt x="66180" y="673099"/>
                </a:lnTo>
                <a:lnTo>
                  <a:pt x="48117" y="685799"/>
                </a:lnTo>
                <a:lnTo>
                  <a:pt x="36035" y="685799"/>
                </a:lnTo>
                <a:lnTo>
                  <a:pt x="172972" y="965199"/>
                </a:lnTo>
                <a:lnTo>
                  <a:pt x="278947" y="965199"/>
                </a:lnTo>
                <a:lnTo>
                  <a:pt x="234663" y="977899"/>
                </a:lnTo>
                <a:lnTo>
                  <a:pt x="200374" y="990599"/>
                </a:lnTo>
                <a:lnTo>
                  <a:pt x="169368" y="990599"/>
                </a:lnTo>
                <a:lnTo>
                  <a:pt x="157837" y="1003299"/>
                </a:lnTo>
                <a:close/>
              </a:path>
              <a:path w="2761615" h="1549400">
                <a:moveTo>
                  <a:pt x="2622782" y="838199"/>
                </a:moveTo>
                <a:lnTo>
                  <a:pt x="2269922" y="838199"/>
                </a:lnTo>
                <a:lnTo>
                  <a:pt x="2418760" y="812799"/>
                </a:lnTo>
                <a:lnTo>
                  <a:pt x="2487198" y="812799"/>
                </a:lnTo>
                <a:lnTo>
                  <a:pt x="2548910" y="800099"/>
                </a:lnTo>
                <a:lnTo>
                  <a:pt x="2670261" y="800099"/>
                </a:lnTo>
                <a:lnTo>
                  <a:pt x="2726477" y="533399"/>
                </a:lnTo>
                <a:lnTo>
                  <a:pt x="2713324" y="533399"/>
                </a:lnTo>
                <a:lnTo>
                  <a:pt x="2695124" y="520699"/>
                </a:lnTo>
                <a:lnTo>
                  <a:pt x="2643247" y="520699"/>
                </a:lnTo>
                <a:lnTo>
                  <a:pt x="2609403" y="507999"/>
                </a:lnTo>
                <a:lnTo>
                  <a:pt x="2749540" y="507999"/>
                </a:lnTo>
                <a:lnTo>
                  <a:pt x="2761071" y="520699"/>
                </a:lnTo>
                <a:lnTo>
                  <a:pt x="2695486" y="825499"/>
                </a:lnTo>
                <a:lnTo>
                  <a:pt x="2654906" y="825499"/>
                </a:lnTo>
                <a:lnTo>
                  <a:pt x="2622782" y="838199"/>
                </a:lnTo>
                <a:close/>
              </a:path>
              <a:path w="2761615" h="1549400">
                <a:moveTo>
                  <a:pt x="2051163" y="533399"/>
                </a:moveTo>
                <a:lnTo>
                  <a:pt x="2018776" y="533399"/>
                </a:lnTo>
                <a:lnTo>
                  <a:pt x="2048281" y="520699"/>
                </a:lnTo>
                <a:lnTo>
                  <a:pt x="2051163" y="533399"/>
                </a:lnTo>
                <a:close/>
              </a:path>
              <a:path w="2761615" h="1549400">
                <a:moveTo>
                  <a:pt x="1104861" y="761999"/>
                </a:moveTo>
                <a:lnTo>
                  <a:pt x="1035672" y="698499"/>
                </a:lnTo>
                <a:lnTo>
                  <a:pt x="995159" y="660399"/>
                </a:lnTo>
                <a:lnTo>
                  <a:pt x="953216" y="634999"/>
                </a:lnTo>
                <a:lnTo>
                  <a:pt x="909880" y="596899"/>
                </a:lnTo>
                <a:lnTo>
                  <a:pt x="865190" y="584199"/>
                </a:lnTo>
                <a:lnTo>
                  <a:pt x="819186" y="558799"/>
                </a:lnTo>
                <a:lnTo>
                  <a:pt x="723389" y="533399"/>
                </a:lnTo>
                <a:lnTo>
                  <a:pt x="814681" y="533399"/>
                </a:lnTo>
                <a:lnTo>
                  <a:pt x="860617" y="546099"/>
                </a:lnTo>
                <a:lnTo>
                  <a:pt x="905325" y="571499"/>
                </a:lnTo>
                <a:lnTo>
                  <a:pt x="948788" y="596899"/>
                </a:lnTo>
                <a:lnTo>
                  <a:pt x="990987" y="622299"/>
                </a:lnTo>
                <a:lnTo>
                  <a:pt x="1026376" y="622299"/>
                </a:lnTo>
                <a:lnTo>
                  <a:pt x="1058014" y="673099"/>
                </a:lnTo>
                <a:lnTo>
                  <a:pt x="1104861" y="761999"/>
                </a:lnTo>
                <a:close/>
              </a:path>
              <a:path w="2761615" h="1549400">
                <a:moveTo>
                  <a:pt x="1472883" y="1511299"/>
                </a:moveTo>
                <a:lnTo>
                  <a:pt x="1433508" y="1511299"/>
                </a:lnTo>
                <a:lnTo>
                  <a:pt x="1450754" y="1485899"/>
                </a:lnTo>
                <a:lnTo>
                  <a:pt x="1472403" y="1447799"/>
                </a:lnTo>
                <a:lnTo>
                  <a:pt x="1497860" y="1409699"/>
                </a:lnTo>
                <a:lnTo>
                  <a:pt x="1526530" y="1371599"/>
                </a:lnTo>
                <a:lnTo>
                  <a:pt x="1557819" y="1333499"/>
                </a:lnTo>
                <a:lnTo>
                  <a:pt x="1591132" y="1282699"/>
                </a:lnTo>
                <a:lnTo>
                  <a:pt x="1625875" y="1231899"/>
                </a:lnTo>
                <a:lnTo>
                  <a:pt x="1661454" y="1181099"/>
                </a:lnTo>
                <a:lnTo>
                  <a:pt x="1697274" y="1142999"/>
                </a:lnTo>
                <a:lnTo>
                  <a:pt x="1732740" y="1092199"/>
                </a:lnTo>
                <a:lnTo>
                  <a:pt x="1767257" y="1054099"/>
                </a:lnTo>
                <a:lnTo>
                  <a:pt x="1800233" y="1015999"/>
                </a:lnTo>
                <a:lnTo>
                  <a:pt x="1831071" y="977899"/>
                </a:lnTo>
                <a:lnTo>
                  <a:pt x="1859177" y="952499"/>
                </a:lnTo>
                <a:lnTo>
                  <a:pt x="1883957" y="939799"/>
                </a:lnTo>
                <a:lnTo>
                  <a:pt x="1910216" y="914399"/>
                </a:lnTo>
                <a:lnTo>
                  <a:pt x="1942840" y="901699"/>
                </a:lnTo>
                <a:lnTo>
                  <a:pt x="1981788" y="888999"/>
                </a:lnTo>
                <a:lnTo>
                  <a:pt x="2027017" y="876299"/>
                </a:lnTo>
                <a:lnTo>
                  <a:pt x="2078487" y="863599"/>
                </a:lnTo>
                <a:lnTo>
                  <a:pt x="2136155" y="850899"/>
                </a:lnTo>
                <a:lnTo>
                  <a:pt x="2199981" y="838199"/>
                </a:lnTo>
                <a:lnTo>
                  <a:pt x="2474918" y="838199"/>
                </a:lnTo>
                <a:lnTo>
                  <a:pt x="2413715" y="850899"/>
                </a:lnTo>
                <a:lnTo>
                  <a:pt x="2349181" y="850899"/>
                </a:lnTo>
                <a:lnTo>
                  <a:pt x="2216416" y="876299"/>
                </a:lnTo>
                <a:lnTo>
                  <a:pt x="2151337" y="876299"/>
                </a:lnTo>
                <a:lnTo>
                  <a:pt x="2089226" y="888999"/>
                </a:lnTo>
                <a:lnTo>
                  <a:pt x="2031660" y="901699"/>
                </a:lnTo>
                <a:lnTo>
                  <a:pt x="1980212" y="927099"/>
                </a:lnTo>
                <a:lnTo>
                  <a:pt x="1936459" y="939799"/>
                </a:lnTo>
                <a:lnTo>
                  <a:pt x="1901975" y="952499"/>
                </a:lnTo>
                <a:lnTo>
                  <a:pt x="1876594" y="977899"/>
                </a:lnTo>
                <a:lnTo>
                  <a:pt x="1847356" y="1003299"/>
                </a:lnTo>
                <a:lnTo>
                  <a:pt x="1814999" y="1041399"/>
                </a:lnTo>
                <a:lnTo>
                  <a:pt x="1780258" y="1079499"/>
                </a:lnTo>
                <a:lnTo>
                  <a:pt x="1743871" y="1130299"/>
                </a:lnTo>
                <a:lnTo>
                  <a:pt x="1669104" y="1231899"/>
                </a:lnTo>
                <a:lnTo>
                  <a:pt x="1632198" y="1282699"/>
                </a:lnTo>
                <a:lnTo>
                  <a:pt x="1596592" y="1320799"/>
                </a:lnTo>
                <a:lnTo>
                  <a:pt x="1563024" y="1371599"/>
                </a:lnTo>
                <a:lnTo>
                  <a:pt x="1532229" y="1422399"/>
                </a:lnTo>
                <a:lnTo>
                  <a:pt x="1504946" y="1460499"/>
                </a:lnTo>
                <a:lnTo>
                  <a:pt x="1481909" y="1498599"/>
                </a:lnTo>
                <a:lnTo>
                  <a:pt x="1472883" y="1511299"/>
                </a:lnTo>
                <a:close/>
              </a:path>
              <a:path w="2761615" h="1549400">
                <a:moveTo>
                  <a:pt x="1452247" y="1549399"/>
                </a:moveTo>
                <a:lnTo>
                  <a:pt x="1419815" y="1549399"/>
                </a:lnTo>
                <a:lnTo>
                  <a:pt x="1416211" y="1536699"/>
                </a:lnTo>
                <a:lnTo>
                  <a:pt x="1412607" y="1536699"/>
                </a:lnTo>
                <a:lnTo>
                  <a:pt x="1376618" y="1485899"/>
                </a:lnTo>
                <a:lnTo>
                  <a:pt x="1339559" y="1435099"/>
                </a:lnTo>
                <a:lnTo>
                  <a:pt x="1301722" y="1384299"/>
                </a:lnTo>
                <a:lnTo>
                  <a:pt x="1224887" y="1282699"/>
                </a:lnTo>
                <a:lnTo>
                  <a:pt x="1186472" y="1244599"/>
                </a:lnTo>
                <a:lnTo>
                  <a:pt x="1148449" y="1193799"/>
                </a:lnTo>
                <a:lnTo>
                  <a:pt x="1111110" y="1155699"/>
                </a:lnTo>
                <a:lnTo>
                  <a:pt x="1074747" y="1104899"/>
                </a:lnTo>
                <a:lnTo>
                  <a:pt x="1039653" y="1066799"/>
                </a:lnTo>
                <a:lnTo>
                  <a:pt x="1006119" y="1028699"/>
                </a:lnTo>
                <a:lnTo>
                  <a:pt x="974438" y="1003299"/>
                </a:lnTo>
                <a:lnTo>
                  <a:pt x="944901" y="965199"/>
                </a:lnTo>
                <a:lnTo>
                  <a:pt x="917802" y="952499"/>
                </a:lnTo>
                <a:lnTo>
                  <a:pt x="893433" y="927099"/>
                </a:lnTo>
                <a:lnTo>
                  <a:pt x="872085" y="914399"/>
                </a:lnTo>
                <a:lnTo>
                  <a:pt x="854051" y="901699"/>
                </a:lnTo>
                <a:lnTo>
                  <a:pt x="814180" y="888999"/>
                </a:lnTo>
                <a:lnTo>
                  <a:pt x="525697" y="888999"/>
                </a:lnTo>
                <a:lnTo>
                  <a:pt x="641656" y="863599"/>
                </a:lnTo>
                <a:lnTo>
                  <a:pt x="839434" y="863599"/>
                </a:lnTo>
                <a:lnTo>
                  <a:pt x="887787" y="888999"/>
                </a:lnTo>
                <a:lnTo>
                  <a:pt x="916459" y="901699"/>
                </a:lnTo>
                <a:lnTo>
                  <a:pt x="948805" y="939799"/>
                </a:lnTo>
                <a:lnTo>
                  <a:pt x="984194" y="965199"/>
                </a:lnTo>
                <a:lnTo>
                  <a:pt x="1021992" y="1003299"/>
                </a:lnTo>
                <a:lnTo>
                  <a:pt x="1061568" y="1054099"/>
                </a:lnTo>
                <a:lnTo>
                  <a:pt x="1102290" y="1092199"/>
                </a:lnTo>
                <a:lnTo>
                  <a:pt x="1184644" y="1193799"/>
                </a:lnTo>
                <a:lnTo>
                  <a:pt x="1225013" y="1244599"/>
                </a:lnTo>
                <a:lnTo>
                  <a:pt x="1263999" y="1295399"/>
                </a:lnTo>
                <a:lnTo>
                  <a:pt x="1300972" y="1333499"/>
                </a:lnTo>
                <a:lnTo>
                  <a:pt x="1335298" y="1384299"/>
                </a:lnTo>
                <a:lnTo>
                  <a:pt x="1366347" y="1422399"/>
                </a:lnTo>
                <a:lnTo>
                  <a:pt x="1393487" y="1460499"/>
                </a:lnTo>
                <a:lnTo>
                  <a:pt x="1416084" y="1485899"/>
                </a:lnTo>
                <a:lnTo>
                  <a:pt x="1433508" y="1511299"/>
                </a:lnTo>
                <a:lnTo>
                  <a:pt x="1472883" y="1511299"/>
                </a:lnTo>
                <a:lnTo>
                  <a:pt x="1463857" y="1523999"/>
                </a:lnTo>
                <a:lnTo>
                  <a:pt x="1451526" y="1536699"/>
                </a:lnTo>
                <a:lnTo>
                  <a:pt x="1452247" y="1549399"/>
                </a:lnTo>
                <a:close/>
              </a:path>
              <a:path w="2761615" h="1549400">
                <a:moveTo>
                  <a:pt x="278947" y="965199"/>
                </a:moveTo>
                <a:lnTo>
                  <a:pt x="172972" y="965199"/>
                </a:lnTo>
                <a:lnTo>
                  <a:pt x="194281" y="952499"/>
                </a:lnTo>
                <a:lnTo>
                  <a:pt x="224587" y="952499"/>
                </a:lnTo>
                <a:lnTo>
                  <a:pt x="262645" y="939799"/>
                </a:lnTo>
                <a:lnTo>
                  <a:pt x="307212" y="927099"/>
                </a:lnTo>
                <a:lnTo>
                  <a:pt x="357045" y="914399"/>
                </a:lnTo>
                <a:lnTo>
                  <a:pt x="410899" y="901699"/>
                </a:lnTo>
                <a:lnTo>
                  <a:pt x="467531" y="888999"/>
                </a:lnTo>
                <a:lnTo>
                  <a:pt x="648278" y="888999"/>
                </a:lnTo>
                <a:lnTo>
                  <a:pt x="389908" y="939799"/>
                </a:lnTo>
                <a:lnTo>
                  <a:pt x="331328" y="952499"/>
                </a:lnTo>
                <a:lnTo>
                  <a:pt x="278947" y="965199"/>
                </a:lnTo>
                <a:close/>
              </a:path>
            </a:pathLst>
          </a:custGeom>
          <a:solidFill>
            <a:srgbClr val="FEF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72811" y="1508262"/>
            <a:ext cx="636905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60" dirty="0">
                <a:solidFill>
                  <a:srgbClr val="FEF1EB"/>
                </a:solidFill>
                <a:latin typeface="Times New Roman"/>
                <a:cs typeface="Times New Roman"/>
              </a:rPr>
              <a:t>PENDAHULUAN</a:t>
            </a:r>
          </a:p>
        </p:txBody>
      </p:sp>
      <p:sp>
        <p:nvSpPr>
          <p:cNvPr id="11" name="object 11"/>
          <p:cNvSpPr/>
          <p:nvPr/>
        </p:nvSpPr>
        <p:spPr>
          <a:xfrm>
            <a:off x="8785511" y="4154361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18838" y="28574"/>
                </a:moveTo>
                <a:lnTo>
                  <a:pt x="0" y="28574"/>
                </a:lnTo>
                <a:lnTo>
                  <a:pt x="0" y="0"/>
                </a:lnTo>
                <a:lnTo>
                  <a:pt x="18838" y="0"/>
                </a:lnTo>
                <a:lnTo>
                  <a:pt x="18838" y="28574"/>
                </a:lnTo>
                <a:close/>
              </a:path>
            </a:pathLst>
          </a:custGeom>
          <a:solidFill>
            <a:srgbClr val="FEF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99969" y="4154372"/>
            <a:ext cx="6709409" cy="28575"/>
          </a:xfrm>
          <a:custGeom>
            <a:avLst/>
            <a:gdLst/>
            <a:ahLst/>
            <a:cxnLst/>
            <a:rect l="l" t="t" r="r" b="b"/>
            <a:pathLst>
              <a:path w="6709409" h="28575">
                <a:moveTo>
                  <a:pt x="6709156" y="0"/>
                </a:moveTo>
                <a:lnTo>
                  <a:pt x="6709156" y="0"/>
                </a:lnTo>
                <a:lnTo>
                  <a:pt x="0" y="0"/>
                </a:lnTo>
                <a:lnTo>
                  <a:pt x="0" y="28448"/>
                </a:lnTo>
                <a:lnTo>
                  <a:pt x="6709156" y="28448"/>
                </a:lnTo>
                <a:lnTo>
                  <a:pt x="6709156" y="0"/>
                </a:lnTo>
                <a:close/>
              </a:path>
            </a:pathLst>
          </a:custGeom>
          <a:solidFill>
            <a:srgbClr val="FEF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67775" y="4573472"/>
            <a:ext cx="5043170" cy="28575"/>
          </a:xfrm>
          <a:custGeom>
            <a:avLst/>
            <a:gdLst/>
            <a:ahLst/>
            <a:cxnLst/>
            <a:rect l="l" t="t" r="r" b="b"/>
            <a:pathLst>
              <a:path w="5043169" h="28575">
                <a:moveTo>
                  <a:pt x="5042624" y="0"/>
                </a:moveTo>
                <a:lnTo>
                  <a:pt x="4405604" y="0"/>
                </a:lnTo>
                <a:lnTo>
                  <a:pt x="3849522" y="0"/>
                </a:lnTo>
                <a:lnTo>
                  <a:pt x="0" y="0"/>
                </a:lnTo>
                <a:lnTo>
                  <a:pt x="0" y="28575"/>
                </a:lnTo>
                <a:lnTo>
                  <a:pt x="3849522" y="28575"/>
                </a:lnTo>
                <a:lnTo>
                  <a:pt x="4405604" y="28575"/>
                </a:lnTo>
                <a:lnTo>
                  <a:pt x="5042624" y="28575"/>
                </a:lnTo>
                <a:lnTo>
                  <a:pt x="5042624" y="0"/>
                </a:lnTo>
                <a:close/>
              </a:path>
            </a:pathLst>
          </a:custGeom>
          <a:solidFill>
            <a:srgbClr val="FEF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71572" y="5411672"/>
            <a:ext cx="6544945" cy="28575"/>
          </a:xfrm>
          <a:custGeom>
            <a:avLst/>
            <a:gdLst/>
            <a:ahLst/>
            <a:cxnLst/>
            <a:rect l="l" t="t" r="r" b="b"/>
            <a:pathLst>
              <a:path w="6544944" h="28575">
                <a:moveTo>
                  <a:pt x="6544399" y="0"/>
                </a:moveTo>
                <a:lnTo>
                  <a:pt x="6544399" y="0"/>
                </a:lnTo>
                <a:lnTo>
                  <a:pt x="0" y="0"/>
                </a:lnTo>
                <a:lnTo>
                  <a:pt x="0" y="28575"/>
                </a:lnTo>
                <a:lnTo>
                  <a:pt x="6544399" y="28575"/>
                </a:lnTo>
                <a:lnTo>
                  <a:pt x="6544399" y="0"/>
                </a:lnTo>
                <a:close/>
              </a:path>
            </a:pathLst>
          </a:custGeom>
          <a:solidFill>
            <a:srgbClr val="FEF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67784" y="6668961"/>
            <a:ext cx="883285" cy="28575"/>
          </a:xfrm>
          <a:custGeom>
            <a:avLst/>
            <a:gdLst/>
            <a:ahLst/>
            <a:cxnLst/>
            <a:rect l="l" t="t" r="r" b="b"/>
            <a:pathLst>
              <a:path w="883284" h="28575">
                <a:moveTo>
                  <a:pt x="0" y="28574"/>
                </a:moveTo>
                <a:lnTo>
                  <a:pt x="0" y="0"/>
                </a:lnTo>
                <a:lnTo>
                  <a:pt x="883026" y="0"/>
                </a:lnTo>
                <a:lnTo>
                  <a:pt x="883026" y="28574"/>
                </a:lnTo>
                <a:lnTo>
                  <a:pt x="0" y="28574"/>
                </a:lnTo>
                <a:close/>
              </a:path>
            </a:pathLst>
          </a:custGeom>
          <a:solidFill>
            <a:srgbClr val="FEF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67775" y="7507172"/>
            <a:ext cx="6750684" cy="28575"/>
          </a:xfrm>
          <a:custGeom>
            <a:avLst/>
            <a:gdLst/>
            <a:ahLst/>
            <a:cxnLst/>
            <a:rect l="l" t="t" r="r" b="b"/>
            <a:pathLst>
              <a:path w="6750684" h="28575">
                <a:moveTo>
                  <a:pt x="6750431" y="0"/>
                </a:moveTo>
                <a:lnTo>
                  <a:pt x="3458286" y="0"/>
                </a:lnTo>
                <a:lnTo>
                  <a:pt x="3234131" y="0"/>
                </a:lnTo>
                <a:lnTo>
                  <a:pt x="1620824" y="0"/>
                </a:lnTo>
                <a:lnTo>
                  <a:pt x="0" y="0"/>
                </a:lnTo>
                <a:lnTo>
                  <a:pt x="0" y="28575"/>
                </a:lnTo>
                <a:lnTo>
                  <a:pt x="1620824" y="28575"/>
                </a:lnTo>
                <a:lnTo>
                  <a:pt x="3234131" y="28575"/>
                </a:lnTo>
                <a:lnTo>
                  <a:pt x="3458286" y="28575"/>
                </a:lnTo>
                <a:lnTo>
                  <a:pt x="6750431" y="28575"/>
                </a:lnTo>
                <a:lnTo>
                  <a:pt x="6750431" y="0"/>
                </a:lnTo>
                <a:close/>
              </a:path>
            </a:pathLst>
          </a:custGeom>
          <a:solidFill>
            <a:srgbClr val="FEF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67775" y="8345372"/>
            <a:ext cx="6743700" cy="28575"/>
          </a:xfrm>
          <a:custGeom>
            <a:avLst/>
            <a:gdLst/>
            <a:ahLst/>
            <a:cxnLst/>
            <a:rect l="l" t="t" r="r" b="b"/>
            <a:pathLst>
              <a:path w="6743700" h="28575">
                <a:moveTo>
                  <a:pt x="6743141" y="0"/>
                </a:moveTo>
                <a:lnTo>
                  <a:pt x="5811063" y="0"/>
                </a:lnTo>
                <a:lnTo>
                  <a:pt x="5181460" y="0"/>
                </a:lnTo>
                <a:lnTo>
                  <a:pt x="1908848" y="0"/>
                </a:lnTo>
                <a:lnTo>
                  <a:pt x="0" y="0"/>
                </a:lnTo>
                <a:lnTo>
                  <a:pt x="0" y="28575"/>
                </a:lnTo>
                <a:lnTo>
                  <a:pt x="1908848" y="28575"/>
                </a:lnTo>
                <a:lnTo>
                  <a:pt x="5181460" y="28575"/>
                </a:lnTo>
                <a:lnTo>
                  <a:pt x="5811063" y="28575"/>
                </a:lnTo>
                <a:lnTo>
                  <a:pt x="6743141" y="28575"/>
                </a:lnTo>
                <a:lnTo>
                  <a:pt x="6743141" y="0"/>
                </a:lnTo>
                <a:close/>
              </a:path>
            </a:pathLst>
          </a:custGeom>
          <a:solidFill>
            <a:srgbClr val="FEF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85511" y="8764461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18838" y="28574"/>
                </a:moveTo>
                <a:lnTo>
                  <a:pt x="0" y="28574"/>
                </a:lnTo>
                <a:lnTo>
                  <a:pt x="0" y="0"/>
                </a:lnTo>
                <a:lnTo>
                  <a:pt x="18838" y="0"/>
                </a:lnTo>
                <a:lnTo>
                  <a:pt x="18838" y="28574"/>
                </a:lnTo>
                <a:close/>
              </a:path>
            </a:pathLst>
          </a:custGeom>
          <a:solidFill>
            <a:srgbClr val="FEF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99969" y="8764472"/>
            <a:ext cx="2240280" cy="28575"/>
          </a:xfrm>
          <a:custGeom>
            <a:avLst/>
            <a:gdLst/>
            <a:ahLst/>
            <a:cxnLst/>
            <a:rect l="l" t="t" r="r" b="b"/>
            <a:pathLst>
              <a:path w="2240279" h="28575">
                <a:moveTo>
                  <a:pt x="2240000" y="0"/>
                </a:moveTo>
                <a:lnTo>
                  <a:pt x="556082" y="0"/>
                </a:lnTo>
                <a:lnTo>
                  <a:pt x="0" y="0"/>
                </a:lnTo>
                <a:lnTo>
                  <a:pt x="0" y="28575"/>
                </a:lnTo>
                <a:lnTo>
                  <a:pt x="556082" y="28575"/>
                </a:lnTo>
                <a:lnTo>
                  <a:pt x="2240000" y="28575"/>
                </a:lnTo>
                <a:lnTo>
                  <a:pt x="2240000" y="0"/>
                </a:lnTo>
                <a:close/>
              </a:path>
            </a:pathLst>
          </a:custGeom>
          <a:solidFill>
            <a:srgbClr val="FEF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772811" y="3345371"/>
            <a:ext cx="6858634" cy="547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2400" u="heavy" spc="10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H</a:t>
            </a:r>
            <a:r>
              <a:rPr sz="2400" spc="-290" dirty="0">
                <a:solidFill>
                  <a:srgbClr val="FEF1EB"/>
                </a:solidFill>
                <a:latin typeface="Trebuchet MS"/>
                <a:cs typeface="Trebuchet MS"/>
              </a:rPr>
              <a:t>y</a:t>
            </a:r>
            <a:r>
              <a:rPr sz="2400" u="heavy" spc="-229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EF1EB"/>
                </a:solidFill>
                <a:latin typeface="Trebuchet MS"/>
                <a:cs typeface="Trebuchet MS"/>
              </a:rPr>
              <a:t>g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i</a:t>
            </a:r>
            <a:r>
              <a:rPr sz="2400" u="heavy" spc="-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e</a:t>
            </a:r>
            <a:r>
              <a:rPr sz="2400" u="heavy" spc="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n</a:t>
            </a:r>
            <a:r>
              <a:rPr sz="2400" u="heavy" spc="-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e</a:t>
            </a:r>
            <a:r>
              <a:rPr sz="2400" u="heavy" spc="-5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1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d</a:t>
            </a:r>
            <a:r>
              <a:rPr sz="2400" u="heavy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n</a:t>
            </a:r>
            <a:r>
              <a:rPr sz="2400" u="heavy" spc="-5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15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s</a:t>
            </a:r>
            <a:r>
              <a:rPr sz="2400" u="heavy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n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i</a:t>
            </a:r>
            <a:r>
              <a:rPr sz="2400" u="heavy" spc="-5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t</a:t>
            </a:r>
            <a:r>
              <a:rPr sz="2400" u="heavy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15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s</a:t>
            </a:r>
            <a:r>
              <a:rPr sz="2400" u="heavy" spc="-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i</a:t>
            </a:r>
            <a:r>
              <a:rPr sz="2400" u="heavy" spc="-5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m</a:t>
            </a:r>
            <a:r>
              <a:rPr sz="2400" u="heavy" spc="-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e</a:t>
            </a:r>
            <a:r>
              <a:rPr sz="2400" u="heavy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r</a:t>
            </a:r>
            <a:r>
              <a:rPr sz="2400" u="heavy" spc="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u</a:t>
            </a:r>
            <a:r>
              <a:rPr sz="2400" u="heavy" spc="1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p</a:t>
            </a:r>
            <a:r>
              <a:rPr sz="2400" u="heavy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6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k</a:t>
            </a:r>
            <a:r>
              <a:rPr sz="2400" u="heavy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n</a:t>
            </a:r>
            <a:r>
              <a:rPr sz="2400" u="heavy" spc="-5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15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s</a:t>
            </a:r>
            <a:r>
              <a:rPr sz="2400" u="heavy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-8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l</a:t>
            </a:r>
            <a:r>
              <a:rPr sz="2400" u="heavy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h</a:t>
            </a:r>
            <a:r>
              <a:rPr sz="2400" u="heavy" spc="-5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15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s</a:t>
            </a:r>
            <a:r>
              <a:rPr sz="2400" u="heavy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-5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t</a:t>
            </a:r>
            <a:r>
              <a:rPr sz="2400" u="heavy" spc="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u</a:t>
            </a:r>
            <a:r>
              <a:rPr sz="2400" u="heavy" spc="-5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15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s</a:t>
            </a:r>
            <a:r>
              <a:rPr sz="2400" u="heavy" spc="1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p</a:t>
            </a:r>
            <a:r>
              <a:rPr sz="2400" u="heavy" spc="-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e</a:t>
            </a:r>
            <a:r>
              <a:rPr sz="2400" u="heavy" spc="5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k </a:t>
            </a:r>
            <a:r>
              <a:rPr sz="2400" spc="3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FEF1EB"/>
                </a:solidFill>
                <a:latin typeface="Trebuchet MS"/>
                <a:cs typeface="Trebuchet MS"/>
              </a:rPr>
              <a:t>yang</a:t>
            </a:r>
            <a:r>
              <a:rPr sz="2400" spc="7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FEF1EB"/>
                </a:solidFill>
                <a:latin typeface="Trebuchet MS"/>
                <a:cs typeface="Trebuchet MS"/>
              </a:rPr>
              <a:t>sangat</a:t>
            </a:r>
            <a:r>
              <a:rPr sz="2400" spc="5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FEF1EB"/>
                </a:solidFill>
                <a:latin typeface="Trebuchet MS"/>
                <a:cs typeface="Trebuchet MS"/>
              </a:rPr>
              <a:t>penting</a:t>
            </a:r>
            <a:r>
              <a:rPr sz="2400" spc="1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EF1EB"/>
                </a:solidFill>
                <a:latin typeface="Trebuchet MS"/>
                <a:cs typeface="Trebuchet MS"/>
              </a:rPr>
              <a:t>dalam</a:t>
            </a:r>
            <a:r>
              <a:rPr sz="2400" spc="-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FEF1EB"/>
                </a:solidFill>
                <a:latin typeface="Trebuchet MS"/>
                <a:cs typeface="Trebuchet MS"/>
              </a:rPr>
              <a:t>penerapan</a:t>
            </a:r>
            <a:r>
              <a:rPr sz="2400" spc="1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EF1EB"/>
                </a:solidFill>
                <a:latin typeface="Trebuchet MS"/>
                <a:cs typeface="Trebuchet MS"/>
              </a:rPr>
              <a:t>cara </a:t>
            </a:r>
            <a:r>
              <a:rPr sz="2400" spc="5" dirty="0">
                <a:solidFill>
                  <a:srgbClr val="FEF1EB"/>
                </a:solidFill>
                <a:latin typeface="Trebuchet MS"/>
                <a:cs typeface="Trebuchet MS"/>
              </a:rPr>
              <a:t> pembuatan</a:t>
            </a:r>
            <a:r>
              <a:rPr sz="2400" spc="-16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EF1EB"/>
                </a:solidFill>
                <a:latin typeface="Trebuchet MS"/>
                <a:cs typeface="Trebuchet MS"/>
              </a:rPr>
              <a:t>obat</a:t>
            </a:r>
            <a:r>
              <a:rPr sz="2400" spc="-16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EF1EB"/>
                </a:solidFill>
                <a:latin typeface="Trebuchet MS"/>
                <a:cs typeface="Trebuchet MS"/>
              </a:rPr>
              <a:t>tradisional</a:t>
            </a:r>
            <a:r>
              <a:rPr sz="2400" spc="-16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FEF1EB"/>
                </a:solidFill>
                <a:latin typeface="Trebuchet MS"/>
                <a:cs typeface="Trebuchet MS"/>
              </a:rPr>
              <a:t>yang</a:t>
            </a:r>
            <a:r>
              <a:rPr sz="2400" spc="-16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EF1EB"/>
                </a:solidFill>
                <a:latin typeface="Trebuchet MS"/>
                <a:cs typeface="Trebuchet MS"/>
              </a:rPr>
              <a:t>baik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rebuchet MS"/>
              <a:cs typeface="Trebuchet MS"/>
            </a:endParaRPr>
          </a:p>
          <a:p>
            <a:pPr marL="12700" marR="6985" algn="just">
              <a:lnSpc>
                <a:spcPct val="114599"/>
              </a:lnSpc>
            </a:pP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h</a:t>
            </a:r>
            <a:r>
              <a:rPr sz="2400" spc="25" dirty="0">
                <a:solidFill>
                  <a:srgbClr val="FEF1EB"/>
                </a:solidFill>
                <a:latin typeface="Trebuchet MS"/>
                <a:cs typeface="Trebuchet MS"/>
              </a:rPr>
              <a:t>ygiene</a:t>
            </a:r>
            <a:r>
              <a:rPr sz="2400" spc="3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5" dirty="0">
                <a:solidFill>
                  <a:srgbClr val="FEF1EB"/>
                </a:solidFill>
                <a:latin typeface="Trebuchet MS"/>
                <a:cs typeface="Trebuchet MS"/>
              </a:rPr>
              <a:t>dan</a:t>
            </a:r>
            <a:r>
              <a:rPr sz="2400" spc="2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5" dirty="0">
                <a:solidFill>
                  <a:srgbClr val="FEF1EB"/>
                </a:solidFill>
                <a:latin typeface="Trebuchet MS"/>
                <a:cs typeface="Trebuchet MS"/>
              </a:rPr>
              <a:t>sanitasi</a:t>
            </a:r>
            <a:r>
              <a:rPr sz="2400" spc="2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FEF1EB"/>
                </a:solidFill>
                <a:latin typeface="Trebuchet MS"/>
                <a:cs typeface="Trebuchet MS"/>
              </a:rPr>
              <a:t>yang</a:t>
            </a:r>
            <a:r>
              <a:rPr sz="2400" spc="7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rgbClr val="FEF1EB"/>
                </a:solidFill>
                <a:latin typeface="Trebuchet MS"/>
                <a:cs typeface="Trebuchet MS"/>
              </a:rPr>
              <a:t>tidak</a:t>
            </a:r>
            <a:r>
              <a:rPr sz="2400" spc="69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EF1EB"/>
                </a:solidFill>
                <a:latin typeface="Trebuchet MS"/>
                <a:cs typeface="Trebuchet MS"/>
              </a:rPr>
              <a:t>diterapkan </a:t>
            </a:r>
            <a:r>
              <a:rPr sz="240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u="heavy" spc="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den</a:t>
            </a:r>
            <a:r>
              <a:rPr sz="2400" spc="35" dirty="0">
                <a:solidFill>
                  <a:srgbClr val="FEF1EB"/>
                </a:solidFill>
                <a:latin typeface="Trebuchet MS"/>
                <a:cs typeface="Trebuchet MS"/>
              </a:rPr>
              <a:t>g</a:t>
            </a:r>
            <a:r>
              <a:rPr sz="2400" u="heavy" spc="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an </a:t>
            </a:r>
            <a:r>
              <a:rPr sz="2400" u="heavy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baik </a:t>
            </a:r>
            <a:r>
              <a:rPr sz="2400" u="heavy" spc="-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dapat </a:t>
            </a:r>
            <a:r>
              <a:rPr sz="2400" u="heavy" spc="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menimbulkan </a:t>
            </a:r>
            <a:r>
              <a:rPr sz="2400" u="heavy" spc="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kesalahan </a:t>
            </a:r>
            <a:r>
              <a:rPr sz="2400" u="heavy" spc="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yang </a:t>
            </a:r>
            <a:r>
              <a:rPr sz="2400" spc="7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u="heavy" spc="-1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bersifat</a:t>
            </a:r>
            <a:r>
              <a:rPr sz="2400" u="heavy" spc="-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6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lan</a:t>
            </a:r>
            <a:r>
              <a:rPr sz="2400" spc="60" dirty="0">
                <a:solidFill>
                  <a:srgbClr val="FEF1EB"/>
                </a:solidFill>
                <a:latin typeface="Trebuchet MS"/>
                <a:cs typeface="Trebuchet MS"/>
              </a:rPr>
              <a:t>g</a:t>
            </a:r>
            <a:r>
              <a:rPr sz="2400" u="heavy" spc="6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sung </a:t>
            </a:r>
            <a:r>
              <a:rPr sz="2400" u="heavy" spc="1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dan </a:t>
            </a:r>
            <a:r>
              <a:rPr sz="2400" u="heavy" spc="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berpengaruh </a:t>
            </a:r>
            <a:r>
              <a:rPr sz="2400" u="heavy" spc="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pada</a:t>
            </a:r>
            <a:r>
              <a:rPr sz="2400" u="heavy" spc="1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1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mutu </a:t>
            </a:r>
            <a:r>
              <a:rPr sz="2400" spc="2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30" dirty="0">
                <a:solidFill>
                  <a:srgbClr val="FEF1EB"/>
                </a:solidFill>
                <a:latin typeface="Trebuchet MS"/>
                <a:cs typeface="Trebuchet MS"/>
              </a:rPr>
              <a:t>produk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Trebuchet MS"/>
              <a:cs typeface="Trebuchet MS"/>
            </a:endParaRPr>
          </a:p>
          <a:p>
            <a:pPr marL="12700" marR="5080" algn="just">
              <a:lnSpc>
                <a:spcPct val="114599"/>
              </a:lnSpc>
            </a:pPr>
            <a:r>
              <a:rPr sz="2400" spc="30" dirty="0">
                <a:solidFill>
                  <a:srgbClr val="FEF1EB"/>
                </a:solidFill>
                <a:latin typeface="Trebuchet MS"/>
                <a:cs typeface="Trebuchet MS"/>
              </a:rPr>
              <a:t>prosedur </a:t>
            </a:r>
            <a:r>
              <a:rPr sz="2400" spc="75" dirty="0">
                <a:solidFill>
                  <a:srgbClr val="FEF1EB"/>
                </a:solidFill>
                <a:latin typeface="Trebuchet MS"/>
                <a:cs typeface="Trebuchet MS"/>
              </a:rPr>
              <a:t>- </a:t>
            </a:r>
            <a:r>
              <a:rPr sz="2400" spc="25" dirty="0">
                <a:solidFill>
                  <a:srgbClr val="FEF1EB"/>
                </a:solidFill>
                <a:latin typeface="Trebuchet MS"/>
                <a:cs typeface="Trebuchet MS"/>
              </a:rPr>
              <a:t>prosedue hygiene </a:t>
            </a:r>
            <a:r>
              <a:rPr sz="2400" spc="15" dirty="0">
                <a:solidFill>
                  <a:srgbClr val="FEF1EB"/>
                </a:solidFill>
                <a:latin typeface="Trebuchet MS"/>
                <a:cs typeface="Trebuchet MS"/>
              </a:rPr>
              <a:t>dan sanitasi </a:t>
            </a:r>
            <a:r>
              <a:rPr sz="2400" spc="45" dirty="0">
                <a:solidFill>
                  <a:srgbClr val="FEF1EB"/>
                </a:solidFill>
                <a:latin typeface="Trebuchet MS"/>
                <a:cs typeface="Trebuchet MS"/>
              </a:rPr>
              <a:t>harus </a:t>
            </a:r>
            <a:r>
              <a:rPr sz="2400" spc="5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u="heavy" spc="-4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dinilai</a:t>
            </a:r>
            <a:r>
              <a:rPr sz="2400" u="heavy" spc="-3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secara</a:t>
            </a:r>
            <a:r>
              <a:rPr sz="2400" u="heavy" spc="3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berkala</a:t>
            </a:r>
            <a:r>
              <a:rPr sz="2400" u="heavy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untuk</a:t>
            </a:r>
            <a:r>
              <a:rPr sz="2400" u="heavy" spc="3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3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men</a:t>
            </a:r>
            <a:r>
              <a:rPr sz="2400" spc="-30" dirty="0">
                <a:solidFill>
                  <a:srgbClr val="FEF1EB"/>
                </a:solidFill>
                <a:latin typeface="Trebuchet MS"/>
                <a:cs typeface="Trebuchet MS"/>
              </a:rPr>
              <a:t>j</a:t>
            </a:r>
            <a:r>
              <a:rPr sz="2400" u="heavy" spc="-3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amin</a:t>
            </a:r>
            <a:r>
              <a:rPr sz="2400" u="heavy" spc="-2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apakah </a:t>
            </a:r>
            <a:r>
              <a:rPr sz="2400" spc="-71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25" dirty="0">
                <a:solidFill>
                  <a:srgbClr val="FEF1EB"/>
                </a:solidFill>
                <a:latin typeface="Trebuchet MS"/>
                <a:cs typeface="Trebuchet MS"/>
              </a:rPr>
              <a:t>pelaksanaannya</a:t>
            </a:r>
            <a:r>
              <a:rPr sz="2400" spc="3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FEF1EB"/>
                </a:solidFill>
                <a:latin typeface="Trebuchet MS"/>
                <a:cs typeface="Trebuchet MS"/>
              </a:rPr>
              <a:t>sudah</a:t>
            </a:r>
            <a:r>
              <a:rPr sz="2400" spc="5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FEF1EB"/>
                </a:solidFill>
                <a:latin typeface="Trebuchet MS"/>
                <a:cs typeface="Trebuchet MS"/>
              </a:rPr>
              <a:t>memenuhi</a:t>
            </a:r>
            <a:r>
              <a:rPr sz="2400" spc="1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rgbClr val="FEF1EB"/>
                </a:solidFill>
                <a:latin typeface="Trebuchet MS"/>
                <a:cs typeface="Trebuchet MS"/>
              </a:rPr>
              <a:t>persyaratan </a:t>
            </a:r>
            <a:r>
              <a:rPr sz="2400" spc="2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FEF1EB"/>
                </a:solidFill>
                <a:latin typeface="Trebuchet MS"/>
                <a:cs typeface="Trebuchet MS"/>
              </a:rPr>
              <a:t>yang</a:t>
            </a:r>
            <a:r>
              <a:rPr sz="2400" spc="-16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EF1EB"/>
                </a:solidFill>
                <a:latin typeface="Trebuchet MS"/>
                <a:cs typeface="Trebuchet MS"/>
              </a:rPr>
              <a:t>ditentukan</a:t>
            </a:r>
            <a:r>
              <a:rPr sz="2400" spc="-16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400" spc="-345" dirty="0">
                <a:solidFill>
                  <a:srgbClr val="FEF1EB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2" y="109827"/>
            <a:ext cx="8515350" cy="346646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marR="5080">
              <a:lnSpc>
                <a:spcPts val="8750"/>
              </a:lnSpc>
              <a:spcBef>
                <a:spcPts val="1040"/>
              </a:spcBef>
            </a:pPr>
            <a:r>
              <a:rPr spc="-385" dirty="0"/>
              <a:t>P</a:t>
            </a:r>
            <a:r>
              <a:rPr spc="-120" dirty="0"/>
              <a:t>E</a:t>
            </a:r>
            <a:r>
              <a:rPr spc="2215" dirty="0"/>
              <a:t>M</a:t>
            </a:r>
            <a:r>
              <a:rPr spc="-90" dirty="0"/>
              <a:t>B</a:t>
            </a:r>
            <a:r>
              <a:rPr spc="-120" dirty="0"/>
              <a:t>E</a:t>
            </a:r>
            <a:r>
              <a:rPr spc="320" dirty="0"/>
              <a:t>R</a:t>
            </a:r>
            <a:r>
              <a:rPr spc="-80" dirty="0"/>
              <a:t>S</a:t>
            </a:r>
            <a:r>
              <a:rPr spc="-2060" dirty="0"/>
              <a:t>I</a:t>
            </a:r>
            <a:r>
              <a:rPr spc="975" dirty="0"/>
              <a:t>H</a:t>
            </a:r>
            <a:r>
              <a:rPr spc="720" dirty="0"/>
              <a:t>A</a:t>
            </a:r>
            <a:r>
              <a:rPr spc="1019" dirty="0"/>
              <a:t>N</a:t>
            </a:r>
            <a:r>
              <a:rPr spc="-1925" dirty="0"/>
              <a:t> </a:t>
            </a:r>
            <a:r>
              <a:rPr spc="925" dirty="0"/>
              <a:t>D</a:t>
            </a:r>
            <a:r>
              <a:rPr spc="720" dirty="0"/>
              <a:t>A</a:t>
            </a:r>
            <a:r>
              <a:rPr spc="1019" dirty="0"/>
              <a:t>N  </a:t>
            </a:r>
            <a:r>
              <a:rPr spc="-260" dirty="0"/>
              <a:t>SANITASI </a:t>
            </a:r>
            <a:r>
              <a:rPr spc="-254" dirty="0"/>
              <a:t> </a:t>
            </a:r>
            <a:r>
              <a:rPr spc="-280" dirty="0"/>
              <a:t>L</a:t>
            </a:r>
            <a:r>
              <a:rPr spc="-2060" dirty="0"/>
              <a:t>I</a:t>
            </a:r>
            <a:r>
              <a:rPr spc="1019" dirty="0"/>
              <a:t>N</a:t>
            </a:r>
            <a:r>
              <a:rPr spc="1255" dirty="0"/>
              <a:t>G</a:t>
            </a:r>
            <a:r>
              <a:rPr spc="525" dirty="0"/>
              <a:t>K</a:t>
            </a:r>
            <a:r>
              <a:rPr spc="670" dirty="0"/>
              <a:t>U</a:t>
            </a:r>
            <a:r>
              <a:rPr spc="1019" dirty="0"/>
              <a:t>N</a:t>
            </a:r>
            <a:r>
              <a:rPr spc="1000" dirty="0"/>
              <a:t>GAN</a:t>
            </a:r>
            <a:r>
              <a:rPr spc="-1925" dirty="0"/>
              <a:t> </a:t>
            </a:r>
            <a:r>
              <a:rPr spc="525" dirty="0"/>
              <a:t>K</a:t>
            </a:r>
            <a:r>
              <a:rPr spc="-120" dirty="0"/>
              <a:t>E</a:t>
            </a:r>
            <a:r>
              <a:rPr spc="-760" dirty="0"/>
              <a:t>RJ</a:t>
            </a:r>
            <a:r>
              <a:rPr spc="720" dirty="0"/>
              <a:t>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359" y="4207067"/>
            <a:ext cx="76200" cy="76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359" y="5083367"/>
            <a:ext cx="76200" cy="76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359" y="5959667"/>
            <a:ext cx="76200" cy="761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359" y="6835967"/>
            <a:ext cx="76200" cy="76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359" y="8150417"/>
            <a:ext cx="76200" cy="761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27460" y="3934011"/>
            <a:ext cx="8218170" cy="484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97560">
              <a:lnSpc>
                <a:spcPct val="114999"/>
              </a:lnSpc>
              <a:spcBef>
                <a:spcPts val="100"/>
              </a:spcBef>
            </a:pPr>
            <a:r>
              <a:rPr sz="25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Dilakukan</a:t>
            </a:r>
            <a:r>
              <a:rPr sz="25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25" dirty="0">
                <a:solidFill>
                  <a:srgbClr val="183C36"/>
                </a:solidFill>
                <a:latin typeface="Microsoft Sans Serif"/>
                <a:cs typeface="Microsoft Sans Serif"/>
              </a:rPr>
              <a:t>terhadap</a:t>
            </a:r>
            <a:r>
              <a:rPr sz="25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dinding,</a:t>
            </a:r>
            <a:r>
              <a:rPr sz="25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35" dirty="0">
                <a:solidFill>
                  <a:srgbClr val="183C36"/>
                </a:solidFill>
                <a:latin typeface="Microsoft Sans Serif"/>
                <a:cs typeface="Microsoft Sans Serif"/>
              </a:rPr>
              <a:t>lantai</a:t>
            </a:r>
            <a:r>
              <a:rPr sz="25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dan</a:t>
            </a:r>
            <a:r>
              <a:rPr sz="25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55" dirty="0">
                <a:solidFill>
                  <a:srgbClr val="183C36"/>
                </a:solidFill>
                <a:latin typeface="Microsoft Sans Serif"/>
                <a:cs typeface="Microsoft Sans Serif"/>
              </a:rPr>
              <a:t>langit</a:t>
            </a:r>
            <a:r>
              <a:rPr sz="25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165" dirty="0">
                <a:solidFill>
                  <a:srgbClr val="183C36"/>
                </a:solidFill>
                <a:latin typeface="Microsoft Sans Serif"/>
                <a:cs typeface="Microsoft Sans Serif"/>
              </a:rPr>
              <a:t>-</a:t>
            </a:r>
            <a:r>
              <a:rPr sz="25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55" dirty="0">
                <a:solidFill>
                  <a:srgbClr val="183C36"/>
                </a:solidFill>
                <a:latin typeface="Microsoft Sans Serif"/>
                <a:cs typeface="Microsoft Sans Serif"/>
              </a:rPr>
              <a:t>langit </a:t>
            </a:r>
            <a:r>
              <a:rPr sz="2500" spc="-64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183C36"/>
                </a:solidFill>
                <a:latin typeface="Microsoft Sans Serif"/>
                <a:cs typeface="Microsoft Sans Serif"/>
              </a:rPr>
              <a:t>ruangan</a:t>
            </a:r>
            <a:endParaRPr sz="2500">
              <a:latin typeface="Microsoft Sans Serif"/>
              <a:cs typeface="Microsoft Sans Serif"/>
            </a:endParaRPr>
          </a:p>
          <a:p>
            <a:pPr marL="12700" marR="467359">
              <a:lnSpc>
                <a:spcPct val="114999"/>
              </a:lnSpc>
            </a:pPr>
            <a:r>
              <a:rPr sz="2500" spc="45" dirty="0">
                <a:solidFill>
                  <a:srgbClr val="183C36"/>
                </a:solidFill>
                <a:latin typeface="Microsoft Sans Serif"/>
                <a:cs typeface="Microsoft Sans Serif"/>
              </a:rPr>
              <a:t>Untuk</a:t>
            </a:r>
            <a:r>
              <a:rPr sz="2500" spc="-7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183C36"/>
                </a:solidFill>
                <a:latin typeface="Microsoft Sans Serif"/>
                <a:cs typeface="Microsoft Sans Serif"/>
              </a:rPr>
              <a:t>ruangan</a:t>
            </a:r>
            <a:r>
              <a:rPr sz="2500" spc="-7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pengolahan</a:t>
            </a:r>
            <a:r>
              <a:rPr sz="25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183C36"/>
                </a:solidFill>
                <a:latin typeface="Microsoft Sans Serif"/>
                <a:cs typeface="Microsoft Sans Serif"/>
              </a:rPr>
              <a:t>hanya</a:t>
            </a:r>
            <a:r>
              <a:rPr sz="2500" spc="-7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boleh</a:t>
            </a:r>
            <a:r>
              <a:rPr sz="25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83C36"/>
                </a:solidFill>
                <a:latin typeface="Microsoft Sans Serif"/>
                <a:cs typeface="Microsoft Sans Serif"/>
              </a:rPr>
              <a:t>menggunakan </a:t>
            </a:r>
            <a:r>
              <a:rPr sz="2500" spc="-65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183C36"/>
                </a:solidFill>
                <a:latin typeface="Microsoft Sans Serif"/>
                <a:cs typeface="Microsoft Sans Serif"/>
              </a:rPr>
              <a:t>senyawa</a:t>
            </a:r>
            <a:r>
              <a:rPr sz="25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pembersih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183C36"/>
                </a:solidFill>
                <a:latin typeface="Microsoft Sans Serif"/>
                <a:cs typeface="Microsoft Sans Serif"/>
              </a:rPr>
              <a:t>yang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khusus</a:t>
            </a:r>
            <a:endParaRPr sz="2500">
              <a:latin typeface="Microsoft Sans Serif"/>
              <a:cs typeface="Microsoft Sans Serif"/>
            </a:endParaRPr>
          </a:p>
          <a:p>
            <a:pPr marL="12700" marR="561340">
              <a:lnSpc>
                <a:spcPct val="114999"/>
              </a:lnSpc>
            </a:pPr>
            <a:r>
              <a:rPr sz="2500" spc="-35" dirty="0">
                <a:solidFill>
                  <a:srgbClr val="183C36"/>
                </a:solidFill>
                <a:latin typeface="Microsoft Sans Serif"/>
                <a:cs typeface="Microsoft Sans Serif"/>
              </a:rPr>
              <a:t>Bahan</a:t>
            </a:r>
            <a:r>
              <a:rPr sz="25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183C36"/>
                </a:solidFill>
                <a:latin typeface="Microsoft Sans Serif"/>
                <a:cs typeface="Microsoft Sans Serif"/>
              </a:rPr>
              <a:t>baku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dan</a:t>
            </a:r>
            <a:r>
              <a:rPr sz="25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40" dirty="0">
                <a:solidFill>
                  <a:srgbClr val="183C36"/>
                </a:solidFill>
                <a:latin typeface="Microsoft Sans Serif"/>
                <a:cs typeface="Microsoft Sans Serif"/>
              </a:rPr>
              <a:t>alat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183C36"/>
                </a:solidFill>
                <a:latin typeface="Microsoft Sans Serif"/>
                <a:cs typeface="Microsoft Sans Serif"/>
              </a:rPr>
              <a:t>yang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183C36"/>
                </a:solidFill>
                <a:latin typeface="Microsoft Sans Serif"/>
                <a:cs typeface="Microsoft Sans Serif"/>
              </a:rPr>
              <a:t>sudah</a:t>
            </a:r>
            <a:r>
              <a:rPr sz="25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15" dirty="0">
                <a:solidFill>
                  <a:srgbClr val="183C36"/>
                </a:solidFill>
                <a:latin typeface="Microsoft Sans Serif"/>
                <a:cs typeface="Microsoft Sans Serif"/>
              </a:rPr>
              <a:t>bersih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jangan</a:t>
            </a:r>
            <a:r>
              <a:rPr sz="25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183C36"/>
                </a:solidFill>
                <a:latin typeface="Microsoft Sans Serif"/>
                <a:cs typeface="Microsoft Sans Serif"/>
              </a:rPr>
              <a:t>sampai </a:t>
            </a:r>
            <a:r>
              <a:rPr sz="2500" spc="-64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45" dirty="0">
                <a:solidFill>
                  <a:srgbClr val="183C36"/>
                </a:solidFill>
                <a:latin typeface="Microsoft Sans Serif"/>
                <a:cs typeface="Microsoft Sans Serif"/>
              </a:rPr>
              <a:t>tercemari</a:t>
            </a:r>
            <a:r>
              <a:rPr sz="25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183C36"/>
                </a:solidFill>
                <a:latin typeface="Microsoft Sans Serif"/>
                <a:cs typeface="Microsoft Sans Serif"/>
              </a:rPr>
              <a:t>senyawa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pembersih</a:t>
            </a:r>
            <a:endParaRPr sz="2500">
              <a:latin typeface="Microsoft Sans Serif"/>
              <a:cs typeface="Microsoft Sans Serif"/>
            </a:endParaRPr>
          </a:p>
          <a:p>
            <a:pPr marL="12700" marR="5080">
              <a:lnSpc>
                <a:spcPct val="114999"/>
              </a:lnSpc>
            </a:pPr>
            <a:r>
              <a:rPr sz="25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Pembersihan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25" dirty="0">
                <a:solidFill>
                  <a:srgbClr val="183C36"/>
                </a:solidFill>
                <a:latin typeface="Microsoft Sans Serif"/>
                <a:cs typeface="Microsoft Sans Serif"/>
              </a:rPr>
              <a:t>dinding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dan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55" dirty="0">
                <a:solidFill>
                  <a:srgbClr val="183C36"/>
                </a:solidFill>
                <a:latin typeface="Microsoft Sans Serif"/>
                <a:cs typeface="Microsoft Sans Serif"/>
              </a:rPr>
              <a:t>langit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165" dirty="0">
                <a:solidFill>
                  <a:srgbClr val="183C36"/>
                </a:solidFill>
                <a:latin typeface="Microsoft Sans Serif"/>
                <a:cs typeface="Microsoft Sans Serif"/>
              </a:rPr>
              <a:t>-</a:t>
            </a:r>
            <a:r>
              <a:rPr sz="2500" spc="-7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55" dirty="0">
                <a:solidFill>
                  <a:srgbClr val="183C36"/>
                </a:solidFill>
                <a:latin typeface="Microsoft Sans Serif"/>
                <a:cs typeface="Microsoft Sans Serif"/>
              </a:rPr>
              <a:t>langit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15" dirty="0">
                <a:solidFill>
                  <a:srgbClr val="183C36"/>
                </a:solidFill>
                <a:latin typeface="Microsoft Sans Serif"/>
                <a:cs typeface="Microsoft Sans Serif"/>
              </a:rPr>
              <a:t>ruang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pengolahan </a:t>
            </a:r>
            <a:r>
              <a:rPr sz="2500" spc="-65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sebaiknya </a:t>
            </a:r>
            <a:r>
              <a:rPr sz="2500" spc="15" dirty="0">
                <a:solidFill>
                  <a:srgbClr val="183C36"/>
                </a:solidFill>
                <a:latin typeface="Microsoft Sans Serif"/>
                <a:cs typeface="Microsoft Sans Serif"/>
              </a:rPr>
              <a:t>dilakukan setiap </a:t>
            </a:r>
            <a:r>
              <a:rPr sz="2500" spc="-5" dirty="0">
                <a:solidFill>
                  <a:srgbClr val="183C36"/>
                </a:solidFill>
                <a:latin typeface="Microsoft Sans Serif"/>
                <a:cs typeface="Microsoft Sans Serif"/>
              </a:rPr>
              <a:t>hari, </a:t>
            </a:r>
            <a:r>
              <a:rPr sz="2500" spc="65" dirty="0">
                <a:solidFill>
                  <a:srgbClr val="183C36"/>
                </a:solidFill>
                <a:latin typeface="Microsoft Sans Serif"/>
                <a:cs typeface="Microsoft Sans Serif"/>
              </a:rPr>
              <a:t>untuk </a:t>
            </a:r>
            <a:r>
              <a:rPr sz="2500" spc="35" dirty="0">
                <a:solidFill>
                  <a:srgbClr val="183C36"/>
                </a:solidFill>
                <a:latin typeface="Microsoft Sans Serif"/>
                <a:cs typeface="Microsoft Sans Serif"/>
              </a:rPr>
              <a:t>lantai </a:t>
            </a:r>
            <a:r>
              <a:rPr sz="25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dan </a:t>
            </a:r>
            <a:r>
              <a:rPr sz="2500" dirty="0">
                <a:solidFill>
                  <a:srgbClr val="183C36"/>
                </a:solidFill>
                <a:latin typeface="Microsoft Sans Serif"/>
                <a:cs typeface="Microsoft Sans Serif"/>
              </a:rPr>
              <a:t>saluran </a:t>
            </a:r>
            <a:r>
              <a:rPr sz="25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183C36"/>
                </a:solidFill>
                <a:latin typeface="Microsoft Sans Serif"/>
                <a:cs typeface="Microsoft Sans Serif"/>
              </a:rPr>
              <a:t>pembuangan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15" dirty="0">
                <a:solidFill>
                  <a:srgbClr val="183C36"/>
                </a:solidFill>
                <a:latin typeface="Microsoft Sans Serif"/>
                <a:cs typeface="Microsoft Sans Serif"/>
              </a:rPr>
              <a:t>dilakukan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15" dirty="0">
                <a:solidFill>
                  <a:srgbClr val="183C36"/>
                </a:solidFill>
                <a:latin typeface="Microsoft Sans Serif"/>
                <a:cs typeface="Microsoft Sans Serif"/>
              </a:rPr>
              <a:t>setiap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40" dirty="0">
                <a:solidFill>
                  <a:srgbClr val="183C36"/>
                </a:solidFill>
                <a:latin typeface="Microsoft Sans Serif"/>
                <a:cs typeface="Microsoft Sans Serif"/>
              </a:rPr>
              <a:t>akhir</a:t>
            </a:r>
            <a:r>
              <a:rPr sz="2500" spc="-8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183C36"/>
                </a:solidFill>
                <a:latin typeface="Microsoft Sans Serif"/>
                <a:cs typeface="Microsoft Sans Serif"/>
              </a:rPr>
              <a:t>proses</a:t>
            </a:r>
            <a:endParaRPr sz="2500">
              <a:latin typeface="Microsoft Sans Serif"/>
              <a:cs typeface="Microsoft Sans Serif"/>
            </a:endParaRPr>
          </a:p>
          <a:p>
            <a:pPr marL="12700" marR="628015">
              <a:lnSpc>
                <a:spcPct val="114999"/>
              </a:lnSpc>
            </a:pPr>
            <a:r>
              <a:rPr sz="2500" spc="-20" dirty="0">
                <a:solidFill>
                  <a:srgbClr val="183C36"/>
                </a:solidFill>
                <a:latin typeface="Trebuchet MS"/>
                <a:cs typeface="Trebuchet MS"/>
              </a:rPr>
              <a:t>Tempat</a:t>
            </a:r>
            <a:r>
              <a:rPr sz="2500" spc="-17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25" dirty="0">
                <a:solidFill>
                  <a:srgbClr val="183C36"/>
                </a:solidFill>
                <a:latin typeface="Trebuchet MS"/>
                <a:cs typeface="Trebuchet MS"/>
              </a:rPr>
              <a:t>sampah</a:t>
            </a:r>
            <a:r>
              <a:rPr sz="2500" spc="-17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30" dirty="0">
                <a:solidFill>
                  <a:srgbClr val="183C36"/>
                </a:solidFill>
                <a:latin typeface="Trebuchet MS"/>
                <a:cs typeface="Trebuchet MS"/>
              </a:rPr>
              <a:t>harus</a:t>
            </a:r>
            <a:r>
              <a:rPr sz="2500" spc="-17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-15" dirty="0">
                <a:solidFill>
                  <a:srgbClr val="183C36"/>
                </a:solidFill>
                <a:latin typeface="Trebuchet MS"/>
                <a:cs typeface="Trebuchet MS"/>
              </a:rPr>
              <a:t>selalu</a:t>
            </a:r>
            <a:r>
              <a:rPr sz="2500" spc="-17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25" dirty="0">
                <a:solidFill>
                  <a:srgbClr val="183C36"/>
                </a:solidFill>
                <a:latin typeface="Trebuchet MS"/>
                <a:cs typeface="Trebuchet MS"/>
              </a:rPr>
              <a:t>dikosongkan</a:t>
            </a:r>
            <a:r>
              <a:rPr sz="2500" spc="-17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-15" dirty="0">
                <a:solidFill>
                  <a:srgbClr val="183C36"/>
                </a:solidFill>
                <a:latin typeface="Trebuchet MS"/>
                <a:cs typeface="Trebuchet MS"/>
              </a:rPr>
              <a:t>setiap</a:t>
            </a:r>
            <a:r>
              <a:rPr sz="2500" spc="-17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-20" dirty="0">
                <a:solidFill>
                  <a:srgbClr val="183C36"/>
                </a:solidFill>
                <a:latin typeface="Trebuchet MS"/>
                <a:cs typeface="Trebuchet MS"/>
              </a:rPr>
              <a:t>akhir </a:t>
            </a:r>
            <a:r>
              <a:rPr sz="2500" spc="-73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40" dirty="0">
                <a:solidFill>
                  <a:srgbClr val="183C36"/>
                </a:solidFill>
                <a:latin typeface="Trebuchet MS"/>
                <a:cs typeface="Trebuchet MS"/>
              </a:rPr>
              <a:t>proses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891613" y="3"/>
            <a:ext cx="8396605" cy="10283190"/>
            <a:chOff x="9891613" y="3"/>
            <a:chExt cx="8396605" cy="1028319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1613" y="3"/>
              <a:ext cx="7372350" cy="50196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1613" y="5263118"/>
              <a:ext cx="7372349" cy="50196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65140" y="3242807"/>
              <a:ext cx="2722858" cy="3822700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6248400" y="8432565"/>
            <a:ext cx="1438275" cy="1408430"/>
          </a:xfrm>
          <a:custGeom>
            <a:avLst/>
            <a:gdLst/>
            <a:ahLst/>
            <a:cxnLst/>
            <a:rect l="l" t="t" r="r" b="b"/>
            <a:pathLst>
              <a:path w="1438275" h="1408429">
                <a:moveTo>
                  <a:pt x="678305" y="1408387"/>
                </a:moveTo>
                <a:lnTo>
                  <a:pt x="566168" y="1384052"/>
                </a:lnTo>
                <a:lnTo>
                  <a:pt x="582870" y="1315980"/>
                </a:lnTo>
                <a:lnTo>
                  <a:pt x="622998" y="1149295"/>
                </a:lnTo>
                <a:lnTo>
                  <a:pt x="671582" y="940290"/>
                </a:lnTo>
                <a:lnTo>
                  <a:pt x="713652" y="745258"/>
                </a:lnTo>
                <a:lnTo>
                  <a:pt x="656765" y="766619"/>
                </a:lnTo>
                <a:lnTo>
                  <a:pt x="599888" y="788382"/>
                </a:lnTo>
                <a:lnTo>
                  <a:pt x="543668" y="810288"/>
                </a:lnTo>
                <a:lnTo>
                  <a:pt x="488750" y="832076"/>
                </a:lnTo>
                <a:lnTo>
                  <a:pt x="435781" y="853486"/>
                </a:lnTo>
                <a:lnTo>
                  <a:pt x="385404" y="874257"/>
                </a:lnTo>
                <a:lnTo>
                  <a:pt x="338267" y="894128"/>
                </a:lnTo>
                <a:lnTo>
                  <a:pt x="295014" y="912839"/>
                </a:lnTo>
                <a:lnTo>
                  <a:pt x="256292" y="930129"/>
                </a:lnTo>
                <a:lnTo>
                  <a:pt x="122611" y="995015"/>
                </a:lnTo>
                <a:lnTo>
                  <a:pt x="77398" y="1015225"/>
                </a:lnTo>
                <a:lnTo>
                  <a:pt x="54125" y="1024255"/>
                </a:lnTo>
                <a:lnTo>
                  <a:pt x="47536" y="1026327"/>
                </a:lnTo>
                <a:lnTo>
                  <a:pt x="0" y="927162"/>
                </a:lnTo>
                <a:lnTo>
                  <a:pt x="79998" y="895337"/>
                </a:lnTo>
                <a:lnTo>
                  <a:pt x="270666" y="818568"/>
                </a:lnTo>
                <a:lnTo>
                  <a:pt x="498016" y="724916"/>
                </a:lnTo>
                <a:lnTo>
                  <a:pt x="688056" y="642443"/>
                </a:lnTo>
                <a:lnTo>
                  <a:pt x="639653" y="609827"/>
                </a:lnTo>
                <a:lnTo>
                  <a:pt x="591187" y="577570"/>
                </a:lnTo>
                <a:lnTo>
                  <a:pt x="543168" y="546001"/>
                </a:lnTo>
                <a:lnTo>
                  <a:pt x="496109" y="515450"/>
                </a:lnTo>
                <a:lnTo>
                  <a:pt x="450519" y="486245"/>
                </a:lnTo>
                <a:lnTo>
                  <a:pt x="406910" y="458716"/>
                </a:lnTo>
                <a:lnTo>
                  <a:pt x="365793" y="433192"/>
                </a:lnTo>
                <a:lnTo>
                  <a:pt x="327678" y="410001"/>
                </a:lnTo>
                <a:lnTo>
                  <a:pt x="293078" y="389474"/>
                </a:lnTo>
                <a:lnTo>
                  <a:pt x="164491" y="318617"/>
                </a:lnTo>
                <a:lnTo>
                  <a:pt x="121430" y="293084"/>
                </a:lnTo>
                <a:lnTo>
                  <a:pt x="100538" y="279186"/>
                </a:lnTo>
                <a:lnTo>
                  <a:pt x="95072" y="274985"/>
                </a:lnTo>
                <a:lnTo>
                  <a:pt x="157844" y="184945"/>
                </a:lnTo>
                <a:lnTo>
                  <a:pt x="221140" y="226210"/>
                </a:lnTo>
                <a:lnTo>
                  <a:pt x="375795" y="326164"/>
                </a:lnTo>
                <a:lnTo>
                  <a:pt x="568958" y="449047"/>
                </a:lnTo>
                <a:lnTo>
                  <a:pt x="747781" y="559096"/>
                </a:lnTo>
                <a:lnTo>
                  <a:pt x="759093" y="504500"/>
                </a:lnTo>
                <a:lnTo>
                  <a:pt x="770598" y="452788"/>
                </a:lnTo>
                <a:lnTo>
                  <a:pt x="782337" y="403120"/>
                </a:lnTo>
                <a:lnTo>
                  <a:pt x="794354" y="354654"/>
                </a:lnTo>
                <a:lnTo>
                  <a:pt x="806690" y="306549"/>
                </a:lnTo>
                <a:lnTo>
                  <a:pt x="857651" y="112159"/>
                </a:lnTo>
                <a:lnTo>
                  <a:pt x="873782" y="47681"/>
                </a:lnTo>
                <a:lnTo>
                  <a:pt x="882371" y="11378"/>
                </a:lnTo>
                <a:lnTo>
                  <a:pt x="884904" y="0"/>
                </a:lnTo>
                <a:lnTo>
                  <a:pt x="1040311" y="33460"/>
                </a:lnTo>
                <a:lnTo>
                  <a:pt x="1024742" y="82083"/>
                </a:lnTo>
                <a:lnTo>
                  <a:pt x="985233" y="206619"/>
                </a:lnTo>
                <a:lnTo>
                  <a:pt x="932583" y="375072"/>
                </a:lnTo>
                <a:lnTo>
                  <a:pt x="877591" y="555446"/>
                </a:lnTo>
                <a:lnTo>
                  <a:pt x="926101" y="535155"/>
                </a:lnTo>
                <a:lnTo>
                  <a:pt x="973341" y="516014"/>
                </a:lnTo>
                <a:lnTo>
                  <a:pt x="1019971" y="497650"/>
                </a:lnTo>
                <a:lnTo>
                  <a:pt x="1066652" y="479692"/>
                </a:lnTo>
                <a:lnTo>
                  <a:pt x="1114045" y="461767"/>
                </a:lnTo>
                <a:lnTo>
                  <a:pt x="1162808" y="443505"/>
                </a:lnTo>
                <a:lnTo>
                  <a:pt x="1259747" y="406289"/>
                </a:lnTo>
                <a:lnTo>
                  <a:pt x="1324462" y="380766"/>
                </a:lnTo>
                <a:lnTo>
                  <a:pt x="1360609" y="366079"/>
                </a:lnTo>
                <a:lnTo>
                  <a:pt x="1371846" y="361374"/>
                </a:lnTo>
                <a:lnTo>
                  <a:pt x="1438275" y="498867"/>
                </a:lnTo>
                <a:lnTo>
                  <a:pt x="1392338" y="513810"/>
                </a:lnTo>
                <a:lnTo>
                  <a:pt x="1273726" y="552708"/>
                </a:lnTo>
                <a:lnTo>
                  <a:pt x="1111235" y="606663"/>
                </a:lnTo>
                <a:lnTo>
                  <a:pt x="933659" y="666778"/>
                </a:lnTo>
                <a:lnTo>
                  <a:pt x="979362" y="694574"/>
                </a:lnTo>
                <a:lnTo>
                  <a:pt x="1022868" y="721826"/>
                </a:lnTo>
                <a:lnTo>
                  <a:pt x="1064818" y="748813"/>
                </a:lnTo>
                <a:lnTo>
                  <a:pt x="1105852" y="775810"/>
                </a:lnTo>
                <a:lnTo>
                  <a:pt x="1146607" y="803095"/>
                </a:lnTo>
                <a:lnTo>
                  <a:pt x="1187726" y="830943"/>
                </a:lnTo>
                <a:lnTo>
                  <a:pt x="1229847" y="859633"/>
                </a:lnTo>
                <a:lnTo>
                  <a:pt x="1316349" y="917172"/>
                </a:lnTo>
                <a:lnTo>
                  <a:pt x="1374741" y="955376"/>
                </a:lnTo>
                <a:lnTo>
                  <a:pt x="1407764" y="976583"/>
                </a:lnTo>
                <a:lnTo>
                  <a:pt x="1418163" y="983133"/>
                </a:lnTo>
                <a:lnTo>
                  <a:pt x="1331623" y="1107850"/>
                </a:lnTo>
                <a:lnTo>
                  <a:pt x="1288476" y="1075663"/>
                </a:lnTo>
                <a:lnTo>
                  <a:pt x="1177968" y="993627"/>
                </a:lnTo>
                <a:lnTo>
                  <a:pt x="1028494" y="883531"/>
                </a:lnTo>
                <a:lnTo>
                  <a:pt x="868449" y="767160"/>
                </a:lnTo>
                <a:lnTo>
                  <a:pt x="826398" y="737350"/>
                </a:lnTo>
                <a:lnTo>
                  <a:pt x="810104" y="798513"/>
                </a:lnTo>
                <a:lnTo>
                  <a:pt x="794264" y="859881"/>
                </a:lnTo>
                <a:lnTo>
                  <a:pt x="779074" y="920599"/>
                </a:lnTo>
                <a:lnTo>
                  <a:pt x="764733" y="979814"/>
                </a:lnTo>
                <a:lnTo>
                  <a:pt x="751437" y="1036670"/>
                </a:lnTo>
                <a:lnTo>
                  <a:pt x="739385" y="1090314"/>
                </a:lnTo>
                <a:lnTo>
                  <a:pt x="728773" y="1139892"/>
                </a:lnTo>
                <a:lnTo>
                  <a:pt x="719800" y="1184549"/>
                </a:lnTo>
                <a:lnTo>
                  <a:pt x="712662" y="1223431"/>
                </a:lnTo>
                <a:lnTo>
                  <a:pt x="695788" y="1332159"/>
                </a:lnTo>
                <a:lnTo>
                  <a:pt x="686532" y="1378805"/>
                </a:lnTo>
                <a:lnTo>
                  <a:pt x="680476" y="1402065"/>
                </a:lnTo>
                <a:lnTo>
                  <a:pt x="678305" y="1408387"/>
                </a:lnTo>
                <a:close/>
              </a:path>
            </a:pathLst>
          </a:custGeom>
          <a:solidFill>
            <a:srgbClr val="ECB9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89943" y="0"/>
            <a:ext cx="10498455" cy="10287000"/>
            <a:chOff x="7789943" y="0"/>
            <a:chExt cx="1049845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98056" y="4777209"/>
              <a:ext cx="7789942" cy="55054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9943" y="0"/>
              <a:ext cx="10498056" cy="60161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526328" y="9540007"/>
              <a:ext cx="3942079" cy="747395"/>
            </a:xfrm>
            <a:custGeom>
              <a:avLst/>
              <a:gdLst/>
              <a:ahLst/>
              <a:cxnLst/>
              <a:rect l="l" t="t" r="r" b="b"/>
              <a:pathLst>
                <a:path w="3942080" h="747395">
                  <a:moveTo>
                    <a:pt x="2740188" y="439289"/>
                  </a:moveTo>
                  <a:lnTo>
                    <a:pt x="2611504" y="439289"/>
                  </a:lnTo>
                  <a:lnTo>
                    <a:pt x="2631491" y="389165"/>
                  </a:lnTo>
                  <a:lnTo>
                    <a:pt x="2654711" y="340632"/>
                  </a:lnTo>
                  <a:lnTo>
                    <a:pt x="2681236" y="293833"/>
                  </a:lnTo>
                  <a:lnTo>
                    <a:pt x="2711138" y="248912"/>
                  </a:lnTo>
                  <a:lnTo>
                    <a:pt x="2741540" y="209505"/>
                  </a:lnTo>
                  <a:lnTo>
                    <a:pt x="2772255" y="173841"/>
                  </a:lnTo>
                  <a:lnTo>
                    <a:pt x="2803597" y="141821"/>
                  </a:lnTo>
                  <a:lnTo>
                    <a:pt x="2835880" y="113344"/>
                  </a:lnTo>
                  <a:lnTo>
                    <a:pt x="2869415" y="88310"/>
                  </a:lnTo>
                  <a:lnTo>
                    <a:pt x="2904518" y="66620"/>
                  </a:lnTo>
                  <a:lnTo>
                    <a:pt x="2941501" y="48173"/>
                  </a:lnTo>
                  <a:lnTo>
                    <a:pt x="2980678" y="32869"/>
                  </a:lnTo>
                  <a:lnTo>
                    <a:pt x="3022361" y="20609"/>
                  </a:lnTo>
                  <a:lnTo>
                    <a:pt x="3066865" y="11292"/>
                  </a:lnTo>
                  <a:lnTo>
                    <a:pt x="3114503" y="4818"/>
                  </a:lnTo>
                  <a:lnTo>
                    <a:pt x="3165588" y="1087"/>
                  </a:lnTo>
                  <a:lnTo>
                    <a:pt x="3220433" y="0"/>
                  </a:lnTo>
                  <a:lnTo>
                    <a:pt x="3279353" y="1455"/>
                  </a:lnTo>
                  <a:lnTo>
                    <a:pt x="3342659" y="5354"/>
                  </a:lnTo>
                  <a:lnTo>
                    <a:pt x="3385064" y="10152"/>
                  </a:lnTo>
                  <a:lnTo>
                    <a:pt x="3426644" y="17873"/>
                  </a:lnTo>
                  <a:lnTo>
                    <a:pt x="3467305" y="28458"/>
                  </a:lnTo>
                  <a:lnTo>
                    <a:pt x="3506952" y="41848"/>
                  </a:lnTo>
                  <a:lnTo>
                    <a:pt x="3545492" y="57985"/>
                  </a:lnTo>
                  <a:lnTo>
                    <a:pt x="3582828" y="76811"/>
                  </a:lnTo>
                  <a:lnTo>
                    <a:pt x="3618868" y="98266"/>
                  </a:lnTo>
                  <a:lnTo>
                    <a:pt x="3653515" y="122293"/>
                  </a:lnTo>
                  <a:lnTo>
                    <a:pt x="3686677" y="148832"/>
                  </a:lnTo>
                  <a:lnTo>
                    <a:pt x="3704210" y="164929"/>
                  </a:lnTo>
                  <a:lnTo>
                    <a:pt x="3238029" y="164937"/>
                  </a:lnTo>
                  <a:lnTo>
                    <a:pt x="3192623" y="165643"/>
                  </a:lnTo>
                  <a:lnTo>
                    <a:pt x="3142626" y="165671"/>
                  </a:lnTo>
                  <a:lnTo>
                    <a:pt x="3100948" y="166233"/>
                  </a:lnTo>
                  <a:lnTo>
                    <a:pt x="3057694" y="169999"/>
                  </a:lnTo>
                  <a:lnTo>
                    <a:pt x="3013670" y="177775"/>
                  </a:lnTo>
                  <a:lnTo>
                    <a:pt x="2969684" y="190365"/>
                  </a:lnTo>
                  <a:lnTo>
                    <a:pt x="2926543" y="208575"/>
                  </a:lnTo>
                  <a:lnTo>
                    <a:pt x="2885055" y="233212"/>
                  </a:lnTo>
                  <a:lnTo>
                    <a:pt x="2846027" y="265080"/>
                  </a:lnTo>
                  <a:lnTo>
                    <a:pt x="2810267" y="304986"/>
                  </a:lnTo>
                  <a:lnTo>
                    <a:pt x="2778581" y="353735"/>
                  </a:lnTo>
                  <a:lnTo>
                    <a:pt x="2752811" y="406800"/>
                  </a:lnTo>
                  <a:lnTo>
                    <a:pt x="2740188" y="439289"/>
                  </a:lnTo>
                  <a:close/>
                </a:path>
                <a:path w="3942080" h="747395">
                  <a:moveTo>
                    <a:pt x="122780" y="746991"/>
                  </a:moveTo>
                  <a:lnTo>
                    <a:pt x="0" y="746991"/>
                  </a:lnTo>
                  <a:lnTo>
                    <a:pt x="4227" y="702080"/>
                  </a:lnTo>
                  <a:lnTo>
                    <a:pt x="25830" y="577928"/>
                  </a:lnTo>
                  <a:lnTo>
                    <a:pt x="75886" y="414901"/>
                  </a:lnTo>
                  <a:lnTo>
                    <a:pt x="165891" y="248912"/>
                  </a:lnTo>
                  <a:lnTo>
                    <a:pt x="196357" y="209505"/>
                  </a:lnTo>
                  <a:lnTo>
                    <a:pt x="227044" y="174359"/>
                  </a:lnTo>
                  <a:lnTo>
                    <a:pt x="258424" y="143128"/>
                  </a:lnTo>
                  <a:lnTo>
                    <a:pt x="290753" y="115716"/>
                  </a:lnTo>
                  <a:lnTo>
                    <a:pt x="324339" y="91964"/>
                  </a:lnTo>
                  <a:lnTo>
                    <a:pt x="359492" y="71713"/>
                  </a:lnTo>
                  <a:lnTo>
                    <a:pt x="396522" y="54804"/>
                  </a:lnTo>
                  <a:lnTo>
                    <a:pt x="435736" y="41078"/>
                  </a:lnTo>
                  <a:lnTo>
                    <a:pt x="477446" y="30376"/>
                  </a:lnTo>
                  <a:lnTo>
                    <a:pt x="521960" y="22539"/>
                  </a:lnTo>
                  <a:lnTo>
                    <a:pt x="569586" y="17408"/>
                  </a:lnTo>
                  <a:lnTo>
                    <a:pt x="620636" y="14825"/>
                  </a:lnTo>
                  <a:lnTo>
                    <a:pt x="675417" y="14630"/>
                  </a:lnTo>
                  <a:lnTo>
                    <a:pt x="734240" y="16664"/>
                  </a:lnTo>
                  <a:lnTo>
                    <a:pt x="797413" y="20769"/>
                  </a:lnTo>
                  <a:lnTo>
                    <a:pt x="844908" y="26236"/>
                  </a:lnTo>
                  <a:lnTo>
                    <a:pt x="891350" y="35196"/>
                  </a:lnTo>
                  <a:lnTo>
                    <a:pt x="936605" y="47585"/>
                  </a:lnTo>
                  <a:lnTo>
                    <a:pt x="980540" y="63341"/>
                  </a:lnTo>
                  <a:lnTo>
                    <a:pt x="1023021" y="82401"/>
                  </a:lnTo>
                  <a:lnTo>
                    <a:pt x="1063915" y="104701"/>
                  </a:lnTo>
                  <a:lnTo>
                    <a:pt x="1103088" y="130179"/>
                  </a:lnTo>
                  <a:lnTo>
                    <a:pt x="1137214" y="156325"/>
                  </a:lnTo>
                  <a:lnTo>
                    <a:pt x="677901" y="156325"/>
                  </a:lnTo>
                  <a:lnTo>
                    <a:pt x="640161" y="159607"/>
                  </a:lnTo>
                  <a:lnTo>
                    <a:pt x="598146" y="165671"/>
                  </a:lnTo>
                  <a:lnTo>
                    <a:pt x="513833" y="178800"/>
                  </a:lnTo>
                  <a:lnTo>
                    <a:pt x="469872" y="187566"/>
                  </a:lnTo>
                  <a:lnTo>
                    <a:pt x="425836" y="199567"/>
                  </a:lnTo>
                  <a:lnTo>
                    <a:pt x="382569" y="216129"/>
                  </a:lnTo>
                  <a:lnTo>
                    <a:pt x="340916" y="238578"/>
                  </a:lnTo>
                  <a:lnTo>
                    <a:pt x="301724" y="268240"/>
                  </a:lnTo>
                  <a:lnTo>
                    <a:pt x="265838" y="306441"/>
                  </a:lnTo>
                  <a:lnTo>
                    <a:pt x="234102" y="354506"/>
                  </a:lnTo>
                  <a:lnTo>
                    <a:pt x="179435" y="484161"/>
                  </a:lnTo>
                  <a:lnTo>
                    <a:pt x="145102" y="613094"/>
                  </a:lnTo>
                  <a:lnTo>
                    <a:pt x="127295" y="711967"/>
                  </a:lnTo>
                  <a:lnTo>
                    <a:pt x="122780" y="746991"/>
                  </a:lnTo>
                  <a:close/>
                </a:path>
                <a:path w="3942080" h="747395">
                  <a:moveTo>
                    <a:pt x="1468762" y="440830"/>
                  </a:moveTo>
                  <a:lnTo>
                    <a:pt x="1338498" y="440830"/>
                  </a:lnTo>
                  <a:lnTo>
                    <a:pt x="1358604" y="390141"/>
                  </a:lnTo>
                  <a:lnTo>
                    <a:pt x="1382088" y="341114"/>
                  </a:lnTo>
                  <a:lnTo>
                    <a:pt x="1408964" y="293833"/>
                  </a:lnTo>
                  <a:lnTo>
                    <a:pt x="1438898" y="248912"/>
                  </a:lnTo>
                  <a:lnTo>
                    <a:pt x="1469472" y="209505"/>
                  </a:lnTo>
                  <a:lnTo>
                    <a:pt x="1500015" y="174590"/>
                  </a:lnTo>
                  <a:lnTo>
                    <a:pt x="1531357" y="143424"/>
                  </a:lnTo>
                  <a:lnTo>
                    <a:pt x="1563640" y="116047"/>
                  </a:lnTo>
                  <a:lnTo>
                    <a:pt x="1597175" y="92306"/>
                  </a:lnTo>
                  <a:lnTo>
                    <a:pt x="1632278" y="72046"/>
                  </a:lnTo>
                  <a:lnTo>
                    <a:pt x="1669261" y="55111"/>
                  </a:lnTo>
                  <a:lnTo>
                    <a:pt x="1708438" y="41346"/>
                  </a:lnTo>
                  <a:lnTo>
                    <a:pt x="1750121" y="30598"/>
                  </a:lnTo>
                  <a:lnTo>
                    <a:pt x="1794625" y="22710"/>
                  </a:lnTo>
                  <a:lnTo>
                    <a:pt x="1842263" y="17529"/>
                  </a:lnTo>
                  <a:lnTo>
                    <a:pt x="1893348" y="14899"/>
                  </a:lnTo>
                  <a:lnTo>
                    <a:pt x="1948193" y="14666"/>
                  </a:lnTo>
                  <a:lnTo>
                    <a:pt x="2007113" y="16674"/>
                  </a:lnTo>
                  <a:lnTo>
                    <a:pt x="2070419" y="20769"/>
                  </a:lnTo>
                  <a:lnTo>
                    <a:pt x="2117967" y="26236"/>
                  </a:lnTo>
                  <a:lnTo>
                    <a:pt x="2164356" y="35156"/>
                  </a:lnTo>
                  <a:lnTo>
                    <a:pt x="2209611" y="47499"/>
                  </a:lnTo>
                  <a:lnTo>
                    <a:pt x="2253546" y="63191"/>
                  </a:lnTo>
                  <a:lnTo>
                    <a:pt x="2296028" y="82172"/>
                  </a:lnTo>
                  <a:lnTo>
                    <a:pt x="2336921" y="104380"/>
                  </a:lnTo>
                  <a:lnTo>
                    <a:pt x="2376094" y="129754"/>
                  </a:lnTo>
                  <a:lnTo>
                    <a:pt x="2413413" y="158230"/>
                  </a:lnTo>
                  <a:lnTo>
                    <a:pt x="2429753" y="172808"/>
                  </a:lnTo>
                  <a:lnTo>
                    <a:pt x="2003785" y="172808"/>
                  </a:lnTo>
                  <a:lnTo>
                    <a:pt x="1966750" y="174860"/>
                  </a:lnTo>
                  <a:lnTo>
                    <a:pt x="1923949" y="178122"/>
                  </a:lnTo>
                  <a:lnTo>
                    <a:pt x="1871152" y="181086"/>
                  </a:lnTo>
                  <a:lnTo>
                    <a:pt x="1813555" y="183556"/>
                  </a:lnTo>
                  <a:lnTo>
                    <a:pt x="1761900" y="187199"/>
                  </a:lnTo>
                  <a:lnTo>
                    <a:pt x="1715486" y="193304"/>
                  </a:lnTo>
                  <a:lnTo>
                    <a:pt x="1673614" y="203158"/>
                  </a:lnTo>
                  <a:lnTo>
                    <a:pt x="1635584" y="218048"/>
                  </a:lnTo>
                  <a:lnTo>
                    <a:pt x="1600695" y="239264"/>
                  </a:lnTo>
                  <a:lnTo>
                    <a:pt x="1568247" y="268091"/>
                  </a:lnTo>
                  <a:lnTo>
                    <a:pt x="1537540" y="305819"/>
                  </a:lnTo>
                  <a:lnTo>
                    <a:pt x="1507874" y="353735"/>
                  </a:lnTo>
                  <a:lnTo>
                    <a:pt x="1480655" y="409849"/>
                  </a:lnTo>
                  <a:lnTo>
                    <a:pt x="1468762" y="440830"/>
                  </a:lnTo>
                  <a:close/>
                </a:path>
                <a:path w="3942080" h="747395">
                  <a:moveTo>
                    <a:pt x="1397511" y="746991"/>
                  </a:moveTo>
                  <a:lnTo>
                    <a:pt x="1232874" y="746991"/>
                  </a:lnTo>
                  <a:lnTo>
                    <a:pt x="1223788" y="682329"/>
                  </a:lnTo>
                  <a:lnTo>
                    <a:pt x="1186270" y="523975"/>
                  </a:lnTo>
                  <a:lnTo>
                    <a:pt x="1108371" y="349869"/>
                  </a:lnTo>
                  <a:lnTo>
                    <a:pt x="977519" y="233497"/>
                  </a:lnTo>
                  <a:lnTo>
                    <a:pt x="904321" y="205672"/>
                  </a:lnTo>
                  <a:lnTo>
                    <a:pt x="844307" y="184747"/>
                  </a:lnTo>
                  <a:lnTo>
                    <a:pt x="794569" y="170036"/>
                  </a:lnTo>
                  <a:lnTo>
                    <a:pt x="752195" y="160854"/>
                  </a:lnTo>
                  <a:lnTo>
                    <a:pt x="714275" y="156512"/>
                  </a:lnTo>
                  <a:lnTo>
                    <a:pt x="677901" y="156325"/>
                  </a:lnTo>
                  <a:lnTo>
                    <a:pt x="1137214" y="156325"/>
                  </a:lnTo>
                  <a:lnTo>
                    <a:pt x="1175737" y="190415"/>
                  </a:lnTo>
                  <a:lnTo>
                    <a:pt x="1208946" y="225047"/>
                  </a:lnTo>
                  <a:lnTo>
                    <a:pt x="1239901" y="262605"/>
                  </a:lnTo>
                  <a:lnTo>
                    <a:pt x="1268467" y="303025"/>
                  </a:lnTo>
                  <a:lnTo>
                    <a:pt x="1294510" y="346245"/>
                  </a:lnTo>
                  <a:lnTo>
                    <a:pt x="1317899" y="392201"/>
                  </a:lnTo>
                  <a:lnTo>
                    <a:pt x="1338498" y="440830"/>
                  </a:lnTo>
                  <a:lnTo>
                    <a:pt x="1468762" y="440830"/>
                  </a:lnTo>
                  <a:lnTo>
                    <a:pt x="1439436" y="528509"/>
                  </a:lnTo>
                  <a:lnTo>
                    <a:pt x="1424719" y="585925"/>
                  </a:lnTo>
                  <a:lnTo>
                    <a:pt x="1413450" y="638643"/>
                  </a:lnTo>
                  <a:lnTo>
                    <a:pt x="1405271" y="684099"/>
                  </a:lnTo>
                  <a:lnTo>
                    <a:pt x="1396745" y="742966"/>
                  </a:lnTo>
                  <a:lnTo>
                    <a:pt x="1397511" y="746049"/>
                  </a:lnTo>
                  <a:lnTo>
                    <a:pt x="1397511" y="746991"/>
                  </a:lnTo>
                  <a:close/>
                </a:path>
                <a:path w="3942080" h="747395">
                  <a:moveTo>
                    <a:pt x="3941796" y="746991"/>
                  </a:moveTo>
                  <a:lnTo>
                    <a:pt x="3777852" y="746991"/>
                  </a:lnTo>
                  <a:lnTo>
                    <a:pt x="3775896" y="690169"/>
                  </a:lnTo>
                  <a:lnTo>
                    <a:pt x="3755562" y="548158"/>
                  </a:lnTo>
                  <a:lnTo>
                    <a:pt x="3695854" y="383891"/>
                  </a:lnTo>
                  <a:lnTo>
                    <a:pt x="3575647" y="256620"/>
                  </a:lnTo>
                  <a:lnTo>
                    <a:pt x="3512933" y="223533"/>
                  </a:lnTo>
                  <a:lnTo>
                    <a:pt x="3457990" y="199404"/>
                  </a:lnTo>
                  <a:lnTo>
                    <a:pt x="3409052" y="182856"/>
                  </a:lnTo>
                  <a:lnTo>
                    <a:pt x="3364354" y="172511"/>
                  </a:lnTo>
                  <a:lnTo>
                    <a:pt x="3322128" y="166995"/>
                  </a:lnTo>
                  <a:lnTo>
                    <a:pt x="3280608" y="164929"/>
                  </a:lnTo>
                  <a:lnTo>
                    <a:pt x="3704220" y="164937"/>
                  </a:lnTo>
                  <a:lnTo>
                    <a:pt x="3748165" y="209215"/>
                  </a:lnTo>
                  <a:lnTo>
                    <a:pt x="3776301" y="242941"/>
                  </a:lnTo>
                  <a:lnTo>
                    <a:pt x="3802574" y="278946"/>
                  </a:lnTo>
                  <a:lnTo>
                    <a:pt x="3826888" y="317172"/>
                  </a:lnTo>
                  <a:lnTo>
                    <a:pt x="3849149" y="357558"/>
                  </a:lnTo>
                  <a:lnTo>
                    <a:pt x="3869263" y="400048"/>
                  </a:lnTo>
                  <a:lnTo>
                    <a:pt x="3887134" y="444582"/>
                  </a:lnTo>
                  <a:lnTo>
                    <a:pt x="3902669" y="491102"/>
                  </a:lnTo>
                  <a:lnTo>
                    <a:pt x="3915774" y="539550"/>
                  </a:lnTo>
                  <a:lnTo>
                    <a:pt x="3926353" y="589867"/>
                  </a:lnTo>
                  <a:lnTo>
                    <a:pt x="3934311" y="641993"/>
                  </a:lnTo>
                  <a:lnTo>
                    <a:pt x="3939556" y="695872"/>
                  </a:lnTo>
                  <a:lnTo>
                    <a:pt x="3941796" y="746991"/>
                  </a:lnTo>
                  <a:close/>
                </a:path>
                <a:path w="3942080" h="747395">
                  <a:moveTo>
                    <a:pt x="2669751" y="746991"/>
                  </a:moveTo>
                  <a:lnTo>
                    <a:pt x="2505228" y="746991"/>
                  </a:lnTo>
                  <a:lnTo>
                    <a:pt x="2496147" y="681679"/>
                  </a:lnTo>
                  <a:lnTo>
                    <a:pt x="2458893" y="523590"/>
                  </a:lnTo>
                  <a:lnTo>
                    <a:pt x="2381258" y="349749"/>
                  </a:lnTo>
                  <a:lnTo>
                    <a:pt x="2250525" y="233497"/>
                  </a:lnTo>
                  <a:lnTo>
                    <a:pt x="2178867" y="206872"/>
                  </a:lnTo>
                  <a:lnTo>
                    <a:pt x="2122595" y="188998"/>
                  </a:lnTo>
                  <a:lnTo>
                    <a:pt x="2077477" y="178369"/>
                  </a:lnTo>
                  <a:lnTo>
                    <a:pt x="2039284" y="173475"/>
                  </a:lnTo>
                  <a:lnTo>
                    <a:pt x="2003785" y="172808"/>
                  </a:lnTo>
                  <a:lnTo>
                    <a:pt x="2429753" y="172808"/>
                  </a:lnTo>
                  <a:lnTo>
                    <a:pt x="2481953" y="224248"/>
                  </a:lnTo>
                  <a:lnTo>
                    <a:pt x="2512907" y="261666"/>
                  </a:lnTo>
                  <a:lnTo>
                    <a:pt x="2541473" y="301940"/>
                  </a:lnTo>
                  <a:lnTo>
                    <a:pt x="2567517" y="345010"/>
                  </a:lnTo>
                  <a:lnTo>
                    <a:pt x="2590905" y="390813"/>
                  </a:lnTo>
                  <a:lnTo>
                    <a:pt x="2611504" y="439289"/>
                  </a:lnTo>
                  <a:lnTo>
                    <a:pt x="2740188" y="439289"/>
                  </a:lnTo>
                  <a:lnTo>
                    <a:pt x="2713053" y="519432"/>
                  </a:lnTo>
                  <a:lnTo>
                    <a:pt x="2698491" y="574556"/>
                  </a:lnTo>
                  <a:lnTo>
                    <a:pt x="2687091" y="625923"/>
                  </a:lnTo>
                  <a:lnTo>
                    <a:pt x="2678565" y="671310"/>
                  </a:lnTo>
                  <a:lnTo>
                    <a:pt x="2668985" y="735258"/>
                  </a:lnTo>
                  <a:lnTo>
                    <a:pt x="2668985" y="740654"/>
                  </a:lnTo>
                  <a:lnTo>
                    <a:pt x="2669751" y="745278"/>
                  </a:lnTo>
                  <a:lnTo>
                    <a:pt x="2669751" y="746991"/>
                  </a:lnTo>
                  <a:close/>
                </a:path>
              </a:pathLst>
            </a:custGeom>
            <a:solidFill>
              <a:srgbClr val="E7B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84958" y="2584701"/>
            <a:ext cx="36798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7890" algn="l"/>
                <a:tab pos="3079115" algn="l"/>
              </a:tabLst>
            </a:pPr>
            <a:r>
              <a:rPr sz="2100" spc="150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13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14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13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14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40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18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110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2100" spc="15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18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145" dirty="0">
                <a:solidFill>
                  <a:srgbClr val="183C36"/>
                </a:solidFill>
                <a:latin typeface="Trebuchet MS"/>
                <a:cs typeface="Trebuchet MS"/>
              </a:rPr>
              <a:t>N	</a:t>
            </a:r>
            <a:r>
              <a:rPr sz="2100" spc="95" dirty="0">
                <a:solidFill>
                  <a:srgbClr val="183C36"/>
                </a:solidFill>
                <a:latin typeface="Trebuchet MS"/>
                <a:cs typeface="Trebuchet MS"/>
              </a:rPr>
              <a:t>H</a:t>
            </a:r>
            <a:r>
              <a:rPr sz="2100" spc="185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195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100" spc="185" dirty="0">
                <a:solidFill>
                  <a:srgbClr val="183C36"/>
                </a:solidFill>
                <a:latin typeface="Trebuchet MS"/>
                <a:cs typeface="Trebuchet MS"/>
              </a:rPr>
              <a:t>A	</a:t>
            </a:r>
            <a:r>
              <a:rPr sz="2100" spc="150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13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245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-50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4958" y="2904741"/>
            <a:ext cx="260032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tabLst>
                <a:tab pos="991869" algn="l"/>
                <a:tab pos="1672589" algn="l"/>
              </a:tabLst>
            </a:pPr>
            <a:r>
              <a:rPr sz="2100" spc="-55" dirty="0">
                <a:solidFill>
                  <a:srgbClr val="183C36"/>
                </a:solidFill>
                <a:latin typeface="Trebuchet MS"/>
                <a:cs typeface="Trebuchet MS"/>
              </a:rPr>
              <a:t>(</a:t>
            </a:r>
            <a:r>
              <a:rPr sz="2100" spc="13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ra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gg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300" dirty="0">
                <a:solidFill>
                  <a:srgbClr val="183C36"/>
                </a:solidFill>
                <a:latin typeface="Trebuchet MS"/>
                <a:cs typeface="Trebuchet MS"/>
              </a:rPr>
              <a:t>,	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un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-265" dirty="0">
                <a:solidFill>
                  <a:srgbClr val="183C36"/>
                </a:solidFill>
                <a:latin typeface="Trebuchet MS"/>
                <a:cs typeface="Trebuchet MS"/>
              </a:rPr>
              <a:t>,  </a:t>
            </a:r>
            <a:r>
              <a:rPr sz="2100" spc="40" dirty="0">
                <a:solidFill>
                  <a:srgbClr val="183C36"/>
                </a:solidFill>
                <a:latin typeface="Trebuchet MS"/>
                <a:cs typeface="Trebuchet MS"/>
              </a:rPr>
              <a:t>harus	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dikendalikan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7756" y="2904741"/>
            <a:ext cx="87884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165">
              <a:lnSpc>
                <a:spcPct val="116100"/>
              </a:lnSpc>
              <a:spcBef>
                <a:spcPts val="100"/>
              </a:spcBef>
            </a:pPr>
            <a:r>
              <a:rPr sz="2100" spc="-50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55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13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-45" dirty="0">
                <a:solidFill>
                  <a:srgbClr val="183C36"/>
                </a:solidFill>
                <a:latin typeface="Trebuchet MS"/>
                <a:cs typeface="Trebuchet MS"/>
              </a:rPr>
              <a:t>)  </a:t>
            </a:r>
            <a:r>
              <a:rPr sz="2100" spc="13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75" dirty="0">
                <a:solidFill>
                  <a:srgbClr val="183C36"/>
                </a:solidFill>
                <a:latin typeface="Trebuchet MS"/>
                <a:cs typeface="Trebuchet MS"/>
              </a:rPr>
              <a:t>y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4958" y="3647691"/>
            <a:ext cx="3683000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100"/>
              </a:spcBef>
            </a:pPr>
            <a:r>
              <a:rPr sz="2100" spc="-10" dirty="0">
                <a:solidFill>
                  <a:srgbClr val="183C36"/>
                </a:solidFill>
                <a:latin typeface="Trebuchet MS"/>
                <a:cs typeface="Trebuchet MS"/>
              </a:rPr>
              <a:t>tidak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masuk </a:t>
            </a:r>
            <a:r>
              <a:rPr sz="2100" spc="15" dirty="0">
                <a:solidFill>
                  <a:srgbClr val="183C36"/>
                </a:solidFill>
                <a:latin typeface="Trebuchet MS"/>
                <a:cs typeface="Trebuchet MS"/>
              </a:rPr>
              <a:t>dan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mencemari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40" dirty="0">
                <a:solidFill>
                  <a:srgbClr val="183C36"/>
                </a:solidFill>
                <a:latin typeface="Trebuchet MS"/>
                <a:cs typeface="Trebuchet MS"/>
              </a:rPr>
              <a:t>ruang 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produksi maupun </a:t>
            </a:r>
            <a:r>
              <a:rPr sz="2100" spc="40" dirty="0">
                <a:solidFill>
                  <a:srgbClr val="183C36"/>
                </a:solidFill>
                <a:latin typeface="Trebuchet MS"/>
                <a:cs typeface="Trebuchet MS"/>
              </a:rPr>
              <a:t>ruang </a:t>
            </a:r>
            <a:r>
              <a:rPr sz="2100" spc="-62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183C36"/>
                </a:solidFill>
                <a:latin typeface="Trebuchet MS"/>
                <a:cs typeface="Trebuchet MS"/>
              </a:rPr>
              <a:t>gudang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2522855" cy="2571115"/>
            <a:chOff x="0" y="0"/>
            <a:chExt cx="2522855" cy="2571115"/>
          </a:xfrm>
        </p:grpSpPr>
        <p:sp>
          <p:nvSpPr>
            <p:cNvPr id="11" name="object 11"/>
            <p:cNvSpPr/>
            <p:nvPr/>
          </p:nvSpPr>
          <p:spPr>
            <a:xfrm>
              <a:off x="0" y="0"/>
              <a:ext cx="2434590" cy="2571115"/>
            </a:xfrm>
            <a:custGeom>
              <a:avLst/>
              <a:gdLst/>
              <a:ahLst/>
              <a:cxnLst/>
              <a:rect l="l" t="t" r="r" b="b"/>
              <a:pathLst>
                <a:path w="2434590" h="2571115">
                  <a:moveTo>
                    <a:pt x="0" y="2570875"/>
                  </a:moveTo>
                  <a:lnTo>
                    <a:pt x="0" y="0"/>
                  </a:lnTo>
                  <a:lnTo>
                    <a:pt x="2334339" y="0"/>
                  </a:lnTo>
                  <a:lnTo>
                    <a:pt x="2346652" y="37078"/>
                  </a:lnTo>
                  <a:lnTo>
                    <a:pt x="2361650" y="86870"/>
                  </a:lnTo>
                  <a:lnTo>
                    <a:pt x="2375133" y="136605"/>
                  </a:lnTo>
                  <a:lnTo>
                    <a:pt x="2387138" y="186256"/>
                  </a:lnTo>
                  <a:lnTo>
                    <a:pt x="2397697" y="235797"/>
                  </a:lnTo>
                  <a:lnTo>
                    <a:pt x="2406845" y="285203"/>
                  </a:lnTo>
                  <a:lnTo>
                    <a:pt x="2414617" y="334446"/>
                  </a:lnTo>
                  <a:lnTo>
                    <a:pt x="2421046" y="383500"/>
                  </a:lnTo>
                  <a:lnTo>
                    <a:pt x="2426166" y="432340"/>
                  </a:lnTo>
                  <a:lnTo>
                    <a:pt x="2430012" y="480938"/>
                  </a:lnTo>
                  <a:lnTo>
                    <a:pt x="2432618" y="529270"/>
                  </a:lnTo>
                  <a:lnTo>
                    <a:pt x="2434019" y="577308"/>
                  </a:lnTo>
                  <a:lnTo>
                    <a:pt x="2434248" y="625027"/>
                  </a:lnTo>
                  <a:lnTo>
                    <a:pt x="2433339" y="672400"/>
                  </a:lnTo>
                  <a:lnTo>
                    <a:pt x="2431327" y="719400"/>
                  </a:lnTo>
                  <a:lnTo>
                    <a:pt x="2428246" y="766003"/>
                  </a:lnTo>
                  <a:lnTo>
                    <a:pt x="2424130" y="812181"/>
                  </a:lnTo>
                  <a:lnTo>
                    <a:pt x="2419014" y="857908"/>
                  </a:lnTo>
                  <a:lnTo>
                    <a:pt x="2412931" y="903159"/>
                  </a:lnTo>
                  <a:lnTo>
                    <a:pt x="2405916" y="947906"/>
                  </a:lnTo>
                  <a:lnTo>
                    <a:pt x="2398003" y="992124"/>
                  </a:lnTo>
                  <a:lnTo>
                    <a:pt x="2389226" y="1035786"/>
                  </a:lnTo>
                  <a:lnTo>
                    <a:pt x="2379619" y="1078867"/>
                  </a:lnTo>
                  <a:lnTo>
                    <a:pt x="2369217" y="1121340"/>
                  </a:lnTo>
                  <a:lnTo>
                    <a:pt x="2358053" y="1163178"/>
                  </a:lnTo>
                  <a:lnTo>
                    <a:pt x="2346163" y="1204356"/>
                  </a:lnTo>
                  <a:lnTo>
                    <a:pt x="2333579" y="1244847"/>
                  </a:lnTo>
                  <a:lnTo>
                    <a:pt x="2320337" y="1284625"/>
                  </a:lnTo>
                  <a:lnTo>
                    <a:pt x="2306470" y="1323664"/>
                  </a:lnTo>
                  <a:lnTo>
                    <a:pt x="2292013" y="1361938"/>
                  </a:lnTo>
                  <a:lnTo>
                    <a:pt x="2277000" y="1399421"/>
                  </a:lnTo>
                  <a:lnTo>
                    <a:pt x="2261465" y="1436085"/>
                  </a:lnTo>
                  <a:lnTo>
                    <a:pt x="2245442" y="1471906"/>
                  </a:lnTo>
                  <a:lnTo>
                    <a:pt x="2228966" y="1506856"/>
                  </a:lnTo>
                  <a:lnTo>
                    <a:pt x="2194789" y="1574041"/>
                  </a:lnTo>
                  <a:lnTo>
                    <a:pt x="2159209" y="1637431"/>
                  </a:lnTo>
                  <a:lnTo>
                    <a:pt x="2122498" y="1696815"/>
                  </a:lnTo>
                  <a:lnTo>
                    <a:pt x="2084930" y="1751984"/>
                  </a:lnTo>
                  <a:lnTo>
                    <a:pt x="2046780" y="1802729"/>
                  </a:lnTo>
                  <a:lnTo>
                    <a:pt x="2008320" y="1848839"/>
                  </a:lnTo>
                  <a:lnTo>
                    <a:pt x="1969823" y="1890104"/>
                  </a:lnTo>
                  <a:lnTo>
                    <a:pt x="1920999" y="1935579"/>
                  </a:lnTo>
                  <a:lnTo>
                    <a:pt x="1864983" y="1980911"/>
                  </a:lnTo>
                  <a:lnTo>
                    <a:pt x="1802246" y="2025915"/>
                  </a:lnTo>
                  <a:lnTo>
                    <a:pt x="1768502" y="2048236"/>
                  </a:lnTo>
                  <a:lnTo>
                    <a:pt x="1733254" y="2070406"/>
                  </a:lnTo>
                  <a:lnTo>
                    <a:pt x="1696559" y="2092400"/>
                  </a:lnTo>
                  <a:lnTo>
                    <a:pt x="1658477" y="2114197"/>
                  </a:lnTo>
                  <a:lnTo>
                    <a:pt x="1619065" y="2135772"/>
                  </a:lnTo>
                  <a:lnTo>
                    <a:pt x="1578382" y="2157103"/>
                  </a:lnTo>
                  <a:lnTo>
                    <a:pt x="1536488" y="2178167"/>
                  </a:lnTo>
                  <a:lnTo>
                    <a:pt x="1493439" y="2198940"/>
                  </a:lnTo>
                  <a:lnTo>
                    <a:pt x="1449296" y="2219399"/>
                  </a:lnTo>
                  <a:lnTo>
                    <a:pt x="1404116" y="2239521"/>
                  </a:lnTo>
                  <a:lnTo>
                    <a:pt x="1357958" y="2259283"/>
                  </a:lnTo>
                  <a:lnTo>
                    <a:pt x="1310880" y="2278661"/>
                  </a:lnTo>
                  <a:lnTo>
                    <a:pt x="1262942" y="2297633"/>
                  </a:lnTo>
                  <a:lnTo>
                    <a:pt x="1214201" y="2316175"/>
                  </a:lnTo>
                  <a:lnTo>
                    <a:pt x="1164716" y="2334264"/>
                  </a:lnTo>
                  <a:lnTo>
                    <a:pt x="1114546" y="2351877"/>
                  </a:lnTo>
                  <a:lnTo>
                    <a:pt x="1063750" y="2368991"/>
                  </a:lnTo>
                  <a:lnTo>
                    <a:pt x="1012385" y="2385582"/>
                  </a:lnTo>
                  <a:lnTo>
                    <a:pt x="960510" y="2401628"/>
                  </a:lnTo>
                  <a:lnTo>
                    <a:pt x="908185" y="2417105"/>
                  </a:lnTo>
                  <a:lnTo>
                    <a:pt x="855467" y="2431989"/>
                  </a:lnTo>
                  <a:lnTo>
                    <a:pt x="802414" y="2446259"/>
                  </a:lnTo>
                  <a:lnTo>
                    <a:pt x="749087" y="2459890"/>
                  </a:lnTo>
                  <a:lnTo>
                    <a:pt x="695542" y="2472860"/>
                  </a:lnTo>
                  <a:lnTo>
                    <a:pt x="641840" y="2485144"/>
                  </a:lnTo>
                  <a:lnTo>
                    <a:pt x="588037" y="2496721"/>
                  </a:lnTo>
                  <a:lnTo>
                    <a:pt x="534193" y="2507567"/>
                  </a:lnTo>
                  <a:lnTo>
                    <a:pt x="480366" y="2517659"/>
                  </a:lnTo>
                  <a:lnTo>
                    <a:pt x="426616" y="2526973"/>
                  </a:lnTo>
                  <a:lnTo>
                    <a:pt x="372999" y="2535486"/>
                  </a:lnTo>
                  <a:lnTo>
                    <a:pt x="319576" y="2543176"/>
                  </a:lnTo>
                  <a:lnTo>
                    <a:pt x="266404" y="2550018"/>
                  </a:lnTo>
                  <a:lnTo>
                    <a:pt x="213542" y="2555991"/>
                  </a:lnTo>
                  <a:lnTo>
                    <a:pt x="161048" y="2561070"/>
                  </a:lnTo>
                  <a:lnTo>
                    <a:pt x="108982" y="2565232"/>
                  </a:lnTo>
                  <a:lnTo>
                    <a:pt x="57401" y="2568455"/>
                  </a:lnTo>
                  <a:lnTo>
                    <a:pt x="6365" y="2570715"/>
                  </a:lnTo>
                  <a:lnTo>
                    <a:pt x="0" y="2570875"/>
                  </a:lnTo>
                  <a:close/>
                </a:path>
              </a:pathLst>
            </a:custGeom>
            <a:solidFill>
              <a:srgbClr val="ECB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5803" y="1266799"/>
              <a:ext cx="907415" cy="967105"/>
            </a:xfrm>
            <a:custGeom>
              <a:avLst/>
              <a:gdLst/>
              <a:ahLst/>
              <a:cxnLst/>
              <a:rect l="l" t="t" r="r" b="b"/>
              <a:pathLst>
                <a:path w="907414" h="967105">
                  <a:moveTo>
                    <a:pt x="295915" y="354233"/>
                  </a:moveTo>
                  <a:lnTo>
                    <a:pt x="204369" y="333642"/>
                  </a:lnTo>
                  <a:lnTo>
                    <a:pt x="157630" y="317476"/>
                  </a:lnTo>
                  <a:lnTo>
                    <a:pt x="122098" y="299311"/>
                  </a:lnTo>
                  <a:lnTo>
                    <a:pt x="80114" y="246687"/>
                  </a:lnTo>
                  <a:lnTo>
                    <a:pt x="71391" y="207076"/>
                  </a:lnTo>
                  <a:lnTo>
                    <a:pt x="69334" y="155165"/>
                  </a:lnTo>
                  <a:lnTo>
                    <a:pt x="72807" y="88378"/>
                  </a:lnTo>
                  <a:lnTo>
                    <a:pt x="80291" y="74569"/>
                  </a:lnTo>
                  <a:lnTo>
                    <a:pt x="108650" y="44189"/>
                  </a:lnTo>
                  <a:lnTo>
                    <a:pt x="166749" y="13809"/>
                  </a:lnTo>
                  <a:lnTo>
                    <a:pt x="263450" y="0"/>
                  </a:lnTo>
                  <a:lnTo>
                    <a:pt x="293261" y="5057"/>
                  </a:lnTo>
                  <a:lnTo>
                    <a:pt x="341157" y="41020"/>
                  </a:lnTo>
                  <a:lnTo>
                    <a:pt x="372835" y="101442"/>
                  </a:lnTo>
                  <a:lnTo>
                    <a:pt x="387595" y="174323"/>
                  </a:lnTo>
                  <a:lnTo>
                    <a:pt x="388412" y="211684"/>
                  </a:lnTo>
                  <a:lnTo>
                    <a:pt x="384736" y="247660"/>
                  </a:lnTo>
                  <a:lnTo>
                    <a:pt x="363559" y="309451"/>
                  </a:lnTo>
                  <a:lnTo>
                    <a:pt x="323364" y="347693"/>
                  </a:lnTo>
                  <a:lnTo>
                    <a:pt x="295915" y="354233"/>
                  </a:lnTo>
                  <a:close/>
                </a:path>
                <a:path w="907414" h="967105">
                  <a:moveTo>
                    <a:pt x="696171" y="836314"/>
                  </a:moveTo>
                  <a:lnTo>
                    <a:pt x="646073" y="814712"/>
                  </a:lnTo>
                  <a:lnTo>
                    <a:pt x="598749" y="733757"/>
                  </a:lnTo>
                  <a:lnTo>
                    <a:pt x="578726" y="688477"/>
                  </a:lnTo>
                  <a:lnTo>
                    <a:pt x="567804" y="649980"/>
                  </a:lnTo>
                  <a:lnTo>
                    <a:pt x="567091" y="615717"/>
                  </a:lnTo>
                  <a:lnTo>
                    <a:pt x="577696" y="583140"/>
                  </a:lnTo>
                  <a:lnTo>
                    <a:pt x="600725" y="549702"/>
                  </a:lnTo>
                  <a:lnTo>
                    <a:pt x="637287" y="512854"/>
                  </a:lnTo>
                  <a:lnTo>
                    <a:pt x="688489" y="470048"/>
                  </a:lnTo>
                  <a:lnTo>
                    <a:pt x="703725" y="466126"/>
                  </a:lnTo>
                  <a:lnTo>
                    <a:pt x="745331" y="466236"/>
                  </a:lnTo>
                  <a:lnTo>
                    <a:pt x="807153" y="488196"/>
                  </a:lnTo>
                  <a:lnTo>
                    <a:pt x="883039" y="549824"/>
                  </a:lnTo>
                  <a:lnTo>
                    <a:pt x="899609" y="575161"/>
                  </a:lnTo>
                  <a:lnTo>
                    <a:pt x="906881" y="603838"/>
                  </a:lnTo>
                  <a:lnTo>
                    <a:pt x="905891" y="634774"/>
                  </a:lnTo>
                  <a:lnTo>
                    <a:pt x="883270" y="699091"/>
                  </a:lnTo>
                  <a:lnTo>
                    <a:pt x="840037" y="759460"/>
                  </a:lnTo>
                  <a:lnTo>
                    <a:pt x="784480" y="807226"/>
                  </a:lnTo>
                  <a:lnTo>
                    <a:pt x="724889" y="833735"/>
                  </a:lnTo>
                  <a:lnTo>
                    <a:pt x="696171" y="836314"/>
                  </a:lnTo>
                  <a:close/>
                </a:path>
                <a:path w="907414" h="967105">
                  <a:moveTo>
                    <a:pt x="74640" y="966597"/>
                  </a:moveTo>
                  <a:lnTo>
                    <a:pt x="32960" y="931494"/>
                  </a:lnTo>
                  <a:lnTo>
                    <a:pt x="15688" y="885851"/>
                  </a:lnTo>
                  <a:lnTo>
                    <a:pt x="4635" y="839853"/>
                  </a:lnTo>
                  <a:lnTo>
                    <a:pt x="0" y="794596"/>
                  </a:lnTo>
                  <a:lnTo>
                    <a:pt x="1981" y="751173"/>
                  </a:lnTo>
                  <a:lnTo>
                    <a:pt x="10779" y="710679"/>
                  </a:lnTo>
                  <a:lnTo>
                    <a:pt x="26593" y="674208"/>
                  </a:lnTo>
                  <a:lnTo>
                    <a:pt x="49623" y="642855"/>
                  </a:lnTo>
                  <a:lnTo>
                    <a:pt x="80066" y="617714"/>
                  </a:lnTo>
                  <a:lnTo>
                    <a:pt x="118124" y="599879"/>
                  </a:lnTo>
                  <a:lnTo>
                    <a:pt x="168183" y="585917"/>
                  </a:lnTo>
                  <a:lnTo>
                    <a:pt x="198774" y="584903"/>
                  </a:lnTo>
                  <a:lnTo>
                    <a:pt x="218036" y="595968"/>
                  </a:lnTo>
                  <a:lnTo>
                    <a:pt x="234107" y="618244"/>
                  </a:lnTo>
                  <a:lnTo>
                    <a:pt x="255127" y="650861"/>
                  </a:lnTo>
                  <a:lnTo>
                    <a:pt x="289234" y="692950"/>
                  </a:lnTo>
                  <a:lnTo>
                    <a:pt x="302970" y="717485"/>
                  </a:lnTo>
                  <a:lnTo>
                    <a:pt x="305223" y="747036"/>
                  </a:lnTo>
                  <a:lnTo>
                    <a:pt x="297607" y="779953"/>
                  </a:lnTo>
                  <a:lnTo>
                    <a:pt x="259204" y="849289"/>
                  </a:lnTo>
                  <a:lnTo>
                    <a:pt x="231640" y="882411"/>
                  </a:lnTo>
                  <a:lnTo>
                    <a:pt x="200650" y="912303"/>
                  </a:lnTo>
                  <a:lnTo>
                    <a:pt x="167844" y="937316"/>
                  </a:lnTo>
                  <a:lnTo>
                    <a:pt x="103228" y="966112"/>
                  </a:lnTo>
                  <a:lnTo>
                    <a:pt x="74640" y="966597"/>
                  </a:lnTo>
                  <a:close/>
                </a:path>
              </a:pathLst>
            </a:custGeom>
            <a:solidFill>
              <a:srgbClr val="EC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75" dirty="0"/>
              <a:t>H</a:t>
            </a:r>
            <a:r>
              <a:rPr spc="229" dirty="0"/>
              <a:t>Y</a:t>
            </a:r>
            <a:r>
              <a:rPr spc="1255" dirty="0"/>
              <a:t>G</a:t>
            </a:r>
            <a:r>
              <a:rPr spc="-2060" dirty="0"/>
              <a:t>I</a:t>
            </a:r>
            <a:r>
              <a:rPr spc="-120" dirty="0"/>
              <a:t>E</a:t>
            </a:r>
            <a:r>
              <a:rPr spc="1019" dirty="0"/>
              <a:t>N</a:t>
            </a:r>
            <a:r>
              <a:rPr spc="-120" dirty="0"/>
              <a:t>E</a:t>
            </a:r>
            <a:r>
              <a:rPr spc="-1925" dirty="0"/>
              <a:t> </a:t>
            </a:r>
            <a:r>
              <a:rPr spc="-280" dirty="0"/>
              <a:t>L</a:t>
            </a:r>
            <a:r>
              <a:rPr spc="-2060" dirty="0"/>
              <a:t>I</a:t>
            </a:r>
            <a:r>
              <a:rPr spc="1019" dirty="0"/>
              <a:t>N</a:t>
            </a:r>
            <a:r>
              <a:rPr spc="890" dirty="0"/>
              <a:t>GK</a:t>
            </a:r>
            <a:r>
              <a:rPr spc="670" dirty="0"/>
              <a:t>U</a:t>
            </a:r>
            <a:r>
              <a:rPr spc="1019" dirty="0"/>
              <a:t>N</a:t>
            </a:r>
            <a:r>
              <a:rPr spc="1000" dirty="0"/>
              <a:t>GAN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84958" y="5639642"/>
            <a:ext cx="14966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35" dirty="0">
                <a:solidFill>
                  <a:srgbClr val="183C36"/>
                </a:solidFill>
                <a:latin typeface="Trebuchet MS"/>
                <a:cs typeface="Trebuchet MS"/>
              </a:rPr>
              <a:t>BANGUNAN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21867" y="5959682"/>
            <a:ext cx="233299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 marR="5080" indent="-149225">
              <a:lnSpc>
                <a:spcPct val="116100"/>
              </a:lnSpc>
              <a:spcBef>
                <a:spcPts val="100"/>
              </a:spcBef>
              <a:tabLst>
                <a:tab pos="1101725" algn="l"/>
                <a:tab pos="1800860" algn="l"/>
                <a:tab pos="1864360" algn="l"/>
              </a:tabLst>
            </a:pP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n	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50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spc="65" dirty="0">
                <a:solidFill>
                  <a:srgbClr val="183C36"/>
                </a:solidFill>
                <a:latin typeface="Trebuchet MS"/>
                <a:cs typeface="Trebuchet MS"/>
              </a:rPr>
              <a:t>-		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40" dirty="0">
                <a:solidFill>
                  <a:srgbClr val="183C36"/>
                </a:solidFill>
                <a:latin typeface="Trebuchet MS"/>
                <a:cs typeface="Trebuchet MS"/>
              </a:rPr>
              <a:t>t  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13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55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75" dirty="0">
                <a:solidFill>
                  <a:srgbClr val="183C36"/>
                </a:solidFill>
                <a:latin typeface="Trebuchet MS"/>
                <a:cs typeface="Trebuchet MS"/>
              </a:rPr>
              <a:t>y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	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13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-50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84958" y="5959682"/>
            <a:ext cx="1257300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100"/>
              </a:spcBef>
            </a:pP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il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55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i  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pencegah </a:t>
            </a:r>
            <a:r>
              <a:rPr sz="2100" spc="-62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183C36"/>
                </a:solidFill>
                <a:latin typeface="Trebuchet MS"/>
                <a:cs typeface="Trebuchet MS"/>
              </a:rPr>
              <a:t>(hama)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84958" y="7897066"/>
            <a:ext cx="4578350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100"/>
              </a:spcBef>
            </a:pP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Program</a:t>
            </a:r>
            <a:r>
              <a:rPr sz="2100" spc="5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pengendalian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5" dirty="0">
                <a:solidFill>
                  <a:srgbClr val="183C36"/>
                </a:solidFill>
                <a:latin typeface="Trebuchet MS"/>
                <a:cs typeface="Trebuchet MS"/>
              </a:rPr>
              <a:t>hama </a:t>
            </a:r>
            <a:r>
              <a:rPr sz="2100" spc="-62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25" dirty="0">
                <a:solidFill>
                  <a:srgbClr val="183C36"/>
                </a:solidFill>
                <a:latin typeface="Trebuchet MS"/>
                <a:cs typeface="Trebuchet MS"/>
              </a:rPr>
              <a:t>sebaiknya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dilakukan 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secara </a:t>
            </a:r>
            <a:r>
              <a:rPr sz="2100" spc="-10" dirty="0">
                <a:solidFill>
                  <a:srgbClr val="183C36"/>
                </a:solidFill>
                <a:latin typeface="Trebuchet MS"/>
                <a:cs typeface="Trebuchet MS"/>
              </a:rPr>
              <a:t>rutin </a:t>
            </a:r>
            <a:r>
              <a:rPr sz="2100" spc="15" dirty="0">
                <a:solidFill>
                  <a:srgbClr val="183C36"/>
                </a:solidFill>
                <a:latin typeface="Trebuchet MS"/>
                <a:cs typeface="Trebuchet MS"/>
              </a:rPr>
              <a:t>dan </a:t>
            </a:r>
            <a:r>
              <a:rPr sz="2100" spc="-62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periodik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91" y="0"/>
            <a:ext cx="18047207" cy="10286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83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05813" y="8372689"/>
            <a:ext cx="3114040" cy="593725"/>
          </a:xfrm>
          <a:custGeom>
            <a:avLst/>
            <a:gdLst/>
            <a:ahLst/>
            <a:cxnLst/>
            <a:rect l="l" t="t" r="r" b="b"/>
            <a:pathLst>
              <a:path w="3114040" h="593725">
                <a:moveTo>
                  <a:pt x="3113803" y="593560"/>
                </a:moveTo>
                <a:lnTo>
                  <a:pt x="2984263" y="592951"/>
                </a:lnTo>
                <a:lnTo>
                  <a:pt x="2982617" y="545145"/>
                </a:lnTo>
                <a:lnTo>
                  <a:pt x="2966557" y="432939"/>
                </a:lnTo>
                <a:lnTo>
                  <a:pt x="2919398" y="303147"/>
                </a:lnTo>
                <a:lnTo>
                  <a:pt x="2824457" y="202588"/>
                </a:lnTo>
                <a:lnTo>
                  <a:pt x="2761960" y="170324"/>
                </a:lnTo>
                <a:lnTo>
                  <a:pt x="2708950" y="149245"/>
                </a:lnTo>
                <a:lnTo>
                  <a:pt x="2662464" y="137040"/>
                </a:lnTo>
                <a:lnTo>
                  <a:pt x="2619535" y="131398"/>
                </a:lnTo>
                <a:lnTo>
                  <a:pt x="2577199" y="130006"/>
                </a:lnTo>
                <a:lnTo>
                  <a:pt x="2532491" y="130553"/>
                </a:lnTo>
                <a:lnTo>
                  <a:pt x="2482447" y="130727"/>
                </a:lnTo>
                <a:lnTo>
                  <a:pt x="2439867" y="131735"/>
                </a:lnTo>
                <a:lnTo>
                  <a:pt x="2395530" y="137229"/>
                </a:lnTo>
                <a:lnTo>
                  <a:pt x="2350791" y="148560"/>
                </a:lnTo>
                <a:lnTo>
                  <a:pt x="2307004" y="167082"/>
                </a:lnTo>
                <a:lnTo>
                  <a:pt x="2265526" y="194147"/>
                </a:lnTo>
                <a:lnTo>
                  <a:pt x="2227711" y="231109"/>
                </a:lnTo>
                <a:lnTo>
                  <a:pt x="2194916" y="279321"/>
                </a:lnTo>
                <a:lnTo>
                  <a:pt x="2168495" y="335821"/>
                </a:lnTo>
                <a:lnTo>
                  <a:pt x="2147589" y="395367"/>
                </a:lnTo>
                <a:lnTo>
                  <a:pt x="2131659" y="453796"/>
                </a:lnTo>
                <a:lnTo>
                  <a:pt x="2120169" y="506948"/>
                </a:lnTo>
                <a:lnTo>
                  <a:pt x="2112580" y="550660"/>
                </a:lnTo>
                <a:lnTo>
                  <a:pt x="2108354" y="580771"/>
                </a:lnTo>
                <a:lnTo>
                  <a:pt x="2108354" y="585034"/>
                </a:lnTo>
                <a:lnTo>
                  <a:pt x="2108960" y="588688"/>
                </a:lnTo>
                <a:lnTo>
                  <a:pt x="2108960" y="592951"/>
                </a:lnTo>
                <a:lnTo>
                  <a:pt x="1979420" y="592951"/>
                </a:lnTo>
                <a:lnTo>
                  <a:pt x="1971844" y="538437"/>
                </a:lnTo>
                <a:lnTo>
                  <a:pt x="1942419" y="413527"/>
                </a:lnTo>
                <a:lnTo>
                  <a:pt x="1881101" y="276171"/>
                </a:lnTo>
                <a:lnTo>
                  <a:pt x="1777846" y="184318"/>
                </a:lnTo>
                <a:lnTo>
                  <a:pt x="1705249" y="157864"/>
                </a:lnTo>
                <a:lnTo>
                  <a:pt x="1652274" y="142997"/>
                </a:lnTo>
                <a:lnTo>
                  <a:pt x="1611002" y="136893"/>
                </a:lnTo>
                <a:lnTo>
                  <a:pt x="1573514" y="136726"/>
                </a:lnTo>
                <a:lnTo>
                  <a:pt x="1531890" y="139673"/>
                </a:lnTo>
                <a:lnTo>
                  <a:pt x="1478209" y="142907"/>
                </a:lnTo>
                <a:lnTo>
                  <a:pt x="1420606" y="145541"/>
                </a:lnTo>
                <a:lnTo>
                  <a:pt x="1370499" y="150190"/>
                </a:lnTo>
                <a:lnTo>
                  <a:pt x="1326715" y="159014"/>
                </a:lnTo>
                <a:lnTo>
                  <a:pt x="1288076" y="174176"/>
                </a:lnTo>
                <a:lnTo>
                  <a:pt x="1253408" y="197840"/>
                </a:lnTo>
                <a:lnTo>
                  <a:pt x="1221536" y="232167"/>
                </a:lnTo>
                <a:lnTo>
                  <a:pt x="1191284" y="279321"/>
                </a:lnTo>
                <a:lnTo>
                  <a:pt x="1163427" y="339064"/>
                </a:lnTo>
                <a:lnTo>
                  <a:pt x="1141759" y="401818"/>
                </a:lnTo>
                <a:lnTo>
                  <a:pt x="1125606" y="462779"/>
                </a:lnTo>
                <a:lnTo>
                  <a:pt x="1114295" y="517143"/>
                </a:lnTo>
                <a:lnTo>
                  <a:pt x="1107154" y="560105"/>
                </a:lnTo>
                <a:lnTo>
                  <a:pt x="1103511" y="586861"/>
                </a:lnTo>
                <a:lnTo>
                  <a:pt x="1104116" y="589297"/>
                </a:lnTo>
                <a:lnTo>
                  <a:pt x="1104116" y="593560"/>
                </a:lnTo>
                <a:lnTo>
                  <a:pt x="974577" y="593560"/>
                </a:lnTo>
                <a:lnTo>
                  <a:pt x="966906" y="538951"/>
                </a:lnTo>
                <a:lnTo>
                  <a:pt x="937273" y="413831"/>
                </a:lnTo>
                <a:lnTo>
                  <a:pt x="875747" y="276266"/>
                </a:lnTo>
                <a:lnTo>
                  <a:pt x="772397" y="184318"/>
                </a:lnTo>
                <a:lnTo>
                  <a:pt x="697740" y="156242"/>
                </a:lnTo>
                <a:lnTo>
                  <a:pt x="640234" y="137538"/>
                </a:lnTo>
                <a:lnTo>
                  <a:pt x="594431" y="126921"/>
                </a:lnTo>
                <a:lnTo>
                  <a:pt x="554883" y="123103"/>
                </a:lnTo>
                <a:lnTo>
                  <a:pt x="516142" y="124800"/>
                </a:lnTo>
                <a:lnTo>
                  <a:pt x="472760" y="130727"/>
                </a:lnTo>
                <a:lnTo>
                  <a:pt x="430562" y="137138"/>
                </a:lnTo>
                <a:lnTo>
                  <a:pt x="386373" y="144806"/>
                </a:lnTo>
                <a:lnTo>
                  <a:pt x="341612" y="155958"/>
                </a:lnTo>
                <a:lnTo>
                  <a:pt x="297699" y="172820"/>
                </a:lnTo>
                <a:lnTo>
                  <a:pt x="256051" y="197618"/>
                </a:lnTo>
                <a:lnTo>
                  <a:pt x="218089" y="232579"/>
                </a:lnTo>
                <a:lnTo>
                  <a:pt x="185230" y="279930"/>
                </a:lnTo>
                <a:lnTo>
                  <a:pt x="142053" y="382373"/>
                </a:lnTo>
                <a:lnTo>
                  <a:pt x="114936" y="484246"/>
                </a:lnTo>
                <a:lnTo>
                  <a:pt x="100872" y="562368"/>
                </a:lnTo>
                <a:lnTo>
                  <a:pt x="96852" y="593560"/>
                </a:lnTo>
                <a:lnTo>
                  <a:pt x="0" y="593560"/>
                </a:lnTo>
                <a:lnTo>
                  <a:pt x="3669" y="554556"/>
                </a:lnTo>
                <a:lnTo>
                  <a:pt x="20732" y="456461"/>
                </a:lnTo>
                <a:lnTo>
                  <a:pt x="60267" y="327650"/>
                </a:lnTo>
                <a:lnTo>
                  <a:pt x="131356" y="196498"/>
                </a:lnTo>
                <a:lnTo>
                  <a:pt x="161411" y="158154"/>
                </a:lnTo>
                <a:lnTo>
                  <a:pt x="191970" y="124868"/>
                </a:lnTo>
                <a:lnTo>
                  <a:pt x="223507" y="96395"/>
                </a:lnTo>
                <a:lnTo>
                  <a:pt x="256501" y="72489"/>
                </a:lnTo>
                <a:lnTo>
                  <a:pt x="291429" y="52906"/>
                </a:lnTo>
                <a:lnTo>
                  <a:pt x="328768" y="37399"/>
                </a:lnTo>
                <a:lnTo>
                  <a:pt x="368995" y="25724"/>
                </a:lnTo>
                <a:lnTo>
                  <a:pt x="412586" y="17635"/>
                </a:lnTo>
                <a:lnTo>
                  <a:pt x="460020" y="12887"/>
                </a:lnTo>
                <a:lnTo>
                  <a:pt x="511773" y="11235"/>
                </a:lnTo>
                <a:lnTo>
                  <a:pt x="568322" y="12433"/>
                </a:lnTo>
                <a:lnTo>
                  <a:pt x="630145" y="16236"/>
                </a:lnTo>
                <a:lnTo>
                  <a:pt x="676910" y="22069"/>
                </a:lnTo>
                <a:lnTo>
                  <a:pt x="722334" y="32194"/>
                </a:lnTo>
                <a:lnTo>
                  <a:pt x="766212" y="46515"/>
                </a:lnTo>
                <a:lnTo>
                  <a:pt x="808336" y="64933"/>
                </a:lnTo>
                <a:lnTo>
                  <a:pt x="848501" y="87352"/>
                </a:lnTo>
                <a:lnTo>
                  <a:pt x="886501" y="113675"/>
                </a:lnTo>
                <a:lnTo>
                  <a:pt x="922131" y="143804"/>
                </a:lnTo>
                <a:lnTo>
                  <a:pt x="955184" y="177642"/>
                </a:lnTo>
                <a:lnTo>
                  <a:pt x="985454" y="215091"/>
                </a:lnTo>
                <a:lnTo>
                  <a:pt x="1012735" y="256055"/>
                </a:lnTo>
                <a:lnTo>
                  <a:pt x="1036821" y="300436"/>
                </a:lnTo>
                <a:lnTo>
                  <a:pt x="1057506" y="348137"/>
                </a:lnTo>
                <a:lnTo>
                  <a:pt x="1073387" y="308086"/>
                </a:lnTo>
                <a:lnTo>
                  <a:pt x="1091934" y="269348"/>
                </a:lnTo>
                <a:lnTo>
                  <a:pt x="1113093" y="232095"/>
                </a:lnTo>
                <a:lnTo>
                  <a:pt x="1136804" y="196498"/>
                </a:lnTo>
                <a:lnTo>
                  <a:pt x="1166849" y="158282"/>
                </a:lnTo>
                <a:lnTo>
                  <a:pt x="1197376" y="125079"/>
                </a:lnTo>
                <a:lnTo>
                  <a:pt x="1228871" y="96652"/>
                </a:lnTo>
                <a:lnTo>
                  <a:pt x="1261816" y="72760"/>
                </a:lnTo>
                <a:lnTo>
                  <a:pt x="1296694" y="53165"/>
                </a:lnTo>
                <a:lnTo>
                  <a:pt x="1333990" y="37627"/>
                </a:lnTo>
                <a:lnTo>
                  <a:pt x="1374186" y="25909"/>
                </a:lnTo>
                <a:lnTo>
                  <a:pt x="1417766" y="17770"/>
                </a:lnTo>
                <a:lnTo>
                  <a:pt x="1465213" y="12973"/>
                </a:lnTo>
                <a:lnTo>
                  <a:pt x="1517012" y="11277"/>
                </a:lnTo>
                <a:lnTo>
                  <a:pt x="1573644" y="12445"/>
                </a:lnTo>
                <a:lnTo>
                  <a:pt x="1635594" y="16236"/>
                </a:lnTo>
                <a:lnTo>
                  <a:pt x="1682359" y="22057"/>
                </a:lnTo>
                <a:lnTo>
                  <a:pt x="1727783" y="32146"/>
                </a:lnTo>
                <a:lnTo>
                  <a:pt x="1771660" y="46410"/>
                </a:lnTo>
                <a:lnTo>
                  <a:pt x="1813785" y="64753"/>
                </a:lnTo>
                <a:lnTo>
                  <a:pt x="1853950" y="87079"/>
                </a:lnTo>
                <a:lnTo>
                  <a:pt x="1891950" y="113294"/>
                </a:lnTo>
                <a:lnTo>
                  <a:pt x="1927580" y="143303"/>
                </a:lnTo>
                <a:lnTo>
                  <a:pt x="1960632" y="177010"/>
                </a:lnTo>
                <a:lnTo>
                  <a:pt x="1990902" y="214320"/>
                </a:lnTo>
                <a:lnTo>
                  <a:pt x="2018183" y="255139"/>
                </a:lnTo>
                <a:lnTo>
                  <a:pt x="2042270" y="299370"/>
                </a:lnTo>
                <a:lnTo>
                  <a:pt x="2062955" y="346919"/>
                </a:lnTo>
                <a:lnTo>
                  <a:pt x="2078741" y="307315"/>
                </a:lnTo>
                <a:lnTo>
                  <a:pt x="2097081" y="268968"/>
                </a:lnTo>
                <a:lnTo>
                  <a:pt x="2118031" y="231991"/>
                </a:lnTo>
                <a:lnTo>
                  <a:pt x="2141648" y="196498"/>
                </a:lnTo>
                <a:lnTo>
                  <a:pt x="2171692" y="158042"/>
                </a:lnTo>
                <a:lnTo>
                  <a:pt x="2202220" y="124177"/>
                </a:lnTo>
                <a:lnTo>
                  <a:pt x="2233714" y="94749"/>
                </a:lnTo>
                <a:lnTo>
                  <a:pt x="2266659" y="69602"/>
                </a:lnTo>
                <a:lnTo>
                  <a:pt x="2301537" y="48583"/>
                </a:lnTo>
                <a:lnTo>
                  <a:pt x="2338833" y="31537"/>
                </a:lnTo>
                <a:lnTo>
                  <a:pt x="2379029" y="18310"/>
                </a:lnTo>
                <a:lnTo>
                  <a:pt x="2422609" y="8748"/>
                </a:lnTo>
                <a:lnTo>
                  <a:pt x="2470057" y="2696"/>
                </a:lnTo>
                <a:lnTo>
                  <a:pt x="2521855" y="0"/>
                </a:lnTo>
                <a:lnTo>
                  <a:pt x="2578487" y="505"/>
                </a:lnTo>
                <a:lnTo>
                  <a:pt x="2640437" y="4057"/>
                </a:lnTo>
                <a:lnTo>
                  <a:pt x="2683121" y="9313"/>
                </a:lnTo>
                <a:lnTo>
                  <a:pt x="2724707" y="18318"/>
                </a:lnTo>
                <a:lnTo>
                  <a:pt x="2765040" y="30976"/>
                </a:lnTo>
                <a:lnTo>
                  <a:pt x="2803964" y="47191"/>
                </a:lnTo>
                <a:lnTo>
                  <a:pt x="2841324" y="66865"/>
                </a:lnTo>
                <a:lnTo>
                  <a:pt x="2876963" y="89902"/>
                </a:lnTo>
                <a:lnTo>
                  <a:pt x="2910727" y="116206"/>
                </a:lnTo>
                <a:lnTo>
                  <a:pt x="2942460" y="145680"/>
                </a:lnTo>
                <a:lnTo>
                  <a:pt x="2972005" y="178228"/>
                </a:lnTo>
                <a:lnTo>
                  <a:pt x="2999208" y="213753"/>
                </a:lnTo>
                <a:lnTo>
                  <a:pt x="3023912" y="252159"/>
                </a:lnTo>
                <a:lnTo>
                  <a:pt x="3045962" y="293350"/>
                </a:lnTo>
                <a:lnTo>
                  <a:pt x="3065202" y="337228"/>
                </a:lnTo>
                <a:lnTo>
                  <a:pt x="3081476" y="383698"/>
                </a:lnTo>
                <a:lnTo>
                  <a:pt x="3094629" y="432662"/>
                </a:lnTo>
                <a:lnTo>
                  <a:pt x="3104505" y="484025"/>
                </a:lnTo>
                <a:lnTo>
                  <a:pt x="3110948" y="537690"/>
                </a:lnTo>
                <a:lnTo>
                  <a:pt x="3113803" y="593560"/>
                </a:lnTo>
                <a:close/>
              </a:path>
            </a:pathLst>
          </a:custGeom>
          <a:solidFill>
            <a:srgbClr val="EC4E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51748" y="2"/>
            <a:ext cx="1336675" cy="981075"/>
          </a:xfrm>
          <a:custGeom>
            <a:avLst/>
            <a:gdLst/>
            <a:ahLst/>
            <a:cxnLst/>
            <a:rect l="l" t="t" r="r" b="b"/>
            <a:pathLst>
              <a:path w="1336675" h="981075">
                <a:moveTo>
                  <a:pt x="729551" y="980990"/>
                </a:moveTo>
                <a:lnTo>
                  <a:pt x="680593" y="979587"/>
                </a:lnTo>
                <a:lnTo>
                  <a:pt x="633666" y="975603"/>
                </a:lnTo>
                <a:lnTo>
                  <a:pt x="589100" y="968908"/>
                </a:lnTo>
                <a:lnTo>
                  <a:pt x="538001" y="956302"/>
                </a:lnTo>
                <a:lnTo>
                  <a:pt x="490357" y="938594"/>
                </a:lnTo>
                <a:lnTo>
                  <a:pt x="445968" y="916268"/>
                </a:lnTo>
                <a:lnTo>
                  <a:pt x="404639" y="889805"/>
                </a:lnTo>
                <a:lnTo>
                  <a:pt x="366170" y="859689"/>
                </a:lnTo>
                <a:lnTo>
                  <a:pt x="330363" y="826403"/>
                </a:lnTo>
                <a:lnTo>
                  <a:pt x="297021" y="790429"/>
                </a:lnTo>
                <a:lnTo>
                  <a:pt x="265946" y="752252"/>
                </a:lnTo>
                <a:lnTo>
                  <a:pt x="236939" y="712353"/>
                </a:lnTo>
                <a:lnTo>
                  <a:pt x="209802" y="671216"/>
                </a:lnTo>
                <a:lnTo>
                  <a:pt x="184338" y="629324"/>
                </a:lnTo>
                <a:lnTo>
                  <a:pt x="160349" y="587159"/>
                </a:lnTo>
                <a:lnTo>
                  <a:pt x="137636" y="545205"/>
                </a:lnTo>
                <a:lnTo>
                  <a:pt x="116001" y="503944"/>
                </a:lnTo>
                <a:lnTo>
                  <a:pt x="95247" y="463860"/>
                </a:lnTo>
                <a:lnTo>
                  <a:pt x="75176" y="425435"/>
                </a:lnTo>
                <a:lnTo>
                  <a:pt x="55589" y="389153"/>
                </a:lnTo>
                <a:lnTo>
                  <a:pt x="36288" y="355497"/>
                </a:lnTo>
                <a:lnTo>
                  <a:pt x="0" y="183732"/>
                </a:lnTo>
                <a:lnTo>
                  <a:pt x="31609" y="0"/>
                </a:lnTo>
                <a:lnTo>
                  <a:pt x="1336253" y="0"/>
                </a:lnTo>
                <a:lnTo>
                  <a:pt x="1336253" y="851765"/>
                </a:lnTo>
                <a:lnTo>
                  <a:pt x="1258348" y="881711"/>
                </a:lnTo>
                <a:lnTo>
                  <a:pt x="1207203" y="898954"/>
                </a:lnTo>
                <a:lnTo>
                  <a:pt x="1154794" y="914919"/>
                </a:lnTo>
                <a:lnTo>
                  <a:pt x="1101451" y="929475"/>
                </a:lnTo>
                <a:lnTo>
                  <a:pt x="1047501" y="942493"/>
                </a:lnTo>
                <a:lnTo>
                  <a:pt x="993277" y="953842"/>
                </a:lnTo>
                <a:lnTo>
                  <a:pt x="939106" y="963392"/>
                </a:lnTo>
                <a:lnTo>
                  <a:pt x="885318" y="971012"/>
                </a:lnTo>
                <a:lnTo>
                  <a:pt x="832243" y="976572"/>
                </a:lnTo>
                <a:lnTo>
                  <a:pt x="780211" y="979941"/>
                </a:lnTo>
                <a:lnTo>
                  <a:pt x="729551" y="980990"/>
                </a:lnTo>
                <a:close/>
              </a:path>
            </a:pathLst>
          </a:custGeom>
          <a:solidFill>
            <a:srgbClr val="E7B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2829236"/>
            <a:ext cx="8511540" cy="5419725"/>
            <a:chOff x="0" y="2829236"/>
            <a:chExt cx="8511540" cy="54197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2459" y="2829236"/>
              <a:ext cx="7238999" cy="54197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3538681"/>
              <a:ext cx="2795270" cy="1714500"/>
            </a:xfrm>
            <a:custGeom>
              <a:avLst/>
              <a:gdLst/>
              <a:ahLst/>
              <a:cxnLst/>
              <a:rect l="l" t="t" r="r" b="b"/>
              <a:pathLst>
                <a:path w="2795270" h="1714500">
                  <a:moveTo>
                    <a:pt x="1324508" y="1168399"/>
                  </a:moveTo>
                  <a:lnTo>
                    <a:pt x="1293511" y="1168399"/>
                  </a:lnTo>
                  <a:lnTo>
                    <a:pt x="1296368" y="1104899"/>
                  </a:lnTo>
                  <a:lnTo>
                    <a:pt x="1304910" y="990599"/>
                  </a:lnTo>
                  <a:lnTo>
                    <a:pt x="1310595" y="939799"/>
                  </a:lnTo>
                  <a:lnTo>
                    <a:pt x="1317222" y="888999"/>
                  </a:lnTo>
                  <a:lnTo>
                    <a:pt x="1324792" y="838199"/>
                  </a:lnTo>
                  <a:lnTo>
                    <a:pt x="1333305" y="787399"/>
                  </a:lnTo>
                  <a:lnTo>
                    <a:pt x="1342760" y="736599"/>
                  </a:lnTo>
                  <a:lnTo>
                    <a:pt x="1353157" y="698499"/>
                  </a:lnTo>
                  <a:lnTo>
                    <a:pt x="1369575" y="634999"/>
                  </a:lnTo>
                  <a:lnTo>
                    <a:pt x="1387807" y="584199"/>
                  </a:lnTo>
                  <a:lnTo>
                    <a:pt x="1407845" y="520699"/>
                  </a:lnTo>
                  <a:lnTo>
                    <a:pt x="1429681" y="469899"/>
                  </a:lnTo>
                  <a:lnTo>
                    <a:pt x="1453306" y="431799"/>
                  </a:lnTo>
                  <a:lnTo>
                    <a:pt x="1478713" y="380999"/>
                  </a:lnTo>
                  <a:lnTo>
                    <a:pt x="1505892" y="342899"/>
                  </a:lnTo>
                  <a:lnTo>
                    <a:pt x="1534835" y="304799"/>
                  </a:lnTo>
                  <a:lnTo>
                    <a:pt x="1565535" y="279399"/>
                  </a:lnTo>
                  <a:lnTo>
                    <a:pt x="1597983" y="253999"/>
                  </a:lnTo>
                  <a:lnTo>
                    <a:pt x="1632170" y="228599"/>
                  </a:lnTo>
                  <a:lnTo>
                    <a:pt x="1668089" y="203199"/>
                  </a:lnTo>
                  <a:lnTo>
                    <a:pt x="1756927" y="165099"/>
                  </a:lnTo>
                  <a:lnTo>
                    <a:pt x="1840041" y="126999"/>
                  </a:lnTo>
                  <a:lnTo>
                    <a:pt x="1917446" y="101599"/>
                  </a:lnTo>
                  <a:lnTo>
                    <a:pt x="1989160" y="76199"/>
                  </a:lnTo>
                  <a:lnTo>
                    <a:pt x="2055197" y="50799"/>
                  </a:lnTo>
                  <a:lnTo>
                    <a:pt x="2115575" y="38099"/>
                  </a:lnTo>
                  <a:lnTo>
                    <a:pt x="2170311" y="25399"/>
                  </a:lnTo>
                  <a:lnTo>
                    <a:pt x="2219419" y="12699"/>
                  </a:lnTo>
                  <a:lnTo>
                    <a:pt x="2262917" y="0"/>
                  </a:lnTo>
                  <a:lnTo>
                    <a:pt x="2425198" y="0"/>
                  </a:lnTo>
                  <a:lnTo>
                    <a:pt x="2426671" y="25399"/>
                  </a:lnTo>
                  <a:lnTo>
                    <a:pt x="2309737" y="25399"/>
                  </a:lnTo>
                  <a:lnTo>
                    <a:pt x="2276569" y="38099"/>
                  </a:lnTo>
                  <a:lnTo>
                    <a:pt x="2238587" y="38099"/>
                  </a:lnTo>
                  <a:lnTo>
                    <a:pt x="2195795" y="50799"/>
                  </a:lnTo>
                  <a:lnTo>
                    <a:pt x="2148198" y="63499"/>
                  </a:lnTo>
                  <a:lnTo>
                    <a:pt x="2095799" y="76199"/>
                  </a:lnTo>
                  <a:lnTo>
                    <a:pt x="2038603" y="88899"/>
                  </a:lnTo>
                  <a:lnTo>
                    <a:pt x="1976614" y="114299"/>
                  </a:lnTo>
                  <a:lnTo>
                    <a:pt x="1909836" y="139699"/>
                  </a:lnTo>
                  <a:lnTo>
                    <a:pt x="1838274" y="165099"/>
                  </a:lnTo>
                  <a:lnTo>
                    <a:pt x="1761932" y="203199"/>
                  </a:lnTo>
                  <a:lnTo>
                    <a:pt x="1680814" y="241299"/>
                  </a:lnTo>
                  <a:lnTo>
                    <a:pt x="1645055" y="253999"/>
                  </a:lnTo>
                  <a:lnTo>
                    <a:pt x="1611688" y="279399"/>
                  </a:lnTo>
                  <a:lnTo>
                    <a:pt x="1580632" y="304799"/>
                  </a:lnTo>
                  <a:lnTo>
                    <a:pt x="1551807" y="342899"/>
                  </a:lnTo>
                  <a:lnTo>
                    <a:pt x="1525135" y="368299"/>
                  </a:lnTo>
                  <a:lnTo>
                    <a:pt x="1500536" y="406399"/>
                  </a:lnTo>
                  <a:lnTo>
                    <a:pt x="1477931" y="444499"/>
                  </a:lnTo>
                  <a:lnTo>
                    <a:pt x="1457238" y="482599"/>
                  </a:lnTo>
                  <a:lnTo>
                    <a:pt x="1438381" y="533399"/>
                  </a:lnTo>
                  <a:lnTo>
                    <a:pt x="1421277" y="571499"/>
                  </a:lnTo>
                  <a:lnTo>
                    <a:pt x="1405849" y="622299"/>
                  </a:lnTo>
                  <a:lnTo>
                    <a:pt x="1392017" y="673099"/>
                  </a:lnTo>
                  <a:lnTo>
                    <a:pt x="1379700" y="723899"/>
                  </a:lnTo>
                  <a:lnTo>
                    <a:pt x="1368820" y="774699"/>
                  </a:lnTo>
                  <a:lnTo>
                    <a:pt x="1359297" y="825499"/>
                  </a:lnTo>
                  <a:lnTo>
                    <a:pt x="1351051" y="876299"/>
                  </a:lnTo>
                  <a:lnTo>
                    <a:pt x="1344003" y="927099"/>
                  </a:lnTo>
                  <a:lnTo>
                    <a:pt x="1338073" y="977899"/>
                  </a:lnTo>
                  <a:lnTo>
                    <a:pt x="1333182" y="1028699"/>
                  </a:lnTo>
                  <a:lnTo>
                    <a:pt x="1329250" y="1079499"/>
                  </a:lnTo>
                  <a:lnTo>
                    <a:pt x="1326197" y="1130299"/>
                  </a:lnTo>
                  <a:lnTo>
                    <a:pt x="1324508" y="1168399"/>
                  </a:lnTo>
                  <a:close/>
                </a:path>
                <a:path w="2795270" h="1714500">
                  <a:moveTo>
                    <a:pt x="1415984" y="1384299"/>
                  </a:moveTo>
                  <a:lnTo>
                    <a:pt x="1384969" y="1371599"/>
                  </a:lnTo>
                  <a:lnTo>
                    <a:pt x="1405126" y="1295399"/>
                  </a:lnTo>
                  <a:lnTo>
                    <a:pt x="1424693" y="1219199"/>
                  </a:lnTo>
                  <a:lnTo>
                    <a:pt x="1443666" y="1142999"/>
                  </a:lnTo>
                  <a:lnTo>
                    <a:pt x="1462039" y="1079499"/>
                  </a:lnTo>
                  <a:lnTo>
                    <a:pt x="1479807" y="1015999"/>
                  </a:lnTo>
                  <a:lnTo>
                    <a:pt x="1496964" y="965199"/>
                  </a:lnTo>
                  <a:lnTo>
                    <a:pt x="1513506" y="914399"/>
                  </a:lnTo>
                  <a:lnTo>
                    <a:pt x="1529427" y="863599"/>
                  </a:lnTo>
                  <a:lnTo>
                    <a:pt x="1544722" y="825499"/>
                  </a:lnTo>
                  <a:lnTo>
                    <a:pt x="1559386" y="787399"/>
                  </a:lnTo>
                  <a:lnTo>
                    <a:pt x="1573413" y="761999"/>
                  </a:lnTo>
                  <a:lnTo>
                    <a:pt x="1586799" y="723899"/>
                  </a:lnTo>
                  <a:lnTo>
                    <a:pt x="1599537" y="711199"/>
                  </a:lnTo>
                  <a:lnTo>
                    <a:pt x="1611624" y="698499"/>
                  </a:lnTo>
                  <a:lnTo>
                    <a:pt x="1632376" y="673099"/>
                  </a:lnTo>
                  <a:lnTo>
                    <a:pt x="1658826" y="647699"/>
                  </a:lnTo>
                  <a:lnTo>
                    <a:pt x="1690944" y="622299"/>
                  </a:lnTo>
                  <a:lnTo>
                    <a:pt x="1728702" y="596899"/>
                  </a:lnTo>
                  <a:lnTo>
                    <a:pt x="1772072" y="571499"/>
                  </a:lnTo>
                  <a:lnTo>
                    <a:pt x="1821025" y="546099"/>
                  </a:lnTo>
                  <a:lnTo>
                    <a:pt x="1875532" y="520699"/>
                  </a:lnTo>
                  <a:lnTo>
                    <a:pt x="1935565" y="495299"/>
                  </a:lnTo>
                  <a:lnTo>
                    <a:pt x="2001095" y="469899"/>
                  </a:lnTo>
                  <a:lnTo>
                    <a:pt x="2072093" y="444499"/>
                  </a:lnTo>
                  <a:lnTo>
                    <a:pt x="2136974" y="419099"/>
                  </a:lnTo>
                  <a:lnTo>
                    <a:pt x="2198990" y="393699"/>
                  </a:lnTo>
                  <a:lnTo>
                    <a:pt x="2256540" y="380999"/>
                  </a:lnTo>
                  <a:lnTo>
                    <a:pt x="2308025" y="355599"/>
                  </a:lnTo>
                  <a:lnTo>
                    <a:pt x="2351844" y="342899"/>
                  </a:lnTo>
                  <a:lnTo>
                    <a:pt x="2386399" y="330199"/>
                  </a:lnTo>
                  <a:lnTo>
                    <a:pt x="2410088" y="330199"/>
                  </a:lnTo>
                  <a:lnTo>
                    <a:pt x="2394182" y="25399"/>
                  </a:lnTo>
                  <a:lnTo>
                    <a:pt x="2426671" y="25399"/>
                  </a:lnTo>
                  <a:lnTo>
                    <a:pt x="2445081" y="342899"/>
                  </a:lnTo>
                  <a:lnTo>
                    <a:pt x="2433151" y="355599"/>
                  </a:lnTo>
                  <a:lnTo>
                    <a:pt x="2408652" y="355599"/>
                  </a:lnTo>
                  <a:lnTo>
                    <a:pt x="2381417" y="368299"/>
                  </a:lnTo>
                  <a:lnTo>
                    <a:pt x="2345790" y="380999"/>
                  </a:lnTo>
                  <a:lnTo>
                    <a:pt x="2302969" y="393699"/>
                  </a:lnTo>
                  <a:lnTo>
                    <a:pt x="2254154" y="406399"/>
                  </a:lnTo>
                  <a:lnTo>
                    <a:pt x="2200542" y="431799"/>
                  </a:lnTo>
                  <a:lnTo>
                    <a:pt x="2143332" y="457199"/>
                  </a:lnTo>
                  <a:lnTo>
                    <a:pt x="2083724" y="469899"/>
                  </a:lnTo>
                  <a:lnTo>
                    <a:pt x="1902492" y="546099"/>
                  </a:lnTo>
                  <a:lnTo>
                    <a:pt x="1845274" y="571499"/>
                  </a:lnTo>
                  <a:lnTo>
                    <a:pt x="1791650" y="609599"/>
                  </a:lnTo>
                  <a:lnTo>
                    <a:pt x="1742820" y="634999"/>
                  </a:lnTo>
                  <a:lnTo>
                    <a:pt x="1699981" y="660399"/>
                  </a:lnTo>
                  <a:lnTo>
                    <a:pt x="1664333" y="685799"/>
                  </a:lnTo>
                  <a:lnTo>
                    <a:pt x="1621652" y="736599"/>
                  </a:lnTo>
                  <a:lnTo>
                    <a:pt x="1604756" y="774699"/>
                  </a:lnTo>
                  <a:lnTo>
                    <a:pt x="1586470" y="812799"/>
                  </a:lnTo>
                  <a:lnTo>
                    <a:pt x="1566875" y="863599"/>
                  </a:lnTo>
                  <a:lnTo>
                    <a:pt x="1546056" y="927099"/>
                  </a:lnTo>
                  <a:lnTo>
                    <a:pt x="1524097" y="990599"/>
                  </a:lnTo>
                  <a:lnTo>
                    <a:pt x="1501080" y="1066799"/>
                  </a:lnTo>
                  <a:lnTo>
                    <a:pt x="1533826" y="1066799"/>
                  </a:lnTo>
                  <a:lnTo>
                    <a:pt x="1512214" y="1117599"/>
                  </a:lnTo>
                  <a:lnTo>
                    <a:pt x="1491365" y="1168399"/>
                  </a:lnTo>
                  <a:lnTo>
                    <a:pt x="1471298" y="1219199"/>
                  </a:lnTo>
                  <a:lnTo>
                    <a:pt x="1452033" y="1269999"/>
                  </a:lnTo>
                  <a:lnTo>
                    <a:pt x="1433589" y="1320799"/>
                  </a:lnTo>
                  <a:lnTo>
                    <a:pt x="1415984" y="1384299"/>
                  </a:lnTo>
                  <a:close/>
                </a:path>
                <a:path w="2795270" h="1714500">
                  <a:moveTo>
                    <a:pt x="1289535" y="1358899"/>
                  </a:moveTo>
                  <a:lnTo>
                    <a:pt x="1284093" y="1308099"/>
                  </a:lnTo>
                  <a:lnTo>
                    <a:pt x="1277876" y="1269999"/>
                  </a:lnTo>
                  <a:lnTo>
                    <a:pt x="1270834" y="1219199"/>
                  </a:lnTo>
                  <a:lnTo>
                    <a:pt x="1262918" y="1181099"/>
                  </a:lnTo>
                  <a:lnTo>
                    <a:pt x="1254079" y="1130299"/>
                  </a:lnTo>
                  <a:lnTo>
                    <a:pt x="1244269" y="1079499"/>
                  </a:lnTo>
                  <a:lnTo>
                    <a:pt x="1233438" y="1028699"/>
                  </a:lnTo>
                  <a:lnTo>
                    <a:pt x="1221538" y="977899"/>
                  </a:lnTo>
                  <a:lnTo>
                    <a:pt x="1208520" y="927099"/>
                  </a:lnTo>
                  <a:lnTo>
                    <a:pt x="1194334" y="876299"/>
                  </a:lnTo>
                  <a:lnTo>
                    <a:pt x="1178932" y="825499"/>
                  </a:lnTo>
                  <a:lnTo>
                    <a:pt x="1162265" y="774699"/>
                  </a:lnTo>
                  <a:lnTo>
                    <a:pt x="1144283" y="723899"/>
                  </a:lnTo>
                  <a:lnTo>
                    <a:pt x="1124939" y="673099"/>
                  </a:lnTo>
                  <a:lnTo>
                    <a:pt x="1104183" y="622299"/>
                  </a:lnTo>
                  <a:lnTo>
                    <a:pt x="1081966" y="571499"/>
                  </a:lnTo>
                  <a:lnTo>
                    <a:pt x="1054502" y="520699"/>
                  </a:lnTo>
                  <a:lnTo>
                    <a:pt x="1025798" y="469899"/>
                  </a:lnTo>
                  <a:lnTo>
                    <a:pt x="995861" y="419099"/>
                  </a:lnTo>
                  <a:lnTo>
                    <a:pt x="964699" y="368299"/>
                  </a:lnTo>
                  <a:lnTo>
                    <a:pt x="932321" y="330199"/>
                  </a:lnTo>
                  <a:lnTo>
                    <a:pt x="898736" y="292099"/>
                  </a:lnTo>
                  <a:lnTo>
                    <a:pt x="863950" y="253999"/>
                  </a:lnTo>
                  <a:lnTo>
                    <a:pt x="827973" y="215899"/>
                  </a:lnTo>
                  <a:lnTo>
                    <a:pt x="790812" y="190499"/>
                  </a:lnTo>
                  <a:lnTo>
                    <a:pt x="752475" y="165099"/>
                  </a:lnTo>
                  <a:lnTo>
                    <a:pt x="712971" y="139699"/>
                  </a:lnTo>
                  <a:lnTo>
                    <a:pt x="630495" y="114299"/>
                  </a:lnTo>
                  <a:lnTo>
                    <a:pt x="543446" y="88899"/>
                  </a:lnTo>
                  <a:lnTo>
                    <a:pt x="498228" y="88899"/>
                  </a:lnTo>
                  <a:lnTo>
                    <a:pt x="404820" y="76199"/>
                  </a:lnTo>
                  <a:lnTo>
                    <a:pt x="33188" y="76199"/>
                  </a:lnTo>
                  <a:lnTo>
                    <a:pt x="88199" y="63499"/>
                  </a:lnTo>
                  <a:lnTo>
                    <a:pt x="151919" y="50799"/>
                  </a:lnTo>
                  <a:lnTo>
                    <a:pt x="501409" y="50799"/>
                  </a:lnTo>
                  <a:lnTo>
                    <a:pt x="546203" y="63499"/>
                  </a:lnTo>
                  <a:lnTo>
                    <a:pt x="589918" y="63499"/>
                  </a:lnTo>
                  <a:lnTo>
                    <a:pt x="674086" y="88899"/>
                  </a:lnTo>
                  <a:lnTo>
                    <a:pt x="714528" y="114299"/>
                  </a:lnTo>
                  <a:lnTo>
                    <a:pt x="753868" y="126999"/>
                  </a:lnTo>
                  <a:lnTo>
                    <a:pt x="792100" y="152399"/>
                  </a:lnTo>
                  <a:lnTo>
                    <a:pt x="829218" y="177799"/>
                  </a:lnTo>
                  <a:lnTo>
                    <a:pt x="865216" y="215899"/>
                  </a:lnTo>
                  <a:lnTo>
                    <a:pt x="900088" y="241299"/>
                  </a:lnTo>
                  <a:lnTo>
                    <a:pt x="933829" y="279399"/>
                  </a:lnTo>
                  <a:lnTo>
                    <a:pt x="966433" y="317499"/>
                  </a:lnTo>
                  <a:lnTo>
                    <a:pt x="997893" y="355599"/>
                  </a:lnTo>
                  <a:lnTo>
                    <a:pt x="1028205" y="406399"/>
                  </a:lnTo>
                  <a:lnTo>
                    <a:pt x="1057361" y="457199"/>
                  </a:lnTo>
                  <a:lnTo>
                    <a:pt x="1085357" y="507999"/>
                  </a:lnTo>
                  <a:lnTo>
                    <a:pt x="1112187" y="558799"/>
                  </a:lnTo>
                  <a:lnTo>
                    <a:pt x="1134314" y="609599"/>
                  </a:lnTo>
                  <a:lnTo>
                    <a:pt x="1154999" y="660399"/>
                  </a:lnTo>
                  <a:lnTo>
                    <a:pt x="1174293" y="711199"/>
                  </a:lnTo>
                  <a:lnTo>
                    <a:pt x="1192245" y="761999"/>
                  </a:lnTo>
                  <a:lnTo>
                    <a:pt x="1208905" y="812799"/>
                  </a:lnTo>
                  <a:lnTo>
                    <a:pt x="1224322" y="863599"/>
                  </a:lnTo>
                  <a:lnTo>
                    <a:pt x="1238545" y="914399"/>
                  </a:lnTo>
                  <a:lnTo>
                    <a:pt x="1251626" y="965199"/>
                  </a:lnTo>
                  <a:lnTo>
                    <a:pt x="1263613" y="1015999"/>
                  </a:lnTo>
                  <a:lnTo>
                    <a:pt x="1274557" y="1066799"/>
                  </a:lnTo>
                  <a:lnTo>
                    <a:pt x="1284506" y="1117599"/>
                  </a:lnTo>
                  <a:lnTo>
                    <a:pt x="1293511" y="1168399"/>
                  </a:lnTo>
                  <a:lnTo>
                    <a:pt x="1324508" y="1168399"/>
                  </a:lnTo>
                  <a:lnTo>
                    <a:pt x="1323945" y="1181099"/>
                  </a:lnTo>
                  <a:lnTo>
                    <a:pt x="1322414" y="1219199"/>
                  </a:lnTo>
                  <a:lnTo>
                    <a:pt x="1321523" y="1269999"/>
                  </a:lnTo>
                  <a:lnTo>
                    <a:pt x="1321303" y="1295399"/>
                  </a:lnTo>
                  <a:lnTo>
                    <a:pt x="1321346" y="1346199"/>
                  </a:lnTo>
                  <a:lnTo>
                    <a:pt x="1289535" y="1358899"/>
                  </a:lnTo>
                  <a:close/>
                </a:path>
                <a:path w="2795270" h="1714500">
                  <a:moveTo>
                    <a:pt x="0" y="114299"/>
                  </a:moveTo>
                  <a:lnTo>
                    <a:pt x="0" y="76199"/>
                  </a:lnTo>
                  <a:lnTo>
                    <a:pt x="243651" y="76199"/>
                  </a:lnTo>
                  <a:lnTo>
                    <a:pt x="175344" y="88899"/>
                  </a:lnTo>
                  <a:lnTo>
                    <a:pt x="114857" y="88899"/>
                  </a:lnTo>
                  <a:lnTo>
                    <a:pt x="61916" y="101599"/>
                  </a:lnTo>
                  <a:lnTo>
                    <a:pt x="16250" y="101599"/>
                  </a:lnTo>
                  <a:lnTo>
                    <a:pt x="0" y="114299"/>
                  </a:lnTo>
                  <a:close/>
                </a:path>
                <a:path w="2795270" h="1714500">
                  <a:moveTo>
                    <a:pt x="573581" y="469899"/>
                  </a:moveTo>
                  <a:lnTo>
                    <a:pt x="72309" y="469899"/>
                  </a:lnTo>
                  <a:lnTo>
                    <a:pt x="117189" y="457199"/>
                  </a:lnTo>
                  <a:lnTo>
                    <a:pt x="517723" y="457199"/>
                  </a:lnTo>
                  <a:lnTo>
                    <a:pt x="573581" y="469899"/>
                  </a:lnTo>
                  <a:close/>
                </a:path>
                <a:path w="2795270" h="1714500">
                  <a:moveTo>
                    <a:pt x="170808" y="495299"/>
                  </a:moveTo>
                  <a:lnTo>
                    <a:pt x="0" y="495299"/>
                  </a:lnTo>
                  <a:lnTo>
                    <a:pt x="0" y="469899"/>
                  </a:lnTo>
                  <a:lnTo>
                    <a:pt x="625675" y="469899"/>
                  </a:lnTo>
                  <a:lnTo>
                    <a:pt x="672861" y="482599"/>
                  </a:lnTo>
                  <a:lnTo>
                    <a:pt x="229657" y="482599"/>
                  </a:lnTo>
                  <a:lnTo>
                    <a:pt x="170808" y="495299"/>
                  </a:lnTo>
                  <a:close/>
                </a:path>
                <a:path w="2795270" h="1714500">
                  <a:moveTo>
                    <a:pt x="879022" y="685799"/>
                  </a:moveTo>
                  <a:lnTo>
                    <a:pt x="841791" y="685799"/>
                  </a:lnTo>
                  <a:lnTo>
                    <a:pt x="801492" y="622299"/>
                  </a:lnTo>
                  <a:lnTo>
                    <a:pt x="770513" y="584199"/>
                  </a:lnTo>
                  <a:lnTo>
                    <a:pt x="747736" y="558799"/>
                  </a:lnTo>
                  <a:lnTo>
                    <a:pt x="732041" y="546099"/>
                  </a:lnTo>
                  <a:lnTo>
                    <a:pt x="696426" y="520699"/>
                  </a:lnTo>
                  <a:lnTo>
                    <a:pt x="652302" y="507999"/>
                  </a:lnTo>
                  <a:lnTo>
                    <a:pt x="601151" y="507999"/>
                  </a:lnTo>
                  <a:lnTo>
                    <a:pt x="544454" y="495299"/>
                  </a:lnTo>
                  <a:lnTo>
                    <a:pt x="483694" y="495299"/>
                  </a:lnTo>
                  <a:lnTo>
                    <a:pt x="420353" y="482599"/>
                  </a:lnTo>
                  <a:lnTo>
                    <a:pt x="672861" y="482599"/>
                  </a:lnTo>
                  <a:lnTo>
                    <a:pt x="713999" y="495299"/>
                  </a:lnTo>
                  <a:lnTo>
                    <a:pt x="747947" y="520699"/>
                  </a:lnTo>
                  <a:lnTo>
                    <a:pt x="767446" y="533399"/>
                  </a:lnTo>
                  <a:lnTo>
                    <a:pt x="790215" y="558799"/>
                  </a:lnTo>
                  <a:lnTo>
                    <a:pt x="816341" y="584199"/>
                  </a:lnTo>
                  <a:lnTo>
                    <a:pt x="845914" y="634999"/>
                  </a:lnTo>
                  <a:lnTo>
                    <a:pt x="879022" y="685799"/>
                  </a:lnTo>
                  <a:close/>
                </a:path>
                <a:path w="2795270" h="1714500">
                  <a:moveTo>
                    <a:pt x="2101287" y="596899"/>
                  </a:moveTo>
                  <a:lnTo>
                    <a:pt x="2011651" y="596899"/>
                  </a:lnTo>
                  <a:lnTo>
                    <a:pt x="2008470" y="571499"/>
                  </a:lnTo>
                  <a:lnTo>
                    <a:pt x="2104996" y="558799"/>
                  </a:lnTo>
                  <a:lnTo>
                    <a:pt x="2194540" y="546099"/>
                  </a:lnTo>
                  <a:lnTo>
                    <a:pt x="2277222" y="533399"/>
                  </a:lnTo>
                  <a:lnTo>
                    <a:pt x="2635942" y="533399"/>
                  </a:lnTo>
                  <a:lnTo>
                    <a:pt x="2673953" y="546099"/>
                  </a:lnTo>
                  <a:lnTo>
                    <a:pt x="2732389" y="546099"/>
                  </a:lnTo>
                  <a:lnTo>
                    <a:pt x="2753054" y="558799"/>
                  </a:lnTo>
                  <a:lnTo>
                    <a:pt x="2330797" y="558799"/>
                  </a:lnTo>
                  <a:lnTo>
                    <a:pt x="2259990" y="571499"/>
                  </a:lnTo>
                  <a:lnTo>
                    <a:pt x="2183511" y="584199"/>
                  </a:lnTo>
                  <a:lnTo>
                    <a:pt x="2101287" y="596899"/>
                  </a:lnTo>
                  <a:close/>
                </a:path>
                <a:path w="2795270" h="1714500">
                  <a:moveTo>
                    <a:pt x="759" y="660399"/>
                  </a:moveTo>
                  <a:lnTo>
                    <a:pt x="0" y="660399"/>
                  </a:lnTo>
                  <a:lnTo>
                    <a:pt x="0" y="634999"/>
                  </a:lnTo>
                  <a:lnTo>
                    <a:pt x="30256" y="622299"/>
                  </a:lnTo>
                  <a:lnTo>
                    <a:pt x="100933" y="609599"/>
                  </a:lnTo>
                  <a:lnTo>
                    <a:pt x="181481" y="584199"/>
                  </a:lnTo>
                  <a:lnTo>
                    <a:pt x="272394" y="571499"/>
                  </a:lnTo>
                  <a:lnTo>
                    <a:pt x="374164" y="558799"/>
                  </a:lnTo>
                  <a:lnTo>
                    <a:pt x="525625" y="558799"/>
                  </a:lnTo>
                  <a:lnTo>
                    <a:pt x="574041" y="571499"/>
                  </a:lnTo>
                  <a:lnTo>
                    <a:pt x="621398" y="571499"/>
                  </a:lnTo>
                  <a:lnTo>
                    <a:pt x="644539" y="584199"/>
                  </a:lnTo>
                  <a:lnTo>
                    <a:pt x="430348" y="584199"/>
                  </a:lnTo>
                  <a:lnTo>
                    <a:pt x="378141" y="596899"/>
                  </a:lnTo>
                  <a:lnTo>
                    <a:pt x="284881" y="609599"/>
                  </a:lnTo>
                  <a:lnTo>
                    <a:pt x="200888" y="622299"/>
                  </a:lnTo>
                  <a:lnTo>
                    <a:pt x="125788" y="634999"/>
                  </a:lnTo>
                  <a:lnTo>
                    <a:pt x="59203" y="647699"/>
                  </a:lnTo>
                  <a:lnTo>
                    <a:pt x="759" y="660399"/>
                  </a:lnTo>
                  <a:close/>
                </a:path>
                <a:path w="2795270" h="1714500">
                  <a:moveTo>
                    <a:pt x="2722634" y="914399"/>
                  </a:moveTo>
                  <a:lnTo>
                    <a:pt x="2336922" y="914399"/>
                  </a:lnTo>
                  <a:lnTo>
                    <a:pt x="2406035" y="901699"/>
                  </a:lnTo>
                  <a:lnTo>
                    <a:pt x="2471865" y="901699"/>
                  </a:lnTo>
                  <a:lnTo>
                    <a:pt x="2532784" y="888999"/>
                  </a:lnTo>
                  <a:lnTo>
                    <a:pt x="2669800" y="888999"/>
                  </a:lnTo>
                  <a:lnTo>
                    <a:pt x="2694799" y="876299"/>
                  </a:lnTo>
                  <a:lnTo>
                    <a:pt x="2756831" y="584199"/>
                  </a:lnTo>
                  <a:lnTo>
                    <a:pt x="2725238" y="584199"/>
                  </a:lnTo>
                  <a:lnTo>
                    <a:pt x="2702097" y="571499"/>
                  </a:lnTo>
                  <a:lnTo>
                    <a:pt x="2640749" y="571499"/>
                  </a:lnTo>
                  <a:lnTo>
                    <a:pt x="2602394" y="558799"/>
                  </a:lnTo>
                  <a:lnTo>
                    <a:pt x="2782280" y="558799"/>
                  </a:lnTo>
                  <a:lnTo>
                    <a:pt x="2795005" y="571499"/>
                  </a:lnTo>
                  <a:lnTo>
                    <a:pt x="2722634" y="914399"/>
                  </a:lnTo>
                  <a:close/>
                </a:path>
                <a:path w="2795270" h="1714500">
                  <a:moveTo>
                    <a:pt x="1533826" y="1066799"/>
                  </a:moveTo>
                  <a:lnTo>
                    <a:pt x="1501080" y="1066799"/>
                  </a:lnTo>
                  <a:lnTo>
                    <a:pt x="1534098" y="1003299"/>
                  </a:lnTo>
                  <a:lnTo>
                    <a:pt x="1567843" y="939799"/>
                  </a:lnTo>
                  <a:lnTo>
                    <a:pt x="1602176" y="888999"/>
                  </a:lnTo>
                  <a:lnTo>
                    <a:pt x="1636954" y="838199"/>
                  </a:lnTo>
                  <a:lnTo>
                    <a:pt x="1672036" y="787399"/>
                  </a:lnTo>
                  <a:lnTo>
                    <a:pt x="1742547" y="711199"/>
                  </a:lnTo>
                  <a:lnTo>
                    <a:pt x="1847057" y="634999"/>
                  </a:lnTo>
                  <a:lnTo>
                    <a:pt x="1880994" y="622299"/>
                  </a:lnTo>
                  <a:lnTo>
                    <a:pt x="1946669" y="596899"/>
                  </a:lnTo>
                  <a:lnTo>
                    <a:pt x="1978124" y="584199"/>
                  </a:lnTo>
                  <a:lnTo>
                    <a:pt x="2008470" y="571499"/>
                  </a:lnTo>
                  <a:lnTo>
                    <a:pt x="2011651" y="596899"/>
                  </a:lnTo>
                  <a:lnTo>
                    <a:pt x="2101287" y="596899"/>
                  </a:lnTo>
                  <a:lnTo>
                    <a:pt x="2013242" y="609599"/>
                  </a:lnTo>
                  <a:lnTo>
                    <a:pt x="1928236" y="634999"/>
                  </a:lnTo>
                  <a:lnTo>
                    <a:pt x="1887140" y="647699"/>
                  </a:lnTo>
                  <a:lnTo>
                    <a:pt x="1847009" y="673099"/>
                  </a:lnTo>
                  <a:lnTo>
                    <a:pt x="1807860" y="698499"/>
                  </a:lnTo>
                  <a:lnTo>
                    <a:pt x="1769714" y="736599"/>
                  </a:lnTo>
                  <a:lnTo>
                    <a:pt x="1732588" y="774699"/>
                  </a:lnTo>
                  <a:lnTo>
                    <a:pt x="1696503" y="812799"/>
                  </a:lnTo>
                  <a:lnTo>
                    <a:pt x="1661477" y="850899"/>
                  </a:lnTo>
                  <a:lnTo>
                    <a:pt x="1627530" y="901699"/>
                  </a:lnTo>
                  <a:lnTo>
                    <a:pt x="1603054" y="939799"/>
                  </a:lnTo>
                  <a:lnTo>
                    <a:pt x="1579266" y="977899"/>
                  </a:lnTo>
                  <a:lnTo>
                    <a:pt x="1556183" y="1028699"/>
                  </a:lnTo>
                  <a:lnTo>
                    <a:pt x="1533826" y="1066799"/>
                  </a:lnTo>
                  <a:close/>
                </a:path>
                <a:path w="2795270" h="1714500">
                  <a:moveTo>
                    <a:pt x="967445" y="838199"/>
                  </a:moveTo>
                  <a:lnTo>
                    <a:pt x="891098" y="761999"/>
                  </a:lnTo>
                  <a:lnTo>
                    <a:pt x="850524" y="736599"/>
                  </a:lnTo>
                  <a:lnTo>
                    <a:pt x="808642" y="698499"/>
                  </a:lnTo>
                  <a:lnTo>
                    <a:pt x="765483" y="673099"/>
                  </a:lnTo>
                  <a:lnTo>
                    <a:pt x="721081" y="647699"/>
                  </a:lnTo>
                  <a:lnTo>
                    <a:pt x="675466" y="622299"/>
                  </a:lnTo>
                  <a:lnTo>
                    <a:pt x="580732" y="596899"/>
                  </a:lnTo>
                  <a:lnTo>
                    <a:pt x="531676" y="596899"/>
                  </a:lnTo>
                  <a:lnTo>
                    <a:pt x="481537" y="584199"/>
                  </a:lnTo>
                  <a:lnTo>
                    <a:pt x="644539" y="584199"/>
                  </a:lnTo>
                  <a:lnTo>
                    <a:pt x="667681" y="596899"/>
                  </a:lnTo>
                  <a:lnTo>
                    <a:pt x="712876" y="609599"/>
                  </a:lnTo>
                  <a:lnTo>
                    <a:pt x="756969" y="634999"/>
                  </a:lnTo>
                  <a:lnTo>
                    <a:pt x="799945" y="660399"/>
                  </a:lnTo>
                  <a:lnTo>
                    <a:pt x="841791" y="685799"/>
                  </a:lnTo>
                  <a:lnTo>
                    <a:pt x="879022" y="685799"/>
                  </a:lnTo>
                  <a:lnTo>
                    <a:pt x="967445" y="838199"/>
                  </a:lnTo>
                  <a:close/>
                </a:path>
                <a:path w="2795270" h="1714500">
                  <a:moveTo>
                    <a:pt x="1371617" y="1663699"/>
                  </a:moveTo>
                  <a:lnTo>
                    <a:pt x="1330094" y="1663699"/>
                  </a:lnTo>
                  <a:lnTo>
                    <a:pt x="1347786" y="1638299"/>
                  </a:lnTo>
                  <a:lnTo>
                    <a:pt x="1369784" y="1600199"/>
                  </a:lnTo>
                  <a:lnTo>
                    <a:pt x="1395546" y="1562099"/>
                  </a:lnTo>
                  <a:lnTo>
                    <a:pt x="1424534" y="1523999"/>
                  </a:lnTo>
                  <a:lnTo>
                    <a:pt x="1456205" y="1485899"/>
                  </a:lnTo>
                  <a:lnTo>
                    <a:pt x="1490020" y="1435099"/>
                  </a:lnTo>
                  <a:lnTo>
                    <a:pt x="1525439" y="1384299"/>
                  </a:lnTo>
                  <a:lnTo>
                    <a:pt x="1561919" y="1333499"/>
                  </a:lnTo>
                  <a:lnTo>
                    <a:pt x="1635905" y="1231899"/>
                  </a:lnTo>
                  <a:lnTo>
                    <a:pt x="1672330" y="1193799"/>
                  </a:lnTo>
                  <a:lnTo>
                    <a:pt x="1707655" y="1142999"/>
                  </a:lnTo>
                  <a:lnTo>
                    <a:pt x="1741339" y="1104899"/>
                  </a:lnTo>
                  <a:lnTo>
                    <a:pt x="1772843" y="1079499"/>
                  </a:lnTo>
                  <a:lnTo>
                    <a:pt x="1801625" y="1054099"/>
                  </a:lnTo>
                  <a:lnTo>
                    <a:pt x="1852907" y="1015999"/>
                  </a:lnTo>
                  <a:lnTo>
                    <a:pt x="1921475" y="990599"/>
                  </a:lnTo>
                  <a:lnTo>
                    <a:pt x="1964214" y="977899"/>
                  </a:lnTo>
                  <a:lnTo>
                    <a:pt x="2012546" y="965199"/>
                  </a:lnTo>
                  <a:lnTo>
                    <a:pt x="2066437" y="952499"/>
                  </a:lnTo>
                  <a:lnTo>
                    <a:pt x="2125853" y="939799"/>
                  </a:lnTo>
                  <a:lnTo>
                    <a:pt x="2190762" y="927099"/>
                  </a:lnTo>
                  <a:lnTo>
                    <a:pt x="2261129" y="914399"/>
                  </a:lnTo>
                  <a:lnTo>
                    <a:pt x="2618012" y="914399"/>
                  </a:lnTo>
                  <a:lnTo>
                    <a:pt x="2572898" y="927099"/>
                  </a:lnTo>
                  <a:lnTo>
                    <a:pt x="2464646" y="927099"/>
                  </a:lnTo>
                  <a:lnTo>
                    <a:pt x="2403949" y="939799"/>
                  </a:lnTo>
                  <a:lnTo>
                    <a:pt x="2340501" y="939799"/>
                  </a:lnTo>
                  <a:lnTo>
                    <a:pt x="2275520" y="952499"/>
                  </a:lnTo>
                  <a:lnTo>
                    <a:pt x="2210229" y="952499"/>
                  </a:lnTo>
                  <a:lnTo>
                    <a:pt x="2083597" y="977899"/>
                  </a:lnTo>
                  <a:lnTo>
                    <a:pt x="2024698" y="990599"/>
                  </a:lnTo>
                  <a:lnTo>
                    <a:pt x="1970370" y="1003299"/>
                  </a:lnTo>
                  <a:lnTo>
                    <a:pt x="1921836" y="1015999"/>
                  </a:lnTo>
                  <a:lnTo>
                    <a:pt x="1880315" y="1041399"/>
                  </a:lnTo>
                  <a:lnTo>
                    <a:pt x="1847028" y="1054099"/>
                  </a:lnTo>
                  <a:lnTo>
                    <a:pt x="1820904" y="1079499"/>
                  </a:lnTo>
                  <a:lnTo>
                    <a:pt x="1790996" y="1104899"/>
                  </a:lnTo>
                  <a:lnTo>
                    <a:pt x="1757973" y="1142999"/>
                  </a:lnTo>
                  <a:lnTo>
                    <a:pt x="1722504" y="1181099"/>
                  </a:lnTo>
                  <a:lnTo>
                    <a:pt x="1685260" y="1231899"/>
                  </a:lnTo>
                  <a:lnTo>
                    <a:pt x="1646910" y="1282699"/>
                  </a:lnTo>
                  <a:lnTo>
                    <a:pt x="1569574" y="1384299"/>
                  </a:lnTo>
                  <a:lnTo>
                    <a:pt x="1531926" y="1435099"/>
                  </a:lnTo>
                  <a:lnTo>
                    <a:pt x="1495853" y="1485899"/>
                  </a:lnTo>
                  <a:lnTo>
                    <a:pt x="1462023" y="1536699"/>
                  </a:lnTo>
                  <a:lnTo>
                    <a:pt x="1431107" y="1574799"/>
                  </a:lnTo>
                  <a:lnTo>
                    <a:pt x="1403775" y="1612899"/>
                  </a:lnTo>
                  <a:lnTo>
                    <a:pt x="1380695" y="1650999"/>
                  </a:lnTo>
                  <a:lnTo>
                    <a:pt x="1371617" y="1663699"/>
                  </a:lnTo>
                  <a:close/>
                </a:path>
                <a:path w="2795270" h="1714500">
                  <a:moveTo>
                    <a:pt x="0" y="1079499"/>
                  </a:moveTo>
                  <a:lnTo>
                    <a:pt x="0" y="1041399"/>
                  </a:lnTo>
                  <a:lnTo>
                    <a:pt x="27716" y="1041399"/>
                  </a:lnTo>
                  <a:lnTo>
                    <a:pt x="71459" y="1028699"/>
                  </a:lnTo>
                  <a:lnTo>
                    <a:pt x="120512" y="1015999"/>
                  </a:lnTo>
                  <a:lnTo>
                    <a:pt x="173796" y="1003299"/>
                  </a:lnTo>
                  <a:lnTo>
                    <a:pt x="348239" y="965199"/>
                  </a:lnTo>
                  <a:lnTo>
                    <a:pt x="407652" y="965199"/>
                  </a:lnTo>
                  <a:lnTo>
                    <a:pt x="465899" y="952499"/>
                  </a:lnTo>
                  <a:lnTo>
                    <a:pt x="674558" y="952499"/>
                  </a:lnTo>
                  <a:lnTo>
                    <a:pt x="701026" y="965199"/>
                  </a:lnTo>
                  <a:lnTo>
                    <a:pt x="724847" y="977899"/>
                  </a:lnTo>
                  <a:lnTo>
                    <a:pt x="554994" y="977899"/>
                  </a:lnTo>
                  <a:lnTo>
                    <a:pt x="497930" y="990599"/>
                  </a:lnTo>
                  <a:lnTo>
                    <a:pt x="437288" y="990599"/>
                  </a:lnTo>
                  <a:lnTo>
                    <a:pt x="310876" y="1015999"/>
                  </a:lnTo>
                  <a:lnTo>
                    <a:pt x="247913" y="1015999"/>
                  </a:lnTo>
                  <a:lnTo>
                    <a:pt x="186982" y="1028699"/>
                  </a:lnTo>
                  <a:lnTo>
                    <a:pt x="129484" y="1054099"/>
                  </a:lnTo>
                  <a:lnTo>
                    <a:pt x="76824" y="1066799"/>
                  </a:lnTo>
                  <a:lnTo>
                    <a:pt x="30403" y="1066799"/>
                  </a:lnTo>
                  <a:lnTo>
                    <a:pt x="0" y="1079499"/>
                  </a:lnTo>
                  <a:close/>
                </a:path>
                <a:path w="2795270" h="1714500">
                  <a:moveTo>
                    <a:pt x="1349976" y="1701799"/>
                  </a:moveTo>
                  <a:lnTo>
                    <a:pt x="1311007" y="1701799"/>
                  </a:lnTo>
                  <a:lnTo>
                    <a:pt x="1307826" y="1689099"/>
                  </a:lnTo>
                  <a:lnTo>
                    <a:pt x="1307031" y="1689099"/>
                  </a:lnTo>
                  <a:lnTo>
                    <a:pt x="1271559" y="1638299"/>
                  </a:lnTo>
                  <a:lnTo>
                    <a:pt x="1235116" y="1587499"/>
                  </a:lnTo>
                  <a:lnTo>
                    <a:pt x="1197931" y="1549399"/>
                  </a:lnTo>
                  <a:lnTo>
                    <a:pt x="1160237" y="1498599"/>
                  </a:lnTo>
                  <a:lnTo>
                    <a:pt x="1084242" y="1396999"/>
                  </a:lnTo>
                  <a:lnTo>
                    <a:pt x="1046404" y="1358899"/>
                  </a:lnTo>
                  <a:lnTo>
                    <a:pt x="1008980" y="1308099"/>
                  </a:lnTo>
                  <a:lnTo>
                    <a:pt x="972200" y="1269999"/>
                  </a:lnTo>
                  <a:lnTo>
                    <a:pt x="936296" y="1219199"/>
                  </a:lnTo>
                  <a:lnTo>
                    <a:pt x="901500" y="1181099"/>
                  </a:lnTo>
                  <a:lnTo>
                    <a:pt x="868041" y="1142999"/>
                  </a:lnTo>
                  <a:lnTo>
                    <a:pt x="836150" y="1117599"/>
                  </a:lnTo>
                  <a:lnTo>
                    <a:pt x="806060" y="1079499"/>
                  </a:lnTo>
                  <a:lnTo>
                    <a:pt x="778000" y="1054099"/>
                  </a:lnTo>
                  <a:lnTo>
                    <a:pt x="752202" y="1041399"/>
                  </a:lnTo>
                  <a:lnTo>
                    <a:pt x="728896" y="1015999"/>
                  </a:lnTo>
                  <a:lnTo>
                    <a:pt x="708314" y="1003299"/>
                  </a:lnTo>
                  <a:lnTo>
                    <a:pt x="690687" y="990599"/>
                  </a:lnTo>
                  <a:lnTo>
                    <a:pt x="652775" y="990599"/>
                  </a:lnTo>
                  <a:lnTo>
                    <a:pt x="607077" y="977899"/>
                  </a:lnTo>
                  <a:lnTo>
                    <a:pt x="724847" y="977899"/>
                  </a:lnTo>
                  <a:lnTo>
                    <a:pt x="752531" y="990599"/>
                  </a:lnTo>
                  <a:lnTo>
                    <a:pt x="783578" y="1015999"/>
                  </a:lnTo>
                  <a:lnTo>
                    <a:pt x="817488" y="1054099"/>
                  </a:lnTo>
                  <a:lnTo>
                    <a:pt x="853762" y="1092199"/>
                  </a:lnTo>
                  <a:lnTo>
                    <a:pt x="891901" y="1130299"/>
                  </a:lnTo>
                  <a:lnTo>
                    <a:pt x="931405" y="1168399"/>
                  </a:lnTo>
                  <a:lnTo>
                    <a:pt x="971774" y="1219199"/>
                  </a:lnTo>
                  <a:lnTo>
                    <a:pt x="1012509" y="1269999"/>
                  </a:lnTo>
                  <a:lnTo>
                    <a:pt x="1053110" y="1308099"/>
                  </a:lnTo>
                  <a:lnTo>
                    <a:pt x="1093078" y="1358899"/>
                  </a:lnTo>
                  <a:lnTo>
                    <a:pt x="1131914" y="1409699"/>
                  </a:lnTo>
                  <a:lnTo>
                    <a:pt x="1169118" y="1460499"/>
                  </a:lnTo>
                  <a:lnTo>
                    <a:pt x="1204190" y="1498599"/>
                  </a:lnTo>
                  <a:lnTo>
                    <a:pt x="1236631" y="1536699"/>
                  </a:lnTo>
                  <a:lnTo>
                    <a:pt x="1265941" y="1574799"/>
                  </a:lnTo>
                  <a:lnTo>
                    <a:pt x="1291622" y="1612899"/>
                  </a:lnTo>
                  <a:lnTo>
                    <a:pt x="1313172" y="1638299"/>
                  </a:lnTo>
                  <a:lnTo>
                    <a:pt x="1330094" y="1663699"/>
                  </a:lnTo>
                  <a:lnTo>
                    <a:pt x="1371617" y="1663699"/>
                  </a:lnTo>
                  <a:lnTo>
                    <a:pt x="1362539" y="1676399"/>
                  </a:lnTo>
                  <a:lnTo>
                    <a:pt x="1349976" y="1701799"/>
                  </a:lnTo>
                  <a:close/>
                </a:path>
                <a:path w="2795270" h="1714500">
                  <a:moveTo>
                    <a:pt x="1338842" y="1714499"/>
                  </a:moveTo>
                  <a:lnTo>
                    <a:pt x="1320551" y="1714499"/>
                  </a:lnTo>
                  <a:lnTo>
                    <a:pt x="1318165" y="1701799"/>
                  </a:lnTo>
                  <a:lnTo>
                    <a:pt x="1343614" y="1701799"/>
                  </a:lnTo>
                  <a:lnTo>
                    <a:pt x="1338842" y="1714499"/>
                  </a:lnTo>
                  <a:close/>
                </a:path>
              </a:pathLst>
            </a:custGeom>
            <a:solidFill>
              <a:srgbClr val="ECB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1344367"/>
            <a:ext cx="31991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5" dirty="0">
                <a:solidFill>
                  <a:srgbClr val="FEF1EB"/>
                </a:solidFill>
                <a:latin typeface="Times New Roman"/>
                <a:cs typeface="Times New Roman"/>
              </a:rPr>
              <a:t>T</a:t>
            </a:r>
            <a:r>
              <a:rPr spc="-1110" dirty="0">
                <a:solidFill>
                  <a:srgbClr val="FEF1EB"/>
                </a:solidFill>
                <a:latin typeface="Times New Roman"/>
                <a:cs typeface="Times New Roman"/>
              </a:rPr>
              <a:t>U</a:t>
            </a:r>
            <a:r>
              <a:rPr spc="-1030" dirty="0">
                <a:solidFill>
                  <a:srgbClr val="FEF1EB"/>
                </a:solidFill>
                <a:latin typeface="Times New Roman"/>
                <a:cs typeface="Times New Roman"/>
              </a:rPr>
              <a:t>JU</a:t>
            </a:r>
            <a:r>
              <a:rPr spc="-1060" dirty="0">
                <a:solidFill>
                  <a:srgbClr val="FEF1EB"/>
                </a:solidFill>
                <a:latin typeface="Times New Roman"/>
                <a:cs typeface="Times New Roman"/>
              </a:rPr>
              <a:t>A</a:t>
            </a:r>
            <a:r>
              <a:rPr spc="-755" dirty="0">
                <a:solidFill>
                  <a:srgbClr val="FEF1EB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028372" y="1404141"/>
            <a:ext cx="3467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10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H</a:t>
            </a:r>
            <a:r>
              <a:rPr sz="2400" u="heavy" spc="16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Y</a:t>
            </a:r>
            <a:r>
              <a:rPr sz="2400" u="heavy" spc="2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G</a:t>
            </a:r>
            <a:r>
              <a:rPr sz="2400" u="heavy" spc="14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E</a:t>
            </a:r>
            <a:r>
              <a:rPr sz="2400" u="heavy" spc="16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N</a:t>
            </a:r>
            <a:r>
              <a:rPr sz="2400" u="heavy" spc="15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E</a:t>
            </a:r>
            <a:r>
              <a:rPr sz="2400" u="heavy" spc="-16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15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D</a:t>
            </a:r>
            <a:r>
              <a:rPr sz="2400" u="heavy" spc="204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16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N</a:t>
            </a:r>
            <a:r>
              <a:rPr sz="2400" u="heavy" spc="-16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2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S</a:t>
            </a:r>
            <a:r>
              <a:rPr sz="2400" u="heavy" spc="204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160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N</a:t>
            </a:r>
            <a:r>
              <a:rPr sz="2400" u="heavy" spc="1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I</a:t>
            </a:r>
            <a:r>
              <a:rPr sz="2400" u="heavy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T</a:t>
            </a:r>
            <a:r>
              <a:rPr sz="2400" u="heavy" spc="204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u="heavy" spc="27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S</a:t>
            </a:r>
            <a:r>
              <a:rPr sz="2400" u="heavy" spc="95" dirty="0">
                <a:solidFill>
                  <a:srgbClr val="FEF1EB"/>
                </a:solidFill>
                <a:uFill>
                  <a:solidFill>
                    <a:srgbClr val="FEF1EB"/>
                  </a:solidFill>
                </a:uFill>
                <a:latin typeface="Trebuchet MS"/>
                <a:cs typeface="Trebuchet MS"/>
              </a:rPr>
              <a:t>U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24364" y="2716833"/>
            <a:ext cx="8656955" cy="362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99"/>
              </a:lnSpc>
              <a:spcBef>
                <a:spcPts val="100"/>
              </a:spcBef>
              <a:tabLst>
                <a:tab pos="3265804" algn="l"/>
                <a:tab pos="7557134" algn="l"/>
              </a:tabLst>
            </a:pPr>
            <a:r>
              <a:rPr sz="3400" b="1" spc="80" dirty="0">
                <a:solidFill>
                  <a:srgbClr val="FEF1EB"/>
                </a:solidFill>
                <a:latin typeface="Tahoma"/>
                <a:cs typeface="Tahoma"/>
              </a:rPr>
              <a:t>Menghilangkan</a:t>
            </a:r>
            <a:r>
              <a:rPr sz="3400" b="1" spc="85" dirty="0">
                <a:solidFill>
                  <a:srgbClr val="FEF1EB"/>
                </a:solidFill>
                <a:latin typeface="Tahoma"/>
                <a:cs typeface="Tahoma"/>
              </a:rPr>
              <a:t> </a:t>
            </a:r>
            <a:r>
              <a:rPr sz="3400" b="1" spc="90" dirty="0">
                <a:solidFill>
                  <a:srgbClr val="FEF1EB"/>
                </a:solidFill>
                <a:latin typeface="Tahoma"/>
                <a:cs typeface="Tahoma"/>
              </a:rPr>
              <a:t>semua</a:t>
            </a:r>
            <a:r>
              <a:rPr sz="3400" b="1" spc="95" dirty="0">
                <a:solidFill>
                  <a:srgbClr val="FEF1EB"/>
                </a:solidFill>
                <a:latin typeface="Tahoma"/>
                <a:cs typeface="Tahoma"/>
              </a:rPr>
              <a:t> </a:t>
            </a:r>
            <a:r>
              <a:rPr sz="3400" b="1" spc="85" dirty="0">
                <a:solidFill>
                  <a:srgbClr val="FEF1EB"/>
                </a:solidFill>
                <a:latin typeface="Tahoma"/>
                <a:cs typeface="Tahoma"/>
              </a:rPr>
              <a:t>sumber</a:t>
            </a:r>
            <a:r>
              <a:rPr sz="3400" b="1" spc="90" dirty="0">
                <a:solidFill>
                  <a:srgbClr val="FEF1EB"/>
                </a:solidFill>
                <a:latin typeface="Tahoma"/>
                <a:cs typeface="Tahoma"/>
              </a:rPr>
              <a:t> </a:t>
            </a:r>
            <a:r>
              <a:rPr sz="3400" b="1" spc="-390" dirty="0">
                <a:solidFill>
                  <a:srgbClr val="FEF1EB"/>
                </a:solidFill>
                <a:latin typeface="Tahoma"/>
                <a:cs typeface="Tahoma"/>
              </a:rPr>
              <a:t>- </a:t>
            </a:r>
            <a:r>
              <a:rPr sz="3400" b="1" spc="-385" dirty="0">
                <a:solidFill>
                  <a:srgbClr val="FEF1EB"/>
                </a:solidFill>
                <a:latin typeface="Tahoma"/>
                <a:cs typeface="Tahoma"/>
              </a:rPr>
              <a:t> </a:t>
            </a:r>
            <a:r>
              <a:rPr sz="3400" b="1" spc="55" dirty="0">
                <a:solidFill>
                  <a:srgbClr val="FEF1EB"/>
                </a:solidFill>
                <a:latin typeface="Tahoma"/>
                <a:cs typeface="Tahoma"/>
              </a:rPr>
              <a:t>s</a:t>
            </a:r>
            <a:r>
              <a:rPr sz="3400" b="1" spc="95" dirty="0">
                <a:solidFill>
                  <a:srgbClr val="FEF1EB"/>
                </a:solidFill>
                <a:latin typeface="Tahoma"/>
                <a:cs typeface="Tahoma"/>
              </a:rPr>
              <a:t>u</a:t>
            </a:r>
            <a:r>
              <a:rPr sz="3400" b="1" spc="150" dirty="0">
                <a:solidFill>
                  <a:srgbClr val="FEF1EB"/>
                </a:solidFill>
                <a:latin typeface="Tahoma"/>
                <a:cs typeface="Tahoma"/>
              </a:rPr>
              <a:t>m</a:t>
            </a:r>
            <a:r>
              <a:rPr sz="3400" b="1" spc="30" dirty="0">
                <a:solidFill>
                  <a:srgbClr val="FEF1EB"/>
                </a:solidFill>
                <a:latin typeface="Tahoma"/>
                <a:cs typeface="Tahoma"/>
              </a:rPr>
              <a:t>b</a:t>
            </a:r>
            <a:r>
              <a:rPr sz="3400" b="1" spc="75" dirty="0">
                <a:solidFill>
                  <a:srgbClr val="FEF1EB"/>
                </a:solidFill>
                <a:latin typeface="Tahoma"/>
                <a:cs typeface="Tahoma"/>
              </a:rPr>
              <a:t>e</a:t>
            </a:r>
            <a:r>
              <a:rPr sz="3400" b="1" spc="120" dirty="0">
                <a:solidFill>
                  <a:srgbClr val="FEF1EB"/>
                </a:solidFill>
                <a:latin typeface="Tahoma"/>
                <a:cs typeface="Tahoma"/>
              </a:rPr>
              <a:t>r</a:t>
            </a:r>
            <a:r>
              <a:rPr sz="3400" b="1" dirty="0">
                <a:solidFill>
                  <a:srgbClr val="FEF1EB"/>
                </a:solidFill>
                <a:latin typeface="Tahoma"/>
                <a:cs typeface="Tahoma"/>
              </a:rPr>
              <a:t>	</a:t>
            </a:r>
            <a:r>
              <a:rPr sz="3400" b="1" spc="185" dirty="0">
                <a:solidFill>
                  <a:srgbClr val="FEF1EB"/>
                </a:solidFill>
                <a:latin typeface="Tahoma"/>
                <a:cs typeface="Tahoma"/>
              </a:rPr>
              <a:t>k</a:t>
            </a:r>
            <a:r>
              <a:rPr sz="3400" b="1" spc="60" dirty="0">
                <a:solidFill>
                  <a:srgbClr val="FEF1EB"/>
                </a:solidFill>
                <a:latin typeface="Tahoma"/>
                <a:cs typeface="Tahoma"/>
              </a:rPr>
              <a:t>o</a:t>
            </a:r>
            <a:r>
              <a:rPr sz="3400" b="1" spc="95" dirty="0">
                <a:solidFill>
                  <a:srgbClr val="FEF1EB"/>
                </a:solidFill>
                <a:latin typeface="Tahoma"/>
                <a:cs typeface="Tahoma"/>
              </a:rPr>
              <a:t>n</a:t>
            </a:r>
            <a:r>
              <a:rPr sz="3400" b="1" spc="145" dirty="0">
                <a:solidFill>
                  <a:srgbClr val="FEF1EB"/>
                </a:solidFill>
                <a:latin typeface="Tahoma"/>
                <a:cs typeface="Tahoma"/>
              </a:rPr>
              <a:t>t</a:t>
            </a:r>
            <a:r>
              <a:rPr sz="3400" b="1" spc="75" dirty="0">
                <a:solidFill>
                  <a:srgbClr val="FEF1EB"/>
                </a:solidFill>
                <a:latin typeface="Tahoma"/>
                <a:cs typeface="Tahoma"/>
              </a:rPr>
              <a:t>a</a:t>
            </a:r>
            <a:r>
              <a:rPr sz="3400" b="1" spc="150" dirty="0">
                <a:solidFill>
                  <a:srgbClr val="FEF1EB"/>
                </a:solidFill>
                <a:latin typeface="Tahoma"/>
                <a:cs typeface="Tahoma"/>
              </a:rPr>
              <a:t>m</a:t>
            </a:r>
            <a:r>
              <a:rPr sz="3400" b="1" spc="75" dirty="0">
                <a:solidFill>
                  <a:srgbClr val="FEF1EB"/>
                </a:solidFill>
                <a:latin typeface="Tahoma"/>
                <a:cs typeface="Tahoma"/>
              </a:rPr>
              <a:t>i</a:t>
            </a:r>
            <a:r>
              <a:rPr sz="3400" b="1" spc="95" dirty="0">
                <a:solidFill>
                  <a:srgbClr val="FEF1EB"/>
                </a:solidFill>
                <a:latin typeface="Tahoma"/>
                <a:cs typeface="Tahoma"/>
              </a:rPr>
              <a:t>n</a:t>
            </a:r>
            <a:r>
              <a:rPr sz="3400" b="1" spc="75" dirty="0">
                <a:solidFill>
                  <a:srgbClr val="FEF1EB"/>
                </a:solidFill>
                <a:latin typeface="Tahoma"/>
                <a:cs typeface="Tahoma"/>
              </a:rPr>
              <a:t>a</a:t>
            </a:r>
            <a:r>
              <a:rPr sz="3400" b="1" spc="100" dirty="0">
                <a:solidFill>
                  <a:srgbClr val="FEF1EB"/>
                </a:solidFill>
                <a:latin typeface="Tahoma"/>
                <a:cs typeface="Tahoma"/>
              </a:rPr>
              <a:t>n</a:t>
            </a:r>
            <a:r>
              <a:rPr sz="3400" b="1" dirty="0">
                <a:solidFill>
                  <a:srgbClr val="FEF1EB"/>
                </a:solidFill>
                <a:latin typeface="Tahoma"/>
                <a:cs typeface="Tahoma"/>
              </a:rPr>
              <a:t>	</a:t>
            </a:r>
            <a:r>
              <a:rPr sz="3400" b="1" spc="110" dirty="0">
                <a:solidFill>
                  <a:srgbClr val="FEF1EB"/>
                </a:solidFill>
                <a:latin typeface="Tahoma"/>
                <a:cs typeface="Tahoma"/>
              </a:rPr>
              <a:t>y</a:t>
            </a:r>
            <a:r>
              <a:rPr sz="3400" b="1" spc="75" dirty="0">
                <a:solidFill>
                  <a:srgbClr val="FEF1EB"/>
                </a:solidFill>
                <a:latin typeface="Tahoma"/>
                <a:cs typeface="Tahoma"/>
              </a:rPr>
              <a:t>a</a:t>
            </a:r>
            <a:r>
              <a:rPr sz="3400" b="1" spc="95" dirty="0">
                <a:solidFill>
                  <a:srgbClr val="FEF1EB"/>
                </a:solidFill>
                <a:latin typeface="Tahoma"/>
                <a:cs typeface="Tahoma"/>
              </a:rPr>
              <a:t>n</a:t>
            </a:r>
            <a:r>
              <a:rPr sz="3400" b="1" spc="-55" dirty="0">
                <a:solidFill>
                  <a:srgbClr val="FEF1EB"/>
                </a:solidFill>
                <a:latin typeface="Tahoma"/>
                <a:cs typeface="Tahoma"/>
              </a:rPr>
              <a:t>g  </a:t>
            </a:r>
            <a:r>
              <a:rPr sz="3400" b="1" spc="75" dirty="0">
                <a:solidFill>
                  <a:srgbClr val="FEF1EB"/>
                </a:solidFill>
                <a:latin typeface="Tahoma"/>
                <a:cs typeface="Tahoma"/>
              </a:rPr>
              <a:t>berpotensial</a:t>
            </a:r>
            <a:r>
              <a:rPr sz="3400" b="1" spc="80" dirty="0">
                <a:solidFill>
                  <a:srgbClr val="FEF1EB"/>
                </a:solidFill>
                <a:latin typeface="Tahoma"/>
                <a:cs typeface="Tahoma"/>
              </a:rPr>
              <a:t> </a:t>
            </a:r>
            <a:r>
              <a:rPr sz="3400" b="1" spc="70" dirty="0">
                <a:solidFill>
                  <a:srgbClr val="FEF1EB"/>
                </a:solidFill>
                <a:latin typeface="Tahoma"/>
                <a:cs typeface="Tahoma"/>
              </a:rPr>
              <a:t>dan</a:t>
            </a:r>
            <a:r>
              <a:rPr sz="3400" b="1" spc="75" dirty="0">
                <a:solidFill>
                  <a:srgbClr val="FEF1EB"/>
                </a:solidFill>
                <a:latin typeface="Tahoma"/>
                <a:cs typeface="Tahoma"/>
              </a:rPr>
              <a:t> </a:t>
            </a:r>
            <a:r>
              <a:rPr sz="3400" b="1" spc="100" dirty="0">
                <a:solidFill>
                  <a:srgbClr val="FEF1EB"/>
                </a:solidFill>
                <a:latin typeface="Tahoma"/>
                <a:cs typeface="Tahoma"/>
              </a:rPr>
              <a:t>kontaminasi</a:t>
            </a:r>
            <a:r>
              <a:rPr sz="3400" b="1" spc="105" dirty="0">
                <a:solidFill>
                  <a:srgbClr val="FEF1EB"/>
                </a:solidFill>
                <a:latin typeface="Tahoma"/>
                <a:cs typeface="Tahoma"/>
              </a:rPr>
              <a:t> </a:t>
            </a:r>
            <a:r>
              <a:rPr sz="3400" b="1" spc="50" dirty="0">
                <a:solidFill>
                  <a:srgbClr val="FEF1EB"/>
                </a:solidFill>
                <a:latin typeface="Tahoma"/>
                <a:cs typeface="Tahoma"/>
              </a:rPr>
              <a:t>silang </a:t>
            </a:r>
            <a:r>
              <a:rPr sz="3400" b="1" spc="-985" dirty="0">
                <a:solidFill>
                  <a:srgbClr val="FEF1EB"/>
                </a:solidFill>
                <a:latin typeface="Tahoma"/>
                <a:cs typeface="Tahoma"/>
              </a:rPr>
              <a:t> </a:t>
            </a:r>
            <a:r>
              <a:rPr sz="3400" b="1" spc="75" dirty="0">
                <a:solidFill>
                  <a:srgbClr val="FEF1EB"/>
                </a:solidFill>
                <a:latin typeface="Tahoma"/>
                <a:cs typeface="Tahoma"/>
              </a:rPr>
              <a:t>dari </a:t>
            </a:r>
            <a:r>
              <a:rPr sz="3400" b="1" spc="50" dirty="0">
                <a:solidFill>
                  <a:srgbClr val="FEF1EB"/>
                </a:solidFill>
                <a:latin typeface="Tahoma"/>
                <a:cs typeface="Tahoma"/>
              </a:rPr>
              <a:t>berbagai </a:t>
            </a:r>
            <a:r>
              <a:rPr sz="3400" b="1" spc="100" dirty="0">
                <a:solidFill>
                  <a:srgbClr val="FEF1EB"/>
                </a:solidFill>
                <a:latin typeface="Tahoma"/>
                <a:cs typeface="Tahoma"/>
              </a:rPr>
              <a:t>macam </a:t>
            </a:r>
            <a:r>
              <a:rPr sz="3400" b="1" spc="85" dirty="0">
                <a:solidFill>
                  <a:srgbClr val="FEF1EB"/>
                </a:solidFill>
                <a:latin typeface="Tahoma"/>
                <a:cs typeface="Tahoma"/>
              </a:rPr>
              <a:t>sumber dimana </a:t>
            </a:r>
            <a:r>
              <a:rPr sz="3400" b="1" spc="90" dirty="0">
                <a:solidFill>
                  <a:srgbClr val="FEF1EB"/>
                </a:solidFill>
                <a:latin typeface="Tahoma"/>
                <a:cs typeface="Tahoma"/>
              </a:rPr>
              <a:t> </a:t>
            </a:r>
            <a:r>
              <a:rPr sz="3400" b="1" spc="80" dirty="0">
                <a:solidFill>
                  <a:srgbClr val="FEF1EB"/>
                </a:solidFill>
                <a:latin typeface="Tahoma"/>
                <a:cs typeface="Tahoma"/>
              </a:rPr>
              <a:t>hal </a:t>
            </a:r>
            <a:r>
              <a:rPr sz="3400" b="1" spc="90" dirty="0">
                <a:solidFill>
                  <a:srgbClr val="FEF1EB"/>
                </a:solidFill>
                <a:latin typeface="Tahoma"/>
                <a:cs typeface="Tahoma"/>
              </a:rPr>
              <a:t>tersebut </a:t>
            </a:r>
            <a:r>
              <a:rPr sz="3400" b="1" spc="110" dirty="0">
                <a:solidFill>
                  <a:srgbClr val="FEF1EB"/>
                </a:solidFill>
                <a:latin typeface="Tahoma"/>
                <a:cs typeface="Tahoma"/>
              </a:rPr>
              <a:t>akan </a:t>
            </a:r>
            <a:r>
              <a:rPr sz="3400" b="1" spc="85" dirty="0">
                <a:solidFill>
                  <a:srgbClr val="FEF1EB"/>
                </a:solidFill>
                <a:latin typeface="Tahoma"/>
                <a:cs typeface="Tahoma"/>
              </a:rPr>
              <a:t>beresiko terhadap </a:t>
            </a:r>
            <a:r>
              <a:rPr sz="3400" b="1" spc="90" dirty="0">
                <a:solidFill>
                  <a:srgbClr val="FEF1EB"/>
                </a:solidFill>
                <a:latin typeface="Tahoma"/>
                <a:cs typeface="Tahoma"/>
              </a:rPr>
              <a:t> </a:t>
            </a:r>
            <a:r>
              <a:rPr sz="3400" b="1" spc="100" dirty="0">
                <a:solidFill>
                  <a:srgbClr val="FEF1EB"/>
                </a:solidFill>
                <a:latin typeface="Tahoma"/>
                <a:cs typeface="Tahoma"/>
              </a:rPr>
              <a:t>kualitas</a:t>
            </a:r>
            <a:r>
              <a:rPr sz="3400" b="1" spc="-120" dirty="0">
                <a:solidFill>
                  <a:srgbClr val="FEF1EB"/>
                </a:solidFill>
                <a:latin typeface="Tahoma"/>
                <a:cs typeface="Tahoma"/>
              </a:rPr>
              <a:t> </a:t>
            </a:r>
            <a:r>
              <a:rPr sz="3400" b="1" spc="90" dirty="0">
                <a:solidFill>
                  <a:srgbClr val="FEF1EB"/>
                </a:solidFill>
                <a:latin typeface="Tahoma"/>
                <a:cs typeface="Tahoma"/>
              </a:rPr>
              <a:t>produk</a:t>
            </a:r>
            <a:endParaRPr sz="3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5648" y="1933784"/>
            <a:ext cx="59175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6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pc="-83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pc="-106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7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pc="-21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pc="254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280" dirty="0">
                <a:solidFill>
                  <a:srgbClr val="000000"/>
                </a:solidFill>
                <a:latin typeface="Times New Roman"/>
                <a:cs typeface="Times New Roman"/>
              </a:rPr>
              <a:t>??????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02493" y="3495200"/>
            <a:ext cx="5591810" cy="284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6740" algn="ctr">
              <a:lnSpc>
                <a:spcPct val="100000"/>
              </a:lnSpc>
              <a:spcBef>
                <a:spcPts val="100"/>
              </a:spcBef>
            </a:pPr>
            <a:r>
              <a:rPr sz="2800" spc="100" dirty="0">
                <a:latin typeface="Trebuchet MS"/>
                <a:cs typeface="Trebuchet MS"/>
              </a:rPr>
              <a:t>H</a:t>
            </a:r>
            <a:r>
              <a:rPr sz="2800" spc="70" dirty="0">
                <a:latin typeface="Trebuchet MS"/>
                <a:cs typeface="Trebuchet MS"/>
              </a:rPr>
              <a:t>y</a:t>
            </a:r>
            <a:r>
              <a:rPr sz="2800" spc="165" dirty="0">
                <a:latin typeface="Trebuchet MS"/>
                <a:cs typeface="Trebuchet MS"/>
              </a:rPr>
              <a:t>g</a:t>
            </a:r>
            <a:r>
              <a:rPr sz="2800" spc="-55" dirty="0">
                <a:latin typeface="Trebuchet MS"/>
                <a:cs typeface="Trebuchet MS"/>
              </a:rPr>
              <a:t>e</a:t>
            </a:r>
            <a:r>
              <a:rPr sz="2800" spc="30" dirty="0">
                <a:latin typeface="Trebuchet MS"/>
                <a:cs typeface="Trebuchet MS"/>
              </a:rPr>
              <a:t>n</a:t>
            </a:r>
            <a:r>
              <a:rPr sz="2800" spc="-50" dirty="0">
                <a:latin typeface="Trebuchet MS"/>
                <a:cs typeface="Trebuchet MS"/>
              </a:rPr>
              <a:t>e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5" dirty="0">
                <a:latin typeface="Trebuchet MS"/>
                <a:cs typeface="Trebuchet MS"/>
              </a:rPr>
              <a:t>d</a:t>
            </a:r>
            <a:r>
              <a:rPr sz="2800" spc="-25" dirty="0">
                <a:latin typeface="Trebuchet MS"/>
                <a:cs typeface="Trebuchet MS"/>
              </a:rPr>
              <a:t>a</a:t>
            </a:r>
            <a:r>
              <a:rPr sz="2800" spc="35" dirty="0">
                <a:latin typeface="Trebuchet MS"/>
                <a:cs typeface="Trebuchet MS"/>
              </a:rPr>
              <a:t>n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310" dirty="0">
                <a:latin typeface="Trebuchet MS"/>
                <a:cs typeface="Trebuchet MS"/>
              </a:rPr>
              <a:t>S</a:t>
            </a:r>
            <a:r>
              <a:rPr sz="2800" spc="-25" dirty="0">
                <a:latin typeface="Trebuchet MS"/>
                <a:cs typeface="Trebuchet MS"/>
              </a:rPr>
              <a:t>a</a:t>
            </a:r>
            <a:r>
              <a:rPr sz="2800" spc="30" dirty="0">
                <a:latin typeface="Trebuchet MS"/>
                <a:cs typeface="Trebuchet MS"/>
              </a:rPr>
              <a:t>n</a:t>
            </a:r>
            <a:r>
              <a:rPr sz="2800" spc="-100" dirty="0">
                <a:latin typeface="Trebuchet MS"/>
                <a:cs typeface="Trebuchet MS"/>
              </a:rPr>
              <a:t>i</a:t>
            </a:r>
            <a:r>
              <a:rPr sz="2800" spc="-85" dirty="0">
                <a:latin typeface="Trebuchet MS"/>
                <a:cs typeface="Trebuchet MS"/>
              </a:rPr>
              <a:t>t</a:t>
            </a:r>
            <a:r>
              <a:rPr sz="2800" spc="-25" dirty="0">
                <a:latin typeface="Trebuchet MS"/>
                <a:cs typeface="Trebuchet MS"/>
              </a:rPr>
              <a:t>a</a:t>
            </a:r>
            <a:r>
              <a:rPr sz="2800" spc="155" dirty="0">
                <a:latin typeface="Trebuchet MS"/>
                <a:cs typeface="Trebuchet MS"/>
              </a:rPr>
              <a:t>s</a:t>
            </a:r>
            <a:r>
              <a:rPr sz="2800" spc="-95" dirty="0">
                <a:latin typeface="Trebuchet MS"/>
                <a:cs typeface="Trebuchet MS"/>
              </a:rPr>
              <a:t>i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110"/>
              </a:spcBef>
            </a:pPr>
            <a:r>
              <a:rPr sz="2400" spc="160" dirty="0">
                <a:latin typeface="Trebuchet MS"/>
                <a:cs typeface="Trebuchet MS"/>
              </a:rPr>
              <a:t>BERSIH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345" dirty="0">
                <a:latin typeface="Trebuchet MS"/>
                <a:cs typeface="Trebuchet MS"/>
              </a:rPr>
              <a:t>........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14199"/>
              </a:lnSpc>
              <a:spcBef>
                <a:spcPts val="1350"/>
              </a:spcBef>
            </a:pPr>
            <a:r>
              <a:rPr sz="2100" spc="-35" dirty="0">
                <a:latin typeface="Trebuchet MS"/>
                <a:cs typeface="Trebuchet MS"/>
              </a:rPr>
              <a:t>berarti </a:t>
            </a:r>
            <a:r>
              <a:rPr sz="2100" spc="15" dirty="0">
                <a:latin typeface="Trebuchet MS"/>
                <a:cs typeface="Trebuchet MS"/>
              </a:rPr>
              <a:t>bebas </a:t>
            </a:r>
            <a:r>
              <a:rPr sz="2100" spc="-30" dirty="0">
                <a:latin typeface="Trebuchet MS"/>
                <a:cs typeface="Trebuchet MS"/>
              </a:rPr>
              <a:t>dari </a:t>
            </a:r>
            <a:r>
              <a:rPr sz="2100" spc="-65" dirty="0">
                <a:latin typeface="Trebuchet MS"/>
                <a:cs typeface="Trebuchet MS"/>
              </a:rPr>
              <a:t>debu, </a:t>
            </a:r>
            <a:r>
              <a:rPr sz="2100" spc="5" dirty="0">
                <a:latin typeface="Trebuchet MS"/>
                <a:cs typeface="Trebuchet MS"/>
              </a:rPr>
              <a:t>noda dan </a:t>
            </a:r>
            <a:r>
              <a:rPr sz="2100" spc="-45" dirty="0">
                <a:latin typeface="Trebuchet MS"/>
                <a:cs typeface="Trebuchet MS"/>
              </a:rPr>
              <a:t>kotoran. </a:t>
            </a:r>
            <a:r>
              <a:rPr sz="2100" spc="-40" dirty="0">
                <a:latin typeface="Trebuchet MS"/>
                <a:cs typeface="Trebuchet MS"/>
              </a:rPr>
              <a:t> </a:t>
            </a:r>
            <a:r>
              <a:rPr sz="2100" spc="10" dirty="0">
                <a:latin typeface="Trebuchet MS"/>
                <a:cs typeface="Trebuchet MS"/>
              </a:rPr>
              <a:t>p</a:t>
            </a:r>
            <a:r>
              <a:rPr sz="2100" spc="-40" dirty="0">
                <a:latin typeface="Trebuchet MS"/>
                <a:cs typeface="Trebuchet MS"/>
              </a:rPr>
              <a:t>e</a:t>
            </a:r>
            <a:r>
              <a:rPr sz="2100" spc="20" dirty="0">
                <a:latin typeface="Trebuchet MS"/>
                <a:cs typeface="Trebuchet MS"/>
              </a:rPr>
              <a:t>m</a:t>
            </a:r>
            <a:r>
              <a:rPr sz="2100" spc="5" dirty="0">
                <a:latin typeface="Trebuchet MS"/>
                <a:cs typeface="Trebuchet MS"/>
              </a:rPr>
              <a:t>b</a:t>
            </a:r>
            <a:r>
              <a:rPr sz="2100" spc="-40" dirty="0">
                <a:latin typeface="Trebuchet MS"/>
                <a:cs typeface="Trebuchet MS"/>
              </a:rPr>
              <a:t>e</a:t>
            </a:r>
            <a:r>
              <a:rPr sz="2100" spc="-25" dirty="0">
                <a:latin typeface="Trebuchet MS"/>
                <a:cs typeface="Trebuchet MS"/>
              </a:rPr>
              <a:t>r</a:t>
            </a:r>
            <a:r>
              <a:rPr sz="2100" spc="114" dirty="0">
                <a:latin typeface="Trebuchet MS"/>
                <a:cs typeface="Trebuchet MS"/>
              </a:rPr>
              <a:t>s</a:t>
            </a:r>
            <a:r>
              <a:rPr sz="2100" spc="-75" dirty="0">
                <a:latin typeface="Trebuchet MS"/>
                <a:cs typeface="Trebuchet MS"/>
              </a:rPr>
              <a:t>i</a:t>
            </a:r>
            <a:r>
              <a:rPr sz="2100" spc="20" dirty="0">
                <a:latin typeface="Trebuchet MS"/>
                <a:cs typeface="Trebuchet MS"/>
              </a:rPr>
              <a:t>h</a:t>
            </a:r>
            <a:r>
              <a:rPr sz="2100" spc="-20" dirty="0">
                <a:latin typeface="Trebuchet MS"/>
                <a:cs typeface="Trebuchet MS"/>
              </a:rPr>
              <a:t>a</a:t>
            </a:r>
            <a:r>
              <a:rPr sz="2100" spc="25" dirty="0">
                <a:latin typeface="Trebuchet MS"/>
                <a:cs typeface="Trebuchet MS"/>
              </a:rPr>
              <a:t>n</a:t>
            </a:r>
            <a:r>
              <a:rPr sz="2100" spc="-155" dirty="0">
                <a:latin typeface="Trebuchet MS"/>
                <a:cs typeface="Trebuchet MS"/>
              </a:rPr>
              <a:t> </a:t>
            </a:r>
            <a:r>
              <a:rPr sz="2100" spc="5" dirty="0">
                <a:latin typeface="Trebuchet MS"/>
                <a:cs typeface="Trebuchet MS"/>
              </a:rPr>
              <a:t>d</a:t>
            </a:r>
            <a:r>
              <a:rPr sz="2100" spc="-20" dirty="0">
                <a:latin typeface="Trebuchet MS"/>
                <a:cs typeface="Trebuchet MS"/>
              </a:rPr>
              <a:t>a</a:t>
            </a:r>
            <a:r>
              <a:rPr sz="2100" spc="10" dirty="0">
                <a:latin typeface="Trebuchet MS"/>
                <a:cs typeface="Trebuchet MS"/>
              </a:rPr>
              <a:t>p</a:t>
            </a:r>
            <a:r>
              <a:rPr sz="2100" spc="-20" dirty="0">
                <a:latin typeface="Trebuchet MS"/>
                <a:cs typeface="Trebuchet MS"/>
              </a:rPr>
              <a:t>a</a:t>
            </a:r>
            <a:r>
              <a:rPr sz="2100" spc="-60" dirty="0">
                <a:latin typeface="Trebuchet MS"/>
                <a:cs typeface="Trebuchet MS"/>
              </a:rPr>
              <a:t>t</a:t>
            </a:r>
            <a:r>
              <a:rPr sz="2100" spc="-155" dirty="0">
                <a:latin typeface="Trebuchet MS"/>
                <a:cs typeface="Trebuchet MS"/>
              </a:rPr>
              <a:t> </a:t>
            </a:r>
            <a:r>
              <a:rPr sz="2100" spc="5" dirty="0">
                <a:latin typeface="Trebuchet MS"/>
                <a:cs typeface="Trebuchet MS"/>
              </a:rPr>
              <a:t>d</a:t>
            </a:r>
            <a:r>
              <a:rPr sz="2100" spc="-75" dirty="0">
                <a:latin typeface="Trebuchet MS"/>
                <a:cs typeface="Trebuchet MS"/>
              </a:rPr>
              <a:t>i</a:t>
            </a:r>
            <a:r>
              <a:rPr sz="2100" spc="-35" dirty="0">
                <a:latin typeface="Trebuchet MS"/>
                <a:cs typeface="Trebuchet MS"/>
              </a:rPr>
              <a:t>c</a:t>
            </a:r>
            <a:r>
              <a:rPr sz="2100" spc="-20" dirty="0">
                <a:latin typeface="Trebuchet MS"/>
                <a:cs typeface="Trebuchet MS"/>
              </a:rPr>
              <a:t>a</a:t>
            </a:r>
            <a:r>
              <a:rPr sz="2100" spc="10" dirty="0">
                <a:latin typeface="Trebuchet MS"/>
                <a:cs typeface="Trebuchet MS"/>
              </a:rPr>
              <a:t>p</a:t>
            </a:r>
            <a:r>
              <a:rPr sz="2100" spc="-20" dirty="0">
                <a:latin typeface="Trebuchet MS"/>
                <a:cs typeface="Trebuchet MS"/>
              </a:rPr>
              <a:t>a</a:t>
            </a:r>
            <a:r>
              <a:rPr sz="2100" spc="-70" dirty="0">
                <a:latin typeface="Trebuchet MS"/>
                <a:cs typeface="Trebuchet MS"/>
              </a:rPr>
              <a:t>i</a:t>
            </a:r>
            <a:r>
              <a:rPr sz="2100" spc="-155" dirty="0">
                <a:latin typeface="Trebuchet MS"/>
                <a:cs typeface="Trebuchet MS"/>
              </a:rPr>
              <a:t> </a:t>
            </a:r>
            <a:r>
              <a:rPr sz="2100" spc="5" dirty="0">
                <a:latin typeface="Trebuchet MS"/>
                <a:cs typeface="Trebuchet MS"/>
              </a:rPr>
              <a:t>d</a:t>
            </a:r>
            <a:r>
              <a:rPr sz="2100" spc="-40" dirty="0">
                <a:latin typeface="Trebuchet MS"/>
                <a:cs typeface="Trebuchet MS"/>
              </a:rPr>
              <a:t>e</a:t>
            </a:r>
            <a:r>
              <a:rPr sz="2100" spc="20" dirty="0">
                <a:latin typeface="Trebuchet MS"/>
                <a:cs typeface="Trebuchet MS"/>
              </a:rPr>
              <a:t>n</a:t>
            </a:r>
            <a:r>
              <a:rPr sz="2100" spc="125" dirty="0">
                <a:latin typeface="Trebuchet MS"/>
                <a:cs typeface="Trebuchet MS"/>
              </a:rPr>
              <a:t>g</a:t>
            </a:r>
            <a:r>
              <a:rPr sz="2100" spc="-20" dirty="0">
                <a:latin typeface="Trebuchet MS"/>
                <a:cs typeface="Trebuchet MS"/>
              </a:rPr>
              <a:t>a</a:t>
            </a:r>
            <a:r>
              <a:rPr sz="2100" spc="25" dirty="0">
                <a:latin typeface="Trebuchet MS"/>
                <a:cs typeface="Trebuchet MS"/>
              </a:rPr>
              <a:t>n</a:t>
            </a:r>
            <a:r>
              <a:rPr sz="2100" spc="-15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a</a:t>
            </a:r>
            <a:r>
              <a:rPr sz="2100" spc="-75" dirty="0">
                <a:latin typeface="Trebuchet MS"/>
                <a:cs typeface="Trebuchet MS"/>
              </a:rPr>
              <a:t>i</a:t>
            </a:r>
            <a:r>
              <a:rPr sz="2100" spc="-20" dirty="0">
                <a:latin typeface="Trebuchet MS"/>
                <a:cs typeface="Trebuchet MS"/>
              </a:rPr>
              <a:t>r</a:t>
            </a:r>
            <a:r>
              <a:rPr sz="2100" spc="-155" dirty="0">
                <a:latin typeface="Trebuchet MS"/>
                <a:cs typeface="Trebuchet MS"/>
              </a:rPr>
              <a:t> </a:t>
            </a:r>
            <a:r>
              <a:rPr sz="2100" spc="5" dirty="0">
                <a:latin typeface="Trebuchet MS"/>
                <a:cs typeface="Trebuchet MS"/>
              </a:rPr>
              <a:t>d</a:t>
            </a:r>
            <a:r>
              <a:rPr sz="2100" spc="-20" dirty="0">
                <a:latin typeface="Trebuchet MS"/>
                <a:cs typeface="Trebuchet MS"/>
              </a:rPr>
              <a:t>a</a:t>
            </a:r>
            <a:r>
              <a:rPr sz="2100" spc="25" dirty="0">
                <a:latin typeface="Trebuchet MS"/>
                <a:cs typeface="Trebuchet MS"/>
              </a:rPr>
              <a:t>n</a:t>
            </a:r>
            <a:r>
              <a:rPr sz="2100" spc="-15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a</a:t>
            </a:r>
            <a:r>
              <a:rPr sz="2100" spc="-65" dirty="0">
                <a:latin typeface="Trebuchet MS"/>
                <a:cs typeface="Trebuchet MS"/>
              </a:rPr>
              <a:t>t</a:t>
            </a:r>
            <a:r>
              <a:rPr sz="2100" spc="-20" dirty="0">
                <a:latin typeface="Trebuchet MS"/>
                <a:cs typeface="Trebuchet MS"/>
              </a:rPr>
              <a:t>a</a:t>
            </a:r>
            <a:r>
              <a:rPr sz="2100" spc="20" dirty="0">
                <a:latin typeface="Trebuchet MS"/>
                <a:cs typeface="Trebuchet MS"/>
              </a:rPr>
              <a:t>u  </a:t>
            </a:r>
            <a:r>
              <a:rPr sz="2100" spc="-30" dirty="0">
                <a:latin typeface="Trebuchet MS"/>
                <a:cs typeface="Trebuchet MS"/>
              </a:rPr>
              <a:t>pelarut </a:t>
            </a:r>
            <a:r>
              <a:rPr sz="2100" spc="-50" dirty="0">
                <a:latin typeface="Trebuchet MS"/>
                <a:cs typeface="Trebuchet MS"/>
              </a:rPr>
              <a:t>lainnya, </a:t>
            </a:r>
            <a:r>
              <a:rPr sz="2100" dirty="0">
                <a:latin typeface="Trebuchet MS"/>
                <a:cs typeface="Trebuchet MS"/>
              </a:rPr>
              <a:t>kondisi </a:t>
            </a:r>
            <a:r>
              <a:rPr sz="2100" spc="-45" dirty="0">
                <a:latin typeface="Trebuchet MS"/>
                <a:cs typeface="Trebuchet MS"/>
              </a:rPr>
              <a:t>ini </a:t>
            </a:r>
            <a:r>
              <a:rPr sz="2100" spc="-20" dirty="0">
                <a:latin typeface="Trebuchet MS"/>
                <a:cs typeface="Trebuchet MS"/>
              </a:rPr>
              <a:t>dapat </a:t>
            </a:r>
            <a:r>
              <a:rPr sz="2100" spc="-40" dirty="0">
                <a:latin typeface="Trebuchet MS"/>
                <a:cs typeface="Trebuchet MS"/>
              </a:rPr>
              <a:t>dilihat </a:t>
            </a:r>
            <a:r>
              <a:rPr sz="2100" spc="-5" dirty="0">
                <a:latin typeface="Trebuchet MS"/>
                <a:cs typeface="Trebuchet MS"/>
              </a:rPr>
              <a:t>secara </a:t>
            </a:r>
            <a:r>
              <a:rPr sz="2100" spc="-620" dirty="0">
                <a:latin typeface="Trebuchet MS"/>
                <a:cs typeface="Trebuchet MS"/>
              </a:rPr>
              <a:t> </a:t>
            </a:r>
            <a:r>
              <a:rPr sz="2100" spc="-5" dirty="0">
                <a:latin typeface="Trebuchet MS"/>
                <a:cs typeface="Trebuchet MS"/>
              </a:rPr>
              <a:t>visual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158" y="7118637"/>
            <a:ext cx="5917565" cy="202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80" dirty="0">
                <a:latin typeface="Trebuchet MS"/>
                <a:cs typeface="Trebuchet MS"/>
              </a:rPr>
              <a:t>S</a:t>
            </a:r>
            <a:r>
              <a:rPr sz="2400" spc="210" dirty="0">
                <a:latin typeface="Trebuchet MS"/>
                <a:cs typeface="Trebuchet MS"/>
              </a:rPr>
              <a:t>A</a:t>
            </a:r>
            <a:r>
              <a:rPr sz="2400" spc="165" dirty="0">
                <a:latin typeface="Trebuchet MS"/>
                <a:cs typeface="Trebuchet MS"/>
              </a:rPr>
              <a:t>N</a:t>
            </a:r>
            <a:r>
              <a:rPr sz="2400" spc="20" dirty="0">
                <a:latin typeface="Trebuchet MS"/>
                <a:cs typeface="Trebuchet MS"/>
              </a:rPr>
              <a:t>I</a:t>
            </a:r>
            <a:r>
              <a:rPr sz="2400" spc="5" dirty="0">
                <a:latin typeface="Trebuchet MS"/>
                <a:cs typeface="Trebuchet MS"/>
              </a:rPr>
              <a:t>T</a:t>
            </a:r>
            <a:r>
              <a:rPr sz="2400" spc="210" dirty="0">
                <a:latin typeface="Trebuchet MS"/>
                <a:cs typeface="Trebuchet MS"/>
              </a:rPr>
              <a:t>A</a:t>
            </a:r>
            <a:r>
              <a:rPr sz="2400" spc="280" dirty="0">
                <a:latin typeface="Trebuchet MS"/>
                <a:cs typeface="Trebuchet MS"/>
              </a:rPr>
              <a:t>S</a:t>
            </a:r>
            <a:r>
              <a:rPr sz="2400" spc="20" dirty="0">
                <a:latin typeface="Trebuchet MS"/>
                <a:cs typeface="Trebuchet MS"/>
              </a:rPr>
              <a:t>I</a:t>
            </a:r>
            <a:r>
              <a:rPr sz="2400" spc="-160" dirty="0">
                <a:latin typeface="Trebuchet MS"/>
                <a:cs typeface="Trebuchet MS"/>
              </a:rPr>
              <a:t> </a:t>
            </a:r>
            <a:r>
              <a:rPr sz="2400" spc="-345" dirty="0">
                <a:latin typeface="Trebuchet MS"/>
                <a:cs typeface="Trebuchet MS"/>
              </a:rPr>
              <a:t>.......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14199"/>
              </a:lnSpc>
              <a:spcBef>
                <a:spcPts val="1350"/>
              </a:spcBef>
            </a:pPr>
            <a:r>
              <a:rPr sz="2100" dirty="0">
                <a:latin typeface="Trebuchet MS"/>
                <a:cs typeface="Trebuchet MS"/>
              </a:rPr>
              <a:t>Berarti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20" dirty="0">
                <a:latin typeface="Trebuchet MS"/>
                <a:cs typeface="Trebuchet MS"/>
              </a:rPr>
              <a:t>bebas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dari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15" dirty="0">
                <a:latin typeface="Trebuchet MS"/>
                <a:cs typeface="Trebuchet MS"/>
              </a:rPr>
              <a:t>bakteri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atau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dapat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berarti</a:t>
            </a:r>
            <a:r>
              <a:rPr sz="2100" spc="-13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juga </a:t>
            </a:r>
            <a:r>
              <a:rPr sz="2100" spc="-20" dirty="0">
                <a:latin typeface="Trebuchet MS"/>
                <a:cs typeface="Trebuchet MS"/>
              </a:rPr>
              <a:t> </a:t>
            </a:r>
            <a:r>
              <a:rPr sz="2100" spc="10" dirty="0">
                <a:latin typeface="Trebuchet MS"/>
                <a:cs typeface="Trebuchet MS"/>
              </a:rPr>
              <a:t>bersih dan </a:t>
            </a:r>
            <a:r>
              <a:rPr sz="2100" spc="-15" dirty="0">
                <a:latin typeface="Trebuchet MS"/>
                <a:cs typeface="Trebuchet MS"/>
              </a:rPr>
              <a:t>tidak </a:t>
            </a:r>
            <a:r>
              <a:rPr sz="2100" spc="15" dirty="0">
                <a:latin typeface="Trebuchet MS"/>
                <a:cs typeface="Trebuchet MS"/>
              </a:rPr>
              <a:t>membahayakan </a:t>
            </a:r>
            <a:r>
              <a:rPr sz="2100" spc="-20" dirty="0">
                <a:latin typeface="Trebuchet MS"/>
                <a:cs typeface="Trebuchet MS"/>
              </a:rPr>
              <a:t>kesehatan. </a:t>
            </a:r>
            <a:r>
              <a:rPr sz="2100" spc="-1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dapat</a:t>
            </a:r>
            <a:r>
              <a:rPr sz="2100" spc="-14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dilakukan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25" dirty="0">
                <a:latin typeface="Trebuchet MS"/>
                <a:cs typeface="Trebuchet MS"/>
              </a:rPr>
              <a:t>dengan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10" dirty="0">
                <a:latin typeface="Trebuchet MS"/>
                <a:cs typeface="Trebuchet MS"/>
              </a:rPr>
              <a:t>sesimfektan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atau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25" dirty="0">
                <a:latin typeface="Trebuchet MS"/>
                <a:cs typeface="Trebuchet MS"/>
              </a:rPr>
              <a:t>dengan </a:t>
            </a:r>
            <a:r>
              <a:rPr sz="2100" spc="-62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sterilisasi.</a:t>
            </a:r>
            <a:endParaRPr sz="21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40127"/>
            <a:ext cx="3037162" cy="842419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4528893" y="2202111"/>
            <a:ext cx="2214880" cy="1776095"/>
            <a:chOff x="14528893" y="2202111"/>
            <a:chExt cx="2214880" cy="1776095"/>
          </a:xfrm>
        </p:grpSpPr>
        <p:sp>
          <p:nvSpPr>
            <p:cNvPr id="7" name="object 7"/>
            <p:cNvSpPr/>
            <p:nvPr/>
          </p:nvSpPr>
          <p:spPr>
            <a:xfrm>
              <a:off x="14837154" y="2202111"/>
              <a:ext cx="1906905" cy="1776095"/>
            </a:xfrm>
            <a:custGeom>
              <a:avLst/>
              <a:gdLst/>
              <a:ahLst/>
              <a:cxnLst/>
              <a:rect l="l" t="t" r="r" b="b"/>
              <a:pathLst>
                <a:path w="1906905" h="1776095">
                  <a:moveTo>
                    <a:pt x="763586" y="1775664"/>
                  </a:moveTo>
                  <a:lnTo>
                    <a:pt x="714338" y="1773971"/>
                  </a:lnTo>
                  <a:lnTo>
                    <a:pt x="667080" y="1769775"/>
                  </a:lnTo>
                  <a:lnTo>
                    <a:pt x="622117" y="1762954"/>
                  </a:lnTo>
                  <a:lnTo>
                    <a:pt x="570901" y="1750487"/>
                  </a:lnTo>
                  <a:lnTo>
                    <a:pt x="522970" y="1733163"/>
                  </a:lnTo>
                  <a:lnTo>
                    <a:pt x="478144" y="1711414"/>
                  </a:lnTo>
                  <a:lnTo>
                    <a:pt x="436248" y="1685675"/>
                  </a:lnTo>
                  <a:lnTo>
                    <a:pt x="397102" y="1656378"/>
                  </a:lnTo>
                  <a:lnTo>
                    <a:pt x="360529" y="1623958"/>
                  </a:lnTo>
                  <a:lnTo>
                    <a:pt x="326351" y="1588848"/>
                  </a:lnTo>
                  <a:lnTo>
                    <a:pt x="294390" y="1551481"/>
                  </a:lnTo>
                  <a:lnTo>
                    <a:pt x="264469" y="1512290"/>
                  </a:lnTo>
                  <a:lnTo>
                    <a:pt x="236410" y="1471710"/>
                  </a:lnTo>
                  <a:lnTo>
                    <a:pt x="210035" y="1430173"/>
                  </a:lnTo>
                  <a:lnTo>
                    <a:pt x="185166" y="1388113"/>
                  </a:lnTo>
                  <a:lnTo>
                    <a:pt x="161625" y="1345964"/>
                  </a:lnTo>
                  <a:lnTo>
                    <a:pt x="139236" y="1304159"/>
                  </a:lnTo>
                  <a:lnTo>
                    <a:pt x="117818" y="1263131"/>
                  </a:lnTo>
                  <a:lnTo>
                    <a:pt x="97196" y="1223315"/>
                  </a:lnTo>
                  <a:lnTo>
                    <a:pt x="77191" y="1185142"/>
                  </a:lnTo>
                  <a:lnTo>
                    <a:pt x="57626" y="1149048"/>
                  </a:lnTo>
                  <a:lnTo>
                    <a:pt x="38322" y="1115465"/>
                  </a:lnTo>
                  <a:lnTo>
                    <a:pt x="0" y="934157"/>
                  </a:lnTo>
                  <a:lnTo>
                    <a:pt x="34448" y="734011"/>
                  </a:lnTo>
                  <a:lnTo>
                    <a:pt x="91735" y="572082"/>
                  </a:lnTo>
                  <a:lnTo>
                    <a:pt x="121927" y="505427"/>
                  </a:lnTo>
                  <a:lnTo>
                    <a:pt x="172032" y="456494"/>
                  </a:lnTo>
                  <a:lnTo>
                    <a:pt x="221588" y="410253"/>
                  </a:lnTo>
                  <a:lnTo>
                    <a:pt x="270594" y="366673"/>
                  </a:lnTo>
                  <a:lnTo>
                    <a:pt x="319050" y="325720"/>
                  </a:lnTo>
                  <a:lnTo>
                    <a:pt x="366954" y="287362"/>
                  </a:lnTo>
                  <a:lnTo>
                    <a:pt x="414308" y="251567"/>
                  </a:lnTo>
                  <a:lnTo>
                    <a:pt x="461110" y="218301"/>
                  </a:lnTo>
                  <a:lnTo>
                    <a:pt x="507359" y="187533"/>
                  </a:lnTo>
                  <a:lnTo>
                    <a:pt x="553055" y="159230"/>
                  </a:lnTo>
                  <a:lnTo>
                    <a:pt x="598198" y="133359"/>
                  </a:lnTo>
                  <a:lnTo>
                    <a:pt x="642786" y="109888"/>
                  </a:lnTo>
                  <a:lnTo>
                    <a:pt x="686820" y="88783"/>
                  </a:lnTo>
                  <a:lnTo>
                    <a:pt x="730299" y="70014"/>
                  </a:lnTo>
                  <a:lnTo>
                    <a:pt x="773222" y="53547"/>
                  </a:lnTo>
                  <a:lnTo>
                    <a:pt x="815589" y="39349"/>
                  </a:lnTo>
                  <a:lnTo>
                    <a:pt x="857399" y="27388"/>
                  </a:lnTo>
                  <a:lnTo>
                    <a:pt x="898652" y="17631"/>
                  </a:lnTo>
                  <a:lnTo>
                    <a:pt x="939347" y="10047"/>
                  </a:lnTo>
                  <a:lnTo>
                    <a:pt x="979484" y="4602"/>
                  </a:lnTo>
                  <a:lnTo>
                    <a:pt x="1019061" y="1264"/>
                  </a:lnTo>
                  <a:lnTo>
                    <a:pt x="1058079" y="0"/>
                  </a:lnTo>
                  <a:lnTo>
                    <a:pt x="1096538" y="777"/>
                  </a:lnTo>
                  <a:lnTo>
                    <a:pt x="1171772" y="8328"/>
                  </a:lnTo>
                  <a:lnTo>
                    <a:pt x="1244759" y="23654"/>
                  </a:lnTo>
                  <a:lnTo>
                    <a:pt x="1315496" y="46497"/>
                  </a:lnTo>
                  <a:lnTo>
                    <a:pt x="1383978" y="76595"/>
                  </a:lnTo>
                  <a:lnTo>
                    <a:pt x="1450200" y="113689"/>
                  </a:lnTo>
                  <a:lnTo>
                    <a:pt x="1482462" y="134778"/>
                  </a:lnTo>
                  <a:lnTo>
                    <a:pt x="1514158" y="157518"/>
                  </a:lnTo>
                  <a:lnTo>
                    <a:pt x="1545287" y="181876"/>
                  </a:lnTo>
                  <a:lnTo>
                    <a:pt x="1575848" y="207821"/>
                  </a:lnTo>
                  <a:lnTo>
                    <a:pt x="1605842" y="235319"/>
                  </a:lnTo>
                  <a:lnTo>
                    <a:pt x="1635266" y="264338"/>
                  </a:lnTo>
                  <a:lnTo>
                    <a:pt x="1664121" y="294845"/>
                  </a:lnTo>
                  <a:lnTo>
                    <a:pt x="1692407" y="326809"/>
                  </a:lnTo>
                  <a:lnTo>
                    <a:pt x="1731591" y="375587"/>
                  </a:lnTo>
                  <a:lnTo>
                    <a:pt x="1766295" y="425000"/>
                  </a:lnTo>
                  <a:lnTo>
                    <a:pt x="1796698" y="474912"/>
                  </a:lnTo>
                  <a:lnTo>
                    <a:pt x="1822977" y="525187"/>
                  </a:lnTo>
                  <a:lnTo>
                    <a:pt x="1845309" y="575689"/>
                  </a:lnTo>
                  <a:lnTo>
                    <a:pt x="1863873" y="626282"/>
                  </a:lnTo>
                  <a:lnTo>
                    <a:pt x="1878844" y="676830"/>
                  </a:lnTo>
                  <a:lnTo>
                    <a:pt x="1890402" y="727197"/>
                  </a:lnTo>
                  <a:lnTo>
                    <a:pt x="1898724" y="777248"/>
                  </a:lnTo>
                  <a:lnTo>
                    <a:pt x="1903986" y="826847"/>
                  </a:lnTo>
                  <a:lnTo>
                    <a:pt x="1906368" y="875857"/>
                  </a:lnTo>
                  <a:lnTo>
                    <a:pt x="1906045" y="924142"/>
                  </a:lnTo>
                  <a:lnTo>
                    <a:pt x="1903196" y="971568"/>
                  </a:lnTo>
                  <a:lnTo>
                    <a:pt x="1897998" y="1017997"/>
                  </a:lnTo>
                  <a:lnTo>
                    <a:pt x="1890629" y="1063294"/>
                  </a:lnTo>
                  <a:lnTo>
                    <a:pt x="1881266" y="1107324"/>
                  </a:lnTo>
                  <a:lnTo>
                    <a:pt x="1870086" y="1149950"/>
                  </a:lnTo>
                  <a:lnTo>
                    <a:pt x="1857268" y="1191036"/>
                  </a:lnTo>
                  <a:lnTo>
                    <a:pt x="1842989" y="1230446"/>
                  </a:lnTo>
                  <a:lnTo>
                    <a:pt x="1827426" y="1268045"/>
                  </a:lnTo>
                  <a:lnTo>
                    <a:pt x="1810757" y="1303696"/>
                  </a:lnTo>
                  <a:lnTo>
                    <a:pt x="1774810" y="1368613"/>
                  </a:lnTo>
                  <a:lnTo>
                    <a:pt x="1736568" y="1424110"/>
                  </a:lnTo>
                  <a:lnTo>
                    <a:pt x="1697452" y="1469099"/>
                  </a:lnTo>
                  <a:lnTo>
                    <a:pt x="1643170" y="1515208"/>
                  </a:lnTo>
                  <a:lnTo>
                    <a:pt x="1610181" y="1537998"/>
                  </a:lnTo>
                  <a:lnTo>
                    <a:pt x="1573699" y="1560451"/>
                  </a:lnTo>
                  <a:lnTo>
                    <a:pt x="1534030" y="1582447"/>
                  </a:lnTo>
                  <a:lnTo>
                    <a:pt x="1491478" y="1603866"/>
                  </a:lnTo>
                  <a:lnTo>
                    <a:pt x="1446347" y="1624587"/>
                  </a:lnTo>
                  <a:lnTo>
                    <a:pt x="1398942" y="1644490"/>
                  </a:lnTo>
                  <a:lnTo>
                    <a:pt x="1349568" y="1663453"/>
                  </a:lnTo>
                  <a:lnTo>
                    <a:pt x="1298529" y="1681358"/>
                  </a:lnTo>
                  <a:lnTo>
                    <a:pt x="1246130" y="1698083"/>
                  </a:lnTo>
                  <a:lnTo>
                    <a:pt x="1192675" y="1713508"/>
                  </a:lnTo>
                  <a:lnTo>
                    <a:pt x="1138469" y="1727513"/>
                  </a:lnTo>
                  <a:lnTo>
                    <a:pt x="1083817" y="1739977"/>
                  </a:lnTo>
                  <a:lnTo>
                    <a:pt x="1029023" y="1750780"/>
                  </a:lnTo>
                  <a:lnTo>
                    <a:pt x="974392" y="1759802"/>
                  </a:lnTo>
                  <a:lnTo>
                    <a:pt x="920228" y="1766921"/>
                  </a:lnTo>
                  <a:lnTo>
                    <a:pt x="866836" y="1772018"/>
                  </a:lnTo>
                  <a:lnTo>
                    <a:pt x="814521" y="1774973"/>
                  </a:lnTo>
                  <a:lnTo>
                    <a:pt x="763586" y="1775664"/>
                  </a:lnTo>
                  <a:close/>
                </a:path>
              </a:pathLst>
            </a:custGeom>
            <a:solidFill>
              <a:srgbClr val="C6D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28893" y="2552074"/>
              <a:ext cx="822960" cy="881380"/>
            </a:xfrm>
            <a:custGeom>
              <a:avLst/>
              <a:gdLst/>
              <a:ahLst/>
              <a:cxnLst/>
              <a:rect l="l" t="t" r="r" b="b"/>
              <a:pathLst>
                <a:path w="822959" h="881379">
                  <a:moveTo>
                    <a:pt x="272389" y="322270"/>
                  </a:moveTo>
                  <a:lnTo>
                    <a:pt x="178572" y="301772"/>
                  </a:lnTo>
                  <a:lnTo>
                    <a:pt x="132726" y="284691"/>
                  </a:lnTo>
                  <a:lnTo>
                    <a:pt x="99764" y="264359"/>
                  </a:lnTo>
                  <a:lnTo>
                    <a:pt x="66348" y="199934"/>
                  </a:lnTo>
                  <a:lnTo>
                    <a:pt x="62821" y="148839"/>
                  </a:lnTo>
                  <a:lnTo>
                    <a:pt x="66034" y="80487"/>
                  </a:lnTo>
                  <a:lnTo>
                    <a:pt x="72817" y="67911"/>
                  </a:lnTo>
                  <a:lnTo>
                    <a:pt x="98523" y="40243"/>
                  </a:lnTo>
                  <a:lnTo>
                    <a:pt x="151186" y="12576"/>
                  </a:lnTo>
                  <a:lnTo>
                    <a:pt x="238839" y="0"/>
                  </a:lnTo>
                  <a:lnTo>
                    <a:pt x="269708" y="6085"/>
                  </a:lnTo>
                  <a:lnTo>
                    <a:pt x="317230" y="48477"/>
                  </a:lnTo>
                  <a:lnTo>
                    <a:pt x="344985" y="117167"/>
                  </a:lnTo>
                  <a:lnTo>
                    <a:pt x="351145" y="156128"/>
                  </a:lnTo>
                  <a:lnTo>
                    <a:pt x="351998" y="195367"/>
                  </a:lnTo>
                  <a:lnTo>
                    <a:pt x="347422" y="232784"/>
                  </a:lnTo>
                  <a:lnTo>
                    <a:pt x="337295" y="266283"/>
                  </a:lnTo>
                  <a:lnTo>
                    <a:pt x="321495" y="293762"/>
                  </a:lnTo>
                  <a:lnTo>
                    <a:pt x="299900" y="313125"/>
                  </a:lnTo>
                  <a:lnTo>
                    <a:pt x="272389" y="322270"/>
                  </a:lnTo>
                  <a:close/>
                </a:path>
                <a:path w="822959" h="881379">
                  <a:moveTo>
                    <a:pt x="642907" y="761468"/>
                  </a:moveTo>
                  <a:lnTo>
                    <a:pt x="588714" y="744770"/>
                  </a:lnTo>
                  <a:lnTo>
                    <a:pt x="539706" y="661886"/>
                  </a:lnTo>
                  <a:lnTo>
                    <a:pt x="520902" y="616460"/>
                  </a:lnTo>
                  <a:lnTo>
                    <a:pt x="513248" y="578236"/>
                  </a:lnTo>
                  <a:lnTo>
                    <a:pt x="518242" y="543750"/>
                  </a:lnTo>
                  <a:lnTo>
                    <a:pt x="537385" y="509537"/>
                  </a:lnTo>
                  <a:lnTo>
                    <a:pt x="572174" y="472135"/>
                  </a:lnTo>
                  <a:lnTo>
                    <a:pt x="624110" y="428080"/>
                  </a:lnTo>
                  <a:lnTo>
                    <a:pt x="637920" y="424507"/>
                  </a:lnTo>
                  <a:lnTo>
                    <a:pt x="675633" y="424607"/>
                  </a:lnTo>
                  <a:lnTo>
                    <a:pt x="731670" y="444607"/>
                  </a:lnTo>
                  <a:lnTo>
                    <a:pt x="800456" y="500732"/>
                  </a:lnTo>
                  <a:lnTo>
                    <a:pt x="817015" y="527652"/>
                  </a:lnTo>
                  <a:lnTo>
                    <a:pt x="822545" y="558420"/>
                  </a:lnTo>
                  <a:lnTo>
                    <a:pt x="818490" y="591521"/>
                  </a:lnTo>
                  <a:lnTo>
                    <a:pt x="787394" y="658674"/>
                  </a:lnTo>
                  <a:lnTo>
                    <a:pt x="763239" y="689698"/>
                  </a:lnTo>
                  <a:lnTo>
                    <a:pt x="735270" y="717003"/>
                  </a:lnTo>
                  <a:lnTo>
                    <a:pt x="673661" y="754402"/>
                  </a:lnTo>
                  <a:lnTo>
                    <a:pt x="642907" y="761468"/>
                  </a:lnTo>
                  <a:close/>
                </a:path>
                <a:path w="822959" h="881379">
                  <a:moveTo>
                    <a:pt x="71762" y="880905"/>
                  </a:moveTo>
                  <a:lnTo>
                    <a:pt x="29915" y="848325"/>
                  </a:lnTo>
                  <a:lnTo>
                    <a:pt x="12695" y="801518"/>
                  </a:lnTo>
                  <a:lnTo>
                    <a:pt x="2637" y="754460"/>
                  </a:lnTo>
                  <a:lnTo>
                    <a:pt x="0" y="708571"/>
                  </a:lnTo>
                  <a:lnTo>
                    <a:pt x="5039" y="665269"/>
                  </a:lnTo>
                  <a:lnTo>
                    <a:pt x="18012" y="625974"/>
                  </a:lnTo>
                  <a:lnTo>
                    <a:pt x="39177" y="592105"/>
                  </a:lnTo>
                  <a:lnTo>
                    <a:pt x="68791" y="565080"/>
                  </a:lnTo>
                  <a:lnTo>
                    <a:pt x="107111" y="546318"/>
                  </a:lnTo>
                  <a:lnTo>
                    <a:pt x="152486" y="533603"/>
                  </a:lnTo>
                  <a:lnTo>
                    <a:pt x="180214" y="532679"/>
                  </a:lnTo>
                  <a:lnTo>
                    <a:pt x="197674" y="542757"/>
                  </a:lnTo>
                  <a:lnTo>
                    <a:pt x="212242" y="563044"/>
                  </a:lnTo>
                  <a:lnTo>
                    <a:pt x="231295" y="592748"/>
                  </a:lnTo>
                  <a:lnTo>
                    <a:pt x="262210" y="631080"/>
                  </a:lnTo>
                  <a:lnTo>
                    <a:pt x="275209" y="655513"/>
                  </a:lnTo>
                  <a:lnTo>
                    <a:pt x="276135" y="685160"/>
                  </a:lnTo>
                  <a:lnTo>
                    <a:pt x="266847" y="718111"/>
                  </a:lnTo>
                  <a:lnTo>
                    <a:pt x="249200" y="752457"/>
                  </a:lnTo>
                  <a:lnTo>
                    <a:pt x="225051" y="786289"/>
                  </a:lnTo>
                  <a:lnTo>
                    <a:pt x="196257" y="817697"/>
                  </a:lnTo>
                  <a:lnTo>
                    <a:pt x="164675" y="844772"/>
                  </a:lnTo>
                  <a:lnTo>
                    <a:pt x="132160" y="865604"/>
                  </a:lnTo>
                  <a:lnTo>
                    <a:pt x="100571" y="878285"/>
                  </a:lnTo>
                  <a:lnTo>
                    <a:pt x="71762" y="880905"/>
                  </a:lnTo>
                  <a:close/>
                </a:path>
              </a:pathLst>
            </a:custGeom>
            <a:solidFill>
              <a:srgbClr val="EC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960308" y="4632103"/>
            <a:ext cx="5841365" cy="239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5" dirty="0">
                <a:latin typeface="Trebuchet MS"/>
                <a:cs typeface="Trebuchet MS"/>
              </a:rPr>
              <a:t>HYGENE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345" dirty="0">
                <a:latin typeface="Trebuchet MS"/>
                <a:cs typeface="Trebuchet MS"/>
              </a:rPr>
              <a:t>......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14199"/>
              </a:lnSpc>
              <a:spcBef>
                <a:spcPts val="1350"/>
              </a:spcBef>
            </a:pPr>
            <a:r>
              <a:rPr sz="2100" spc="-25" dirty="0">
                <a:latin typeface="Trebuchet MS"/>
                <a:cs typeface="Trebuchet MS"/>
              </a:rPr>
              <a:t>berarti </a:t>
            </a:r>
            <a:r>
              <a:rPr sz="2100" spc="5" dirty="0">
                <a:latin typeface="Trebuchet MS"/>
                <a:cs typeface="Trebuchet MS"/>
              </a:rPr>
              <a:t>praktek </a:t>
            </a:r>
            <a:r>
              <a:rPr sz="2100" spc="-10" dirty="0">
                <a:latin typeface="Trebuchet MS"/>
                <a:cs typeface="Trebuchet MS"/>
              </a:rPr>
              <a:t>dalam </a:t>
            </a:r>
            <a:r>
              <a:rPr sz="2100" spc="-15" dirty="0">
                <a:latin typeface="Trebuchet MS"/>
                <a:cs typeface="Trebuchet MS"/>
              </a:rPr>
              <a:t>menjaga </a:t>
            </a:r>
            <a:r>
              <a:rPr sz="2100" spc="10" dirty="0">
                <a:latin typeface="Trebuchet MS"/>
                <a:cs typeface="Trebuchet MS"/>
              </a:rPr>
              <a:t>kebersihan </a:t>
            </a:r>
            <a:r>
              <a:rPr sz="2100" dirty="0">
                <a:latin typeface="Trebuchet MS"/>
                <a:cs typeface="Trebuchet MS"/>
              </a:rPr>
              <a:t>pada </a:t>
            </a:r>
            <a:r>
              <a:rPr sz="2100" spc="-620" dirty="0">
                <a:latin typeface="Trebuchet MS"/>
                <a:cs typeface="Trebuchet MS"/>
              </a:rPr>
              <a:t> </a:t>
            </a:r>
            <a:r>
              <a:rPr sz="2100" spc="35" dirty="0">
                <a:latin typeface="Trebuchet MS"/>
                <a:cs typeface="Trebuchet MS"/>
              </a:rPr>
              <a:t>orang </a:t>
            </a:r>
            <a:r>
              <a:rPr sz="2100" spc="10" dirty="0">
                <a:latin typeface="Trebuchet MS"/>
                <a:cs typeface="Trebuchet MS"/>
              </a:rPr>
              <a:t>dan </a:t>
            </a:r>
            <a:r>
              <a:rPr sz="2100" spc="25" dirty="0">
                <a:latin typeface="Trebuchet MS"/>
                <a:cs typeface="Trebuchet MS"/>
              </a:rPr>
              <a:t>lingkungannya agar </a:t>
            </a:r>
            <a:r>
              <a:rPr sz="2100" spc="-15" dirty="0">
                <a:latin typeface="Trebuchet MS"/>
                <a:cs typeface="Trebuchet MS"/>
              </a:rPr>
              <a:t>tidak </a:t>
            </a:r>
            <a:r>
              <a:rPr sz="2100" spc="-5" dirty="0">
                <a:latin typeface="Trebuchet MS"/>
                <a:cs typeface="Trebuchet MS"/>
              </a:rPr>
              <a:t>terkena </a:t>
            </a:r>
            <a:r>
              <a:rPr sz="2100" dirty="0">
                <a:latin typeface="Trebuchet MS"/>
                <a:cs typeface="Trebuchet MS"/>
              </a:rPr>
              <a:t> </a:t>
            </a:r>
            <a:r>
              <a:rPr sz="2100" spc="5" dirty="0">
                <a:latin typeface="Trebuchet MS"/>
                <a:cs typeface="Trebuchet MS"/>
              </a:rPr>
              <a:t>p</a:t>
            </a:r>
            <a:r>
              <a:rPr sz="2100" spc="-25" dirty="0">
                <a:latin typeface="Trebuchet MS"/>
                <a:cs typeface="Trebuchet MS"/>
              </a:rPr>
              <a:t>e</a:t>
            </a:r>
            <a:r>
              <a:rPr sz="2100" spc="25" dirty="0">
                <a:latin typeface="Trebuchet MS"/>
                <a:cs typeface="Trebuchet MS"/>
              </a:rPr>
              <a:t>n</a:t>
            </a:r>
            <a:r>
              <a:rPr sz="2100" spc="70" dirty="0">
                <a:latin typeface="Trebuchet MS"/>
                <a:cs typeface="Trebuchet MS"/>
              </a:rPr>
              <a:t>y</a:t>
            </a:r>
            <a:r>
              <a:rPr sz="2100" spc="-5" dirty="0">
                <a:latin typeface="Trebuchet MS"/>
                <a:cs typeface="Trebuchet MS"/>
              </a:rPr>
              <a:t>a</a:t>
            </a:r>
            <a:r>
              <a:rPr sz="2100" spc="50" dirty="0">
                <a:latin typeface="Trebuchet MS"/>
                <a:cs typeface="Trebuchet MS"/>
              </a:rPr>
              <a:t>k</a:t>
            </a:r>
            <a:r>
              <a:rPr sz="2100" spc="-75" dirty="0">
                <a:latin typeface="Trebuchet MS"/>
                <a:cs typeface="Trebuchet MS"/>
              </a:rPr>
              <a:t>i</a:t>
            </a:r>
            <a:r>
              <a:rPr sz="2100" spc="-50" dirty="0">
                <a:latin typeface="Trebuchet MS"/>
                <a:cs typeface="Trebuchet MS"/>
              </a:rPr>
              <a:t>t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5" dirty="0">
                <a:latin typeface="Trebuchet MS"/>
                <a:cs typeface="Trebuchet MS"/>
              </a:rPr>
              <a:t>d</a:t>
            </a:r>
            <a:r>
              <a:rPr sz="2100" spc="-5" dirty="0">
                <a:latin typeface="Trebuchet MS"/>
                <a:cs typeface="Trebuchet MS"/>
              </a:rPr>
              <a:t>a</a:t>
            </a:r>
            <a:r>
              <a:rPr sz="2100" spc="30" dirty="0">
                <a:latin typeface="Trebuchet MS"/>
                <a:cs typeface="Trebuchet MS"/>
              </a:rPr>
              <a:t>n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-245" dirty="0">
                <a:latin typeface="Trebuchet MS"/>
                <a:cs typeface="Trebuchet MS"/>
              </a:rPr>
              <a:t>j</a:t>
            </a:r>
            <a:r>
              <a:rPr sz="2100" spc="25" dirty="0">
                <a:latin typeface="Trebuchet MS"/>
                <a:cs typeface="Trebuchet MS"/>
              </a:rPr>
              <a:t>u</a:t>
            </a:r>
            <a:r>
              <a:rPr sz="2100" spc="120" dirty="0">
                <a:latin typeface="Trebuchet MS"/>
                <a:cs typeface="Trebuchet MS"/>
              </a:rPr>
              <a:t>g</a:t>
            </a:r>
            <a:r>
              <a:rPr sz="2100" dirty="0">
                <a:latin typeface="Trebuchet MS"/>
                <a:cs typeface="Trebuchet MS"/>
              </a:rPr>
              <a:t>a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25" dirty="0">
                <a:latin typeface="Trebuchet MS"/>
                <a:cs typeface="Trebuchet MS"/>
              </a:rPr>
              <a:t>un</a:t>
            </a:r>
            <a:r>
              <a:rPr sz="2100" spc="-55" dirty="0">
                <a:latin typeface="Trebuchet MS"/>
                <a:cs typeface="Trebuchet MS"/>
              </a:rPr>
              <a:t>t</a:t>
            </a:r>
            <a:r>
              <a:rPr sz="2100" spc="25" dirty="0">
                <a:latin typeface="Trebuchet MS"/>
                <a:cs typeface="Trebuchet MS"/>
              </a:rPr>
              <a:t>u</a:t>
            </a:r>
            <a:r>
              <a:rPr sz="2100" spc="55" dirty="0">
                <a:latin typeface="Trebuchet MS"/>
                <a:cs typeface="Trebuchet MS"/>
              </a:rPr>
              <a:t>k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25" dirty="0">
                <a:latin typeface="Trebuchet MS"/>
                <a:cs typeface="Trebuchet MS"/>
              </a:rPr>
              <a:t>m</a:t>
            </a:r>
            <a:r>
              <a:rPr sz="2100" spc="-25" dirty="0">
                <a:latin typeface="Trebuchet MS"/>
                <a:cs typeface="Trebuchet MS"/>
              </a:rPr>
              <a:t>e</a:t>
            </a:r>
            <a:r>
              <a:rPr sz="2100" spc="25" dirty="0">
                <a:latin typeface="Trebuchet MS"/>
                <a:cs typeface="Trebuchet MS"/>
              </a:rPr>
              <a:t>n</a:t>
            </a:r>
            <a:r>
              <a:rPr sz="2100" spc="5" dirty="0">
                <a:latin typeface="Trebuchet MS"/>
                <a:cs typeface="Trebuchet MS"/>
              </a:rPr>
              <a:t>c</a:t>
            </a:r>
            <a:r>
              <a:rPr sz="2100" spc="-25" dirty="0">
                <a:latin typeface="Trebuchet MS"/>
                <a:cs typeface="Trebuchet MS"/>
              </a:rPr>
              <a:t>e</a:t>
            </a:r>
            <a:r>
              <a:rPr sz="2100" spc="120" dirty="0">
                <a:latin typeface="Trebuchet MS"/>
                <a:cs typeface="Trebuchet MS"/>
              </a:rPr>
              <a:t>g</a:t>
            </a:r>
            <a:r>
              <a:rPr sz="2100" spc="-5" dirty="0">
                <a:latin typeface="Trebuchet MS"/>
                <a:cs typeface="Trebuchet MS"/>
              </a:rPr>
              <a:t>a</a:t>
            </a:r>
            <a:r>
              <a:rPr sz="2100" spc="30" dirty="0">
                <a:latin typeface="Trebuchet MS"/>
                <a:cs typeface="Trebuchet MS"/>
              </a:rPr>
              <a:t>h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50" dirty="0">
                <a:latin typeface="Trebuchet MS"/>
                <a:cs typeface="Trebuchet MS"/>
              </a:rPr>
              <a:t>k</a:t>
            </a:r>
            <a:r>
              <a:rPr sz="2100" spc="35" dirty="0">
                <a:latin typeface="Trebuchet MS"/>
                <a:cs typeface="Trebuchet MS"/>
              </a:rPr>
              <a:t>o</a:t>
            </a:r>
            <a:r>
              <a:rPr sz="2100" spc="25" dirty="0">
                <a:latin typeface="Trebuchet MS"/>
                <a:cs typeface="Trebuchet MS"/>
              </a:rPr>
              <a:t>n</a:t>
            </a:r>
            <a:r>
              <a:rPr sz="2100" spc="-55" dirty="0">
                <a:latin typeface="Trebuchet MS"/>
                <a:cs typeface="Trebuchet MS"/>
              </a:rPr>
              <a:t>t</a:t>
            </a:r>
            <a:r>
              <a:rPr sz="2100" spc="-5" dirty="0">
                <a:latin typeface="Trebuchet MS"/>
                <a:cs typeface="Trebuchet MS"/>
              </a:rPr>
              <a:t>a</a:t>
            </a:r>
            <a:r>
              <a:rPr sz="2100" spc="25" dirty="0">
                <a:latin typeface="Trebuchet MS"/>
                <a:cs typeface="Trebuchet MS"/>
              </a:rPr>
              <a:t>m</a:t>
            </a:r>
            <a:r>
              <a:rPr sz="2100" spc="-75" dirty="0">
                <a:latin typeface="Trebuchet MS"/>
                <a:cs typeface="Trebuchet MS"/>
              </a:rPr>
              <a:t>i</a:t>
            </a:r>
            <a:r>
              <a:rPr sz="2100" spc="25" dirty="0">
                <a:latin typeface="Trebuchet MS"/>
                <a:cs typeface="Trebuchet MS"/>
              </a:rPr>
              <a:t>n</a:t>
            </a:r>
            <a:r>
              <a:rPr sz="2100" spc="-5" dirty="0">
                <a:latin typeface="Trebuchet MS"/>
                <a:cs typeface="Trebuchet MS"/>
              </a:rPr>
              <a:t>a</a:t>
            </a:r>
            <a:r>
              <a:rPr sz="2100" spc="125" dirty="0">
                <a:latin typeface="Trebuchet MS"/>
                <a:cs typeface="Trebuchet MS"/>
              </a:rPr>
              <a:t>s</a:t>
            </a:r>
            <a:r>
              <a:rPr sz="2100" spc="-70" dirty="0">
                <a:latin typeface="Trebuchet MS"/>
                <a:cs typeface="Trebuchet MS"/>
              </a:rPr>
              <a:t>i  </a:t>
            </a:r>
            <a:r>
              <a:rPr sz="2100" spc="5" dirty="0">
                <a:latin typeface="Trebuchet MS"/>
                <a:cs typeface="Trebuchet MS"/>
              </a:rPr>
              <a:t>p</a:t>
            </a:r>
            <a:r>
              <a:rPr sz="2100" spc="-5" dirty="0">
                <a:latin typeface="Trebuchet MS"/>
                <a:cs typeface="Trebuchet MS"/>
              </a:rPr>
              <a:t>r</a:t>
            </a:r>
            <a:r>
              <a:rPr sz="2100" spc="35" dirty="0">
                <a:latin typeface="Trebuchet MS"/>
                <a:cs typeface="Trebuchet MS"/>
              </a:rPr>
              <a:t>o</a:t>
            </a:r>
            <a:r>
              <a:rPr sz="2100" spc="5" dirty="0">
                <a:latin typeface="Trebuchet MS"/>
                <a:cs typeface="Trebuchet MS"/>
              </a:rPr>
              <a:t>d</a:t>
            </a:r>
            <a:r>
              <a:rPr sz="2100" spc="25" dirty="0">
                <a:latin typeface="Trebuchet MS"/>
                <a:cs typeface="Trebuchet MS"/>
              </a:rPr>
              <a:t>u</a:t>
            </a:r>
            <a:r>
              <a:rPr sz="2100" spc="55" dirty="0">
                <a:latin typeface="Trebuchet MS"/>
                <a:cs typeface="Trebuchet MS"/>
              </a:rPr>
              <a:t>k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5" dirty="0">
                <a:latin typeface="Trebuchet MS"/>
                <a:cs typeface="Trebuchet MS"/>
              </a:rPr>
              <a:t>d</a:t>
            </a:r>
            <a:r>
              <a:rPr sz="2100" spc="-5" dirty="0">
                <a:latin typeface="Trebuchet MS"/>
                <a:cs typeface="Trebuchet MS"/>
              </a:rPr>
              <a:t>ar</a:t>
            </a:r>
            <a:r>
              <a:rPr sz="2100" spc="-70" dirty="0">
                <a:latin typeface="Trebuchet MS"/>
                <a:cs typeface="Trebuchet MS"/>
              </a:rPr>
              <a:t>i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35" dirty="0">
                <a:latin typeface="Trebuchet MS"/>
                <a:cs typeface="Trebuchet MS"/>
              </a:rPr>
              <a:t>o</a:t>
            </a:r>
            <a:r>
              <a:rPr sz="2100" spc="-5" dirty="0">
                <a:latin typeface="Trebuchet MS"/>
                <a:cs typeface="Trebuchet MS"/>
              </a:rPr>
              <a:t>ra</a:t>
            </a:r>
            <a:r>
              <a:rPr sz="2100" spc="25" dirty="0">
                <a:latin typeface="Trebuchet MS"/>
                <a:cs typeface="Trebuchet MS"/>
              </a:rPr>
              <a:t>n</a:t>
            </a:r>
            <a:r>
              <a:rPr sz="2100" spc="125" dirty="0">
                <a:latin typeface="Trebuchet MS"/>
                <a:cs typeface="Trebuchet MS"/>
              </a:rPr>
              <a:t>g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70" dirty="0">
                <a:latin typeface="Trebuchet MS"/>
                <a:cs typeface="Trebuchet MS"/>
              </a:rPr>
              <a:t>y</a:t>
            </a:r>
            <a:r>
              <a:rPr sz="2100" spc="-5" dirty="0">
                <a:latin typeface="Trebuchet MS"/>
                <a:cs typeface="Trebuchet MS"/>
              </a:rPr>
              <a:t>a</a:t>
            </a:r>
            <a:r>
              <a:rPr sz="2100" spc="25" dirty="0">
                <a:latin typeface="Trebuchet MS"/>
                <a:cs typeface="Trebuchet MS"/>
              </a:rPr>
              <a:t>n</a:t>
            </a:r>
            <a:r>
              <a:rPr sz="2100" spc="125" dirty="0">
                <a:latin typeface="Trebuchet MS"/>
                <a:cs typeface="Trebuchet MS"/>
              </a:rPr>
              <a:t>g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125" dirty="0">
                <a:latin typeface="Trebuchet MS"/>
                <a:cs typeface="Trebuchet MS"/>
              </a:rPr>
              <a:t>s</a:t>
            </a:r>
            <a:r>
              <a:rPr sz="2100" spc="-5" dirty="0">
                <a:latin typeface="Trebuchet MS"/>
                <a:cs typeface="Trebuchet MS"/>
              </a:rPr>
              <a:t>a</a:t>
            </a:r>
            <a:r>
              <a:rPr sz="2100" spc="50" dirty="0">
                <a:latin typeface="Trebuchet MS"/>
                <a:cs typeface="Trebuchet MS"/>
              </a:rPr>
              <a:t>k</a:t>
            </a:r>
            <a:r>
              <a:rPr sz="2100" spc="-75" dirty="0">
                <a:latin typeface="Trebuchet MS"/>
                <a:cs typeface="Trebuchet MS"/>
              </a:rPr>
              <a:t>i</a:t>
            </a:r>
            <a:r>
              <a:rPr sz="2100" spc="-50" dirty="0">
                <a:latin typeface="Trebuchet MS"/>
                <a:cs typeface="Trebuchet MS"/>
              </a:rPr>
              <a:t>t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25" dirty="0">
                <a:latin typeface="Trebuchet MS"/>
                <a:cs typeface="Trebuchet MS"/>
              </a:rPr>
              <a:t>m</a:t>
            </a:r>
            <a:r>
              <a:rPr sz="2100" spc="-5" dirty="0">
                <a:latin typeface="Trebuchet MS"/>
                <a:cs typeface="Trebuchet MS"/>
              </a:rPr>
              <a:t>a</a:t>
            </a:r>
            <a:r>
              <a:rPr sz="2100" spc="25" dirty="0">
                <a:latin typeface="Trebuchet MS"/>
                <a:cs typeface="Trebuchet MS"/>
              </a:rPr>
              <a:t>u</a:t>
            </a:r>
            <a:r>
              <a:rPr sz="2100" spc="5" dirty="0">
                <a:latin typeface="Trebuchet MS"/>
                <a:cs typeface="Trebuchet MS"/>
              </a:rPr>
              <a:t>p</a:t>
            </a:r>
            <a:r>
              <a:rPr sz="2100" spc="25" dirty="0">
                <a:latin typeface="Trebuchet MS"/>
                <a:cs typeface="Trebuchet MS"/>
              </a:rPr>
              <a:t>u</a:t>
            </a:r>
            <a:r>
              <a:rPr sz="2100" spc="30" dirty="0">
                <a:latin typeface="Trebuchet MS"/>
                <a:cs typeface="Trebuchet MS"/>
              </a:rPr>
              <a:t>n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-75" dirty="0">
                <a:latin typeface="Trebuchet MS"/>
                <a:cs typeface="Trebuchet MS"/>
              </a:rPr>
              <a:t>li</a:t>
            </a:r>
            <a:r>
              <a:rPr sz="2100" spc="25" dirty="0">
                <a:latin typeface="Trebuchet MS"/>
                <a:cs typeface="Trebuchet MS"/>
              </a:rPr>
              <a:t>n</a:t>
            </a:r>
            <a:r>
              <a:rPr sz="2100" spc="120" dirty="0">
                <a:latin typeface="Trebuchet MS"/>
                <a:cs typeface="Trebuchet MS"/>
              </a:rPr>
              <a:t>g</a:t>
            </a:r>
            <a:r>
              <a:rPr sz="2100" spc="50" dirty="0">
                <a:latin typeface="Trebuchet MS"/>
                <a:cs typeface="Trebuchet MS"/>
              </a:rPr>
              <a:t>k</a:t>
            </a:r>
            <a:r>
              <a:rPr sz="2100" spc="25" dirty="0">
                <a:latin typeface="Trebuchet MS"/>
                <a:cs typeface="Trebuchet MS"/>
              </a:rPr>
              <a:t>un</a:t>
            </a:r>
            <a:r>
              <a:rPr sz="2100" spc="120" dirty="0">
                <a:latin typeface="Trebuchet MS"/>
                <a:cs typeface="Trebuchet MS"/>
              </a:rPr>
              <a:t>g</a:t>
            </a:r>
            <a:r>
              <a:rPr sz="2100" spc="-5" dirty="0">
                <a:latin typeface="Trebuchet MS"/>
                <a:cs typeface="Trebuchet MS"/>
              </a:rPr>
              <a:t>a</a:t>
            </a:r>
            <a:r>
              <a:rPr sz="2100" spc="20" dirty="0">
                <a:latin typeface="Trebuchet MS"/>
                <a:cs typeface="Trebuchet MS"/>
              </a:rPr>
              <a:t>n  </a:t>
            </a:r>
            <a:r>
              <a:rPr sz="2100" spc="55" dirty="0">
                <a:latin typeface="Trebuchet MS"/>
                <a:cs typeface="Trebuchet MS"/>
              </a:rPr>
              <a:t>yang</a:t>
            </a:r>
            <a:r>
              <a:rPr sz="2100" spc="-145" dirty="0">
                <a:latin typeface="Trebuchet MS"/>
                <a:cs typeface="Trebuchet MS"/>
              </a:rPr>
              <a:t> </a:t>
            </a:r>
            <a:r>
              <a:rPr sz="2100" spc="-15" dirty="0">
                <a:latin typeface="Trebuchet MS"/>
                <a:cs typeface="Trebuchet MS"/>
              </a:rPr>
              <a:t>tidak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bersih.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14145" y="2104855"/>
            <a:ext cx="3274060" cy="8178165"/>
            <a:chOff x="15014145" y="2104855"/>
            <a:chExt cx="3274060" cy="8178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4145" y="2104855"/>
              <a:ext cx="3273854" cy="60769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64238" y="7412804"/>
              <a:ext cx="2723761" cy="28701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71918" y="1435299"/>
            <a:ext cx="73742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0" dirty="0">
                <a:solidFill>
                  <a:srgbClr val="183C36"/>
                </a:solidFill>
                <a:latin typeface="Tahoma"/>
                <a:cs typeface="Tahoma"/>
              </a:rPr>
              <a:t>KONTAMINAN</a:t>
            </a:r>
            <a:r>
              <a:rPr sz="2800" b="1" spc="-11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800" b="1" spc="20" dirty="0">
                <a:solidFill>
                  <a:srgbClr val="183C36"/>
                </a:solidFill>
                <a:latin typeface="Tahoma"/>
                <a:cs typeface="Tahoma"/>
              </a:rPr>
              <a:t>PADA</a:t>
            </a:r>
            <a:r>
              <a:rPr sz="2800" b="1" spc="-11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800" b="1" spc="20" dirty="0">
                <a:solidFill>
                  <a:srgbClr val="183C36"/>
                </a:solidFill>
                <a:latin typeface="Tahoma"/>
                <a:cs typeface="Tahoma"/>
              </a:rPr>
              <a:t>OBAT</a:t>
            </a:r>
            <a:r>
              <a:rPr sz="2800" b="1" spc="-11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800" b="1" spc="-65" dirty="0">
                <a:solidFill>
                  <a:srgbClr val="183C36"/>
                </a:solidFill>
                <a:latin typeface="Tahoma"/>
                <a:cs typeface="Tahoma"/>
              </a:rPr>
              <a:t>TRADISIONAL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7993" y="2376356"/>
            <a:ext cx="123824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7993" y="2900231"/>
            <a:ext cx="123824" cy="123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7993" y="3424106"/>
            <a:ext cx="123824" cy="1238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19469" y="2096937"/>
            <a:ext cx="2862580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3000" b="1" spc="-120" dirty="0">
                <a:latin typeface="Trebuchet MS"/>
                <a:cs typeface="Trebuchet MS"/>
              </a:rPr>
              <a:t>C</a:t>
            </a:r>
            <a:r>
              <a:rPr sz="3000" b="1" spc="-225" dirty="0">
                <a:latin typeface="Trebuchet MS"/>
                <a:cs typeface="Trebuchet MS"/>
              </a:rPr>
              <a:t>e</a:t>
            </a:r>
            <a:r>
              <a:rPr sz="3000" b="1" spc="-75" dirty="0">
                <a:latin typeface="Trebuchet MS"/>
                <a:cs typeface="Trebuchet MS"/>
              </a:rPr>
              <a:t>ma</a:t>
            </a:r>
            <a:r>
              <a:rPr sz="3000" b="1" spc="-204" dirty="0">
                <a:latin typeface="Trebuchet MS"/>
                <a:cs typeface="Trebuchet MS"/>
              </a:rPr>
              <a:t>r</a:t>
            </a:r>
            <a:r>
              <a:rPr sz="3000" b="1" spc="-75" dirty="0">
                <a:latin typeface="Trebuchet MS"/>
                <a:cs typeface="Trebuchet MS"/>
              </a:rPr>
              <a:t>a</a:t>
            </a:r>
            <a:r>
              <a:rPr sz="3000" b="1" spc="-110" dirty="0">
                <a:latin typeface="Trebuchet MS"/>
                <a:cs typeface="Trebuchet MS"/>
              </a:rPr>
              <a:t>n</a:t>
            </a:r>
            <a:r>
              <a:rPr sz="3000" b="1" spc="-305" dirty="0">
                <a:latin typeface="Trebuchet MS"/>
                <a:cs typeface="Trebuchet MS"/>
              </a:rPr>
              <a:t> </a:t>
            </a:r>
            <a:r>
              <a:rPr sz="3000" b="1" spc="-250" dirty="0">
                <a:latin typeface="Trebuchet MS"/>
                <a:cs typeface="Trebuchet MS"/>
              </a:rPr>
              <a:t>F</a:t>
            </a:r>
            <a:r>
              <a:rPr sz="3000" b="1" spc="-135" dirty="0">
                <a:latin typeface="Trebuchet MS"/>
                <a:cs typeface="Trebuchet MS"/>
              </a:rPr>
              <a:t>i</a:t>
            </a:r>
            <a:r>
              <a:rPr sz="3000" b="1" spc="-20" dirty="0">
                <a:latin typeface="Trebuchet MS"/>
                <a:cs typeface="Trebuchet MS"/>
              </a:rPr>
              <a:t>s</a:t>
            </a:r>
            <a:r>
              <a:rPr sz="3000" b="1" spc="-135" dirty="0">
                <a:latin typeface="Trebuchet MS"/>
                <a:cs typeface="Trebuchet MS"/>
              </a:rPr>
              <a:t>i</a:t>
            </a:r>
            <a:r>
              <a:rPr sz="3000" b="1" spc="-80" dirty="0">
                <a:latin typeface="Trebuchet MS"/>
                <a:cs typeface="Trebuchet MS"/>
              </a:rPr>
              <a:t>k  </a:t>
            </a:r>
            <a:r>
              <a:rPr sz="3000" b="1" spc="-120" dirty="0">
                <a:latin typeface="Trebuchet MS"/>
                <a:cs typeface="Trebuchet MS"/>
              </a:rPr>
              <a:t>C</a:t>
            </a:r>
            <a:r>
              <a:rPr sz="3000" b="1" spc="-225" dirty="0">
                <a:latin typeface="Trebuchet MS"/>
                <a:cs typeface="Trebuchet MS"/>
              </a:rPr>
              <a:t>e</a:t>
            </a:r>
            <a:r>
              <a:rPr sz="3000" b="1" spc="-75" dirty="0">
                <a:latin typeface="Trebuchet MS"/>
                <a:cs typeface="Trebuchet MS"/>
              </a:rPr>
              <a:t>ma</a:t>
            </a:r>
            <a:r>
              <a:rPr sz="3000" b="1" spc="-204" dirty="0">
                <a:latin typeface="Trebuchet MS"/>
                <a:cs typeface="Trebuchet MS"/>
              </a:rPr>
              <a:t>r</a:t>
            </a:r>
            <a:r>
              <a:rPr sz="3000" b="1" spc="-75" dirty="0">
                <a:latin typeface="Trebuchet MS"/>
                <a:cs typeface="Trebuchet MS"/>
              </a:rPr>
              <a:t>a</a:t>
            </a:r>
            <a:r>
              <a:rPr sz="3000" b="1" spc="-110" dirty="0">
                <a:latin typeface="Trebuchet MS"/>
                <a:cs typeface="Trebuchet MS"/>
              </a:rPr>
              <a:t>n</a:t>
            </a:r>
            <a:r>
              <a:rPr sz="3000" b="1" spc="-305" dirty="0">
                <a:latin typeface="Trebuchet MS"/>
                <a:cs typeface="Trebuchet MS"/>
              </a:rPr>
              <a:t> </a:t>
            </a:r>
            <a:r>
              <a:rPr sz="3000" b="1" spc="-15" dirty="0">
                <a:latin typeface="Trebuchet MS"/>
                <a:cs typeface="Trebuchet MS"/>
              </a:rPr>
              <a:t>B</a:t>
            </a:r>
            <a:r>
              <a:rPr sz="3000" b="1" spc="-135" dirty="0">
                <a:latin typeface="Trebuchet MS"/>
                <a:cs typeface="Trebuchet MS"/>
              </a:rPr>
              <a:t>i</a:t>
            </a:r>
            <a:r>
              <a:rPr sz="3000" b="1" spc="-65" dirty="0">
                <a:latin typeface="Trebuchet MS"/>
                <a:cs typeface="Trebuchet MS"/>
              </a:rPr>
              <a:t>o</a:t>
            </a:r>
            <a:r>
              <a:rPr sz="3000" b="1" spc="-100" dirty="0">
                <a:latin typeface="Trebuchet MS"/>
                <a:cs typeface="Trebuchet MS"/>
              </a:rPr>
              <a:t>l</a:t>
            </a:r>
            <a:r>
              <a:rPr sz="3000" b="1" spc="-65" dirty="0">
                <a:latin typeface="Trebuchet MS"/>
                <a:cs typeface="Trebuchet MS"/>
              </a:rPr>
              <a:t>o</a:t>
            </a:r>
            <a:r>
              <a:rPr sz="3000" b="1" spc="25" dirty="0">
                <a:latin typeface="Trebuchet MS"/>
                <a:cs typeface="Trebuchet MS"/>
              </a:rPr>
              <a:t>g</a:t>
            </a:r>
            <a:r>
              <a:rPr sz="3000" b="1" spc="-135" dirty="0">
                <a:latin typeface="Trebuchet MS"/>
                <a:cs typeface="Trebuchet MS"/>
              </a:rPr>
              <a:t>i</a:t>
            </a:r>
            <a:r>
              <a:rPr sz="3000" b="1" spc="-15" dirty="0">
                <a:latin typeface="Trebuchet MS"/>
                <a:cs typeface="Trebuchet MS"/>
              </a:rPr>
              <a:t>s  </a:t>
            </a:r>
            <a:r>
              <a:rPr sz="3000" b="1" spc="-120" dirty="0">
                <a:latin typeface="Trebuchet MS"/>
                <a:cs typeface="Trebuchet MS"/>
              </a:rPr>
              <a:t>C</a:t>
            </a:r>
            <a:r>
              <a:rPr sz="3000" b="1" spc="-225" dirty="0">
                <a:latin typeface="Trebuchet MS"/>
                <a:cs typeface="Trebuchet MS"/>
              </a:rPr>
              <a:t>e</a:t>
            </a:r>
            <a:r>
              <a:rPr sz="3000" b="1" spc="-75" dirty="0">
                <a:latin typeface="Trebuchet MS"/>
                <a:cs typeface="Trebuchet MS"/>
              </a:rPr>
              <a:t>ma</a:t>
            </a:r>
            <a:r>
              <a:rPr sz="3000" b="1" spc="-204" dirty="0">
                <a:latin typeface="Trebuchet MS"/>
                <a:cs typeface="Trebuchet MS"/>
              </a:rPr>
              <a:t>r</a:t>
            </a:r>
            <a:r>
              <a:rPr sz="3000" b="1" spc="-75" dirty="0">
                <a:latin typeface="Trebuchet MS"/>
                <a:cs typeface="Trebuchet MS"/>
              </a:rPr>
              <a:t>a</a:t>
            </a:r>
            <a:r>
              <a:rPr sz="3000" b="1" spc="-110" dirty="0">
                <a:latin typeface="Trebuchet MS"/>
                <a:cs typeface="Trebuchet MS"/>
              </a:rPr>
              <a:t>n</a:t>
            </a:r>
            <a:r>
              <a:rPr sz="3000" b="1" spc="-305" dirty="0">
                <a:latin typeface="Trebuchet MS"/>
                <a:cs typeface="Trebuchet MS"/>
              </a:rPr>
              <a:t> </a:t>
            </a:r>
            <a:r>
              <a:rPr sz="3000" b="1" spc="-90" dirty="0">
                <a:latin typeface="Trebuchet MS"/>
                <a:cs typeface="Trebuchet MS"/>
              </a:rPr>
              <a:t>K</a:t>
            </a:r>
            <a:r>
              <a:rPr sz="3000" b="1" spc="-135" dirty="0">
                <a:latin typeface="Trebuchet MS"/>
                <a:cs typeface="Trebuchet MS"/>
              </a:rPr>
              <a:t>i</a:t>
            </a:r>
            <a:r>
              <a:rPr sz="3000" b="1" spc="-75" dirty="0">
                <a:latin typeface="Trebuchet MS"/>
                <a:cs typeface="Trebuchet MS"/>
              </a:rPr>
              <a:t>m</a:t>
            </a:r>
            <a:r>
              <a:rPr sz="3000" b="1" spc="-135" dirty="0">
                <a:latin typeface="Trebuchet MS"/>
                <a:cs typeface="Trebuchet MS"/>
              </a:rPr>
              <a:t>i</a:t>
            </a:r>
            <a:r>
              <a:rPr sz="3000" b="1" spc="-70" dirty="0">
                <a:latin typeface="Trebuchet MS"/>
                <a:cs typeface="Trebuchet MS"/>
              </a:rPr>
              <a:t>a</a:t>
            </a:r>
            <a:endParaRPr sz="30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104429" y="1"/>
            <a:ext cx="3630929" cy="1401445"/>
            <a:chOff x="8104429" y="1"/>
            <a:chExt cx="3630929" cy="1401445"/>
          </a:xfrm>
        </p:grpSpPr>
        <p:sp>
          <p:nvSpPr>
            <p:cNvPr id="11" name="object 11"/>
            <p:cNvSpPr/>
            <p:nvPr/>
          </p:nvSpPr>
          <p:spPr>
            <a:xfrm>
              <a:off x="8104429" y="1"/>
              <a:ext cx="3630929" cy="1168400"/>
            </a:xfrm>
            <a:custGeom>
              <a:avLst/>
              <a:gdLst/>
              <a:ahLst/>
              <a:cxnLst/>
              <a:rect l="l" t="t" r="r" b="b"/>
              <a:pathLst>
                <a:path w="3630929" h="1168400">
                  <a:moveTo>
                    <a:pt x="0" y="0"/>
                  </a:moveTo>
                  <a:lnTo>
                    <a:pt x="2774789" y="0"/>
                  </a:lnTo>
                  <a:lnTo>
                    <a:pt x="2851572" y="25282"/>
                  </a:lnTo>
                  <a:lnTo>
                    <a:pt x="2890508" y="41607"/>
                  </a:lnTo>
                  <a:lnTo>
                    <a:pt x="2927498" y="59882"/>
                  </a:lnTo>
                  <a:lnTo>
                    <a:pt x="2962419" y="80208"/>
                  </a:lnTo>
                  <a:lnTo>
                    <a:pt x="2995145" y="102687"/>
                  </a:lnTo>
                  <a:lnTo>
                    <a:pt x="3025553" y="127421"/>
                  </a:lnTo>
                  <a:lnTo>
                    <a:pt x="3053519" y="154511"/>
                  </a:lnTo>
                  <a:lnTo>
                    <a:pt x="3267576" y="400217"/>
                  </a:lnTo>
                  <a:lnTo>
                    <a:pt x="3452104" y="637221"/>
                  </a:lnTo>
                  <a:lnTo>
                    <a:pt x="3581555" y="815851"/>
                  </a:lnTo>
                  <a:lnTo>
                    <a:pt x="3630382" y="886432"/>
                  </a:lnTo>
                  <a:lnTo>
                    <a:pt x="3522085" y="960749"/>
                  </a:lnTo>
                  <a:lnTo>
                    <a:pt x="3248114" y="1097648"/>
                  </a:lnTo>
                  <a:lnTo>
                    <a:pt x="2884847" y="1168056"/>
                  </a:lnTo>
                  <a:lnTo>
                    <a:pt x="2508664" y="1042899"/>
                  </a:lnTo>
                  <a:lnTo>
                    <a:pt x="2463201" y="1010556"/>
                  </a:lnTo>
                  <a:lnTo>
                    <a:pt x="2418915" y="982019"/>
                  </a:lnTo>
                  <a:lnTo>
                    <a:pt x="2375702" y="957067"/>
                  </a:lnTo>
                  <a:lnTo>
                    <a:pt x="2333456" y="935481"/>
                  </a:lnTo>
                  <a:lnTo>
                    <a:pt x="2292071" y="917041"/>
                  </a:lnTo>
                  <a:lnTo>
                    <a:pt x="2251442" y="901529"/>
                  </a:lnTo>
                  <a:lnTo>
                    <a:pt x="2211463" y="888724"/>
                  </a:lnTo>
                  <a:lnTo>
                    <a:pt x="2172029" y="878407"/>
                  </a:lnTo>
                  <a:lnTo>
                    <a:pt x="2133035" y="870360"/>
                  </a:lnTo>
                  <a:lnTo>
                    <a:pt x="2094373" y="864361"/>
                  </a:lnTo>
                  <a:lnTo>
                    <a:pt x="2055940" y="860193"/>
                  </a:lnTo>
                  <a:lnTo>
                    <a:pt x="2017630" y="857635"/>
                  </a:lnTo>
                  <a:lnTo>
                    <a:pt x="1979337" y="856468"/>
                  </a:lnTo>
                  <a:lnTo>
                    <a:pt x="1940955" y="856473"/>
                  </a:lnTo>
                  <a:lnTo>
                    <a:pt x="1411464" y="865762"/>
                  </a:lnTo>
                  <a:lnTo>
                    <a:pt x="1385909" y="863300"/>
                  </a:lnTo>
                  <a:lnTo>
                    <a:pt x="1335206" y="856666"/>
                  </a:lnTo>
                  <a:lnTo>
                    <a:pt x="1282830" y="847911"/>
                  </a:lnTo>
                  <a:lnTo>
                    <a:pt x="1228678" y="836817"/>
                  </a:lnTo>
                  <a:lnTo>
                    <a:pt x="1172642" y="823164"/>
                  </a:lnTo>
                  <a:lnTo>
                    <a:pt x="1114943" y="806659"/>
                  </a:lnTo>
                  <a:lnTo>
                    <a:pt x="1059597" y="788240"/>
                  </a:lnTo>
                  <a:lnTo>
                    <a:pt x="1006492" y="768032"/>
                  </a:lnTo>
                  <a:lnTo>
                    <a:pt x="955513" y="746160"/>
                  </a:lnTo>
                  <a:lnTo>
                    <a:pt x="906551" y="722751"/>
                  </a:lnTo>
                  <a:lnTo>
                    <a:pt x="859491" y="697930"/>
                  </a:lnTo>
                  <a:lnTo>
                    <a:pt x="814222" y="671822"/>
                  </a:lnTo>
                  <a:lnTo>
                    <a:pt x="770632" y="644553"/>
                  </a:lnTo>
                  <a:lnTo>
                    <a:pt x="728607" y="616248"/>
                  </a:lnTo>
                  <a:lnTo>
                    <a:pt x="688036" y="587034"/>
                  </a:lnTo>
                  <a:lnTo>
                    <a:pt x="648806" y="557035"/>
                  </a:lnTo>
                  <a:lnTo>
                    <a:pt x="610804" y="526377"/>
                  </a:lnTo>
                  <a:lnTo>
                    <a:pt x="573919" y="495186"/>
                  </a:lnTo>
                  <a:lnTo>
                    <a:pt x="538038" y="463587"/>
                  </a:lnTo>
                  <a:lnTo>
                    <a:pt x="503048" y="431706"/>
                  </a:lnTo>
                  <a:lnTo>
                    <a:pt x="468837" y="399668"/>
                  </a:lnTo>
                  <a:lnTo>
                    <a:pt x="435293" y="367599"/>
                  </a:lnTo>
                  <a:lnTo>
                    <a:pt x="305537" y="241521"/>
                  </a:lnTo>
                  <a:lnTo>
                    <a:pt x="273641" y="211179"/>
                  </a:lnTo>
                  <a:lnTo>
                    <a:pt x="241737" y="181560"/>
                  </a:lnTo>
                  <a:lnTo>
                    <a:pt x="209713" y="152788"/>
                  </a:lnTo>
                  <a:lnTo>
                    <a:pt x="177457" y="124989"/>
                  </a:lnTo>
                  <a:lnTo>
                    <a:pt x="144856" y="98289"/>
                  </a:lnTo>
                  <a:lnTo>
                    <a:pt x="111798" y="72813"/>
                  </a:lnTo>
                  <a:lnTo>
                    <a:pt x="78170" y="48687"/>
                  </a:lnTo>
                  <a:lnTo>
                    <a:pt x="43860" y="26037"/>
                  </a:lnTo>
                  <a:lnTo>
                    <a:pt x="8756" y="4987"/>
                  </a:lnTo>
                  <a:lnTo>
                    <a:pt x="0" y="0"/>
                  </a:lnTo>
                  <a:close/>
                </a:path>
                <a:path w="3630929" h="1168400">
                  <a:moveTo>
                    <a:pt x="1411464" y="865762"/>
                  </a:moveTo>
                  <a:lnTo>
                    <a:pt x="1940955" y="856473"/>
                  </a:lnTo>
                  <a:lnTo>
                    <a:pt x="1902379" y="857429"/>
                  </a:lnTo>
                  <a:lnTo>
                    <a:pt x="1863503" y="859119"/>
                  </a:lnTo>
                  <a:lnTo>
                    <a:pt x="1660936" y="870876"/>
                  </a:lnTo>
                  <a:lnTo>
                    <a:pt x="1618046" y="872353"/>
                  </a:lnTo>
                  <a:lnTo>
                    <a:pt x="1574118" y="873027"/>
                  </a:lnTo>
                  <a:lnTo>
                    <a:pt x="1529046" y="872678"/>
                  </a:lnTo>
                  <a:lnTo>
                    <a:pt x="1482724" y="871087"/>
                  </a:lnTo>
                  <a:lnTo>
                    <a:pt x="1435047" y="868034"/>
                  </a:lnTo>
                  <a:lnTo>
                    <a:pt x="1411464" y="865762"/>
                  </a:lnTo>
                  <a:close/>
                </a:path>
              </a:pathLst>
            </a:custGeom>
            <a:solidFill>
              <a:srgbClr val="C6D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17682" y="1"/>
              <a:ext cx="3088640" cy="832485"/>
            </a:xfrm>
            <a:custGeom>
              <a:avLst/>
              <a:gdLst/>
              <a:ahLst/>
              <a:cxnLst/>
              <a:rect l="l" t="t" r="r" b="b"/>
              <a:pathLst>
                <a:path w="3088640" h="832485">
                  <a:moveTo>
                    <a:pt x="0" y="0"/>
                  </a:moveTo>
                  <a:lnTo>
                    <a:pt x="120002" y="0"/>
                  </a:lnTo>
                  <a:lnTo>
                    <a:pt x="212391" y="31951"/>
                  </a:lnTo>
                  <a:lnTo>
                    <a:pt x="274312" y="54848"/>
                  </a:lnTo>
                  <a:lnTo>
                    <a:pt x="334965" y="78561"/>
                  </a:lnTo>
                  <a:lnTo>
                    <a:pt x="393984" y="103068"/>
                  </a:lnTo>
                  <a:lnTo>
                    <a:pt x="451004" y="128348"/>
                  </a:lnTo>
                  <a:lnTo>
                    <a:pt x="553011" y="176963"/>
                  </a:lnTo>
                  <a:lnTo>
                    <a:pt x="599761" y="197381"/>
                  </a:lnTo>
                  <a:lnTo>
                    <a:pt x="646026" y="215749"/>
                  </a:lnTo>
                  <a:lnTo>
                    <a:pt x="691918" y="232182"/>
                  </a:lnTo>
                  <a:lnTo>
                    <a:pt x="737550" y="246796"/>
                  </a:lnTo>
                  <a:lnTo>
                    <a:pt x="783034" y="259707"/>
                  </a:lnTo>
                  <a:lnTo>
                    <a:pt x="828484" y="271028"/>
                  </a:lnTo>
                  <a:lnTo>
                    <a:pt x="874011" y="280877"/>
                  </a:lnTo>
                  <a:lnTo>
                    <a:pt x="919730" y="289368"/>
                  </a:lnTo>
                  <a:lnTo>
                    <a:pt x="965753" y="296616"/>
                  </a:lnTo>
                  <a:lnTo>
                    <a:pt x="1012193" y="302737"/>
                  </a:lnTo>
                  <a:lnTo>
                    <a:pt x="1059162" y="307846"/>
                  </a:lnTo>
                  <a:lnTo>
                    <a:pt x="1106773" y="312060"/>
                  </a:lnTo>
                  <a:lnTo>
                    <a:pt x="1155139" y="315492"/>
                  </a:lnTo>
                  <a:lnTo>
                    <a:pt x="1204374" y="318258"/>
                  </a:lnTo>
                  <a:lnTo>
                    <a:pt x="1305897" y="322256"/>
                  </a:lnTo>
                  <a:lnTo>
                    <a:pt x="1659670" y="330911"/>
                  </a:lnTo>
                  <a:lnTo>
                    <a:pt x="1817512" y="337348"/>
                  </a:lnTo>
                  <a:lnTo>
                    <a:pt x="1930077" y="343836"/>
                  </a:lnTo>
                  <a:lnTo>
                    <a:pt x="2049009" y="352597"/>
                  </a:lnTo>
                  <a:lnTo>
                    <a:pt x="2114391" y="358944"/>
                  </a:lnTo>
                  <a:lnTo>
                    <a:pt x="2177328" y="366978"/>
                  </a:lnTo>
                  <a:lnTo>
                    <a:pt x="2237831" y="376562"/>
                  </a:lnTo>
                  <a:lnTo>
                    <a:pt x="2295915" y="387558"/>
                  </a:lnTo>
                  <a:lnTo>
                    <a:pt x="2351591" y="399827"/>
                  </a:lnTo>
                  <a:lnTo>
                    <a:pt x="2404873" y="413232"/>
                  </a:lnTo>
                  <a:lnTo>
                    <a:pt x="2455774" y="427636"/>
                  </a:lnTo>
                  <a:lnTo>
                    <a:pt x="2504307" y="442900"/>
                  </a:lnTo>
                  <a:lnTo>
                    <a:pt x="2550484" y="458886"/>
                  </a:lnTo>
                  <a:lnTo>
                    <a:pt x="2594318" y="475457"/>
                  </a:lnTo>
                  <a:lnTo>
                    <a:pt x="2635823" y="492476"/>
                  </a:lnTo>
                  <a:lnTo>
                    <a:pt x="2675011" y="509804"/>
                  </a:lnTo>
                  <a:lnTo>
                    <a:pt x="2711895" y="527303"/>
                  </a:lnTo>
                  <a:lnTo>
                    <a:pt x="2746488" y="544835"/>
                  </a:lnTo>
                  <a:lnTo>
                    <a:pt x="2808851" y="579451"/>
                  </a:lnTo>
                  <a:lnTo>
                    <a:pt x="2911175" y="646058"/>
                  </a:lnTo>
                  <a:lnTo>
                    <a:pt x="2971264" y="692239"/>
                  </a:lnTo>
                  <a:lnTo>
                    <a:pt x="3017423" y="732554"/>
                  </a:lnTo>
                  <a:lnTo>
                    <a:pt x="3050160" y="764761"/>
                  </a:lnTo>
                  <a:lnTo>
                    <a:pt x="3077398" y="795872"/>
                  </a:lnTo>
                  <a:lnTo>
                    <a:pt x="3088389" y="809983"/>
                  </a:lnTo>
                  <a:lnTo>
                    <a:pt x="3060125" y="831936"/>
                  </a:lnTo>
                  <a:lnTo>
                    <a:pt x="3049134" y="817824"/>
                  </a:lnTo>
                  <a:lnTo>
                    <a:pt x="3042582" y="810075"/>
                  </a:lnTo>
                  <a:lnTo>
                    <a:pt x="2991683" y="758038"/>
                  </a:lnTo>
                  <a:lnTo>
                    <a:pt x="2946527" y="718633"/>
                  </a:lnTo>
                  <a:lnTo>
                    <a:pt x="2887692" y="673556"/>
                  </a:lnTo>
                  <a:lnTo>
                    <a:pt x="2814775" y="625250"/>
                  </a:lnTo>
                  <a:lnTo>
                    <a:pt x="2754499" y="590103"/>
                  </a:lnTo>
                  <a:lnTo>
                    <a:pt x="2720621" y="572083"/>
                  </a:lnTo>
                  <a:lnTo>
                    <a:pt x="2684228" y="553979"/>
                  </a:lnTo>
                  <a:lnTo>
                    <a:pt x="2645302" y="535951"/>
                  </a:lnTo>
                  <a:lnTo>
                    <a:pt x="2603827" y="518158"/>
                  </a:lnTo>
                  <a:lnTo>
                    <a:pt x="2559786" y="500762"/>
                  </a:lnTo>
                  <a:lnTo>
                    <a:pt x="2513162" y="483921"/>
                  </a:lnTo>
                  <a:lnTo>
                    <a:pt x="2463939" y="467797"/>
                  </a:lnTo>
                  <a:lnTo>
                    <a:pt x="2412098" y="452549"/>
                  </a:lnTo>
                  <a:lnTo>
                    <a:pt x="2357624" y="438338"/>
                  </a:lnTo>
                  <a:lnTo>
                    <a:pt x="2300500" y="425322"/>
                  </a:lnTo>
                  <a:lnTo>
                    <a:pt x="2240708" y="413663"/>
                  </a:lnTo>
                  <a:lnTo>
                    <a:pt x="2178233" y="403521"/>
                  </a:lnTo>
                  <a:lnTo>
                    <a:pt x="2113056" y="395055"/>
                  </a:lnTo>
                  <a:lnTo>
                    <a:pt x="2045161" y="388425"/>
                  </a:lnTo>
                  <a:lnTo>
                    <a:pt x="1926718" y="379733"/>
                  </a:lnTo>
                  <a:lnTo>
                    <a:pt x="1814645" y="373428"/>
                  </a:lnTo>
                  <a:lnTo>
                    <a:pt x="1657542" y="367335"/>
                  </a:lnTo>
                  <a:lnTo>
                    <a:pt x="1302776" y="358663"/>
                  </a:lnTo>
                  <a:lnTo>
                    <a:pt x="1199960" y="354558"/>
                  </a:lnTo>
                  <a:lnTo>
                    <a:pt x="1150077" y="351745"/>
                  </a:lnTo>
                  <a:lnTo>
                    <a:pt x="1101054" y="348265"/>
                  </a:lnTo>
                  <a:lnTo>
                    <a:pt x="1052777" y="343998"/>
                  </a:lnTo>
                  <a:lnTo>
                    <a:pt x="1005128" y="338825"/>
                  </a:lnTo>
                  <a:lnTo>
                    <a:pt x="957992" y="332625"/>
                  </a:lnTo>
                  <a:lnTo>
                    <a:pt x="911251" y="325278"/>
                  </a:lnTo>
                  <a:lnTo>
                    <a:pt x="864791" y="316664"/>
                  </a:lnTo>
                  <a:lnTo>
                    <a:pt x="818495" y="306663"/>
                  </a:lnTo>
                  <a:lnTo>
                    <a:pt x="772245" y="295155"/>
                  </a:lnTo>
                  <a:lnTo>
                    <a:pt x="725927" y="282021"/>
                  </a:lnTo>
                  <a:lnTo>
                    <a:pt x="679424" y="267140"/>
                  </a:lnTo>
                  <a:lnTo>
                    <a:pt x="632620" y="250392"/>
                  </a:lnTo>
                  <a:lnTo>
                    <a:pt x="585398" y="231657"/>
                  </a:lnTo>
                  <a:lnTo>
                    <a:pt x="537642" y="210815"/>
                  </a:lnTo>
                  <a:lnTo>
                    <a:pt x="435095" y="161908"/>
                  </a:lnTo>
                  <a:lnTo>
                    <a:pt x="378582" y="136814"/>
                  </a:lnTo>
                  <a:lnTo>
                    <a:pt x="320061" y="112486"/>
                  </a:lnTo>
                  <a:lnTo>
                    <a:pt x="259896" y="88945"/>
                  </a:lnTo>
                  <a:lnTo>
                    <a:pt x="198452" y="66213"/>
                  </a:lnTo>
                  <a:lnTo>
                    <a:pt x="136094" y="44313"/>
                  </a:lnTo>
                  <a:lnTo>
                    <a:pt x="73184" y="23265"/>
                  </a:lnTo>
                  <a:lnTo>
                    <a:pt x="10089" y="3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69239" y="571651"/>
              <a:ext cx="779145" cy="829944"/>
            </a:xfrm>
            <a:custGeom>
              <a:avLst/>
              <a:gdLst/>
              <a:ahLst/>
              <a:cxnLst/>
              <a:rect l="l" t="t" r="r" b="b"/>
              <a:pathLst>
                <a:path w="779145" h="829944">
                  <a:moveTo>
                    <a:pt x="259702" y="303011"/>
                  </a:moveTo>
                  <a:lnTo>
                    <a:pt x="168323" y="284020"/>
                  </a:lnTo>
                  <a:lnTo>
                    <a:pt x="124836" y="267945"/>
                  </a:lnTo>
                  <a:lnTo>
                    <a:pt x="73069" y="223317"/>
                  </a:lnTo>
                  <a:lnTo>
                    <a:pt x="58529" y="140084"/>
                  </a:lnTo>
                  <a:lnTo>
                    <a:pt x="61577" y="75753"/>
                  </a:lnTo>
                  <a:lnTo>
                    <a:pt x="68011" y="63916"/>
                  </a:lnTo>
                  <a:lnTo>
                    <a:pt x="92394" y="37876"/>
                  </a:lnTo>
                  <a:lnTo>
                    <a:pt x="142346" y="11836"/>
                  </a:lnTo>
                  <a:lnTo>
                    <a:pt x="225487" y="0"/>
                  </a:lnTo>
                  <a:lnTo>
                    <a:pt x="257008" y="6690"/>
                  </a:lnTo>
                  <a:lnTo>
                    <a:pt x="304178" y="52677"/>
                  </a:lnTo>
                  <a:lnTo>
                    <a:pt x="329209" y="125395"/>
                  </a:lnTo>
                  <a:lnTo>
                    <a:pt x="333054" y="165500"/>
                  </a:lnTo>
                  <a:lnTo>
                    <a:pt x="330923" y="204752"/>
                  </a:lnTo>
                  <a:lnTo>
                    <a:pt x="322669" y="240642"/>
                  </a:lnTo>
                  <a:lnTo>
                    <a:pt x="308146" y="270655"/>
                  </a:lnTo>
                  <a:lnTo>
                    <a:pt x="287206" y="292283"/>
                  </a:lnTo>
                  <a:lnTo>
                    <a:pt x="259702" y="303011"/>
                  </a:lnTo>
                  <a:close/>
                </a:path>
                <a:path w="779145" h="829944">
                  <a:moveTo>
                    <a:pt x="615930" y="715820"/>
                  </a:moveTo>
                  <a:lnTo>
                    <a:pt x="559205" y="702498"/>
                  </a:lnTo>
                  <a:lnTo>
                    <a:pt x="510868" y="622952"/>
                  </a:lnTo>
                  <a:lnTo>
                    <a:pt x="493032" y="580198"/>
                  </a:lnTo>
                  <a:lnTo>
                    <a:pt x="485772" y="544222"/>
                  </a:lnTo>
                  <a:lnTo>
                    <a:pt x="490510" y="511764"/>
                  </a:lnTo>
                  <a:lnTo>
                    <a:pt x="508667" y="479564"/>
                  </a:lnTo>
                  <a:lnTo>
                    <a:pt x="541666" y="444363"/>
                  </a:lnTo>
                  <a:lnTo>
                    <a:pt x="590928" y="402899"/>
                  </a:lnTo>
                  <a:lnTo>
                    <a:pt x="604027" y="399536"/>
                  </a:lnTo>
                  <a:lnTo>
                    <a:pt x="639799" y="399630"/>
                  </a:lnTo>
                  <a:lnTo>
                    <a:pt x="692952" y="418454"/>
                  </a:lnTo>
                  <a:lnTo>
                    <a:pt x="758197" y="471277"/>
                  </a:lnTo>
                  <a:lnTo>
                    <a:pt x="774722" y="498908"/>
                  </a:lnTo>
                  <a:lnTo>
                    <a:pt x="779103" y="530650"/>
                  </a:lnTo>
                  <a:lnTo>
                    <a:pt x="773081" y="564691"/>
                  </a:lnTo>
                  <a:lnTo>
                    <a:pt x="736789" y="632429"/>
                  </a:lnTo>
                  <a:lnTo>
                    <a:pt x="709998" y="662504"/>
                  </a:lnTo>
                  <a:lnTo>
                    <a:pt x="679765" y="687634"/>
                  </a:lnTo>
                  <a:lnTo>
                    <a:pt x="615930" y="715820"/>
                  </a:lnTo>
                  <a:close/>
                </a:path>
                <a:path w="779145" h="829944">
                  <a:moveTo>
                    <a:pt x="71703" y="829424"/>
                  </a:moveTo>
                  <a:lnTo>
                    <a:pt x="45939" y="821600"/>
                  </a:lnTo>
                  <a:lnTo>
                    <a:pt x="27317" y="798424"/>
                  </a:lnTo>
                  <a:lnTo>
                    <a:pt x="9199" y="748026"/>
                  </a:lnTo>
                  <a:lnTo>
                    <a:pt x="0" y="697569"/>
                  </a:lnTo>
                  <a:lnTo>
                    <a:pt x="84" y="649048"/>
                  </a:lnTo>
                  <a:lnTo>
                    <a:pt x="9815" y="604455"/>
                  </a:lnTo>
                  <a:lnTo>
                    <a:pt x="29559" y="565784"/>
                  </a:lnTo>
                  <a:lnTo>
                    <a:pt x="59679" y="535028"/>
                  </a:lnTo>
                  <a:lnTo>
                    <a:pt x="100539" y="514182"/>
                  </a:lnTo>
                  <a:lnTo>
                    <a:pt x="149954" y="501176"/>
                  </a:lnTo>
                  <a:lnTo>
                    <a:pt x="177282" y="503938"/>
                  </a:lnTo>
                  <a:lnTo>
                    <a:pt x="194613" y="521181"/>
                  </a:lnTo>
                  <a:lnTo>
                    <a:pt x="214041" y="551616"/>
                  </a:lnTo>
                  <a:lnTo>
                    <a:pt x="247656" y="593957"/>
                  </a:lnTo>
                  <a:lnTo>
                    <a:pt x="260512" y="619314"/>
                  </a:lnTo>
                  <a:lnTo>
                    <a:pt x="259931" y="650317"/>
                  </a:lnTo>
                  <a:lnTo>
                    <a:pt x="248201" y="684631"/>
                  </a:lnTo>
                  <a:lnTo>
                    <a:pt x="227607" y="719924"/>
                  </a:lnTo>
                  <a:lnTo>
                    <a:pt x="200435" y="753864"/>
                  </a:lnTo>
                  <a:lnTo>
                    <a:pt x="168973" y="784117"/>
                  </a:lnTo>
                  <a:lnTo>
                    <a:pt x="135506" y="808350"/>
                  </a:lnTo>
                  <a:lnTo>
                    <a:pt x="102320" y="824230"/>
                  </a:lnTo>
                  <a:lnTo>
                    <a:pt x="71703" y="829424"/>
                  </a:lnTo>
                  <a:close/>
                </a:path>
              </a:pathLst>
            </a:custGeom>
            <a:solidFill>
              <a:srgbClr val="E7B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0" y="4883778"/>
            <a:ext cx="2742565" cy="229870"/>
          </a:xfrm>
          <a:custGeom>
            <a:avLst/>
            <a:gdLst/>
            <a:ahLst/>
            <a:cxnLst/>
            <a:rect l="l" t="t" r="r" b="b"/>
            <a:pathLst>
              <a:path w="2742565" h="229870">
                <a:moveTo>
                  <a:pt x="1806098" y="229716"/>
                </a:moveTo>
                <a:lnTo>
                  <a:pt x="1314589" y="229234"/>
                </a:lnTo>
                <a:lnTo>
                  <a:pt x="1209148" y="224688"/>
                </a:lnTo>
                <a:lnTo>
                  <a:pt x="1099738" y="220471"/>
                </a:lnTo>
                <a:lnTo>
                  <a:pt x="987169" y="216594"/>
                </a:lnTo>
                <a:lnTo>
                  <a:pt x="872249" y="213069"/>
                </a:lnTo>
                <a:lnTo>
                  <a:pt x="755789" y="209906"/>
                </a:lnTo>
                <a:lnTo>
                  <a:pt x="638597" y="207118"/>
                </a:lnTo>
                <a:lnTo>
                  <a:pt x="521484" y="204714"/>
                </a:lnTo>
                <a:lnTo>
                  <a:pt x="405258" y="202707"/>
                </a:lnTo>
                <a:lnTo>
                  <a:pt x="290729" y="201108"/>
                </a:lnTo>
                <a:lnTo>
                  <a:pt x="178707" y="199927"/>
                </a:lnTo>
                <a:lnTo>
                  <a:pt x="70001" y="199175"/>
                </a:lnTo>
                <a:lnTo>
                  <a:pt x="0" y="198932"/>
                </a:lnTo>
                <a:lnTo>
                  <a:pt x="0" y="19294"/>
                </a:lnTo>
                <a:lnTo>
                  <a:pt x="436735" y="19939"/>
                </a:lnTo>
                <a:lnTo>
                  <a:pt x="947203" y="11520"/>
                </a:lnTo>
                <a:lnTo>
                  <a:pt x="1009098" y="9179"/>
                </a:lnTo>
                <a:lnTo>
                  <a:pt x="1069280" y="7137"/>
                </a:lnTo>
                <a:lnTo>
                  <a:pt x="1127858" y="5381"/>
                </a:lnTo>
                <a:lnTo>
                  <a:pt x="1184944" y="3897"/>
                </a:lnTo>
                <a:lnTo>
                  <a:pt x="1240645" y="2674"/>
                </a:lnTo>
                <a:lnTo>
                  <a:pt x="1295074" y="1697"/>
                </a:lnTo>
                <a:lnTo>
                  <a:pt x="1348340" y="954"/>
                </a:lnTo>
                <a:lnTo>
                  <a:pt x="1400552" y="433"/>
                </a:lnTo>
                <a:lnTo>
                  <a:pt x="1451821" y="119"/>
                </a:lnTo>
                <a:lnTo>
                  <a:pt x="1502256" y="0"/>
                </a:lnTo>
                <a:lnTo>
                  <a:pt x="1601067" y="294"/>
                </a:lnTo>
                <a:lnTo>
                  <a:pt x="1697866" y="1212"/>
                </a:lnTo>
                <a:lnTo>
                  <a:pt x="1793531" y="2650"/>
                </a:lnTo>
                <a:lnTo>
                  <a:pt x="1936828" y="5554"/>
                </a:lnTo>
                <a:lnTo>
                  <a:pt x="2182458" y="11520"/>
                </a:lnTo>
                <a:lnTo>
                  <a:pt x="2441061" y="17147"/>
                </a:lnTo>
                <a:lnTo>
                  <a:pt x="2614455" y="19798"/>
                </a:lnTo>
                <a:lnTo>
                  <a:pt x="2711785" y="20577"/>
                </a:lnTo>
                <a:lnTo>
                  <a:pt x="2742196" y="20591"/>
                </a:lnTo>
                <a:lnTo>
                  <a:pt x="2742196" y="153941"/>
                </a:lnTo>
                <a:lnTo>
                  <a:pt x="2608615" y="169788"/>
                </a:lnTo>
                <a:lnTo>
                  <a:pt x="2267011" y="202473"/>
                </a:lnTo>
                <a:lnTo>
                  <a:pt x="1806098" y="229716"/>
                </a:lnTo>
                <a:close/>
              </a:path>
            </a:pathLst>
          </a:custGeom>
          <a:solidFill>
            <a:srgbClr val="ECB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4380" y="4801900"/>
            <a:ext cx="95250" cy="952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4380" y="5335300"/>
            <a:ext cx="95250" cy="952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4380" y="5868700"/>
            <a:ext cx="95250" cy="9524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95400" y="3851318"/>
            <a:ext cx="14116685" cy="512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8095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83C36"/>
                </a:solidFill>
                <a:latin typeface="Tahoma"/>
                <a:cs typeface="Tahoma"/>
              </a:rPr>
              <a:t>DAPAT</a:t>
            </a:r>
            <a:r>
              <a:rPr sz="2800" b="1" spc="-11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800" b="1" spc="-35" dirty="0">
                <a:solidFill>
                  <a:srgbClr val="183C36"/>
                </a:solidFill>
                <a:latin typeface="Tahoma"/>
                <a:cs typeface="Tahoma"/>
              </a:rPr>
              <a:t>MENCEMARI</a:t>
            </a:r>
            <a:r>
              <a:rPr sz="2800" b="1" spc="-10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2800" b="1" spc="-210" dirty="0">
                <a:solidFill>
                  <a:srgbClr val="183C36"/>
                </a:solidFill>
                <a:latin typeface="Tahoma"/>
                <a:cs typeface="Tahoma"/>
              </a:rPr>
              <a:t>:</a:t>
            </a:r>
            <a:endParaRPr sz="2800">
              <a:latin typeface="Tahoma"/>
              <a:cs typeface="Tahoma"/>
            </a:endParaRPr>
          </a:p>
          <a:p>
            <a:pPr marL="3185795" marR="8885555">
              <a:lnSpc>
                <a:spcPct val="116700"/>
              </a:lnSpc>
              <a:spcBef>
                <a:spcPts val="1545"/>
              </a:spcBef>
            </a:pPr>
            <a:r>
              <a:rPr sz="3000" spc="270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3000" spc="45" dirty="0">
                <a:solidFill>
                  <a:srgbClr val="183C36"/>
                </a:solidFill>
                <a:latin typeface="Trebuchet MS"/>
                <a:cs typeface="Trebuchet MS"/>
              </a:rPr>
              <a:t>h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3000" spc="4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3000" spc="-20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270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3000" spc="75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3000" spc="30" dirty="0">
                <a:solidFill>
                  <a:srgbClr val="183C36"/>
                </a:solidFill>
                <a:latin typeface="Trebuchet MS"/>
                <a:cs typeface="Trebuchet MS"/>
              </a:rPr>
              <a:t>u  </a:t>
            </a:r>
            <a:r>
              <a:rPr sz="3000" spc="-15" dirty="0">
                <a:solidFill>
                  <a:srgbClr val="183C36"/>
                </a:solidFill>
                <a:latin typeface="Trebuchet MS"/>
                <a:cs typeface="Trebuchet MS"/>
              </a:rPr>
              <a:t>peralatan</a:t>
            </a:r>
            <a:endParaRPr sz="3000">
              <a:latin typeface="Trebuchet MS"/>
              <a:cs typeface="Trebuchet MS"/>
            </a:endParaRPr>
          </a:p>
          <a:p>
            <a:pPr marL="3185795">
              <a:lnSpc>
                <a:spcPct val="100000"/>
              </a:lnSpc>
              <a:spcBef>
                <a:spcPts val="600"/>
              </a:spcBef>
            </a:pPr>
            <a:r>
              <a:rPr sz="3000" spc="20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3000" spc="60" dirty="0">
                <a:solidFill>
                  <a:srgbClr val="183C36"/>
                </a:solidFill>
                <a:latin typeface="Trebuchet MS"/>
                <a:cs typeface="Trebuchet MS"/>
              </a:rPr>
              <a:t>o</a:t>
            </a:r>
            <a:r>
              <a:rPr sz="3000" spc="10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3000" spc="4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3000" spc="75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3000" spc="-20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183C36"/>
                </a:solidFill>
                <a:latin typeface="Trebuchet MS"/>
                <a:cs typeface="Trebuchet MS"/>
              </a:rPr>
              <a:t>(</a:t>
            </a:r>
            <a:r>
              <a:rPr sz="3000" spc="-20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19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30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3000" spc="-100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3000" spc="45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3000" spc="-20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20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3000" spc="60" dirty="0">
                <a:solidFill>
                  <a:srgbClr val="183C36"/>
                </a:solidFill>
                <a:latin typeface="Trebuchet MS"/>
                <a:cs typeface="Trebuchet MS"/>
              </a:rPr>
              <a:t>o</a:t>
            </a:r>
            <a:r>
              <a:rPr sz="3000" spc="19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30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3000" spc="19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3000" spc="-20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3000" spc="20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3000" spc="-25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3000" spc="45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3000" spc="10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3000" spc="45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3000" spc="-70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30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3000" spc="45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3000" spc="-75" dirty="0">
                <a:solidFill>
                  <a:srgbClr val="183C36"/>
                </a:solidFill>
                <a:latin typeface="Trebuchet MS"/>
                <a:cs typeface="Trebuchet MS"/>
              </a:rPr>
              <a:t>)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00">
              <a:latin typeface="Trebuchet MS"/>
              <a:cs typeface="Trebuchet MS"/>
            </a:endParaRPr>
          </a:p>
          <a:p>
            <a:pPr marL="5420360">
              <a:lnSpc>
                <a:spcPct val="100000"/>
              </a:lnSpc>
            </a:pPr>
            <a:r>
              <a:rPr sz="3400" b="1" spc="60" dirty="0">
                <a:solidFill>
                  <a:srgbClr val="183C36"/>
                </a:solidFill>
                <a:latin typeface="Tahoma"/>
                <a:cs typeface="Tahoma"/>
              </a:rPr>
              <a:t>pada</a:t>
            </a:r>
            <a:r>
              <a:rPr sz="3400" b="1" spc="-150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400" b="1" spc="80" dirty="0">
                <a:solidFill>
                  <a:srgbClr val="183C36"/>
                </a:solidFill>
                <a:latin typeface="Tahoma"/>
                <a:cs typeface="Tahoma"/>
              </a:rPr>
              <a:t>dasarnya</a:t>
            </a:r>
            <a:endParaRPr sz="3400">
              <a:latin typeface="Tahoma"/>
              <a:cs typeface="Tahoma"/>
            </a:endParaRPr>
          </a:p>
          <a:p>
            <a:pPr marL="12700" marR="5080" indent="2018664">
              <a:lnSpc>
                <a:spcPct val="115799"/>
              </a:lnSpc>
            </a:pPr>
            <a:r>
              <a:rPr sz="3400" b="1" spc="60" dirty="0">
                <a:solidFill>
                  <a:srgbClr val="183C36"/>
                </a:solidFill>
                <a:latin typeface="Tahoma"/>
                <a:cs typeface="Tahoma"/>
              </a:rPr>
              <a:t>hygene </a:t>
            </a:r>
            <a:r>
              <a:rPr sz="3400" b="1" spc="105" dirty="0">
                <a:solidFill>
                  <a:srgbClr val="183C36"/>
                </a:solidFill>
                <a:latin typeface="Tahoma"/>
                <a:cs typeface="Tahoma"/>
              </a:rPr>
              <a:t>itu </a:t>
            </a:r>
            <a:r>
              <a:rPr sz="3400" b="1" spc="70" dirty="0">
                <a:solidFill>
                  <a:srgbClr val="183C36"/>
                </a:solidFill>
                <a:latin typeface="Tahoma"/>
                <a:cs typeface="Tahoma"/>
              </a:rPr>
              <a:t>lebih 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mengarah </a:t>
            </a:r>
            <a:r>
              <a:rPr sz="3400" b="1" spc="60" dirty="0">
                <a:solidFill>
                  <a:srgbClr val="183C36"/>
                </a:solidFill>
                <a:latin typeface="Tahoma"/>
                <a:cs typeface="Tahoma"/>
              </a:rPr>
              <a:t>pada </a:t>
            </a:r>
            <a:r>
              <a:rPr sz="3400" b="1" spc="90" dirty="0">
                <a:solidFill>
                  <a:srgbClr val="183C36"/>
                </a:solidFill>
                <a:latin typeface="Tahoma"/>
                <a:cs typeface="Tahoma"/>
              </a:rPr>
              <a:t>manusianya </a:t>
            </a:r>
            <a:r>
              <a:rPr sz="3400" b="1" spc="95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400" b="1" spc="55" dirty="0">
                <a:solidFill>
                  <a:srgbClr val="183C36"/>
                </a:solidFill>
                <a:latin typeface="Tahoma"/>
                <a:cs typeface="Tahoma"/>
              </a:rPr>
              <a:t>s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3400" b="1" spc="4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400" b="1" spc="9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3400" b="1" spc="-85" dirty="0">
                <a:solidFill>
                  <a:srgbClr val="183C36"/>
                </a:solidFill>
                <a:latin typeface="Tahoma"/>
                <a:cs typeface="Tahoma"/>
              </a:rPr>
              <a:t>g</a:t>
            </a:r>
            <a:r>
              <a:rPr sz="3400" b="1" spc="18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400" b="1" spc="100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3400" b="1" spc="-114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400" b="1" spc="-200" dirty="0">
                <a:solidFill>
                  <a:srgbClr val="183C36"/>
                </a:solidFill>
                <a:latin typeface="Tahoma"/>
                <a:cs typeface="Tahoma"/>
              </a:rPr>
              <a:t>S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400" b="1" spc="9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3400" b="1" spc="145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400" b="1" spc="55" dirty="0">
                <a:solidFill>
                  <a:srgbClr val="183C36"/>
                </a:solidFill>
                <a:latin typeface="Tahoma"/>
                <a:cs typeface="Tahoma"/>
              </a:rPr>
              <a:t>s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3400" b="1" spc="-114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400" b="1" spc="70" dirty="0">
                <a:solidFill>
                  <a:srgbClr val="183C36"/>
                </a:solidFill>
                <a:latin typeface="Tahoma"/>
                <a:cs typeface="Tahoma"/>
              </a:rPr>
              <a:t>l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3400" b="1" spc="30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3400" b="1" spc="100" dirty="0">
                <a:solidFill>
                  <a:srgbClr val="183C36"/>
                </a:solidFill>
                <a:latin typeface="Tahoma"/>
                <a:cs typeface="Tahoma"/>
              </a:rPr>
              <a:t>h</a:t>
            </a:r>
            <a:r>
              <a:rPr sz="3400" b="1" spc="-114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400" b="1" spc="150" dirty="0">
                <a:solidFill>
                  <a:srgbClr val="183C36"/>
                </a:solidFill>
                <a:latin typeface="Tahoma"/>
                <a:cs typeface="Tahoma"/>
              </a:rPr>
              <a:t>m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3400" b="1" spc="95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3400" b="1" spc="145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i</a:t>
            </a:r>
            <a:r>
              <a:rPr sz="3400" b="1" spc="190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3400" b="1" spc="-114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400" b="1" spc="30" dirty="0">
                <a:solidFill>
                  <a:srgbClr val="183C36"/>
                </a:solidFill>
                <a:latin typeface="Tahoma"/>
                <a:cs typeface="Tahoma"/>
              </a:rPr>
              <a:t>b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e</a:t>
            </a:r>
            <a:r>
              <a:rPr sz="3400" b="1" spc="114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400" b="1" spc="145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3400" b="1" spc="18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400" b="1" spc="100" dirty="0">
                <a:solidFill>
                  <a:srgbClr val="183C36"/>
                </a:solidFill>
                <a:latin typeface="Tahoma"/>
                <a:cs typeface="Tahoma"/>
              </a:rPr>
              <a:t>n</a:t>
            </a:r>
            <a:r>
              <a:rPr sz="3400" b="1" spc="-114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400" b="1" spc="40" dirty="0">
                <a:solidFill>
                  <a:srgbClr val="183C36"/>
                </a:solidFill>
                <a:latin typeface="Tahoma"/>
                <a:cs typeface="Tahoma"/>
              </a:rPr>
              <a:t>p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400" b="1" spc="40" dirty="0">
                <a:solidFill>
                  <a:srgbClr val="183C36"/>
                </a:solidFill>
                <a:latin typeface="Tahoma"/>
                <a:cs typeface="Tahoma"/>
              </a:rPr>
              <a:t>d</a:t>
            </a:r>
            <a:r>
              <a:rPr sz="3400" b="1" spc="80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400" b="1" spc="-114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400" b="1" spc="95" dirty="0">
                <a:solidFill>
                  <a:srgbClr val="183C36"/>
                </a:solidFill>
                <a:latin typeface="Tahoma"/>
                <a:cs typeface="Tahoma"/>
              </a:rPr>
              <a:t>f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400" b="1" spc="18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3400" b="1" spc="145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3400" b="1" spc="60" dirty="0">
                <a:solidFill>
                  <a:srgbClr val="183C36"/>
                </a:solidFill>
                <a:latin typeface="Tahoma"/>
                <a:cs typeface="Tahoma"/>
              </a:rPr>
              <a:t>o</a:t>
            </a:r>
            <a:r>
              <a:rPr sz="3400" b="1" spc="120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r>
              <a:rPr sz="3400" b="1" spc="-114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400" b="1" spc="-390" dirty="0">
                <a:solidFill>
                  <a:srgbClr val="183C36"/>
                </a:solidFill>
                <a:latin typeface="Tahoma"/>
                <a:cs typeface="Tahoma"/>
              </a:rPr>
              <a:t>-</a:t>
            </a:r>
            <a:r>
              <a:rPr sz="3400" b="1" spc="-114" dirty="0">
                <a:solidFill>
                  <a:srgbClr val="183C36"/>
                </a:solidFill>
                <a:latin typeface="Tahoma"/>
                <a:cs typeface="Tahoma"/>
              </a:rPr>
              <a:t> </a:t>
            </a:r>
            <a:r>
              <a:rPr sz="3400" b="1" spc="95" dirty="0">
                <a:solidFill>
                  <a:srgbClr val="183C36"/>
                </a:solidFill>
                <a:latin typeface="Tahoma"/>
                <a:cs typeface="Tahoma"/>
              </a:rPr>
              <a:t>f</a:t>
            </a:r>
            <a:r>
              <a:rPr sz="3400" b="1" spc="75" dirty="0">
                <a:solidFill>
                  <a:srgbClr val="183C36"/>
                </a:solidFill>
                <a:latin typeface="Tahoma"/>
                <a:cs typeface="Tahoma"/>
              </a:rPr>
              <a:t>a</a:t>
            </a:r>
            <a:r>
              <a:rPr sz="3400" b="1" spc="185" dirty="0">
                <a:solidFill>
                  <a:srgbClr val="183C36"/>
                </a:solidFill>
                <a:latin typeface="Tahoma"/>
                <a:cs typeface="Tahoma"/>
              </a:rPr>
              <a:t>k</a:t>
            </a:r>
            <a:r>
              <a:rPr sz="3400" b="1" spc="145" dirty="0">
                <a:solidFill>
                  <a:srgbClr val="183C36"/>
                </a:solidFill>
                <a:latin typeface="Tahoma"/>
                <a:cs typeface="Tahoma"/>
              </a:rPr>
              <a:t>t</a:t>
            </a:r>
            <a:r>
              <a:rPr sz="3400" b="1" spc="60" dirty="0">
                <a:solidFill>
                  <a:srgbClr val="183C36"/>
                </a:solidFill>
                <a:latin typeface="Tahoma"/>
                <a:cs typeface="Tahoma"/>
              </a:rPr>
              <a:t>o</a:t>
            </a:r>
            <a:r>
              <a:rPr sz="3400" b="1" spc="120" dirty="0">
                <a:solidFill>
                  <a:srgbClr val="183C36"/>
                </a:solidFill>
                <a:latin typeface="Tahoma"/>
                <a:cs typeface="Tahoma"/>
              </a:rPr>
              <a:t>r</a:t>
            </a:r>
            <a:endParaRPr sz="3400">
              <a:latin typeface="Tahoma"/>
              <a:cs typeface="Tahoma"/>
            </a:endParaRPr>
          </a:p>
          <a:p>
            <a:pPr marL="5390515">
              <a:lnSpc>
                <a:spcPct val="100000"/>
              </a:lnSpc>
              <a:spcBef>
                <a:spcPts val="645"/>
              </a:spcBef>
            </a:pPr>
            <a:r>
              <a:rPr sz="3400" b="1" spc="70" dirty="0">
                <a:solidFill>
                  <a:srgbClr val="183C36"/>
                </a:solidFill>
                <a:latin typeface="Tahoma"/>
                <a:cs typeface="Tahoma"/>
              </a:rPr>
              <a:t>lingkungannya</a:t>
            </a:r>
            <a:endParaRPr sz="3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83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02" y="5175437"/>
            <a:ext cx="66675" cy="66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02" y="5546912"/>
            <a:ext cx="66675" cy="66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02" y="5918387"/>
            <a:ext cx="66675" cy="66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02" y="6289862"/>
            <a:ext cx="66675" cy="66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02" y="6661337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02" y="7032812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02" y="7404287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02" y="7775762"/>
            <a:ext cx="66675" cy="666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02" y="8147237"/>
            <a:ext cx="66675" cy="6667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008359" y="0"/>
            <a:ext cx="10280015" cy="10287000"/>
            <a:chOff x="8008359" y="0"/>
            <a:chExt cx="10280015" cy="102870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6522" y="0"/>
              <a:ext cx="9531477" cy="102869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047062" y="572598"/>
              <a:ext cx="4876165" cy="899160"/>
            </a:xfrm>
            <a:custGeom>
              <a:avLst/>
              <a:gdLst/>
              <a:ahLst/>
              <a:cxnLst/>
              <a:rect l="l" t="t" r="r" b="b"/>
              <a:pathLst>
                <a:path w="4876165" h="899160">
                  <a:moveTo>
                    <a:pt x="355977" y="237888"/>
                  </a:moveTo>
                  <a:lnTo>
                    <a:pt x="372913" y="238209"/>
                  </a:lnTo>
                  <a:lnTo>
                    <a:pt x="388351" y="239172"/>
                  </a:lnTo>
                  <a:lnTo>
                    <a:pt x="402293" y="240776"/>
                  </a:lnTo>
                  <a:lnTo>
                    <a:pt x="414736" y="243023"/>
                  </a:lnTo>
                  <a:lnTo>
                    <a:pt x="401615" y="406179"/>
                  </a:lnTo>
                  <a:lnTo>
                    <a:pt x="390491" y="403683"/>
                  </a:lnTo>
                  <a:lnTo>
                    <a:pt x="378225" y="401900"/>
                  </a:lnTo>
                  <a:lnTo>
                    <a:pt x="364819" y="400831"/>
                  </a:lnTo>
                  <a:lnTo>
                    <a:pt x="350272" y="400474"/>
                  </a:lnTo>
                  <a:lnTo>
                    <a:pt x="310927" y="403148"/>
                  </a:lnTo>
                  <a:lnTo>
                    <a:pt x="246035" y="424541"/>
                  </a:lnTo>
                  <a:lnTo>
                    <a:pt x="200147" y="466792"/>
                  </a:lnTo>
                  <a:lnTo>
                    <a:pt x="176901" y="526692"/>
                  </a:lnTo>
                  <a:lnTo>
                    <a:pt x="173995" y="563060"/>
                  </a:lnTo>
                  <a:lnTo>
                    <a:pt x="173995" y="887661"/>
                  </a:lnTo>
                  <a:lnTo>
                    <a:pt x="0" y="887661"/>
                  </a:lnTo>
                  <a:lnTo>
                    <a:pt x="0" y="249868"/>
                  </a:lnTo>
                  <a:lnTo>
                    <a:pt x="131779" y="249868"/>
                  </a:lnTo>
                  <a:lnTo>
                    <a:pt x="157451" y="357118"/>
                  </a:lnTo>
                  <a:lnTo>
                    <a:pt x="166008" y="357118"/>
                  </a:lnTo>
                  <a:lnTo>
                    <a:pt x="200878" y="308699"/>
                  </a:lnTo>
                  <a:lnTo>
                    <a:pt x="246160" y="270691"/>
                  </a:lnTo>
                  <a:lnTo>
                    <a:pt x="298858" y="246089"/>
                  </a:lnTo>
                  <a:lnTo>
                    <a:pt x="326865" y="239938"/>
                  </a:lnTo>
                  <a:lnTo>
                    <a:pt x="355977" y="237888"/>
                  </a:lnTo>
                  <a:close/>
                </a:path>
                <a:path w="4876165" h="899160">
                  <a:moveTo>
                    <a:pt x="935565" y="887661"/>
                  </a:moveTo>
                  <a:lnTo>
                    <a:pt x="901907" y="800949"/>
                  </a:lnTo>
                  <a:lnTo>
                    <a:pt x="897343" y="800949"/>
                  </a:lnTo>
                  <a:lnTo>
                    <a:pt x="875219" y="826496"/>
                  </a:lnTo>
                  <a:lnTo>
                    <a:pt x="852775" y="847799"/>
                  </a:lnTo>
                  <a:lnTo>
                    <a:pt x="806922" y="877678"/>
                  </a:lnTo>
                  <a:lnTo>
                    <a:pt x="753369" y="893723"/>
                  </a:lnTo>
                  <a:lnTo>
                    <a:pt x="685696" y="899071"/>
                  </a:lnTo>
                  <a:lnTo>
                    <a:pt x="642215" y="895791"/>
                  </a:lnTo>
                  <a:lnTo>
                    <a:pt x="603619" y="885950"/>
                  </a:lnTo>
                  <a:lnTo>
                    <a:pt x="541080" y="846587"/>
                  </a:lnTo>
                  <a:lnTo>
                    <a:pt x="501503" y="782979"/>
                  </a:lnTo>
                  <a:lnTo>
                    <a:pt x="491609" y="742832"/>
                  </a:lnTo>
                  <a:lnTo>
                    <a:pt x="488311" y="697122"/>
                  </a:lnTo>
                  <a:lnTo>
                    <a:pt x="492750" y="649683"/>
                  </a:lnTo>
                  <a:lnTo>
                    <a:pt x="506067" y="608912"/>
                  </a:lnTo>
                  <a:lnTo>
                    <a:pt x="528262" y="574808"/>
                  </a:lnTo>
                  <a:lnTo>
                    <a:pt x="559336" y="547372"/>
                  </a:lnTo>
                  <a:lnTo>
                    <a:pt x="599358" y="525961"/>
                  </a:lnTo>
                  <a:lnTo>
                    <a:pt x="648401" y="509934"/>
                  </a:lnTo>
                  <a:lnTo>
                    <a:pt x="706465" y="499291"/>
                  </a:lnTo>
                  <a:lnTo>
                    <a:pt x="773550" y="494032"/>
                  </a:lnTo>
                  <a:lnTo>
                    <a:pt x="884222" y="490610"/>
                  </a:lnTo>
                  <a:lnTo>
                    <a:pt x="884222" y="462656"/>
                  </a:lnTo>
                  <a:lnTo>
                    <a:pt x="878018" y="420227"/>
                  </a:lnTo>
                  <a:lnTo>
                    <a:pt x="859406" y="389920"/>
                  </a:lnTo>
                  <a:lnTo>
                    <a:pt x="828387" y="371736"/>
                  </a:lnTo>
                  <a:lnTo>
                    <a:pt x="784959" y="365675"/>
                  </a:lnTo>
                  <a:lnTo>
                    <a:pt x="745061" y="368563"/>
                  </a:lnTo>
                  <a:lnTo>
                    <a:pt x="701812" y="377227"/>
                  </a:lnTo>
                  <a:lnTo>
                    <a:pt x="655211" y="391667"/>
                  </a:lnTo>
                  <a:lnTo>
                    <a:pt x="605259" y="411884"/>
                  </a:lnTo>
                  <a:lnTo>
                    <a:pt x="547641" y="294366"/>
                  </a:lnTo>
                  <a:lnTo>
                    <a:pt x="592640" y="273623"/>
                  </a:lnTo>
                  <a:lnTo>
                    <a:pt x="639556" y="257490"/>
                  </a:lnTo>
                  <a:lnTo>
                    <a:pt x="688389" y="245966"/>
                  </a:lnTo>
                  <a:lnTo>
                    <a:pt x="739139" y="239052"/>
                  </a:lnTo>
                  <a:lnTo>
                    <a:pt x="791805" y="236747"/>
                  </a:lnTo>
                  <a:lnTo>
                    <a:pt x="852240" y="240242"/>
                  </a:lnTo>
                  <a:lnTo>
                    <a:pt x="905187" y="250724"/>
                  </a:lnTo>
                  <a:lnTo>
                    <a:pt x="950647" y="268195"/>
                  </a:lnTo>
                  <a:lnTo>
                    <a:pt x="988619" y="292654"/>
                  </a:lnTo>
                  <a:lnTo>
                    <a:pt x="1018569" y="324244"/>
                  </a:lnTo>
                  <a:lnTo>
                    <a:pt x="1039962" y="363108"/>
                  </a:lnTo>
                  <a:lnTo>
                    <a:pt x="1052798" y="409245"/>
                  </a:lnTo>
                  <a:lnTo>
                    <a:pt x="1057077" y="462656"/>
                  </a:lnTo>
                  <a:lnTo>
                    <a:pt x="1057077" y="887661"/>
                  </a:lnTo>
                  <a:lnTo>
                    <a:pt x="935565" y="887661"/>
                  </a:lnTo>
                  <a:close/>
                </a:path>
                <a:path w="4876165" h="899160">
                  <a:moveTo>
                    <a:pt x="884222" y="592154"/>
                  </a:moveTo>
                  <a:lnTo>
                    <a:pt x="816906" y="594436"/>
                  </a:lnTo>
                  <a:lnTo>
                    <a:pt x="750731" y="602423"/>
                  </a:lnTo>
                  <a:lnTo>
                    <a:pt x="703952" y="621819"/>
                  </a:lnTo>
                  <a:lnTo>
                    <a:pt x="676141" y="653481"/>
                  </a:lnTo>
                  <a:lnTo>
                    <a:pt x="666870" y="698263"/>
                  </a:lnTo>
                  <a:lnTo>
                    <a:pt x="672147" y="730459"/>
                  </a:lnTo>
                  <a:lnTo>
                    <a:pt x="687978" y="753457"/>
                  </a:lnTo>
                  <a:lnTo>
                    <a:pt x="714363" y="767255"/>
                  </a:lnTo>
                  <a:lnTo>
                    <a:pt x="751301" y="771855"/>
                  </a:lnTo>
                  <a:lnTo>
                    <a:pt x="780021" y="769680"/>
                  </a:lnTo>
                  <a:lnTo>
                    <a:pt x="828369" y="752280"/>
                  </a:lnTo>
                  <a:lnTo>
                    <a:pt x="863845" y="718230"/>
                  </a:lnTo>
                  <a:lnTo>
                    <a:pt x="881958" y="672021"/>
                  </a:lnTo>
                  <a:lnTo>
                    <a:pt x="884222" y="644638"/>
                  </a:lnTo>
                  <a:lnTo>
                    <a:pt x="884222" y="592154"/>
                  </a:lnTo>
                  <a:close/>
                </a:path>
                <a:path w="4876165" h="899160">
                  <a:moveTo>
                    <a:pt x="1824917" y="887661"/>
                  </a:moveTo>
                  <a:lnTo>
                    <a:pt x="1650921" y="887661"/>
                  </a:lnTo>
                  <a:lnTo>
                    <a:pt x="1650921" y="515140"/>
                  </a:lnTo>
                  <a:lnTo>
                    <a:pt x="1649388" y="482783"/>
                  </a:lnTo>
                  <a:lnTo>
                    <a:pt x="1637123" y="431013"/>
                  </a:lnTo>
                  <a:lnTo>
                    <a:pt x="1612307" y="396499"/>
                  </a:lnTo>
                  <a:lnTo>
                    <a:pt x="1573229" y="379242"/>
                  </a:lnTo>
                  <a:lnTo>
                    <a:pt x="1548236" y="377085"/>
                  </a:lnTo>
                  <a:lnTo>
                    <a:pt x="1514257" y="380133"/>
                  </a:lnTo>
                  <a:lnTo>
                    <a:pt x="1461487" y="404521"/>
                  </a:lnTo>
                  <a:lnTo>
                    <a:pt x="1428471" y="454259"/>
                  </a:lnTo>
                  <a:lnTo>
                    <a:pt x="1412212" y="535125"/>
                  </a:lnTo>
                  <a:lnTo>
                    <a:pt x="1410180" y="587591"/>
                  </a:lnTo>
                  <a:lnTo>
                    <a:pt x="1410180" y="887661"/>
                  </a:lnTo>
                  <a:lnTo>
                    <a:pt x="1236185" y="887661"/>
                  </a:lnTo>
                  <a:lnTo>
                    <a:pt x="1236185" y="249868"/>
                  </a:lnTo>
                  <a:lnTo>
                    <a:pt x="1369106" y="249868"/>
                  </a:lnTo>
                  <a:lnTo>
                    <a:pt x="1392495" y="331447"/>
                  </a:lnTo>
                  <a:lnTo>
                    <a:pt x="1402194" y="331447"/>
                  </a:lnTo>
                  <a:lnTo>
                    <a:pt x="1436779" y="290871"/>
                  </a:lnTo>
                  <a:lnTo>
                    <a:pt x="1482346" y="261563"/>
                  </a:lnTo>
                  <a:lnTo>
                    <a:pt x="1536898" y="243807"/>
                  </a:lnTo>
                  <a:lnTo>
                    <a:pt x="1598438" y="237888"/>
                  </a:lnTo>
                  <a:lnTo>
                    <a:pt x="1650708" y="241650"/>
                  </a:lnTo>
                  <a:lnTo>
                    <a:pt x="1696274" y="252935"/>
                  </a:lnTo>
                  <a:lnTo>
                    <a:pt x="1735138" y="271743"/>
                  </a:lnTo>
                  <a:lnTo>
                    <a:pt x="1767299" y="298074"/>
                  </a:lnTo>
                  <a:lnTo>
                    <a:pt x="1792507" y="331500"/>
                  </a:lnTo>
                  <a:lnTo>
                    <a:pt x="1810513" y="371594"/>
                  </a:lnTo>
                  <a:lnTo>
                    <a:pt x="1821316" y="418355"/>
                  </a:lnTo>
                  <a:lnTo>
                    <a:pt x="1824917" y="471784"/>
                  </a:lnTo>
                  <a:lnTo>
                    <a:pt x="1824917" y="887661"/>
                  </a:lnTo>
                  <a:close/>
                </a:path>
                <a:path w="4876165" h="899160">
                  <a:moveTo>
                    <a:pt x="2495195" y="887661"/>
                  </a:moveTo>
                  <a:lnTo>
                    <a:pt x="2321199" y="887661"/>
                  </a:lnTo>
                  <a:lnTo>
                    <a:pt x="2321199" y="53624"/>
                  </a:lnTo>
                  <a:lnTo>
                    <a:pt x="2799259" y="53624"/>
                  </a:lnTo>
                  <a:lnTo>
                    <a:pt x="2799259" y="198525"/>
                  </a:lnTo>
                  <a:lnTo>
                    <a:pt x="2495195" y="198525"/>
                  </a:lnTo>
                  <a:lnTo>
                    <a:pt x="2495195" y="413595"/>
                  </a:lnTo>
                  <a:lnTo>
                    <a:pt x="2778151" y="413595"/>
                  </a:lnTo>
                  <a:lnTo>
                    <a:pt x="2778151" y="557926"/>
                  </a:lnTo>
                  <a:lnTo>
                    <a:pt x="2495195" y="557926"/>
                  </a:lnTo>
                  <a:lnTo>
                    <a:pt x="2495195" y="887661"/>
                  </a:lnTo>
                  <a:close/>
                </a:path>
                <a:path w="4876165" h="899160">
                  <a:moveTo>
                    <a:pt x="2941288" y="85001"/>
                  </a:moveTo>
                  <a:lnTo>
                    <a:pt x="2947206" y="47813"/>
                  </a:lnTo>
                  <a:lnTo>
                    <a:pt x="2964963" y="21250"/>
                  </a:lnTo>
                  <a:lnTo>
                    <a:pt x="2994556" y="5312"/>
                  </a:lnTo>
                  <a:lnTo>
                    <a:pt x="3035987" y="0"/>
                  </a:lnTo>
                  <a:lnTo>
                    <a:pt x="3077418" y="5312"/>
                  </a:lnTo>
                  <a:lnTo>
                    <a:pt x="3107011" y="21250"/>
                  </a:lnTo>
                  <a:lnTo>
                    <a:pt x="3124767" y="47813"/>
                  </a:lnTo>
                  <a:lnTo>
                    <a:pt x="3130686" y="85001"/>
                  </a:lnTo>
                  <a:lnTo>
                    <a:pt x="3129206" y="104129"/>
                  </a:lnTo>
                  <a:lnTo>
                    <a:pt x="3107011" y="148038"/>
                  </a:lnTo>
                  <a:lnTo>
                    <a:pt x="3058182" y="169164"/>
                  </a:lnTo>
                  <a:lnTo>
                    <a:pt x="3035987" y="170572"/>
                  </a:lnTo>
                  <a:lnTo>
                    <a:pt x="2994556" y="165224"/>
                  </a:lnTo>
                  <a:lnTo>
                    <a:pt x="2964963" y="149179"/>
                  </a:lnTo>
                  <a:lnTo>
                    <a:pt x="2947206" y="122438"/>
                  </a:lnTo>
                  <a:lnTo>
                    <a:pt x="2941288" y="85001"/>
                  </a:lnTo>
                  <a:close/>
                </a:path>
                <a:path w="4876165" h="899160">
                  <a:moveTo>
                    <a:pt x="3122699" y="887661"/>
                  </a:moveTo>
                  <a:lnTo>
                    <a:pt x="2948704" y="887661"/>
                  </a:lnTo>
                  <a:lnTo>
                    <a:pt x="2948704" y="249868"/>
                  </a:lnTo>
                  <a:lnTo>
                    <a:pt x="3122699" y="249868"/>
                  </a:lnTo>
                  <a:lnTo>
                    <a:pt x="3122699" y="887661"/>
                  </a:lnTo>
                  <a:close/>
                </a:path>
                <a:path w="4876165" h="899160">
                  <a:moveTo>
                    <a:pt x="3750213" y="698263"/>
                  </a:moveTo>
                  <a:lnTo>
                    <a:pt x="3745952" y="744400"/>
                  </a:lnTo>
                  <a:lnTo>
                    <a:pt x="3733170" y="784690"/>
                  </a:lnTo>
                  <a:lnTo>
                    <a:pt x="3711866" y="819133"/>
                  </a:lnTo>
                  <a:lnTo>
                    <a:pt x="3682041" y="847728"/>
                  </a:lnTo>
                  <a:lnTo>
                    <a:pt x="3643730" y="870191"/>
                  </a:lnTo>
                  <a:lnTo>
                    <a:pt x="3596969" y="886235"/>
                  </a:lnTo>
                  <a:lnTo>
                    <a:pt x="3541757" y="895862"/>
                  </a:lnTo>
                  <a:lnTo>
                    <a:pt x="3478096" y="899071"/>
                  </a:lnTo>
                  <a:lnTo>
                    <a:pt x="3444580" y="898483"/>
                  </a:lnTo>
                  <a:lnTo>
                    <a:pt x="3385250" y="893776"/>
                  </a:lnTo>
                  <a:lnTo>
                    <a:pt x="3335298" y="884399"/>
                  </a:lnTo>
                  <a:lnTo>
                    <a:pt x="3289374" y="870565"/>
                  </a:lnTo>
                  <a:lnTo>
                    <a:pt x="3267589" y="861990"/>
                  </a:lnTo>
                  <a:lnTo>
                    <a:pt x="3267589" y="718230"/>
                  </a:lnTo>
                  <a:lnTo>
                    <a:pt x="3292601" y="729176"/>
                  </a:lnTo>
                  <a:lnTo>
                    <a:pt x="3319146" y="739195"/>
                  </a:lnTo>
                  <a:lnTo>
                    <a:pt x="3376835" y="756452"/>
                  </a:lnTo>
                  <a:lnTo>
                    <a:pt x="3433955" y="768004"/>
                  </a:lnTo>
                  <a:lnTo>
                    <a:pt x="3483800" y="771855"/>
                  </a:lnTo>
                  <a:lnTo>
                    <a:pt x="3525231" y="768432"/>
                  </a:lnTo>
                  <a:lnTo>
                    <a:pt x="3554824" y="758163"/>
                  </a:lnTo>
                  <a:lnTo>
                    <a:pt x="3572581" y="741049"/>
                  </a:lnTo>
                  <a:lnTo>
                    <a:pt x="3578499" y="717089"/>
                  </a:lnTo>
                  <a:lnTo>
                    <a:pt x="3577715" y="707302"/>
                  </a:lnTo>
                  <a:lnTo>
                    <a:pt x="3548835" y="670025"/>
                  </a:lnTo>
                  <a:lnTo>
                    <a:pt x="3505906" y="646154"/>
                  </a:lnTo>
                  <a:lnTo>
                    <a:pt x="3464832" y="627185"/>
                  </a:lnTo>
                  <a:lnTo>
                    <a:pt x="3440444" y="616685"/>
                  </a:lnTo>
                  <a:lnTo>
                    <a:pt x="3406090" y="601567"/>
                  </a:lnTo>
                  <a:lnTo>
                    <a:pt x="3352038" y="573043"/>
                  </a:lnTo>
                  <a:lnTo>
                    <a:pt x="3316258" y="546035"/>
                  </a:lnTo>
                  <a:lnTo>
                    <a:pt x="3291157" y="515942"/>
                  </a:lnTo>
                  <a:lnTo>
                    <a:pt x="3270371" y="461587"/>
                  </a:lnTo>
                  <a:lnTo>
                    <a:pt x="3266449" y="415877"/>
                  </a:lnTo>
                  <a:lnTo>
                    <a:pt x="3270567" y="375783"/>
                  </a:lnTo>
                  <a:lnTo>
                    <a:pt x="3303512" y="310036"/>
                  </a:lnTo>
                  <a:lnTo>
                    <a:pt x="3332339" y="284382"/>
                  </a:lnTo>
                  <a:lnTo>
                    <a:pt x="3368724" y="264041"/>
                  </a:lnTo>
                  <a:lnTo>
                    <a:pt x="3411991" y="249512"/>
                  </a:lnTo>
                  <a:lnTo>
                    <a:pt x="3462140" y="240794"/>
                  </a:lnTo>
                  <a:lnTo>
                    <a:pt x="3519170" y="237888"/>
                  </a:lnTo>
                  <a:lnTo>
                    <a:pt x="3565013" y="239896"/>
                  </a:lnTo>
                  <a:lnTo>
                    <a:pt x="3610355" y="245921"/>
                  </a:lnTo>
                  <a:lnTo>
                    <a:pt x="3655194" y="255961"/>
                  </a:lnTo>
                  <a:lnTo>
                    <a:pt x="3699532" y="270018"/>
                  </a:lnTo>
                  <a:lnTo>
                    <a:pt x="3743367" y="288090"/>
                  </a:lnTo>
                  <a:lnTo>
                    <a:pt x="3690883" y="413595"/>
                  </a:lnTo>
                  <a:lnTo>
                    <a:pt x="3667316" y="403790"/>
                  </a:lnTo>
                  <a:lnTo>
                    <a:pt x="3644532" y="394912"/>
                  </a:lnTo>
                  <a:lnTo>
                    <a:pt x="3601318" y="379937"/>
                  </a:lnTo>
                  <a:lnTo>
                    <a:pt x="3559246" y="370096"/>
                  </a:lnTo>
                  <a:lnTo>
                    <a:pt x="3516317" y="366816"/>
                  </a:lnTo>
                  <a:lnTo>
                    <a:pt x="3482623" y="369419"/>
                  </a:lnTo>
                  <a:lnTo>
                    <a:pt x="3458557" y="377227"/>
                  </a:lnTo>
                  <a:lnTo>
                    <a:pt x="3444117" y="390241"/>
                  </a:lnTo>
                  <a:lnTo>
                    <a:pt x="3439303" y="408461"/>
                  </a:lnTo>
                  <a:lnTo>
                    <a:pt x="3440854" y="419763"/>
                  </a:lnTo>
                  <a:lnTo>
                    <a:pt x="3480217" y="458556"/>
                  </a:lnTo>
                  <a:lnTo>
                    <a:pt x="3534555" y="483942"/>
                  </a:lnTo>
                  <a:lnTo>
                    <a:pt x="3572794" y="499737"/>
                  </a:lnTo>
                  <a:lnTo>
                    <a:pt x="3607665" y="514605"/>
                  </a:lnTo>
                  <a:lnTo>
                    <a:pt x="3662431" y="542844"/>
                  </a:lnTo>
                  <a:lnTo>
                    <a:pt x="3698585" y="569834"/>
                  </a:lnTo>
                  <a:lnTo>
                    <a:pt x="3724256" y="600070"/>
                  </a:lnTo>
                  <a:lnTo>
                    <a:pt x="3740907" y="634619"/>
                  </a:lnTo>
                  <a:lnTo>
                    <a:pt x="3749179" y="675408"/>
                  </a:lnTo>
                  <a:lnTo>
                    <a:pt x="3750213" y="698263"/>
                  </a:lnTo>
                  <a:close/>
                </a:path>
                <a:path w="4876165" h="899160">
                  <a:moveTo>
                    <a:pt x="3878553" y="85001"/>
                  </a:moveTo>
                  <a:lnTo>
                    <a:pt x="3884471" y="47813"/>
                  </a:lnTo>
                  <a:lnTo>
                    <a:pt x="3902227" y="21250"/>
                  </a:lnTo>
                  <a:lnTo>
                    <a:pt x="3931821" y="5312"/>
                  </a:lnTo>
                  <a:lnTo>
                    <a:pt x="3973252" y="0"/>
                  </a:lnTo>
                  <a:lnTo>
                    <a:pt x="4014683" y="5312"/>
                  </a:lnTo>
                  <a:lnTo>
                    <a:pt x="4044276" y="21250"/>
                  </a:lnTo>
                  <a:lnTo>
                    <a:pt x="4062032" y="47813"/>
                  </a:lnTo>
                  <a:lnTo>
                    <a:pt x="4067951" y="85001"/>
                  </a:lnTo>
                  <a:lnTo>
                    <a:pt x="4066471" y="104129"/>
                  </a:lnTo>
                  <a:lnTo>
                    <a:pt x="4044276" y="148038"/>
                  </a:lnTo>
                  <a:lnTo>
                    <a:pt x="3995447" y="169164"/>
                  </a:lnTo>
                  <a:lnTo>
                    <a:pt x="3973252" y="170572"/>
                  </a:lnTo>
                  <a:lnTo>
                    <a:pt x="3931821" y="165224"/>
                  </a:lnTo>
                  <a:lnTo>
                    <a:pt x="3902227" y="149179"/>
                  </a:lnTo>
                  <a:lnTo>
                    <a:pt x="3884471" y="122438"/>
                  </a:lnTo>
                  <a:lnTo>
                    <a:pt x="3878553" y="85001"/>
                  </a:lnTo>
                  <a:close/>
                </a:path>
                <a:path w="4876165" h="899160">
                  <a:moveTo>
                    <a:pt x="4059964" y="887661"/>
                  </a:moveTo>
                  <a:lnTo>
                    <a:pt x="3885969" y="887661"/>
                  </a:lnTo>
                  <a:lnTo>
                    <a:pt x="3885969" y="249868"/>
                  </a:lnTo>
                  <a:lnTo>
                    <a:pt x="4059964" y="249868"/>
                  </a:lnTo>
                  <a:lnTo>
                    <a:pt x="4059964" y="887661"/>
                  </a:lnTo>
                  <a:close/>
                </a:path>
                <a:path w="4876165" h="899160">
                  <a:moveTo>
                    <a:pt x="4409656" y="540812"/>
                  </a:moveTo>
                  <a:lnTo>
                    <a:pt x="4485529" y="443830"/>
                  </a:lnTo>
                  <a:lnTo>
                    <a:pt x="4664088" y="249868"/>
                  </a:lnTo>
                  <a:lnTo>
                    <a:pt x="4860332" y="249868"/>
                  </a:lnTo>
                  <a:lnTo>
                    <a:pt x="4607041" y="526550"/>
                  </a:lnTo>
                  <a:lnTo>
                    <a:pt x="4875735" y="887661"/>
                  </a:lnTo>
                  <a:lnTo>
                    <a:pt x="4674927" y="887661"/>
                  </a:lnTo>
                  <a:lnTo>
                    <a:pt x="4491234" y="629235"/>
                  </a:lnTo>
                  <a:lnTo>
                    <a:pt x="4416501" y="689135"/>
                  </a:lnTo>
                  <a:lnTo>
                    <a:pt x="4416501" y="887661"/>
                  </a:lnTo>
                  <a:lnTo>
                    <a:pt x="4242506" y="887661"/>
                  </a:lnTo>
                  <a:lnTo>
                    <a:pt x="4242506" y="0"/>
                  </a:lnTo>
                  <a:lnTo>
                    <a:pt x="4416501" y="0"/>
                  </a:lnTo>
                  <a:lnTo>
                    <a:pt x="4416501" y="395910"/>
                  </a:lnTo>
                  <a:lnTo>
                    <a:pt x="4407374" y="540812"/>
                  </a:lnTo>
                  <a:lnTo>
                    <a:pt x="4409656" y="540812"/>
                  </a:lnTo>
                  <a:close/>
                </a:path>
              </a:pathLst>
            </a:custGeom>
            <a:ln w="77406">
              <a:solidFill>
                <a:srgbClr val="0080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6194210" y="810487"/>
            <a:ext cx="969010" cy="650240"/>
          </a:xfrm>
          <a:custGeom>
            <a:avLst/>
            <a:gdLst/>
            <a:ahLst/>
            <a:cxnLst/>
            <a:rect l="l" t="t" r="r" b="b"/>
            <a:pathLst>
              <a:path w="969009" h="650240">
                <a:moveTo>
                  <a:pt x="571047" y="649773"/>
                </a:moveTo>
                <a:lnTo>
                  <a:pt x="397051" y="649773"/>
                </a:lnTo>
                <a:lnTo>
                  <a:pt x="397051" y="277251"/>
                </a:lnTo>
                <a:lnTo>
                  <a:pt x="395607" y="244894"/>
                </a:lnTo>
                <a:lnTo>
                  <a:pt x="384055" y="193124"/>
                </a:lnTo>
                <a:lnTo>
                  <a:pt x="360737" y="158610"/>
                </a:lnTo>
                <a:lnTo>
                  <a:pt x="324369" y="141353"/>
                </a:lnTo>
                <a:lnTo>
                  <a:pt x="301211" y="139196"/>
                </a:lnTo>
                <a:lnTo>
                  <a:pt x="270120" y="142262"/>
                </a:lnTo>
                <a:lnTo>
                  <a:pt x="221630" y="166793"/>
                </a:lnTo>
                <a:lnTo>
                  <a:pt x="191002" y="216745"/>
                </a:lnTo>
                <a:lnTo>
                  <a:pt x="175885" y="297468"/>
                </a:lnTo>
                <a:lnTo>
                  <a:pt x="173995" y="349702"/>
                </a:lnTo>
                <a:lnTo>
                  <a:pt x="173995" y="649773"/>
                </a:lnTo>
                <a:lnTo>
                  <a:pt x="0" y="649773"/>
                </a:lnTo>
                <a:lnTo>
                  <a:pt x="0" y="11980"/>
                </a:lnTo>
                <a:lnTo>
                  <a:pt x="132921" y="11980"/>
                </a:lnTo>
                <a:lnTo>
                  <a:pt x="156310" y="93558"/>
                </a:lnTo>
                <a:lnTo>
                  <a:pt x="166008" y="93558"/>
                </a:lnTo>
                <a:lnTo>
                  <a:pt x="197385" y="54409"/>
                </a:lnTo>
                <a:lnTo>
                  <a:pt x="240170" y="24815"/>
                </a:lnTo>
                <a:lnTo>
                  <a:pt x="292226" y="6203"/>
                </a:lnTo>
                <a:lnTo>
                  <a:pt x="351413" y="0"/>
                </a:lnTo>
                <a:lnTo>
                  <a:pt x="404992" y="3742"/>
                </a:lnTo>
                <a:lnTo>
                  <a:pt x="451178" y="14969"/>
                </a:lnTo>
                <a:lnTo>
                  <a:pt x="489971" y="33680"/>
                </a:lnTo>
                <a:lnTo>
                  <a:pt x="521370" y="59877"/>
                </a:lnTo>
                <a:lnTo>
                  <a:pt x="545375" y="93558"/>
                </a:lnTo>
                <a:lnTo>
                  <a:pt x="560778" y="93558"/>
                </a:lnTo>
                <a:lnTo>
                  <a:pt x="592511" y="54052"/>
                </a:lnTo>
                <a:lnTo>
                  <a:pt x="636366" y="24530"/>
                </a:lnTo>
                <a:lnTo>
                  <a:pt x="689492" y="6132"/>
                </a:lnTo>
                <a:lnTo>
                  <a:pt x="749036" y="0"/>
                </a:lnTo>
                <a:lnTo>
                  <a:pt x="799933" y="3476"/>
                </a:lnTo>
                <a:lnTo>
                  <a:pt x="844234" y="13905"/>
                </a:lnTo>
                <a:lnTo>
                  <a:pt x="881939" y="31287"/>
                </a:lnTo>
                <a:lnTo>
                  <a:pt x="913047" y="55621"/>
                </a:lnTo>
                <a:lnTo>
                  <a:pt x="937382" y="87621"/>
                </a:lnTo>
                <a:lnTo>
                  <a:pt x="954764" y="128000"/>
                </a:lnTo>
                <a:lnTo>
                  <a:pt x="965193" y="176758"/>
                </a:lnTo>
                <a:lnTo>
                  <a:pt x="968669" y="233895"/>
                </a:lnTo>
                <a:lnTo>
                  <a:pt x="968669" y="649773"/>
                </a:lnTo>
                <a:lnTo>
                  <a:pt x="794103" y="649773"/>
                </a:lnTo>
                <a:lnTo>
                  <a:pt x="794103" y="277251"/>
                </a:lnTo>
                <a:lnTo>
                  <a:pt x="792659" y="244894"/>
                </a:lnTo>
                <a:lnTo>
                  <a:pt x="781107" y="193124"/>
                </a:lnTo>
                <a:lnTo>
                  <a:pt x="757789" y="158610"/>
                </a:lnTo>
                <a:lnTo>
                  <a:pt x="721421" y="141353"/>
                </a:lnTo>
                <a:lnTo>
                  <a:pt x="698263" y="139196"/>
                </a:lnTo>
                <a:lnTo>
                  <a:pt x="668331" y="142048"/>
                </a:lnTo>
                <a:lnTo>
                  <a:pt x="620554" y="164867"/>
                </a:lnTo>
                <a:lnTo>
                  <a:pt x="588856" y="211005"/>
                </a:lnTo>
                <a:lnTo>
                  <a:pt x="573026" y="283455"/>
                </a:lnTo>
                <a:lnTo>
                  <a:pt x="571047" y="329735"/>
                </a:lnTo>
                <a:lnTo>
                  <a:pt x="571047" y="649773"/>
                </a:lnTo>
                <a:close/>
              </a:path>
            </a:pathLst>
          </a:custGeom>
          <a:ln w="77406">
            <a:solidFill>
              <a:srgbClr val="0080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9188" y="809346"/>
            <a:ext cx="568960" cy="662940"/>
          </a:xfrm>
          <a:custGeom>
            <a:avLst/>
            <a:gdLst/>
            <a:ahLst/>
            <a:cxnLst/>
            <a:rect l="l" t="t" r="r" b="b"/>
            <a:pathLst>
              <a:path w="568959" h="662940">
                <a:moveTo>
                  <a:pt x="447253" y="650913"/>
                </a:moveTo>
                <a:lnTo>
                  <a:pt x="413595" y="564201"/>
                </a:lnTo>
                <a:lnTo>
                  <a:pt x="409031" y="564201"/>
                </a:lnTo>
                <a:lnTo>
                  <a:pt x="386908" y="589748"/>
                </a:lnTo>
                <a:lnTo>
                  <a:pt x="364463" y="611051"/>
                </a:lnTo>
                <a:lnTo>
                  <a:pt x="318611" y="640930"/>
                </a:lnTo>
                <a:lnTo>
                  <a:pt x="265057" y="656975"/>
                </a:lnTo>
                <a:lnTo>
                  <a:pt x="197385" y="662323"/>
                </a:lnTo>
                <a:lnTo>
                  <a:pt x="153904" y="659043"/>
                </a:lnTo>
                <a:lnTo>
                  <a:pt x="115307" y="649202"/>
                </a:lnTo>
                <a:lnTo>
                  <a:pt x="52769" y="609839"/>
                </a:lnTo>
                <a:lnTo>
                  <a:pt x="13192" y="546231"/>
                </a:lnTo>
                <a:lnTo>
                  <a:pt x="3298" y="506084"/>
                </a:lnTo>
                <a:lnTo>
                  <a:pt x="0" y="460374"/>
                </a:lnTo>
                <a:lnTo>
                  <a:pt x="4439" y="412936"/>
                </a:lnTo>
                <a:lnTo>
                  <a:pt x="17756" y="372164"/>
                </a:lnTo>
                <a:lnTo>
                  <a:pt x="39951" y="338060"/>
                </a:lnTo>
                <a:lnTo>
                  <a:pt x="71024" y="310624"/>
                </a:lnTo>
                <a:lnTo>
                  <a:pt x="111046" y="289213"/>
                </a:lnTo>
                <a:lnTo>
                  <a:pt x="160090" y="273187"/>
                </a:lnTo>
                <a:lnTo>
                  <a:pt x="218153" y="262544"/>
                </a:lnTo>
                <a:lnTo>
                  <a:pt x="285238" y="257285"/>
                </a:lnTo>
                <a:lnTo>
                  <a:pt x="395910" y="253862"/>
                </a:lnTo>
                <a:lnTo>
                  <a:pt x="395910" y="225908"/>
                </a:lnTo>
                <a:lnTo>
                  <a:pt x="389707" y="183479"/>
                </a:lnTo>
                <a:lnTo>
                  <a:pt x="371095" y="153172"/>
                </a:lnTo>
                <a:lnTo>
                  <a:pt x="340075" y="134989"/>
                </a:lnTo>
                <a:lnTo>
                  <a:pt x="296647" y="128927"/>
                </a:lnTo>
                <a:lnTo>
                  <a:pt x="256750" y="131815"/>
                </a:lnTo>
                <a:lnTo>
                  <a:pt x="213500" y="140479"/>
                </a:lnTo>
                <a:lnTo>
                  <a:pt x="166900" y="154920"/>
                </a:lnTo>
                <a:lnTo>
                  <a:pt x="116947" y="175136"/>
                </a:lnTo>
                <a:lnTo>
                  <a:pt x="59329" y="57618"/>
                </a:lnTo>
                <a:lnTo>
                  <a:pt x="104328" y="36875"/>
                </a:lnTo>
                <a:lnTo>
                  <a:pt x="151244" y="20742"/>
                </a:lnTo>
                <a:lnTo>
                  <a:pt x="200077" y="9218"/>
                </a:lnTo>
                <a:lnTo>
                  <a:pt x="250827" y="2304"/>
                </a:lnTo>
                <a:lnTo>
                  <a:pt x="303493" y="0"/>
                </a:lnTo>
                <a:lnTo>
                  <a:pt x="363928" y="3494"/>
                </a:lnTo>
                <a:lnTo>
                  <a:pt x="416875" y="13976"/>
                </a:lnTo>
                <a:lnTo>
                  <a:pt x="462335" y="31447"/>
                </a:lnTo>
                <a:lnTo>
                  <a:pt x="500308" y="55906"/>
                </a:lnTo>
                <a:lnTo>
                  <a:pt x="530258" y="87496"/>
                </a:lnTo>
                <a:lnTo>
                  <a:pt x="551651" y="126360"/>
                </a:lnTo>
                <a:lnTo>
                  <a:pt x="564486" y="172497"/>
                </a:lnTo>
                <a:lnTo>
                  <a:pt x="568765" y="225908"/>
                </a:lnTo>
                <a:lnTo>
                  <a:pt x="568765" y="650913"/>
                </a:lnTo>
                <a:lnTo>
                  <a:pt x="447253" y="650913"/>
                </a:lnTo>
                <a:close/>
              </a:path>
              <a:path w="568959" h="662940">
                <a:moveTo>
                  <a:pt x="395910" y="355407"/>
                </a:moveTo>
                <a:lnTo>
                  <a:pt x="328594" y="357688"/>
                </a:lnTo>
                <a:lnTo>
                  <a:pt x="262419" y="365675"/>
                </a:lnTo>
                <a:lnTo>
                  <a:pt x="215640" y="385071"/>
                </a:lnTo>
                <a:lnTo>
                  <a:pt x="187829" y="416733"/>
                </a:lnTo>
                <a:lnTo>
                  <a:pt x="178559" y="461515"/>
                </a:lnTo>
                <a:lnTo>
                  <a:pt x="183836" y="493711"/>
                </a:lnTo>
                <a:lnTo>
                  <a:pt x="199666" y="516709"/>
                </a:lnTo>
                <a:lnTo>
                  <a:pt x="226051" y="530507"/>
                </a:lnTo>
                <a:lnTo>
                  <a:pt x="262989" y="535107"/>
                </a:lnTo>
                <a:lnTo>
                  <a:pt x="291709" y="532932"/>
                </a:lnTo>
                <a:lnTo>
                  <a:pt x="340057" y="515532"/>
                </a:lnTo>
                <a:lnTo>
                  <a:pt x="375534" y="481482"/>
                </a:lnTo>
                <a:lnTo>
                  <a:pt x="393646" y="435273"/>
                </a:lnTo>
                <a:lnTo>
                  <a:pt x="395910" y="407890"/>
                </a:lnTo>
                <a:lnTo>
                  <a:pt x="395910" y="355407"/>
                </a:lnTo>
                <a:close/>
              </a:path>
            </a:pathLst>
          </a:custGeom>
          <a:ln w="77406">
            <a:solidFill>
              <a:srgbClr val="0080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91456" cy="2870200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655529" y="279223"/>
            <a:ext cx="8280400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b="1" spc="50" dirty="0">
                <a:solidFill>
                  <a:srgbClr val="000000"/>
                </a:solidFill>
                <a:latin typeface="Tahoma"/>
                <a:cs typeface="Tahoma"/>
              </a:rPr>
              <a:t>Cemaran</a:t>
            </a:r>
            <a:r>
              <a:rPr sz="9200" b="1" spc="-3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9200" b="1" spc="-55" dirty="0">
                <a:solidFill>
                  <a:srgbClr val="000000"/>
                </a:solidFill>
                <a:latin typeface="Tahoma"/>
                <a:cs typeface="Tahoma"/>
              </a:rPr>
              <a:t>Fisik</a:t>
            </a:r>
            <a:endParaRPr sz="9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427" y="3011992"/>
            <a:ext cx="8311515" cy="530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100"/>
              </a:spcBef>
            </a:pPr>
            <a:r>
              <a:rPr sz="2100" spc="-20" dirty="0">
                <a:solidFill>
                  <a:srgbClr val="FEF1EB"/>
                </a:solidFill>
                <a:latin typeface="Trebuchet MS"/>
                <a:cs typeface="Trebuchet MS"/>
              </a:rPr>
              <a:t>Terjadinya</a:t>
            </a:r>
            <a:r>
              <a:rPr sz="2100" spc="-1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FEF1EB"/>
                </a:solidFill>
                <a:latin typeface="Trebuchet MS"/>
                <a:cs typeface="Trebuchet MS"/>
              </a:rPr>
              <a:t>pencemaran</a:t>
            </a:r>
            <a:r>
              <a:rPr sz="2100" spc="65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yaitu</a:t>
            </a:r>
            <a:r>
              <a:rPr sz="2100" spc="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-55" dirty="0">
                <a:solidFill>
                  <a:srgbClr val="FEF1EB"/>
                </a:solidFill>
                <a:latin typeface="Trebuchet MS"/>
                <a:cs typeface="Trebuchet MS"/>
              </a:rPr>
              <a:t>terjadi</a:t>
            </a:r>
            <a:r>
              <a:rPr sz="2100" spc="-5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FEF1EB"/>
                </a:solidFill>
                <a:latin typeface="Trebuchet MS"/>
                <a:cs typeface="Trebuchet MS"/>
              </a:rPr>
              <a:t>pada</a:t>
            </a:r>
            <a:r>
              <a:rPr sz="2100" spc="1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tahap</a:t>
            </a:r>
            <a:r>
              <a:rPr sz="2100" spc="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-20" dirty="0">
                <a:solidFill>
                  <a:srgbClr val="FEF1EB"/>
                </a:solidFill>
                <a:latin typeface="Trebuchet MS"/>
                <a:cs typeface="Trebuchet MS"/>
              </a:rPr>
              <a:t>pemanenan, </a:t>
            </a:r>
            <a:r>
              <a:rPr sz="2100" spc="-62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25" dirty="0">
                <a:solidFill>
                  <a:srgbClr val="FEF1EB"/>
                </a:solidFill>
                <a:latin typeface="Trebuchet MS"/>
                <a:cs typeface="Trebuchet MS"/>
              </a:rPr>
              <a:t>penanganan 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pasca </a:t>
            </a:r>
            <a:r>
              <a:rPr sz="2100" spc="-40" dirty="0">
                <a:solidFill>
                  <a:srgbClr val="FEF1EB"/>
                </a:solidFill>
                <a:latin typeface="Trebuchet MS"/>
                <a:cs typeface="Trebuchet MS"/>
              </a:rPr>
              <a:t>panen,</a:t>
            </a:r>
            <a:r>
              <a:rPr sz="2100" spc="-3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15" dirty="0">
                <a:solidFill>
                  <a:srgbClr val="FEF1EB"/>
                </a:solidFill>
                <a:latin typeface="Trebuchet MS"/>
                <a:cs typeface="Trebuchet MS"/>
              </a:rPr>
              <a:t>penyimpanan bahan </a:t>
            </a:r>
            <a:r>
              <a:rPr sz="2100" spc="-40" dirty="0">
                <a:solidFill>
                  <a:srgbClr val="FEF1EB"/>
                </a:solidFill>
                <a:latin typeface="Trebuchet MS"/>
                <a:cs typeface="Trebuchet MS"/>
              </a:rPr>
              <a:t>baku,</a:t>
            </a:r>
            <a:r>
              <a:rPr sz="2100" spc="-3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FEF1EB"/>
                </a:solidFill>
                <a:latin typeface="Trebuchet MS"/>
                <a:cs typeface="Trebuchet MS"/>
              </a:rPr>
              <a:t>pengolahan, </a:t>
            </a:r>
            <a:r>
              <a:rPr sz="2100" spc="-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35" dirty="0">
                <a:solidFill>
                  <a:srgbClr val="FEF1EB"/>
                </a:solidFill>
                <a:latin typeface="Trebuchet MS"/>
                <a:cs typeface="Trebuchet MS"/>
              </a:rPr>
              <a:t>pengemasan</a:t>
            </a:r>
            <a:r>
              <a:rPr sz="2100" spc="-14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-40" dirty="0">
                <a:solidFill>
                  <a:srgbClr val="FEF1EB"/>
                </a:solidFill>
                <a:latin typeface="Trebuchet MS"/>
                <a:cs typeface="Trebuchet MS"/>
              </a:rPr>
              <a:t>dsb.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Trebuchet MS"/>
              <a:cs typeface="Trebuchet MS"/>
            </a:endParaRPr>
          </a:p>
          <a:p>
            <a:pPr marL="465455" marR="5648325" indent="-453390">
              <a:lnSpc>
                <a:spcPct val="116100"/>
              </a:lnSpc>
            </a:pPr>
            <a:r>
              <a:rPr sz="2100" spc="35" dirty="0">
                <a:solidFill>
                  <a:srgbClr val="FEF1EB"/>
                </a:solidFill>
                <a:latin typeface="Trebuchet MS"/>
                <a:cs typeface="Trebuchet MS"/>
              </a:rPr>
              <a:t>Contoh </a:t>
            </a:r>
            <a:r>
              <a:rPr sz="2100" spc="5" dirty="0">
                <a:solidFill>
                  <a:srgbClr val="FEF1EB"/>
                </a:solidFill>
                <a:latin typeface="Trebuchet MS"/>
                <a:cs typeface="Trebuchet MS"/>
              </a:rPr>
              <a:t>cemaran </a:t>
            </a:r>
            <a:r>
              <a:rPr sz="2100" spc="-300" dirty="0">
                <a:solidFill>
                  <a:srgbClr val="FEF1EB"/>
                </a:solidFill>
                <a:latin typeface="Trebuchet MS"/>
                <a:cs typeface="Trebuchet MS"/>
              </a:rPr>
              <a:t>: </a:t>
            </a:r>
            <a:r>
              <a:rPr sz="2100" spc="-29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FEF1EB"/>
                </a:solidFill>
                <a:latin typeface="Trebuchet MS"/>
                <a:cs typeface="Trebuchet MS"/>
              </a:rPr>
              <a:t>T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n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h</a:t>
            </a:r>
            <a:r>
              <a:rPr sz="2100" spc="-14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-75" dirty="0">
                <a:solidFill>
                  <a:srgbClr val="FEF1EB"/>
                </a:solidFill>
                <a:latin typeface="Trebuchet MS"/>
                <a:cs typeface="Trebuchet MS"/>
              </a:rPr>
              <a:t>/</a:t>
            </a:r>
            <a:r>
              <a:rPr sz="2100" spc="-14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FEF1EB"/>
                </a:solidFill>
                <a:latin typeface="Trebuchet MS"/>
                <a:cs typeface="Trebuchet MS"/>
              </a:rPr>
              <a:t>k</a:t>
            </a:r>
            <a:r>
              <a:rPr sz="2100" spc="-20" dirty="0">
                <a:solidFill>
                  <a:srgbClr val="FEF1EB"/>
                </a:solidFill>
                <a:latin typeface="Trebuchet MS"/>
                <a:cs typeface="Trebuchet MS"/>
              </a:rPr>
              <a:t>e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r</a:t>
            </a:r>
            <a:r>
              <a:rPr sz="2100" spc="-70" dirty="0">
                <a:solidFill>
                  <a:srgbClr val="FEF1EB"/>
                </a:solidFill>
                <a:latin typeface="Trebuchet MS"/>
                <a:cs typeface="Trebuchet MS"/>
              </a:rPr>
              <a:t>i</a:t>
            </a:r>
            <a:r>
              <a:rPr sz="2100" spc="55" dirty="0">
                <a:solidFill>
                  <a:srgbClr val="FEF1EB"/>
                </a:solidFill>
                <a:latin typeface="Trebuchet MS"/>
                <a:cs typeface="Trebuchet MS"/>
              </a:rPr>
              <a:t>k</a:t>
            </a:r>
            <a:r>
              <a:rPr sz="2100" spc="-70" dirty="0">
                <a:solidFill>
                  <a:srgbClr val="FEF1EB"/>
                </a:solidFill>
                <a:latin typeface="Trebuchet MS"/>
                <a:cs typeface="Trebuchet MS"/>
              </a:rPr>
              <a:t>i</a:t>
            </a:r>
            <a:r>
              <a:rPr sz="2100" spc="-75" dirty="0">
                <a:solidFill>
                  <a:srgbClr val="FEF1EB"/>
                </a:solidFill>
                <a:latin typeface="Trebuchet MS"/>
                <a:cs typeface="Trebuchet MS"/>
              </a:rPr>
              <a:t>l  </a:t>
            </a:r>
            <a:r>
              <a:rPr sz="2100" spc="110" dirty="0">
                <a:solidFill>
                  <a:srgbClr val="FEF1EB"/>
                </a:solidFill>
                <a:latin typeface="Trebuchet MS"/>
                <a:cs typeface="Trebuchet MS"/>
              </a:rPr>
              <a:t>L</a:t>
            </a:r>
            <a:r>
              <a:rPr sz="2100" spc="40" dirty="0">
                <a:solidFill>
                  <a:srgbClr val="FEF1EB"/>
                </a:solidFill>
                <a:latin typeface="Trebuchet MS"/>
                <a:cs typeface="Trebuchet MS"/>
              </a:rPr>
              <a:t>o</a:t>
            </a:r>
            <a:r>
              <a:rPr sz="2100" spc="125" dirty="0">
                <a:solidFill>
                  <a:srgbClr val="FEF1EB"/>
                </a:solidFill>
                <a:latin typeface="Trebuchet MS"/>
                <a:cs typeface="Trebuchet MS"/>
              </a:rPr>
              <a:t>g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m</a:t>
            </a:r>
            <a:r>
              <a:rPr sz="2100" spc="-300" dirty="0">
                <a:solidFill>
                  <a:srgbClr val="FEF1EB"/>
                </a:solidFill>
                <a:latin typeface="Trebuchet MS"/>
                <a:cs typeface="Trebuchet MS"/>
              </a:rPr>
              <a:t>,</a:t>
            </a:r>
            <a:r>
              <a:rPr sz="2100" spc="-14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150" dirty="0">
                <a:solidFill>
                  <a:srgbClr val="FEF1EB"/>
                </a:solidFill>
                <a:latin typeface="Trebuchet MS"/>
                <a:cs typeface="Trebuchet MS"/>
              </a:rPr>
              <a:t>P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55" dirty="0">
                <a:solidFill>
                  <a:srgbClr val="FEF1EB"/>
                </a:solidFill>
                <a:latin typeface="Trebuchet MS"/>
                <a:cs typeface="Trebuchet MS"/>
              </a:rPr>
              <a:t>k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u</a:t>
            </a:r>
            <a:r>
              <a:rPr sz="2100" spc="-14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175" dirty="0">
                <a:solidFill>
                  <a:srgbClr val="FEF1EB"/>
                </a:solidFill>
                <a:latin typeface="Trebuchet MS"/>
                <a:cs typeface="Trebuchet MS"/>
              </a:rPr>
              <a:t>K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10" dirty="0">
                <a:solidFill>
                  <a:srgbClr val="FEF1EB"/>
                </a:solidFill>
                <a:latin typeface="Trebuchet MS"/>
                <a:cs typeface="Trebuchet MS"/>
              </a:rPr>
              <a:t>c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  </a:t>
            </a:r>
            <a:r>
              <a:rPr sz="2100" spc="45" dirty="0">
                <a:solidFill>
                  <a:srgbClr val="FEF1EB"/>
                </a:solidFill>
                <a:latin typeface="Trebuchet MS"/>
                <a:cs typeface="Trebuchet MS"/>
              </a:rPr>
              <a:t>Potongan</a:t>
            </a:r>
            <a:r>
              <a:rPr sz="2100" spc="-15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FEF1EB"/>
                </a:solidFill>
                <a:latin typeface="Trebuchet MS"/>
                <a:cs typeface="Trebuchet MS"/>
              </a:rPr>
              <a:t>Kayu</a:t>
            </a:r>
            <a:endParaRPr sz="2100">
              <a:latin typeface="Trebuchet MS"/>
              <a:cs typeface="Trebuchet MS"/>
            </a:endParaRPr>
          </a:p>
          <a:p>
            <a:pPr marL="465455">
              <a:lnSpc>
                <a:spcPct val="100000"/>
              </a:lnSpc>
              <a:spcBef>
                <a:spcPts val="405"/>
              </a:spcBef>
            </a:pPr>
            <a:r>
              <a:rPr sz="2100" spc="185" dirty="0">
                <a:solidFill>
                  <a:srgbClr val="FEF1EB"/>
                </a:solidFill>
                <a:latin typeface="Trebuchet MS"/>
                <a:cs typeface="Trebuchet MS"/>
              </a:rPr>
              <a:t>B</a:t>
            </a:r>
            <a:r>
              <a:rPr sz="2100" spc="-20" dirty="0">
                <a:solidFill>
                  <a:srgbClr val="FEF1EB"/>
                </a:solidFill>
                <a:latin typeface="Trebuchet MS"/>
                <a:cs typeface="Trebuchet MS"/>
              </a:rPr>
              <a:t>e</a:t>
            </a:r>
            <a:r>
              <a:rPr sz="2100" spc="55" dirty="0">
                <a:solidFill>
                  <a:srgbClr val="FEF1EB"/>
                </a:solidFill>
                <a:latin typeface="Trebuchet MS"/>
                <a:cs typeface="Trebuchet MS"/>
              </a:rPr>
              <a:t>k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130" dirty="0">
                <a:solidFill>
                  <a:srgbClr val="FEF1EB"/>
                </a:solidFill>
                <a:latin typeface="Trebuchet MS"/>
                <a:cs typeface="Trebuchet MS"/>
              </a:rPr>
              <a:t>s</a:t>
            </a:r>
            <a:r>
              <a:rPr sz="2100" spc="-14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FEF1EB"/>
                </a:solidFill>
                <a:latin typeface="Trebuchet MS"/>
                <a:cs typeface="Trebuchet MS"/>
              </a:rPr>
              <a:t>b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h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n</a:t>
            </a:r>
            <a:r>
              <a:rPr sz="2100" spc="-14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FEF1EB"/>
                </a:solidFill>
                <a:latin typeface="Trebuchet MS"/>
                <a:cs typeface="Trebuchet MS"/>
              </a:rPr>
              <a:t>b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n</a:t>
            </a:r>
            <a:r>
              <a:rPr sz="2100" spc="125" dirty="0">
                <a:solidFill>
                  <a:srgbClr val="FEF1EB"/>
                </a:solidFill>
                <a:latin typeface="Trebuchet MS"/>
                <a:cs typeface="Trebuchet MS"/>
              </a:rPr>
              <a:t>g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un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n</a:t>
            </a:r>
            <a:endParaRPr sz="2100">
              <a:latin typeface="Trebuchet MS"/>
              <a:cs typeface="Trebuchet MS"/>
            </a:endParaRPr>
          </a:p>
          <a:p>
            <a:pPr marL="465455" marR="3089275">
              <a:lnSpc>
                <a:spcPct val="116100"/>
              </a:lnSpc>
            </a:pPr>
            <a:r>
              <a:rPr sz="2100" spc="45" dirty="0">
                <a:solidFill>
                  <a:srgbClr val="FEF1EB"/>
                </a:solidFill>
                <a:latin typeface="Trebuchet MS"/>
                <a:cs typeface="Trebuchet MS"/>
              </a:rPr>
              <a:t>Bagian</a:t>
            </a:r>
            <a:r>
              <a:rPr sz="2100" spc="-14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FEF1EB"/>
                </a:solidFill>
                <a:latin typeface="Trebuchet MS"/>
                <a:cs typeface="Trebuchet MS"/>
              </a:rPr>
              <a:t>tanaman</a:t>
            </a:r>
            <a:r>
              <a:rPr sz="2100" spc="-14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FEF1EB"/>
                </a:solidFill>
                <a:latin typeface="Trebuchet MS"/>
                <a:cs typeface="Trebuchet MS"/>
              </a:rPr>
              <a:t>yang</a:t>
            </a:r>
            <a:r>
              <a:rPr sz="2100" spc="-14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FEF1EB"/>
                </a:solidFill>
                <a:latin typeface="Trebuchet MS"/>
                <a:cs typeface="Trebuchet MS"/>
              </a:rPr>
              <a:t>tidak</a:t>
            </a:r>
            <a:r>
              <a:rPr sz="2100" spc="-14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dikehendaki </a:t>
            </a:r>
            <a:r>
              <a:rPr sz="2100" spc="-62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FEF1EB"/>
                </a:solidFill>
                <a:latin typeface="Trebuchet MS"/>
                <a:cs typeface="Trebuchet MS"/>
              </a:rPr>
              <a:t>Serangga/ </a:t>
            </a:r>
            <a:r>
              <a:rPr sz="2100" spc="15" dirty="0">
                <a:solidFill>
                  <a:srgbClr val="FEF1EB"/>
                </a:solidFill>
                <a:latin typeface="Trebuchet MS"/>
                <a:cs typeface="Trebuchet MS"/>
              </a:rPr>
              <a:t>bagian </a:t>
            </a:r>
            <a:r>
              <a:rPr sz="2100" spc="10" dirty="0">
                <a:solidFill>
                  <a:srgbClr val="FEF1EB"/>
                </a:solidFill>
                <a:latin typeface="Trebuchet MS"/>
                <a:cs typeface="Trebuchet MS"/>
              </a:rPr>
              <a:t>tubuh </a:t>
            </a:r>
            <a:r>
              <a:rPr sz="2100" spc="50" dirty="0">
                <a:solidFill>
                  <a:srgbClr val="FEF1EB"/>
                </a:solidFill>
                <a:latin typeface="Trebuchet MS"/>
                <a:cs typeface="Trebuchet MS"/>
              </a:rPr>
              <a:t>serangga </a:t>
            </a:r>
            <a:r>
              <a:rPr sz="2100" spc="55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20" dirty="0">
                <a:solidFill>
                  <a:srgbClr val="FEF1EB"/>
                </a:solidFill>
                <a:latin typeface="Trebuchet MS"/>
                <a:cs typeface="Trebuchet MS"/>
              </a:rPr>
              <a:t>Plastik</a:t>
            </a:r>
            <a:endParaRPr sz="2100">
              <a:latin typeface="Trebuchet MS"/>
              <a:cs typeface="Trebuchet MS"/>
            </a:endParaRPr>
          </a:p>
          <a:p>
            <a:pPr marL="465455" marR="3368040">
              <a:lnSpc>
                <a:spcPct val="116100"/>
              </a:lnSpc>
            </a:pPr>
            <a:r>
              <a:rPr sz="2100" spc="185" dirty="0">
                <a:solidFill>
                  <a:srgbClr val="FEF1EB"/>
                </a:solidFill>
                <a:latin typeface="Trebuchet MS"/>
                <a:cs typeface="Trebuchet MS"/>
              </a:rPr>
              <a:t>B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125" dirty="0">
                <a:solidFill>
                  <a:srgbClr val="FEF1EB"/>
                </a:solidFill>
                <a:latin typeface="Trebuchet MS"/>
                <a:cs typeface="Trebuchet MS"/>
              </a:rPr>
              <a:t>g</a:t>
            </a:r>
            <a:r>
              <a:rPr sz="2100" spc="-70" dirty="0">
                <a:solidFill>
                  <a:srgbClr val="FEF1EB"/>
                </a:solidFill>
                <a:latin typeface="Trebuchet MS"/>
                <a:cs typeface="Trebuchet MS"/>
              </a:rPr>
              <a:t>i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n</a:t>
            </a:r>
            <a:r>
              <a:rPr sz="2100" spc="-14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-50" dirty="0">
                <a:solidFill>
                  <a:srgbClr val="FEF1EB"/>
                </a:solidFill>
                <a:latin typeface="Trebuchet MS"/>
                <a:cs typeface="Trebuchet MS"/>
              </a:rPr>
              <a:t>t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u</a:t>
            </a:r>
            <a:r>
              <a:rPr sz="2100" spc="10" dirty="0">
                <a:solidFill>
                  <a:srgbClr val="FEF1EB"/>
                </a:solidFill>
                <a:latin typeface="Trebuchet MS"/>
                <a:cs typeface="Trebuchet MS"/>
              </a:rPr>
              <a:t>b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uh</a:t>
            </a:r>
            <a:r>
              <a:rPr sz="2100" spc="-14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m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nu</a:t>
            </a:r>
            <a:r>
              <a:rPr sz="2100" spc="130" dirty="0">
                <a:solidFill>
                  <a:srgbClr val="FEF1EB"/>
                </a:solidFill>
                <a:latin typeface="Trebuchet MS"/>
                <a:cs typeface="Trebuchet MS"/>
              </a:rPr>
              <a:t>s</a:t>
            </a:r>
            <a:r>
              <a:rPr sz="2100" spc="-70" dirty="0">
                <a:solidFill>
                  <a:srgbClr val="FEF1EB"/>
                </a:solidFill>
                <a:latin typeface="Trebuchet MS"/>
                <a:cs typeface="Trebuchet MS"/>
              </a:rPr>
              <a:t>i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-14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-55" dirty="0">
                <a:solidFill>
                  <a:srgbClr val="FEF1EB"/>
                </a:solidFill>
                <a:latin typeface="Trebuchet MS"/>
                <a:cs typeface="Trebuchet MS"/>
              </a:rPr>
              <a:t>(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ra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m</a:t>
            </a:r>
            <a:r>
              <a:rPr sz="2100" spc="10" dirty="0">
                <a:solidFill>
                  <a:srgbClr val="FEF1EB"/>
                </a:solidFill>
                <a:latin typeface="Trebuchet MS"/>
                <a:cs typeface="Trebuchet MS"/>
              </a:rPr>
              <a:t>b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u</a:t>
            </a:r>
            <a:r>
              <a:rPr sz="2100" spc="-50" dirty="0">
                <a:solidFill>
                  <a:srgbClr val="FEF1EB"/>
                </a:solidFill>
                <a:latin typeface="Trebuchet MS"/>
                <a:cs typeface="Trebuchet MS"/>
              </a:rPr>
              <a:t>t</a:t>
            </a:r>
            <a:r>
              <a:rPr sz="2100" spc="-300" dirty="0">
                <a:solidFill>
                  <a:srgbClr val="FEF1EB"/>
                </a:solidFill>
                <a:latin typeface="Trebuchet MS"/>
                <a:cs typeface="Trebuchet MS"/>
              </a:rPr>
              <a:t>,</a:t>
            </a:r>
            <a:r>
              <a:rPr sz="2100" spc="-14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FEF1EB"/>
                </a:solidFill>
                <a:latin typeface="Trebuchet MS"/>
                <a:cs typeface="Trebuchet MS"/>
              </a:rPr>
              <a:t>k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u</a:t>
            </a:r>
            <a:r>
              <a:rPr sz="2100" spc="55" dirty="0">
                <a:solidFill>
                  <a:srgbClr val="FEF1EB"/>
                </a:solidFill>
                <a:latin typeface="Trebuchet MS"/>
                <a:cs typeface="Trebuchet MS"/>
              </a:rPr>
              <a:t>k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u</a:t>
            </a:r>
            <a:r>
              <a:rPr sz="2100" spc="-45" dirty="0">
                <a:solidFill>
                  <a:srgbClr val="FEF1EB"/>
                </a:solidFill>
                <a:latin typeface="Trebuchet MS"/>
                <a:cs typeface="Trebuchet MS"/>
              </a:rPr>
              <a:t>)  </a:t>
            </a:r>
            <a:r>
              <a:rPr sz="2100" spc="245" dirty="0">
                <a:solidFill>
                  <a:srgbClr val="FEF1EB"/>
                </a:solidFill>
                <a:latin typeface="Trebuchet MS"/>
                <a:cs typeface="Trebuchet MS"/>
              </a:rPr>
              <a:t>S</a:t>
            </a:r>
            <a:r>
              <a:rPr sz="2100" spc="-20" dirty="0">
                <a:solidFill>
                  <a:srgbClr val="FEF1EB"/>
                </a:solidFill>
                <a:latin typeface="Trebuchet MS"/>
                <a:cs typeface="Trebuchet MS"/>
              </a:rPr>
              <a:t>e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r</a:t>
            </a:r>
            <a:r>
              <a:rPr sz="2100" spc="10" dirty="0">
                <a:solidFill>
                  <a:srgbClr val="FEF1EB"/>
                </a:solidFill>
                <a:latin typeface="Trebuchet MS"/>
                <a:cs typeface="Trebuchet MS"/>
              </a:rPr>
              <a:t>p</a:t>
            </a:r>
            <a:r>
              <a:rPr sz="2100" spc="-70" dirty="0">
                <a:solidFill>
                  <a:srgbClr val="FEF1EB"/>
                </a:solidFill>
                <a:latin typeface="Trebuchet MS"/>
                <a:cs typeface="Trebuchet MS"/>
              </a:rPr>
              <a:t>i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h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n</a:t>
            </a:r>
            <a:r>
              <a:rPr sz="2100" spc="-14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-70" dirty="0">
                <a:solidFill>
                  <a:srgbClr val="FEF1EB"/>
                </a:solidFill>
                <a:latin typeface="Trebuchet MS"/>
                <a:cs typeface="Trebuchet MS"/>
              </a:rPr>
              <a:t>l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a</a:t>
            </a:r>
            <a:r>
              <a:rPr sz="2100" spc="-50" dirty="0">
                <a:solidFill>
                  <a:srgbClr val="FEF1EB"/>
                </a:solidFill>
                <a:latin typeface="Trebuchet MS"/>
                <a:cs typeface="Trebuchet MS"/>
              </a:rPr>
              <a:t>t</a:t>
            </a:r>
            <a:r>
              <a:rPr sz="2100" spc="-140" dirty="0">
                <a:solidFill>
                  <a:srgbClr val="FEF1EB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FEF1EB"/>
                </a:solidFill>
                <a:latin typeface="Trebuchet MS"/>
                <a:cs typeface="Trebuchet MS"/>
              </a:rPr>
              <a:t>p</a:t>
            </a:r>
            <a:r>
              <a:rPr sz="2100" dirty="0">
                <a:solidFill>
                  <a:srgbClr val="FEF1EB"/>
                </a:solidFill>
                <a:latin typeface="Trebuchet MS"/>
                <a:cs typeface="Trebuchet MS"/>
              </a:rPr>
              <a:t>r</a:t>
            </a:r>
            <a:r>
              <a:rPr sz="2100" spc="40" dirty="0">
                <a:solidFill>
                  <a:srgbClr val="FEF1EB"/>
                </a:solidFill>
                <a:latin typeface="Trebuchet MS"/>
                <a:cs typeface="Trebuchet MS"/>
              </a:rPr>
              <a:t>o</a:t>
            </a:r>
            <a:r>
              <a:rPr sz="2100" spc="10" dirty="0">
                <a:solidFill>
                  <a:srgbClr val="FEF1EB"/>
                </a:solidFill>
                <a:latin typeface="Trebuchet MS"/>
                <a:cs typeface="Trebuchet MS"/>
              </a:rPr>
              <a:t>d</a:t>
            </a:r>
            <a:r>
              <a:rPr sz="2100" spc="30" dirty="0">
                <a:solidFill>
                  <a:srgbClr val="FEF1EB"/>
                </a:solidFill>
                <a:latin typeface="Trebuchet MS"/>
                <a:cs typeface="Trebuchet MS"/>
              </a:rPr>
              <a:t>u</a:t>
            </a:r>
            <a:r>
              <a:rPr sz="2100" spc="55" dirty="0">
                <a:solidFill>
                  <a:srgbClr val="FEF1EB"/>
                </a:solidFill>
                <a:latin typeface="Trebuchet MS"/>
                <a:cs typeface="Trebuchet MS"/>
              </a:rPr>
              <a:t>k</a:t>
            </a:r>
            <a:r>
              <a:rPr sz="2100" spc="130" dirty="0">
                <a:solidFill>
                  <a:srgbClr val="FEF1EB"/>
                </a:solidFill>
                <a:latin typeface="Trebuchet MS"/>
                <a:cs typeface="Trebuchet MS"/>
              </a:rPr>
              <a:t>s</a:t>
            </a:r>
            <a:r>
              <a:rPr sz="2100" spc="-70" dirty="0">
                <a:solidFill>
                  <a:srgbClr val="FEF1EB"/>
                </a:solidFill>
                <a:latin typeface="Trebuchet MS"/>
                <a:cs typeface="Trebuchet MS"/>
              </a:rPr>
              <a:t>i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35929" y="1836690"/>
            <a:ext cx="5452110" cy="8446770"/>
            <a:chOff x="12835929" y="1836690"/>
            <a:chExt cx="5452110" cy="8446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35929" y="1836690"/>
              <a:ext cx="5381624" cy="60769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64237" y="7412801"/>
              <a:ext cx="2723761" cy="28701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4938" y="605441"/>
            <a:ext cx="4325620" cy="235585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 marR="5080">
              <a:lnSpc>
                <a:spcPts val="8750"/>
              </a:lnSpc>
              <a:spcBef>
                <a:spcPts val="1045"/>
              </a:spcBef>
            </a:pPr>
            <a:r>
              <a:rPr spc="980" dirty="0"/>
              <a:t>C</a:t>
            </a:r>
            <a:r>
              <a:rPr spc="-120" dirty="0"/>
              <a:t>E</a:t>
            </a:r>
            <a:r>
              <a:rPr spc="2215" dirty="0"/>
              <a:t>M</a:t>
            </a:r>
            <a:r>
              <a:rPr spc="720" dirty="0"/>
              <a:t>A</a:t>
            </a:r>
            <a:r>
              <a:rPr spc="320" dirty="0"/>
              <a:t>R</a:t>
            </a:r>
            <a:r>
              <a:rPr spc="720" dirty="0"/>
              <a:t>A</a:t>
            </a:r>
            <a:r>
              <a:rPr spc="1019" dirty="0"/>
              <a:t>N  </a:t>
            </a:r>
            <a:r>
              <a:rPr spc="105" dirty="0"/>
              <a:t>BIOLOGIS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4883774"/>
            <a:ext cx="2414905" cy="229870"/>
            <a:chOff x="0" y="4883774"/>
            <a:chExt cx="2414905" cy="229870"/>
          </a:xfrm>
        </p:grpSpPr>
        <p:sp>
          <p:nvSpPr>
            <p:cNvPr id="7" name="object 7"/>
            <p:cNvSpPr/>
            <p:nvPr/>
          </p:nvSpPr>
          <p:spPr>
            <a:xfrm>
              <a:off x="0" y="4883774"/>
              <a:ext cx="2414905" cy="229870"/>
            </a:xfrm>
            <a:custGeom>
              <a:avLst/>
              <a:gdLst/>
              <a:ahLst/>
              <a:cxnLst/>
              <a:rect l="l" t="t" r="r" b="b"/>
              <a:pathLst>
                <a:path w="2414905" h="229870">
                  <a:moveTo>
                    <a:pt x="1478783" y="229716"/>
                  </a:moveTo>
                  <a:lnTo>
                    <a:pt x="987274" y="229234"/>
                  </a:lnTo>
                  <a:lnTo>
                    <a:pt x="881833" y="224688"/>
                  </a:lnTo>
                  <a:lnTo>
                    <a:pt x="772423" y="220471"/>
                  </a:lnTo>
                  <a:lnTo>
                    <a:pt x="659854" y="216594"/>
                  </a:lnTo>
                  <a:lnTo>
                    <a:pt x="544934" y="213069"/>
                  </a:lnTo>
                  <a:lnTo>
                    <a:pt x="428474" y="209906"/>
                  </a:lnTo>
                  <a:lnTo>
                    <a:pt x="311282" y="207118"/>
                  </a:lnTo>
                  <a:lnTo>
                    <a:pt x="194169" y="204714"/>
                  </a:lnTo>
                  <a:lnTo>
                    <a:pt x="77943" y="202707"/>
                  </a:lnTo>
                  <a:lnTo>
                    <a:pt x="0" y="201588"/>
                  </a:lnTo>
                  <a:lnTo>
                    <a:pt x="0" y="19778"/>
                  </a:lnTo>
                  <a:lnTo>
                    <a:pt x="109420" y="19939"/>
                  </a:lnTo>
                  <a:lnTo>
                    <a:pt x="619888" y="11520"/>
                  </a:lnTo>
                  <a:lnTo>
                    <a:pt x="681783" y="9179"/>
                  </a:lnTo>
                  <a:lnTo>
                    <a:pt x="741965" y="7137"/>
                  </a:lnTo>
                  <a:lnTo>
                    <a:pt x="800543" y="5381"/>
                  </a:lnTo>
                  <a:lnTo>
                    <a:pt x="857629" y="3897"/>
                  </a:lnTo>
                  <a:lnTo>
                    <a:pt x="913331" y="2674"/>
                  </a:lnTo>
                  <a:lnTo>
                    <a:pt x="967759" y="1697"/>
                  </a:lnTo>
                  <a:lnTo>
                    <a:pt x="1021025" y="954"/>
                  </a:lnTo>
                  <a:lnTo>
                    <a:pt x="1073237" y="433"/>
                  </a:lnTo>
                  <a:lnTo>
                    <a:pt x="1124506" y="119"/>
                  </a:lnTo>
                  <a:lnTo>
                    <a:pt x="1174941" y="0"/>
                  </a:lnTo>
                  <a:lnTo>
                    <a:pt x="1273753" y="294"/>
                  </a:lnTo>
                  <a:lnTo>
                    <a:pt x="1370551" y="1212"/>
                  </a:lnTo>
                  <a:lnTo>
                    <a:pt x="1466216" y="2650"/>
                  </a:lnTo>
                  <a:lnTo>
                    <a:pt x="1609513" y="5554"/>
                  </a:lnTo>
                  <a:lnTo>
                    <a:pt x="1855143" y="11520"/>
                  </a:lnTo>
                  <a:lnTo>
                    <a:pt x="2113746" y="17147"/>
                  </a:lnTo>
                  <a:lnTo>
                    <a:pt x="2287140" y="19798"/>
                  </a:lnTo>
                  <a:lnTo>
                    <a:pt x="2384470" y="20577"/>
                  </a:lnTo>
                  <a:lnTo>
                    <a:pt x="2414882" y="20591"/>
                  </a:lnTo>
                  <a:lnTo>
                    <a:pt x="2414882" y="153941"/>
                  </a:lnTo>
                  <a:lnTo>
                    <a:pt x="2281300" y="169788"/>
                  </a:lnTo>
                  <a:lnTo>
                    <a:pt x="1939696" y="202473"/>
                  </a:lnTo>
                  <a:lnTo>
                    <a:pt x="1478783" y="229716"/>
                  </a:lnTo>
                  <a:close/>
                </a:path>
              </a:pathLst>
            </a:custGeom>
            <a:solidFill>
              <a:srgbClr val="ECB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1488" y="5032282"/>
              <a:ext cx="76200" cy="7619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1488" y="5470432"/>
            <a:ext cx="76200" cy="761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1488" y="5908582"/>
            <a:ext cx="76200" cy="761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1488" y="6346732"/>
            <a:ext cx="76200" cy="7619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104427" y="0"/>
            <a:ext cx="3630929" cy="1401445"/>
            <a:chOff x="8104427" y="0"/>
            <a:chExt cx="3630929" cy="1401445"/>
          </a:xfrm>
        </p:grpSpPr>
        <p:sp>
          <p:nvSpPr>
            <p:cNvPr id="13" name="object 13"/>
            <p:cNvSpPr/>
            <p:nvPr/>
          </p:nvSpPr>
          <p:spPr>
            <a:xfrm>
              <a:off x="8104427" y="0"/>
              <a:ext cx="3630929" cy="1168400"/>
            </a:xfrm>
            <a:custGeom>
              <a:avLst/>
              <a:gdLst/>
              <a:ahLst/>
              <a:cxnLst/>
              <a:rect l="l" t="t" r="r" b="b"/>
              <a:pathLst>
                <a:path w="3630929" h="1168400">
                  <a:moveTo>
                    <a:pt x="0" y="0"/>
                  </a:moveTo>
                  <a:lnTo>
                    <a:pt x="2774787" y="0"/>
                  </a:lnTo>
                  <a:lnTo>
                    <a:pt x="2851574" y="25283"/>
                  </a:lnTo>
                  <a:lnTo>
                    <a:pt x="2890510" y="41609"/>
                  </a:lnTo>
                  <a:lnTo>
                    <a:pt x="2927500" y="59883"/>
                  </a:lnTo>
                  <a:lnTo>
                    <a:pt x="2962421" y="80209"/>
                  </a:lnTo>
                  <a:lnTo>
                    <a:pt x="2995147" y="102688"/>
                  </a:lnTo>
                  <a:lnTo>
                    <a:pt x="3025555" y="127422"/>
                  </a:lnTo>
                  <a:lnTo>
                    <a:pt x="3053521" y="154513"/>
                  </a:lnTo>
                  <a:lnTo>
                    <a:pt x="3267578" y="400218"/>
                  </a:lnTo>
                  <a:lnTo>
                    <a:pt x="3452106" y="637222"/>
                  </a:lnTo>
                  <a:lnTo>
                    <a:pt x="3581557" y="815852"/>
                  </a:lnTo>
                  <a:lnTo>
                    <a:pt x="3630384" y="886433"/>
                  </a:lnTo>
                  <a:lnTo>
                    <a:pt x="3522087" y="960750"/>
                  </a:lnTo>
                  <a:lnTo>
                    <a:pt x="3248116" y="1097649"/>
                  </a:lnTo>
                  <a:lnTo>
                    <a:pt x="2884849" y="1168057"/>
                  </a:lnTo>
                  <a:lnTo>
                    <a:pt x="2508666" y="1042900"/>
                  </a:lnTo>
                  <a:lnTo>
                    <a:pt x="2463203" y="1010558"/>
                  </a:lnTo>
                  <a:lnTo>
                    <a:pt x="2418917" y="982020"/>
                  </a:lnTo>
                  <a:lnTo>
                    <a:pt x="2375704" y="957068"/>
                  </a:lnTo>
                  <a:lnTo>
                    <a:pt x="2333458" y="935482"/>
                  </a:lnTo>
                  <a:lnTo>
                    <a:pt x="2292073" y="917042"/>
                  </a:lnTo>
                  <a:lnTo>
                    <a:pt x="2251444" y="901530"/>
                  </a:lnTo>
                  <a:lnTo>
                    <a:pt x="2211465" y="888725"/>
                  </a:lnTo>
                  <a:lnTo>
                    <a:pt x="2172031" y="878409"/>
                  </a:lnTo>
                  <a:lnTo>
                    <a:pt x="2133037" y="870361"/>
                  </a:lnTo>
                  <a:lnTo>
                    <a:pt x="2094375" y="864363"/>
                  </a:lnTo>
                  <a:lnTo>
                    <a:pt x="2055942" y="860194"/>
                  </a:lnTo>
                  <a:lnTo>
                    <a:pt x="2017632" y="857636"/>
                  </a:lnTo>
                  <a:lnTo>
                    <a:pt x="1979339" y="856469"/>
                  </a:lnTo>
                  <a:lnTo>
                    <a:pt x="1940957" y="856474"/>
                  </a:lnTo>
                  <a:lnTo>
                    <a:pt x="1411466" y="865763"/>
                  </a:lnTo>
                  <a:lnTo>
                    <a:pt x="1385911" y="863301"/>
                  </a:lnTo>
                  <a:lnTo>
                    <a:pt x="1335208" y="856667"/>
                  </a:lnTo>
                  <a:lnTo>
                    <a:pt x="1282832" y="847912"/>
                  </a:lnTo>
                  <a:lnTo>
                    <a:pt x="1228680" y="836818"/>
                  </a:lnTo>
                  <a:lnTo>
                    <a:pt x="1172644" y="823165"/>
                  </a:lnTo>
                  <a:lnTo>
                    <a:pt x="1114945" y="806660"/>
                  </a:lnTo>
                  <a:lnTo>
                    <a:pt x="1059599" y="788241"/>
                  </a:lnTo>
                  <a:lnTo>
                    <a:pt x="1006493" y="768033"/>
                  </a:lnTo>
                  <a:lnTo>
                    <a:pt x="955515" y="746161"/>
                  </a:lnTo>
                  <a:lnTo>
                    <a:pt x="906553" y="722752"/>
                  </a:lnTo>
                  <a:lnTo>
                    <a:pt x="859493" y="697931"/>
                  </a:lnTo>
                  <a:lnTo>
                    <a:pt x="814224" y="671823"/>
                  </a:lnTo>
                  <a:lnTo>
                    <a:pt x="770634" y="644554"/>
                  </a:lnTo>
                  <a:lnTo>
                    <a:pt x="728609" y="616250"/>
                  </a:lnTo>
                  <a:lnTo>
                    <a:pt x="688038" y="587035"/>
                  </a:lnTo>
                  <a:lnTo>
                    <a:pt x="648808" y="557036"/>
                  </a:lnTo>
                  <a:lnTo>
                    <a:pt x="610806" y="526378"/>
                  </a:lnTo>
                  <a:lnTo>
                    <a:pt x="573921" y="495187"/>
                  </a:lnTo>
                  <a:lnTo>
                    <a:pt x="538040" y="463588"/>
                  </a:lnTo>
                  <a:lnTo>
                    <a:pt x="503050" y="431707"/>
                  </a:lnTo>
                  <a:lnTo>
                    <a:pt x="468839" y="399669"/>
                  </a:lnTo>
                  <a:lnTo>
                    <a:pt x="435295" y="367600"/>
                  </a:lnTo>
                  <a:lnTo>
                    <a:pt x="305539" y="241522"/>
                  </a:lnTo>
                  <a:lnTo>
                    <a:pt x="273643" y="211181"/>
                  </a:lnTo>
                  <a:lnTo>
                    <a:pt x="241739" y="181561"/>
                  </a:lnTo>
                  <a:lnTo>
                    <a:pt x="209715" y="152789"/>
                  </a:lnTo>
                  <a:lnTo>
                    <a:pt x="177459" y="124990"/>
                  </a:lnTo>
                  <a:lnTo>
                    <a:pt x="144858" y="98290"/>
                  </a:lnTo>
                  <a:lnTo>
                    <a:pt x="111800" y="72814"/>
                  </a:lnTo>
                  <a:lnTo>
                    <a:pt x="78172" y="48688"/>
                  </a:lnTo>
                  <a:lnTo>
                    <a:pt x="43862" y="26038"/>
                  </a:lnTo>
                  <a:lnTo>
                    <a:pt x="8758" y="4988"/>
                  </a:lnTo>
                  <a:lnTo>
                    <a:pt x="0" y="0"/>
                  </a:lnTo>
                  <a:close/>
                </a:path>
                <a:path w="3630929" h="1168400">
                  <a:moveTo>
                    <a:pt x="1411466" y="865763"/>
                  </a:moveTo>
                  <a:lnTo>
                    <a:pt x="1940957" y="856474"/>
                  </a:lnTo>
                  <a:lnTo>
                    <a:pt x="1902381" y="857430"/>
                  </a:lnTo>
                  <a:lnTo>
                    <a:pt x="1863505" y="859120"/>
                  </a:lnTo>
                  <a:lnTo>
                    <a:pt x="1660938" y="870877"/>
                  </a:lnTo>
                  <a:lnTo>
                    <a:pt x="1618048" y="872354"/>
                  </a:lnTo>
                  <a:lnTo>
                    <a:pt x="1574120" y="873028"/>
                  </a:lnTo>
                  <a:lnTo>
                    <a:pt x="1529048" y="872680"/>
                  </a:lnTo>
                  <a:lnTo>
                    <a:pt x="1482726" y="871088"/>
                  </a:lnTo>
                  <a:lnTo>
                    <a:pt x="1435049" y="868035"/>
                  </a:lnTo>
                  <a:lnTo>
                    <a:pt x="1411466" y="865763"/>
                  </a:lnTo>
                  <a:close/>
                </a:path>
              </a:pathLst>
            </a:custGeom>
            <a:solidFill>
              <a:srgbClr val="C6D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17678" y="0"/>
              <a:ext cx="3088640" cy="832485"/>
            </a:xfrm>
            <a:custGeom>
              <a:avLst/>
              <a:gdLst/>
              <a:ahLst/>
              <a:cxnLst/>
              <a:rect l="l" t="t" r="r" b="b"/>
              <a:pathLst>
                <a:path w="3088640" h="832485">
                  <a:moveTo>
                    <a:pt x="0" y="0"/>
                  </a:moveTo>
                  <a:lnTo>
                    <a:pt x="120003" y="0"/>
                  </a:lnTo>
                  <a:lnTo>
                    <a:pt x="212395" y="31952"/>
                  </a:lnTo>
                  <a:lnTo>
                    <a:pt x="274316" y="54849"/>
                  </a:lnTo>
                  <a:lnTo>
                    <a:pt x="334969" y="78562"/>
                  </a:lnTo>
                  <a:lnTo>
                    <a:pt x="393988" y="103069"/>
                  </a:lnTo>
                  <a:lnTo>
                    <a:pt x="451008" y="128349"/>
                  </a:lnTo>
                  <a:lnTo>
                    <a:pt x="553014" y="176964"/>
                  </a:lnTo>
                  <a:lnTo>
                    <a:pt x="599765" y="197382"/>
                  </a:lnTo>
                  <a:lnTo>
                    <a:pt x="646030" y="215750"/>
                  </a:lnTo>
                  <a:lnTo>
                    <a:pt x="691922" y="232183"/>
                  </a:lnTo>
                  <a:lnTo>
                    <a:pt x="737553" y="246798"/>
                  </a:lnTo>
                  <a:lnTo>
                    <a:pt x="783038" y="259708"/>
                  </a:lnTo>
                  <a:lnTo>
                    <a:pt x="828487" y="271029"/>
                  </a:lnTo>
                  <a:lnTo>
                    <a:pt x="874015" y="280878"/>
                  </a:lnTo>
                  <a:lnTo>
                    <a:pt x="919734" y="289369"/>
                  </a:lnTo>
                  <a:lnTo>
                    <a:pt x="965757" y="296617"/>
                  </a:lnTo>
                  <a:lnTo>
                    <a:pt x="1012196" y="302738"/>
                  </a:lnTo>
                  <a:lnTo>
                    <a:pt x="1059165" y="307848"/>
                  </a:lnTo>
                  <a:lnTo>
                    <a:pt x="1106777" y="312061"/>
                  </a:lnTo>
                  <a:lnTo>
                    <a:pt x="1155143" y="315493"/>
                  </a:lnTo>
                  <a:lnTo>
                    <a:pt x="1204377" y="318259"/>
                  </a:lnTo>
                  <a:lnTo>
                    <a:pt x="1305901" y="322257"/>
                  </a:lnTo>
                  <a:lnTo>
                    <a:pt x="1659674" y="330912"/>
                  </a:lnTo>
                  <a:lnTo>
                    <a:pt x="1817516" y="337350"/>
                  </a:lnTo>
                  <a:lnTo>
                    <a:pt x="1930080" y="343837"/>
                  </a:lnTo>
                  <a:lnTo>
                    <a:pt x="2049013" y="352598"/>
                  </a:lnTo>
                  <a:lnTo>
                    <a:pt x="2114395" y="358945"/>
                  </a:lnTo>
                  <a:lnTo>
                    <a:pt x="2177331" y="366980"/>
                  </a:lnTo>
                  <a:lnTo>
                    <a:pt x="2237835" y="376563"/>
                  </a:lnTo>
                  <a:lnTo>
                    <a:pt x="2295918" y="387559"/>
                  </a:lnTo>
                  <a:lnTo>
                    <a:pt x="2351595" y="399828"/>
                  </a:lnTo>
                  <a:lnTo>
                    <a:pt x="2404877" y="413233"/>
                  </a:lnTo>
                  <a:lnTo>
                    <a:pt x="2455778" y="427637"/>
                  </a:lnTo>
                  <a:lnTo>
                    <a:pt x="2504311" y="442901"/>
                  </a:lnTo>
                  <a:lnTo>
                    <a:pt x="2550488" y="458887"/>
                  </a:lnTo>
                  <a:lnTo>
                    <a:pt x="2594322" y="475459"/>
                  </a:lnTo>
                  <a:lnTo>
                    <a:pt x="2635827" y="492477"/>
                  </a:lnTo>
                  <a:lnTo>
                    <a:pt x="2675015" y="509805"/>
                  </a:lnTo>
                  <a:lnTo>
                    <a:pt x="2711898" y="527304"/>
                  </a:lnTo>
                  <a:lnTo>
                    <a:pt x="2746491" y="544836"/>
                  </a:lnTo>
                  <a:lnTo>
                    <a:pt x="2808855" y="579452"/>
                  </a:lnTo>
                  <a:lnTo>
                    <a:pt x="2911179" y="646060"/>
                  </a:lnTo>
                  <a:lnTo>
                    <a:pt x="2971268" y="692240"/>
                  </a:lnTo>
                  <a:lnTo>
                    <a:pt x="3017427" y="732555"/>
                  </a:lnTo>
                  <a:lnTo>
                    <a:pt x="3050163" y="764762"/>
                  </a:lnTo>
                  <a:lnTo>
                    <a:pt x="3077402" y="795873"/>
                  </a:lnTo>
                  <a:lnTo>
                    <a:pt x="3088393" y="809984"/>
                  </a:lnTo>
                  <a:lnTo>
                    <a:pt x="3060129" y="831937"/>
                  </a:lnTo>
                  <a:lnTo>
                    <a:pt x="3049138" y="817825"/>
                  </a:lnTo>
                  <a:lnTo>
                    <a:pt x="3042586" y="810076"/>
                  </a:lnTo>
                  <a:lnTo>
                    <a:pt x="2991687" y="758039"/>
                  </a:lnTo>
                  <a:lnTo>
                    <a:pt x="2946530" y="718634"/>
                  </a:lnTo>
                  <a:lnTo>
                    <a:pt x="2887696" y="673557"/>
                  </a:lnTo>
                  <a:lnTo>
                    <a:pt x="2814779" y="625251"/>
                  </a:lnTo>
                  <a:lnTo>
                    <a:pt x="2754502" y="590104"/>
                  </a:lnTo>
                  <a:lnTo>
                    <a:pt x="2720625" y="572084"/>
                  </a:lnTo>
                  <a:lnTo>
                    <a:pt x="2684231" y="553980"/>
                  </a:lnTo>
                  <a:lnTo>
                    <a:pt x="2645306" y="535952"/>
                  </a:lnTo>
                  <a:lnTo>
                    <a:pt x="2603831" y="518159"/>
                  </a:lnTo>
                  <a:lnTo>
                    <a:pt x="2559790" y="500763"/>
                  </a:lnTo>
                  <a:lnTo>
                    <a:pt x="2513166" y="483923"/>
                  </a:lnTo>
                  <a:lnTo>
                    <a:pt x="2463942" y="467798"/>
                  </a:lnTo>
                  <a:lnTo>
                    <a:pt x="2412102" y="452550"/>
                  </a:lnTo>
                  <a:lnTo>
                    <a:pt x="2357628" y="438339"/>
                  </a:lnTo>
                  <a:lnTo>
                    <a:pt x="2300504" y="425323"/>
                  </a:lnTo>
                  <a:lnTo>
                    <a:pt x="2240712" y="413664"/>
                  </a:lnTo>
                  <a:lnTo>
                    <a:pt x="2178236" y="403522"/>
                  </a:lnTo>
                  <a:lnTo>
                    <a:pt x="2113060" y="395056"/>
                  </a:lnTo>
                  <a:lnTo>
                    <a:pt x="2045165" y="388426"/>
                  </a:lnTo>
                  <a:lnTo>
                    <a:pt x="1926722" y="379735"/>
                  </a:lnTo>
                  <a:lnTo>
                    <a:pt x="1814649" y="373430"/>
                  </a:lnTo>
                  <a:lnTo>
                    <a:pt x="1657546" y="367336"/>
                  </a:lnTo>
                  <a:lnTo>
                    <a:pt x="1302780" y="358664"/>
                  </a:lnTo>
                  <a:lnTo>
                    <a:pt x="1199964" y="354559"/>
                  </a:lnTo>
                  <a:lnTo>
                    <a:pt x="1150080" y="351746"/>
                  </a:lnTo>
                  <a:lnTo>
                    <a:pt x="1101058" y="348266"/>
                  </a:lnTo>
                  <a:lnTo>
                    <a:pt x="1052781" y="344000"/>
                  </a:lnTo>
                  <a:lnTo>
                    <a:pt x="1005132" y="338826"/>
                  </a:lnTo>
                  <a:lnTo>
                    <a:pt x="957995" y="332626"/>
                  </a:lnTo>
                  <a:lnTo>
                    <a:pt x="911255" y="325279"/>
                  </a:lnTo>
                  <a:lnTo>
                    <a:pt x="864795" y="316665"/>
                  </a:lnTo>
                  <a:lnTo>
                    <a:pt x="818498" y="306664"/>
                  </a:lnTo>
                  <a:lnTo>
                    <a:pt x="772249" y="295157"/>
                  </a:lnTo>
                  <a:lnTo>
                    <a:pt x="725931" y="282022"/>
                  </a:lnTo>
                  <a:lnTo>
                    <a:pt x="679428" y="267141"/>
                  </a:lnTo>
                  <a:lnTo>
                    <a:pt x="632624" y="250393"/>
                  </a:lnTo>
                  <a:lnTo>
                    <a:pt x="585402" y="231658"/>
                  </a:lnTo>
                  <a:lnTo>
                    <a:pt x="537646" y="210816"/>
                  </a:lnTo>
                  <a:lnTo>
                    <a:pt x="435099" y="161910"/>
                  </a:lnTo>
                  <a:lnTo>
                    <a:pt x="378586" y="136815"/>
                  </a:lnTo>
                  <a:lnTo>
                    <a:pt x="320065" y="112487"/>
                  </a:lnTo>
                  <a:lnTo>
                    <a:pt x="259900" y="88946"/>
                  </a:lnTo>
                  <a:lnTo>
                    <a:pt x="198456" y="66215"/>
                  </a:lnTo>
                  <a:lnTo>
                    <a:pt x="136097" y="44314"/>
                  </a:lnTo>
                  <a:lnTo>
                    <a:pt x="73188" y="23266"/>
                  </a:lnTo>
                  <a:lnTo>
                    <a:pt x="10093" y="3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69238" y="571649"/>
              <a:ext cx="779145" cy="829944"/>
            </a:xfrm>
            <a:custGeom>
              <a:avLst/>
              <a:gdLst/>
              <a:ahLst/>
              <a:cxnLst/>
              <a:rect l="l" t="t" r="r" b="b"/>
              <a:pathLst>
                <a:path w="779145" h="829944">
                  <a:moveTo>
                    <a:pt x="259702" y="303011"/>
                  </a:moveTo>
                  <a:lnTo>
                    <a:pt x="168323" y="284020"/>
                  </a:lnTo>
                  <a:lnTo>
                    <a:pt x="124836" y="267945"/>
                  </a:lnTo>
                  <a:lnTo>
                    <a:pt x="73069" y="223317"/>
                  </a:lnTo>
                  <a:lnTo>
                    <a:pt x="58529" y="140084"/>
                  </a:lnTo>
                  <a:lnTo>
                    <a:pt x="61577" y="75753"/>
                  </a:lnTo>
                  <a:lnTo>
                    <a:pt x="68011" y="63916"/>
                  </a:lnTo>
                  <a:lnTo>
                    <a:pt x="92394" y="37876"/>
                  </a:lnTo>
                  <a:lnTo>
                    <a:pt x="142346" y="11836"/>
                  </a:lnTo>
                  <a:lnTo>
                    <a:pt x="225487" y="0"/>
                  </a:lnTo>
                  <a:lnTo>
                    <a:pt x="257008" y="6690"/>
                  </a:lnTo>
                  <a:lnTo>
                    <a:pt x="304178" y="52677"/>
                  </a:lnTo>
                  <a:lnTo>
                    <a:pt x="329209" y="125395"/>
                  </a:lnTo>
                  <a:lnTo>
                    <a:pt x="333054" y="165500"/>
                  </a:lnTo>
                  <a:lnTo>
                    <a:pt x="330923" y="204752"/>
                  </a:lnTo>
                  <a:lnTo>
                    <a:pt x="322669" y="240642"/>
                  </a:lnTo>
                  <a:lnTo>
                    <a:pt x="308146" y="270655"/>
                  </a:lnTo>
                  <a:lnTo>
                    <a:pt x="287206" y="292283"/>
                  </a:lnTo>
                  <a:lnTo>
                    <a:pt x="259702" y="303011"/>
                  </a:lnTo>
                  <a:close/>
                </a:path>
                <a:path w="779145" h="829944">
                  <a:moveTo>
                    <a:pt x="615930" y="715820"/>
                  </a:moveTo>
                  <a:lnTo>
                    <a:pt x="559205" y="702498"/>
                  </a:lnTo>
                  <a:lnTo>
                    <a:pt x="510868" y="622952"/>
                  </a:lnTo>
                  <a:lnTo>
                    <a:pt x="493032" y="580198"/>
                  </a:lnTo>
                  <a:lnTo>
                    <a:pt x="485772" y="544222"/>
                  </a:lnTo>
                  <a:lnTo>
                    <a:pt x="490510" y="511764"/>
                  </a:lnTo>
                  <a:lnTo>
                    <a:pt x="508667" y="479564"/>
                  </a:lnTo>
                  <a:lnTo>
                    <a:pt x="541666" y="444363"/>
                  </a:lnTo>
                  <a:lnTo>
                    <a:pt x="590928" y="402899"/>
                  </a:lnTo>
                  <a:lnTo>
                    <a:pt x="604027" y="399536"/>
                  </a:lnTo>
                  <a:lnTo>
                    <a:pt x="639799" y="399630"/>
                  </a:lnTo>
                  <a:lnTo>
                    <a:pt x="692952" y="418454"/>
                  </a:lnTo>
                  <a:lnTo>
                    <a:pt x="758197" y="471277"/>
                  </a:lnTo>
                  <a:lnTo>
                    <a:pt x="774722" y="498908"/>
                  </a:lnTo>
                  <a:lnTo>
                    <a:pt x="779103" y="530650"/>
                  </a:lnTo>
                  <a:lnTo>
                    <a:pt x="773081" y="564691"/>
                  </a:lnTo>
                  <a:lnTo>
                    <a:pt x="736789" y="632429"/>
                  </a:lnTo>
                  <a:lnTo>
                    <a:pt x="709998" y="662504"/>
                  </a:lnTo>
                  <a:lnTo>
                    <a:pt x="679765" y="687634"/>
                  </a:lnTo>
                  <a:lnTo>
                    <a:pt x="615930" y="715820"/>
                  </a:lnTo>
                  <a:close/>
                </a:path>
                <a:path w="779145" h="829944">
                  <a:moveTo>
                    <a:pt x="71703" y="829424"/>
                  </a:moveTo>
                  <a:lnTo>
                    <a:pt x="45939" y="821600"/>
                  </a:lnTo>
                  <a:lnTo>
                    <a:pt x="27317" y="798424"/>
                  </a:lnTo>
                  <a:lnTo>
                    <a:pt x="9199" y="748026"/>
                  </a:lnTo>
                  <a:lnTo>
                    <a:pt x="0" y="697569"/>
                  </a:lnTo>
                  <a:lnTo>
                    <a:pt x="84" y="649048"/>
                  </a:lnTo>
                  <a:lnTo>
                    <a:pt x="9815" y="604455"/>
                  </a:lnTo>
                  <a:lnTo>
                    <a:pt x="29559" y="565784"/>
                  </a:lnTo>
                  <a:lnTo>
                    <a:pt x="59679" y="535028"/>
                  </a:lnTo>
                  <a:lnTo>
                    <a:pt x="100539" y="514182"/>
                  </a:lnTo>
                  <a:lnTo>
                    <a:pt x="149954" y="501176"/>
                  </a:lnTo>
                  <a:lnTo>
                    <a:pt x="177282" y="503938"/>
                  </a:lnTo>
                  <a:lnTo>
                    <a:pt x="194613" y="521181"/>
                  </a:lnTo>
                  <a:lnTo>
                    <a:pt x="214041" y="551616"/>
                  </a:lnTo>
                  <a:lnTo>
                    <a:pt x="247656" y="593957"/>
                  </a:lnTo>
                  <a:lnTo>
                    <a:pt x="260512" y="619314"/>
                  </a:lnTo>
                  <a:lnTo>
                    <a:pt x="259931" y="650317"/>
                  </a:lnTo>
                  <a:lnTo>
                    <a:pt x="248201" y="684631"/>
                  </a:lnTo>
                  <a:lnTo>
                    <a:pt x="227607" y="719924"/>
                  </a:lnTo>
                  <a:lnTo>
                    <a:pt x="200435" y="753864"/>
                  </a:lnTo>
                  <a:lnTo>
                    <a:pt x="168973" y="784117"/>
                  </a:lnTo>
                  <a:lnTo>
                    <a:pt x="135506" y="808350"/>
                  </a:lnTo>
                  <a:lnTo>
                    <a:pt x="102320" y="824230"/>
                  </a:lnTo>
                  <a:lnTo>
                    <a:pt x="71703" y="829424"/>
                  </a:lnTo>
                  <a:close/>
                </a:path>
              </a:pathLst>
            </a:custGeom>
            <a:solidFill>
              <a:srgbClr val="E7B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3339" y="7243616"/>
            <a:ext cx="76200" cy="761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3339" y="7681766"/>
            <a:ext cx="76200" cy="761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3339" y="8119916"/>
            <a:ext cx="76200" cy="761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3339" y="9434366"/>
            <a:ext cx="76200" cy="7619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64938" y="3713966"/>
            <a:ext cx="11214735" cy="600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800" spc="-95" dirty="0">
                <a:solidFill>
                  <a:srgbClr val="183C36"/>
                </a:solidFill>
                <a:latin typeface="Microsoft Sans Serif"/>
                <a:cs typeface="Microsoft Sans Serif"/>
              </a:rPr>
              <a:t>M</a:t>
            </a:r>
            <a:r>
              <a:rPr sz="2800" dirty="0">
                <a:solidFill>
                  <a:srgbClr val="183C36"/>
                </a:solidFill>
                <a:latin typeface="Microsoft Sans Serif"/>
                <a:cs typeface="Microsoft Sans Serif"/>
              </a:rPr>
              <a:t>I</a:t>
            </a:r>
            <a:r>
              <a:rPr sz="2800" spc="-75" dirty="0">
                <a:solidFill>
                  <a:srgbClr val="183C36"/>
                </a:solidFill>
                <a:latin typeface="Microsoft Sans Serif"/>
                <a:cs typeface="Microsoft Sans Serif"/>
              </a:rPr>
              <a:t>K</a:t>
            </a:r>
            <a:r>
              <a:rPr sz="2800" spc="-200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800" spc="-170" dirty="0">
                <a:solidFill>
                  <a:srgbClr val="183C36"/>
                </a:solidFill>
                <a:latin typeface="Microsoft Sans Serif"/>
                <a:cs typeface="Microsoft Sans Serif"/>
              </a:rPr>
              <a:t>OO</a:t>
            </a:r>
            <a:r>
              <a:rPr sz="2800" spc="-200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800" spc="-265" dirty="0">
                <a:solidFill>
                  <a:srgbClr val="183C36"/>
                </a:solidFill>
                <a:latin typeface="Microsoft Sans Serif"/>
                <a:cs typeface="Microsoft Sans Serif"/>
              </a:rPr>
              <a:t>G</a:t>
            </a:r>
            <a:r>
              <a:rPr sz="28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8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N</a:t>
            </a:r>
            <a:r>
              <a:rPr sz="2800" dirty="0">
                <a:solidFill>
                  <a:srgbClr val="183C36"/>
                </a:solidFill>
                <a:latin typeface="Microsoft Sans Serif"/>
                <a:cs typeface="Microsoft Sans Serif"/>
              </a:rPr>
              <a:t>I</a:t>
            </a:r>
            <a:r>
              <a:rPr sz="2800" spc="-210" dirty="0">
                <a:solidFill>
                  <a:srgbClr val="183C36"/>
                </a:solidFill>
                <a:latin typeface="Microsoft Sans Serif"/>
                <a:cs typeface="Microsoft Sans Serif"/>
              </a:rPr>
              <a:t>S</a:t>
            </a:r>
            <a:r>
              <a:rPr sz="2800" spc="-95" dirty="0">
                <a:solidFill>
                  <a:srgbClr val="183C36"/>
                </a:solidFill>
                <a:latin typeface="Microsoft Sans Serif"/>
                <a:cs typeface="Microsoft Sans Serif"/>
              </a:rPr>
              <a:t>M</a:t>
            </a:r>
            <a:r>
              <a:rPr sz="2800" spc="-200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800" spc="-10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800" spc="-150" dirty="0">
                <a:solidFill>
                  <a:srgbClr val="183C36"/>
                </a:solidFill>
                <a:latin typeface="Microsoft Sans Serif"/>
                <a:cs typeface="Microsoft Sans Serif"/>
              </a:rPr>
              <a:t>Y</a:t>
            </a:r>
            <a:r>
              <a:rPr sz="28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8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N</a:t>
            </a:r>
            <a:r>
              <a:rPr sz="2800" spc="-260" dirty="0">
                <a:solidFill>
                  <a:srgbClr val="183C36"/>
                </a:solidFill>
                <a:latin typeface="Microsoft Sans Serif"/>
                <a:cs typeface="Microsoft Sans Serif"/>
              </a:rPr>
              <a:t>G</a:t>
            </a:r>
            <a:r>
              <a:rPr sz="2800" spc="-10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800" spc="-95" dirty="0">
                <a:solidFill>
                  <a:srgbClr val="183C36"/>
                </a:solidFill>
                <a:latin typeface="Microsoft Sans Serif"/>
                <a:cs typeface="Microsoft Sans Serif"/>
              </a:rPr>
              <a:t>M</a:t>
            </a:r>
            <a:r>
              <a:rPr sz="2800" spc="-204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8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N</a:t>
            </a:r>
            <a:r>
              <a:rPr sz="2800" spc="-225" dirty="0">
                <a:solidFill>
                  <a:srgbClr val="183C36"/>
                </a:solidFill>
                <a:latin typeface="Microsoft Sans Serif"/>
                <a:cs typeface="Microsoft Sans Serif"/>
              </a:rPr>
              <a:t>C</a:t>
            </a:r>
            <a:r>
              <a:rPr sz="2800" spc="-204" dirty="0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800" spc="-95" dirty="0">
                <a:solidFill>
                  <a:srgbClr val="183C36"/>
                </a:solidFill>
                <a:latin typeface="Microsoft Sans Serif"/>
                <a:cs typeface="Microsoft Sans Serif"/>
              </a:rPr>
              <a:t>M</a:t>
            </a:r>
            <a:r>
              <a:rPr sz="28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800" spc="-200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800" spc="5" dirty="0">
                <a:solidFill>
                  <a:srgbClr val="183C36"/>
                </a:solidFill>
                <a:latin typeface="Microsoft Sans Serif"/>
                <a:cs typeface="Microsoft Sans Serif"/>
              </a:rPr>
              <a:t>I</a:t>
            </a:r>
            <a:r>
              <a:rPr sz="2800" spc="-10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800" spc="-120" dirty="0">
                <a:solidFill>
                  <a:srgbClr val="183C36"/>
                </a:solidFill>
                <a:latin typeface="Microsoft Sans Serif"/>
                <a:cs typeface="Microsoft Sans Serif"/>
              </a:rPr>
              <a:t>P</a:t>
            </a:r>
            <a:r>
              <a:rPr sz="2800" spc="-200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800" spc="-170" dirty="0">
                <a:solidFill>
                  <a:srgbClr val="183C36"/>
                </a:solidFill>
                <a:latin typeface="Microsoft Sans Serif"/>
                <a:cs typeface="Microsoft Sans Serif"/>
              </a:rPr>
              <a:t>O</a:t>
            </a:r>
            <a:r>
              <a:rPr sz="2800" spc="-130" dirty="0">
                <a:solidFill>
                  <a:srgbClr val="183C36"/>
                </a:solidFill>
                <a:latin typeface="Microsoft Sans Serif"/>
                <a:cs typeface="Microsoft Sans Serif"/>
              </a:rPr>
              <a:t>D</a:t>
            </a:r>
            <a:r>
              <a:rPr sz="2800" spc="-125" dirty="0">
                <a:solidFill>
                  <a:srgbClr val="183C36"/>
                </a:solidFill>
                <a:latin typeface="Microsoft Sans Serif"/>
                <a:cs typeface="Microsoft Sans Serif"/>
              </a:rPr>
              <a:t>U</a:t>
            </a:r>
            <a:r>
              <a:rPr sz="2800" spc="-70" dirty="0">
                <a:solidFill>
                  <a:srgbClr val="183C36"/>
                </a:solidFill>
                <a:latin typeface="Microsoft Sans Serif"/>
                <a:cs typeface="Microsoft Sans Serif"/>
              </a:rPr>
              <a:t>K</a:t>
            </a:r>
            <a:r>
              <a:rPr sz="2800" spc="-10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800" spc="-170" dirty="0">
                <a:solidFill>
                  <a:srgbClr val="183C36"/>
                </a:solidFill>
                <a:latin typeface="Microsoft Sans Serif"/>
                <a:cs typeface="Microsoft Sans Serif"/>
              </a:rPr>
              <a:t>O</a:t>
            </a:r>
            <a:r>
              <a:rPr sz="28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B</a:t>
            </a:r>
            <a:r>
              <a:rPr sz="28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800" spc="-105" dirty="0">
                <a:solidFill>
                  <a:srgbClr val="183C36"/>
                </a:solidFill>
                <a:latin typeface="Microsoft Sans Serif"/>
                <a:cs typeface="Microsoft Sans Serif"/>
              </a:rPr>
              <a:t>T </a:t>
            </a:r>
            <a:r>
              <a:rPr sz="2800" spc="-110" dirty="0">
                <a:solidFill>
                  <a:srgbClr val="183C36"/>
                </a:solidFill>
                <a:latin typeface="Microsoft Sans Serif"/>
                <a:cs typeface="Microsoft Sans Serif"/>
              </a:rPr>
              <a:t>T</a:t>
            </a:r>
            <a:r>
              <a:rPr sz="2800" spc="-200" dirty="0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28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800" spc="-130" dirty="0">
                <a:solidFill>
                  <a:srgbClr val="183C36"/>
                </a:solidFill>
                <a:latin typeface="Microsoft Sans Serif"/>
                <a:cs typeface="Microsoft Sans Serif"/>
              </a:rPr>
              <a:t>D</a:t>
            </a:r>
            <a:r>
              <a:rPr sz="2800" dirty="0">
                <a:solidFill>
                  <a:srgbClr val="183C36"/>
                </a:solidFill>
                <a:latin typeface="Microsoft Sans Serif"/>
                <a:cs typeface="Microsoft Sans Serif"/>
              </a:rPr>
              <a:t>I</a:t>
            </a:r>
            <a:r>
              <a:rPr sz="2800" spc="-210" dirty="0">
                <a:solidFill>
                  <a:srgbClr val="183C36"/>
                </a:solidFill>
                <a:latin typeface="Microsoft Sans Serif"/>
                <a:cs typeface="Microsoft Sans Serif"/>
              </a:rPr>
              <a:t>S</a:t>
            </a:r>
            <a:r>
              <a:rPr sz="2800" dirty="0">
                <a:solidFill>
                  <a:srgbClr val="183C36"/>
                </a:solidFill>
                <a:latin typeface="Microsoft Sans Serif"/>
                <a:cs typeface="Microsoft Sans Serif"/>
              </a:rPr>
              <a:t>I</a:t>
            </a:r>
            <a:r>
              <a:rPr sz="2800" spc="-170" dirty="0">
                <a:solidFill>
                  <a:srgbClr val="183C36"/>
                </a:solidFill>
                <a:latin typeface="Microsoft Sans Serif"/>
                <a:cs typeface="Microsoft Sans Serif"/>
              </a:rPr>
              <a:t>O</a:t>
            </a:r>
            <a:r>
              <a:rPr sz="2800" spc="-55" dirty="0">
                <a:solidFill>
                  <a:srgbClr val="183C36"/>
                </a:solidFill>
                <a:latin typeface="Microsoft Sans Serif"/>
                <a:cs typeface="Microsoft Sans Serif"/>
              </a:rPr>
              <a:t>N</a:t>
            </a:r>
            <a:r>
              <a:rPr sz="28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800" dirty="0">
                <a:solidFill>
                  <a:srgbClr val="183C36"/>
                </a:solidFill>
                <a:latin typeface="Microsoft Sans Serif"/>
                <a:cs typeface="Microsoft Sans Serif"/>
              </a:rPr>
              <a:t>L</a:t>
            </a:r>
            <a:endParaRPr sz="2800" dirty="0">
              <a:latin typeface="Microsoft Sans Serif"/>
              <a:cs typeface="Microsoft Sans Serif"/>
            </a:endParaRPr>
          </a:p>
          <a:p>
            <a:pPr marL="25400">
              <a:lnSpc>
                <a:spcPct val="100000"/>
              </a:lnSpc>
              <a:spcBef>
                <a:spcPts val="2580"/>
              </a:spcBef>
            </a:pPr>
            <a:r>
              <a:rPr sz="25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Terjadinya</a:t>
            </a:r>
            <a:r>
              <a:rPr sz="2500" spc="-11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183C36"/>
                </a:solidFill>
                <a:latin typeface="Microsoft Sans Serif"/>
                <a:cs typeface="Microsoft Sans Serif"/>
              </a:rPr>
              <a:t>Pencemaran</a:t>
            </a:r>
            <a:r>
              <a:rPr sz="2500" spc="-11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130" dirty="0">
                <a:solidFill>
                  <a:srgbClr val="183C36"/>
                </a:solidFill>
                <a:latin typeface="Microsoft Sans Serif"/>
                <a:cs typeface="Microsoft Sans Serif"/>
              </a:rPr>
              <a:t>:</a:t>
            </a:r>
            <a:endParaRPr sz="2500" dirty="0">
              <a:latin typeface="Microsoft Sans Serif"/>
              <a:cs typeface="Microsoft Sans Serif"/>
            </a:endParaRPr>
          </a:p>
          <a:p>
            <a:pPr marL="564515" marR="6558915">
              <a:lnSpc>
                <a:spcPct val="114999"/>
              </a:lnSpc>
            </a:pPr>
            <a:r>
              <a:rPr sz="2500" spc="-45" dirty="0">
                <a:solidFill>
                  <a:srgbClr val="183C36"/>
                </a:solidFill>
                <a:latin typeface="Microsoft Sans Serif"/>
                <a:cs typeface="Microsoft Sans Serif"/>
              </a:rPr>
              <a:t>pada </a:t>
            </a:r>
            <a:r>
              <a:rPr sz="25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saat </a:t>
            </a:r>
            <a:r>
              <a:rPr sz="2500" spc="-30" dirty="0">
                <a:solidFill>
                  <a:srgbClr val="183C36"/>
                </a:solidFill>
                <a:latin typeface="Microsoft Sans Serif"/>
                <a:cs typeface="Microsoft Sans Serif"/>
              </a:rPr>
              <a:t>proses </a:t>
            </a:r>
            <a:r>
              <a:rPr sz="2500" spc="-10" dirty="0">
                <a:solidFill>
                  <a:srgbClr val="183C36"/>
                </a:solidFill>
                <a:latin typeface="Microsoft Sans Serif"/>
                <a:cs typeface="Microsoft Sans Serif"/>
              </a:rPr>
              <a:t>budidaya </a:t>
            </a:r>
            <a:r>
              <a:rPr sz="2500" spc="-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45" dirty="0">
                <a:solidFill>
                  <a:srgbClr val="183C36"/>
                </a:solidFill>
                <a:latin typeface="Microsoft Sans Serif"/>
                <a:cs typeface="Microsoft Sans Serif"/>
              </a:rPr>
              <a:t>pada</a:t>
            </a:r>
            <a:r>
              <a:rPr sz="2500" spc="-9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saat</a:t>
            </a:r>
            <a:r>
              <a:rPr sz="2500" spc="-9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183C36"/>
                </a:solidFill>
                <a:latin typeface="Microsoft Sans Serif"/>
                <a:cs typeface="Microsoft Sans Serif"/>
              </a:rPr>
              <a:t>proses</a:t>
            </a:r>
            <a:r>
              <a:rPr sz="2500" spc="-9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183C36"/>
                </a:solidFill>
                <a:latin typeface="Microsoft Sans Serif"/>
                <a:cs typeface="Microsoft Sans Serif"/>
              </a:rPr>
              <a:t>pemanenan</a:t>
            </a:r>
            <a:endParaRPr sz="2500" dirty="0">
              <a:latin typeface="Microsoft Sans Serif"/>
              <a:cs typeface="Microsoft Sans Serif"/>
            </a:endParaRPr>
          </a:p>
          <a:p>
            <a:pPr marL="564515">
              <a:lnSpc>
                <a:spcPct val="100000"/>
              </a:lnSpc>
              <a:spcBef>
                <a:spcPts val="450"/>
              </a:spcBef>
            </a:pPr>
            <a:r>
              <a:rPr sz="2500" spc="-45" dirty="0">
                <a:solidFill>
                  <a:srgbClr val="183C36"/>
                </a:solidFill>
                <a:latin typeface="Microsoft Sans Serif"/>
                <a:cs typeface="Microsoft Sans Serif"/>
              </a:rPr>
              <a:t>pada</a:t>
            </a:r>
            <a:r>
              <a:rPr sz="2500" spc="-9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183C36"/>
                </a:solidFill>
                <a:latin typeface="Microsoft Sans Serif"/>
                <a:cs typeface="Microsoft Sans Serif"/>
              </a:rPr>
              <a:t>saat</a:t>
            </a:r>
            <a:r>
              <a:rPr sz="2500" spc="-9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183C36"/>
                </a:solidFill>
                <a:latin typeface="Microsoft Sans Serif"/>
                <a:cs typeface="Microsoft Sans Serif"/>
              </a:rPr>
              <a:t>penanganan</a:t>
            </a:r>
            <a:r>
              <a:rPr sz="2500" spc="-9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65" dirty="0">
                <a:solidFill>
                  <a:srgbClr val="183C36"/>
                </a:solidFill>
                <a:latin typeface="Microsoft Sans Serif"/>
                <a:cs typeface="Microsoft Sans Serif"/>
              </a:rPr>
              <a:t>pasca</a:t>
            </a:r>
            <a:r>
              <a:rPr sz="2500" spc="-9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183C36"/>
                </a:solidFill>
                <a:latin typeface="Microsoft Sans Serif"/>
                <a:cs typeface="Microsoft Sans Serif"/>
              </a:rPr>
              <a:t>panen</a:t>
            </a:r>
            <a:endParaRPr sz="2500" dirty="0">
              <a:latin typeface="Microsoft Sans Serif"/>
              <a:cs typeface="Microsoft Sans Serif"/>
            </a:endParaRPr>
          </a:p>
          <a:p>
            <a:pPr marL="36830">
              <a:lnSpc>
                <a:spcPct val="100000"/>
              </a:lnSpc>
              <a:spcBef>
                <a:spcPts val="150"/>
              </a:spcBef>
            </a:pPr>
            <a:r>
              <a:rPr sz="4200" spc="-810" baseline="-27777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Dap</a:t>
            </a:r>
            <a:r>
              <a:rPr sz="2500" spc="-540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p</a:t>
            </a:r>
            <a:r>
              <a:rPr sz="4200" spc="-810" baseline="-27777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500" spc="-540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4200" spc="-810" baseline="-27777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t</a:t>
            </a:r>
            <a:r>
              <a:rPr sz="2500" spc="-540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d</a:t>
            </a:r>
            <a:r>
              <a:rPr sz="4200" spc="-810" baseline="-27777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B</a:t>
            </a:r>
            <a:r>
              <a:rPr sz="2500" spc="-540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500" spc="-484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4200" spc="-690" baseline="-27777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e</a:t>
            </a:r>
            <a:r>
              <a:rPr sz="2500" spc="-459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sa</a:t>
            </a:r>
            <a:r>
              <a:rPr sz="4200" spc="-690" baseline="-27777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ru</a:t>
            </a:r>
            <a:r>
              <a:rPr sz="2500" spc="-459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at</a:t>
            </a:r>
            <a:r>
              <a:rPr sz="4200" spc="-690" baseline="-27777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p</a:t>
            </a:r>
            <a:r>
              <a:rPr sz="2500" spc="-459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p</a:t>
            </a:r>
            <a:r>
              <a:rPr sz="4200" spc="-690" baseline="-27777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a</a:t>
            </a:r>
            <a:r>
              <a:rPr sz="2500" spc="-459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r</a:t>
            </a:r>
            <a:r>
              <a:rPr sz="4200" spc="-690" baseline="-27777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:</a:t>
            </a:r>
            <a:r>
              <a:rPr sz="2500" spc="-459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oses</a:t>
            </a:r>
            <a:r>
              <a:rPr sz="2500" spc="-2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pengolahan</a:t>
            </a:r>
            <a:r>
              <a:rPr sz="2500" spc="-85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500" spc="25" dirty="0" err="1">
                <a:solidFill>
                  <a:srgbClr val="183C36"/>
                </a:solidFill>
                <a:latin typeface="Microsoft Sans Serif"/>
                <a:cs typeface="Microsoft Sans Serif"/>
              </a:rPr>
              <a:t>produk</a:t>
            </a:r>
            <a:endParaRPr sz="2500" dirty="0">
              <a:latin typeface="Microsoft Sans Serif"/>
              <a:cs typeface="Microsoft Sans Serif"/>
            </a:endParaRPr>
          </a:p>
          <a:p>
            <a:pPr marL="576580">
              <a:lnSpc>
                <a:spcPct val="100000"/>
              </a:lnSpc>
              <a:spcBef>
                <a:spcPts val="4000"/>
              </a:spcBef>
            </a:pPr>
            <a:r>
              <a:rPr sz="2500" spc="15" dirty="0" err="1">
                <a:solidFill>
                  <a:srgbClr val="183C36"/>
                </a:solidFill>
                <a:latin typeface="Trebuchet MS"/>
                <a:cs typeface="Trebuchet MS"/>
              </a:rPr>
              <a:t>Bakteri</a:t>
            </a:r>
            <a:endParaRPr sz="2500" dirty="0">
              <a:latin typeface="Trebuchet MS"/>
              <a:cs typeface="Trebuchet MS"/>
            </a:endParaRPr>
          </a:p>
          <a:p>
            <a:pPr marL="576580">
              <a:lnSpc>
                <a:spcPct val="100000"/>
              </a:lnSpc>
              <a:spcBef>
                <a:spcPts val="450"/>
              </a:spcBef>
            </a:pPr>
            <a:r>
              <a:rPr sz="2500" spc="20" dirty="0">
                <a:solidFill>
                  <a:srgbClr val="183C36"/>
                </a:solidFill>
                <a:latin typeface="Trebuchet MS"/>
                <a:cs typeface="Trebuchet MS"/>
              </a:rPr>
              <a:t>protozoa</a:t>
            </a:r>
            <a:r>
              <a:rPr sz="2500" spc="-19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150" dirty="0">
                <a:solidFill>
                  <a:srgbClr val="183C36"/>
                </a:solidFill>
                <a:latin typeface="Trebuchet MS"/>
                <a:cs typeface="Trebuchet MS"/>
              </a:rPr>
              <a:t>--&gt;</a:t>
            </a:r>
            <a:r>
              <a:rPr sz="2500" spc="-18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15" dirty="0">
                <a:solidFill>
                  <a:srgbClr val="183C36"/>
                </a:solidFill>
                <a:latin typeface="Trebuchet MS"/>
                <a:cs typeface="Trebuchet MS"/>
              </a:rPr>
              <a:t>mengakibatkan</a:t>
            </a:r>
            <a:r>
              <a:rPr sz="2500" spc="-18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-20" dirty="0">
                <a:solidFill>
                  <a:srgbClr val="183C36"/>
                </a:solidFill>
                <a:latin typeface="Trebuchet MS"/>
                <a:cs typeface="Trebuchet MS"/>
              </a:rPr>
              <a:t>diare</a:t>
            </a:r>
            <a:endParaRPr sz="2500" dirty="0">
              <a:latin typeface="Trebuchet MS"/>
              <a:cs typeface="Trebuchet MS"/>
            </a:endParaRPr>
          </a:p>
          <a:p>
            <a:pPr marL="576580" marR="131445">
              <a:lnSpc>
                <a:spcPct val="114999"/>
              </a:lnSpc>
            </a:pPr>
            <a:r>
              <a:rPr sz="2500" spc="40" dirty="0">
                <a:solidFill>
                  <a:srgbClr val="183C36"/>
                </a:solidFill>
                <a:latin typeface="Trebuchet MS"/>
                <a:cs typeface="Trebuchet MS"/>
              </a:rPr>
              <a:t>kapang</a:t>
            </a:r>
            <a:r>
              <a:rPr sz="2500" spc="-17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150" dirty="0">
                <a:solidFill>
                  <a:srgbClr val="183C36"/>
                </a:solidFill>
                <a:latin typeface="Trebuchet MS"/>
                <a:cs typeface="Trebuchet MS"/>
              </a:rPr>
              <a:t>--&gt;</a:t>
            </a:r>
            <a:r>
              <a:rPr sz="2500" spc="-17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25" dirty="0">
                <a:solidFill>
                  <a:srgbClr val="183C36"/>
                </a:solidFill>
                <a:latin typeface="Trebuchet MS"/>
                <a:cs typeface="Trebuchet MS"/>
              </a:rPr>
              <a:t>menghasilkan</a:t>
            </a:r>
            <a:r>
              <a:rPr sz="2500" spc="-16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20" dirty="0">
                <a:solidFill>
                  <a:srgbClr val="183C36"/>
                </a:solidFill>
                <a:latin typeface="Trebuchet MS"/>
                <a:cs typeface="Trebuchet MS"/>
              </a:rPr>
              <a:t>mikotoksin</a:t>
            </a:r>
            <a:r>
              <a:rPr sz="2500" spc="-17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65" dirty="0">
                <a:solidFill>
                  <a:srgbClr val="183C36"/>
                </a:solidFill>
                <a:latin typeface="Trebuchet MS"/>
                <a:cs typeface="Trebuchet MS"/>
              </a:rPr>
              <a:t>yang</a:t>
            </a:r>
            <a:r>
              <a:rPr sz="2500" spc="-16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20" dirty="0">
                <a:solidFill>
                  <a:srgbClr val="183C36"/>
                </a:solidFill>
                <a:latin typeface="Trebuchet MS"/>
                <a:cs typeface="Trebuchet MS"/>
              </a:rPr>
              <a:t>menyebabkan</a:t>
            </a:r>
            <a:r>
              <a:rPr sz="2500" spc="-17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15" dirty="0">
                <a:solidFill>
                  <a:srgbClr val="183C36"/>
                </a:solidFill>
                <a:latin typeface="Trebuchet MS"/>
                <a:cs typeface="Trebuchet MS"/>
              </a:rPr>
              <a:t>keracunan</a:t>
            </a:r>
            <a:r>
              <a:rPr sz="2500" spc="-16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183C36"/>
                </a:solidFill>
                <a:latin typeface="Trebuchet MS"/>
                <a:cs typeface="Trebuchet MS"/>
              </a:rPr>
              <a:t>akut </a:t>
            </a:r>
            <a:r>
              <a:rPr sz="2500" spc="1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15" dirty="0">
                <a:solidFill>
                  <a:srgbClr val="183C36"/>
                </a:solidFill>
                <a:latin typeface="Trebuchet MS"/>
                <a:cs typeface="Trebuchet MS"/>
              </a:rPr>
              <a:t>dan</a:t>
            </a:r>
            <a:r>
              <a:rPr sz="2500" spc="-17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35" dirty="0">
                <a:solidFill>
                  <a:srgbClr val="183C36"/>
                </a:solidFill>
                <a:latin typeface="Trebuchet MS"/>
                <a:cs typeface="Trebuchet MS"/>
              </a:rPr>
              <a:t>kronis</a:t>
            </a:r>
            <a:r>
              <a:rPr sz="2500" spc="-16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-25" dirty="0">
                <a:solidFill>
                  <a:srgbClr val="183C36"/>
                </a:solidFill>
                <a:latin typeface="Trebuchet MS"/>
                <a:cs typeface="Trebuchet MS"/>
              </a:rPr>
              <a:t>(bakteri</a:t>
            </a:r>
            <a:r>
              <a:rPr sz="2500" spc="-17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65" dirty="0">
                <a:solidFill>
                  <a:srgbClr val="183C36"/>
                </a:solidFill>
                <a:latin typeface="Trebuchet MS"/>
                <a:cs typeface="Trebuchet MS"/>
              </a:rPr>
              <a:t>yang</a:t>
            </a:r>
            <a:r>
              <a:rPr sz="2500" spc="-16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183C36"/>
                </a:solidFill>
                <a:latin typeface="Trebuchet MS"/>
                <a:cs typeface="Trebuchet MS"/>
              </a:rPr>
              <a:t>dapat</a:t>
            </a:r>
            <a:r>
              <a:rPr sz="2500" spc="-16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20" dirty="0">
                <a:solidFill>
                  <a:srgbClr val="183C36"/>
                </a:solidFill>
                <a:latin typeface="Trebuchet MS"/>
                <a:cs typeface="Trebuchet MS"/>
              </a:rPr>
              <a:t>menyebabkan</a:t>
            </a:r>
            <a:r>
              <a:rPr sz="2500" spc="-17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183C36"/>
                </a:solidFill>
                <a:latin typeface="Trebuchet MS"/>
                <a:cs typeface="Trebuchet MS"/>
              </a:rPr>
              <a:t>kebusukan,</a:t>
            </a:r>
            <a:r>
              <a:rPr sz="2500" spc="-16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15" dirty="0">
                <a:solidFill>
                  <a:srgbClr val="183C36"/>
                </a:solidFill>
                <a:latin typeface="Trebuchet MS"/>
                <a:cs typeface="Trebuchet MS"/>
              </a:rPr>
              <a:t>dan</a:t>
            </a:r>
            <a:r>
              <a:rPr sz="2500" spc="-16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35" dirty="0">
                <a:solidFill>
                  <a:srgbClr val="183C36"/>
                </a:solidFill>
                <a:latin typeface="Trebuchet MS"/>
                <a:cs typeface="Trebuchet MS"/>
              </a:rPr>
              <a:t>sering</a:t>
            </a:r>
            <a:r>
              <a:rPr sz="2500" spc="-17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183C36"/>
                </a:solidFill>
                <a:latin typeface="Trebuchet MS"/>
                <a:cs typeface="Trebuchet MS"/>
              </a:rPr>
              <a:t>hidup </a:t>
            </a:r>
            <a:r>
              <a:rPr sz="2500" spc="-73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183C36"/>
                </a:solidFill>
                <a:latin typeface="Trebuchet MS"/>
                <a:cs typeface="Trebuchet MS"/>
              </a:rPr>
              <a:t>dipermukaan</a:t>
            </a:r>
            <a:r>
              <a:rPr sz="2500" spc="-17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65" dirty="0">
                <a:solidFill>
                  <a:srgbClr val="183C36"/>
                </a:solidFill>
                <a:latin typeface="Trebuchet MS"/>
                <a:cs typeface="Trebuchet MS"/>
              </a:rPr>
              <a:t>yang</a:t>
            </a:r>
            <a:r>
              <a:rPr sz="2500" spc="-17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20" dirty="0">
                <a:solidFill>
                  <a:srgbClr val="183C36"/>
                </a:solidFill>
                <a:latin typeface="Trebuchet MS"/>
                <a:cs typeface="Trebuchet MS"/>
              </a:rPr>
              <a:t>basah)</a:t>
            </a:r>
            <a:endParaRPr sz="2500" dirty="0">
              <a:latin typeface="Trebuchet MS"/>
              <a:cs typeface="Trebuchet MS"/>
            </a:endParaRPr>
          </a:p>
          <a:p>
            <a:pPr marL="576580">
              <a:lnSpc>
                <a:spcPct val="100000"/>
              </a:lnSpc>
              <a:spcBef>
                <a:spcPts val="450"/>
              </a:spcBef>
            </a:pPr>
            <a:r>
              <a:rPr sz="2500" spc="5" dirty="0">
                <a:solidFill>
                  <a:srgbClr val="183C36"/>
                </a:solidFill>
                <a:latin typeface="Trebuchet MS"/>
                <a:cs typeface="Trebuchet MS"/>
              </a:rPr>
              <a:t>khamir</a:t>
            </a:r>
            <a:r>
              <a:rPr sz="2500" spc="-16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150" dirty="0">
                <a:solidFill>
                  <a:srgbClr val="183C36"/>
                </a:solidFill>
                <a:latin typeface="Trebuchet MS"/>
                <a:cs typeface="Trebuchet MS"/>
              </a:rPr>
              <a:t>--&gt;</a:t>
            </a:r>
            <a:r>
              <a:rPr sz="2500" spc="-16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10" dirty="0">
                <a:solidFill>
                  <a:srgbClr val="183C36"/>
                </a:solidFill>
                <a:latin typeface="Trebuchet MS"/>
                <a:cs typeface="Trebuchet MS"/>
              </a:rPr>
              <a:t>penyebab</a:t>
            </a:r>
            <a:r>
              <a:rPr sz="2500" spc="-15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-35" dirty="0">
                <a:solidFill>
                  <a:srgbClr val="183C36"/>
                </a:solidFill>
                <a:latin typeface="Trebuchet MS"/>
                <a:cs typeface="Trebuchet MS"/>
              </a:rPr>
              <a:t>terjadinya</a:t>
            </a:r>
            <a:r>
              <a:rPr sz="2500" spc="-16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183C36"/>
                </a:solidFill>
                <a:latin typeface="Trebuchet MS"/>
                <a:cs typeface="Trebuchet MS"/>
              </a:rPr>
              <a:t>fermentasi</a:t>
            </a:r>
            <a:r>
              <a:rPr sz="2500" spc="-16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50" dirty="0">
                <a:solidFill>
                  <a:srgbClr val="183C36"/>
                </a:solidFill>
                <a:latin typeface="Trebuchet MS"/>
                <a:cs typeface="Trebuchet MS"/>
              </a:rPr>
              <a:t>sehingga</a:t>
            </a:r>
            <a:r>
              <a:rPr sz="2500" spc="-15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spc="25" dirty="0">
                <a:solidFill>
                  <a:srgbClr val="183C36"/>
                </a:solidFill>
                <a:latin typeface="Trebuchet MS"/>
                <a:cs typeface="Trebuchet MS"/>
              </a:rPr>
              <a:t>menghasilkan</a:t>
            </a:r>
            <a:r>
              <a:rPr sz="2500" spc="-16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183C36"/>
                </a:solidFill>
                <a:latin typeface="Trebuchet MS"/>
                <a:cs typeface="Trebuchet MS"/>
              </a:rPr>
              <a:t>alkohol</a:t>
            </a:r>
            <a:endParaRPr sz="2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83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088" y="292574"/>
            <a:ext cx="48888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FEF1EB"/>
                </a:solidFill>
              </a:rPr>
              <a:t>S</a:t>
            </a:r>
            <a:r>
              <a:rPr spc="-1995" dirty="0">
                <a:solidFill>
                  <a:srgbClr val="FEF1EB"/>
                </a:solidFill>
              </a:rPr>
              <a:t>i</a:t>
            </a:r>
            <a:r>
              <a:rPr spc="-1760" dirty="0">
                <a:solidFill>
                  <a:srgbClr val="FEF1EB"/>
                </a:solidFill>
              </a:rPr>
              <a:t>f</a:t>
            </a:r>
            <a:r>
              <a:rPr spc="-345" dirty="0">
                <a:solidFill>
                  <a:srgbClr val="FEF1EB"/>
                </a:solidFill>
              </a:rPr>
              <a:t>a</a:t>
            </a:r>
            <a:r>
              <a:rPr spc="-1720" dirty="0">
                <a:solidFill>
                  <a:srgbClr val="FEF1EB"/>
                </a:solidFill>
              </a:rPr>
              <a:t>t</a:t>
            </a:r>
            <a:r>
              <a:rPr spc="-1925" dirty="0">
                <a:solidFill>
                  <a:srgbClr val="FEF1EB"/>
                </a:solidFill>
              </a:rPr>
              <a:t> </a:t>
            </a:r>
            <a:r>
              <a:rPr spc="-90" dirty="0">
                <a:solidFill>
                  <a:srgbClr val="FEF1EB"/>
                </a:solidFill>
              </a:rPr>
              <a:t>B</a:t>
            </a:r>
            <a:r>
              <a:rPr spc="-345" dirty="0">
                <a:solidFill>
                  <a:srgbClr val="FEF1EB"/>
                </a:solidFill>
              </a:rPr>
              <a:t>a</a:t>
            </a:r>
            <a:r>
              <a:rPr spc="-320" dirty="0">
                <a:solidFill>
                  <a:srgbClr val="FEF1EB"/>
                </a:solidFill>
              </a:rPr>
              <a:t>k</a:t>
            </a:r>
            <a:r>
              <a:rPr spc="-1720" dirty="0">
                <a:solidFill>
                  <a:srgbClr val="FEF1EB"/>
                </a:solidFill>
              </a:rPr>
              <a:t>t</a:t>
            </a:r>
            <a:r>
              <a:rPr spc="-120" dirty="0">
                <a:solidFill>
                  <a:srgbClr val="FEF1EB"/>
                </a:solidFill>
              </a:rPr>
              <a:t>e</a:t>
            </a:r>
            <a:r>
              <a:rPr spc="-1305" dirty="0">
                <a:solidFill>
                  <a:srgbClr val="FEF1EB"/>
                </a:solidFill>
              </a:rPr>
              <a:t>r</a:t>
            </a:r>
            <a:r>
              <a:rPr spc="-1995" dirty="0">
                <a:solidFill>
                  <a:srgbClr val="FEF1EB"/>
                </a:solidFill>
              </a:rPr>
              <a:t>i</a:t>
            </a:r>
          </a:p>
        </p:txBody>
      </p:sp>
      <p:sp>
        <p:nvSpPr>
          <p:cNvPr id="4" name="object 4"/>
          <p:cNvSpPr/>
          <p:nvPr/>
        </p:nvSpPr>
        <p:spPr>
          <a:xfrm>
            <a:off x="2359430" y="4123070"/>
            <a:ext cx="2856230" cy="28575"/>
          </a:xfrm>
          <a:custGeom>
            <a:avLst/>
            <a:gdLst/>
            <a:ahLst/>
            <a:cxnLst/>
            <a:rect l="l" t="t" r="r" b="b"/>
            <a:pathLst>
              <a:path w="2856229" h="28575">
                <a:moveTo>
                  <a:pt x="2855862" y="28574"/>
                </a:moveTo>
                <a:lnTo>
                  <a:pt x="0" y="28574"/>
                </a:lnTo>
                <a:lnTo>
                  <a:pt x="0" y="0"/>
                </a:lnTo>
                <a:lnTo>
                  <a:pt x="2855862" y="0"/>
                </a:lnTo>
                <a:lnTo>
                  <a:pt x="2855862" y="28574"/>
                </a:lnTo>
                <a:close/>
              </a:path>
            </a:pathLst>
          </a:custGeom>
          <a:solidFill>
            <a:srgbClr val="FEF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605" y="5925866"/>
            <a:ext cx="66675" cy="66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605" y="6297341"/>
            <a:ext cx="66675" cy="66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605" y="6668816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605" y="7040291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605" y="7411766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605" y="7783241"/>
            <a:ext cx="66675" cy="666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605" y="8154716"/>
            <a:ext cx="66675" cy="6667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10" dirty="0"/>
              <a:t>B</a:t>
            </a:r>
            <a:r>
              <a:rPr spc="145" dirty="0"/>
              <a:t>E</a:t>
            </a:r>
            <a:r>
              <a:rPr spc="190" dirty="0"/>
              <a:t>R</a:t>
            </a:r>
            <a:r>
              <a:rPr spc="275" dirty="0"/>
              <a:t>S</a:t>
            </a:r>
            <a:r>
              <a:rPr spc="15" dirty="0"/>
              <a:t>I</a:t>
            </a:r>
            <a:r>
              <a:rPr spc="80" dirty="0"/>
              <a:t>F</a:t>
            </a:r>
            <a:r>
              <a:rPr spc="204" dirty="0"/>
              <a:t>A</a:t>
            </a:r>
            <a:r>
              <a:rPr spc="5" dirty="0"/>
              <a:t>T</a:t>
            </a:r>
            <a:r>
              <a:rPr spc="-160" dirty="0"/>
              <a:t> </a:t>
            </a:r>
            <a:r>
              <a:rPr spc="165" dirty="0"/>
              <a:t>P</a:t>
            </a:r>
            <a:r>
              <a:rPr spc="145" dirty="0"/>
              <a:t>E</a:t>
            </a:r>
            <a:r>
              <a:rPr spc="215" dirty="0"/>
              <a:t>M</a:t>
            </a:r>
            <a:r>
              <a:rPr spc="210" dirty="0"/>
              <a:t>B</a:t>
            </a:r>
            <a:r>
              <a:rPr spc="90" dirty="0"/>
              <a:t>U</a:t>
            </a:r>
            <a:r>
              <a:rPr spc="275" dirty="0"/>
              <a:t>S</a:t>
            </a:r>
            <a:r>
              <a:rPr spc="90" dirty="0"/>
              <a:t>U</a:t>
            </a:r>
            <a:r>
              <a:rPr spc="200" dirty="0"/>
              <a:t>K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/>
          </a:p>
          <a:p>
            <a:pPr marL="12700">
              <a:lnSpc>
                <a:spcPct val="100000"/>
              </a:lnSpc>
            </a:pPr>
            <a:r>
              <a:rPr sz="2100" u="none" spc="-15" dirty="0">
                <a:latin typeface="Microsoft Sans Serif"/>
                <a:cs typeface="Microsoft Sans Serif"/>
              </a:rPr>
              <a:t>merusak</a:t>
            </a:r>
            <a:r>
              <a:rPr sz="2100" u="none" spc="-85" dirty="0">
                <a:latin typeface="Microsoft Sans Serif"/>
                <a:cs typeface="Microsoft Sans Serif"/>
              </a:rPr>
              <a:t> </a:t>
            </a:r>
            <a:r>
              <a:rPr sz="2100" u="none" spc="20" dirty="0">
                <a:latin typeface="Microsoft Sans Serif"/>
                <a:cs typeface="Microsoft Sans Serif"/>
              </a:rPr>
              <a:t>produk</a:t>
            </a:r>
            <a:r>
              <a:rPr sz="2100" u="none" spc="-85" dirty="0">
                <a:latin typeface="Microsoft Sans Serif"/>
                <a:cs typeface="Microsoft Sans Serif"/>
              </a:rPr>
              <a:t> </a:t>
            </a:r>
            <a:r>
              <a:rPr sz="2100" u="none" spc="-10" dirty="0">
                <a:latin typeface="Microsoft Sans Serif"/>
                <a:cs typeface="Microsoft Sans Serif"/>
              </a:rPr>
              <a:t>yang</a:t>
            </a:r>
            <a:r>
              <a:rPr sz="2100" u="none" spc="-80" dirty="0">
                <a:latin typeface="Microsoft Sans Serif"/>
                <a:cs typeface="Microsoft Sans Serif"/>
              </a:rPr>
              <a:t> </a:t>
            </a:r>
            <a:r>
              <a:rPr sz="2100" u="none" spc="-20" dirty="0">
                <a:latin typeface="Microsoft Sans Serif"/>
                <a:cs typeface="Microsoft Sans Serif"/>
              </a:rPr>
              <a:t>menyebabkan</a:t>
            </a:r>
            <a:r>
              <a:rPr sz="2100" u="none" spc="-85" dirty="0">
                <a:latin typeface="Microsoft Sans Serif"/>
                <a:cs typeface="Microsoft Sans Serif"/>
              </a:rPr>
              <a:t> </a:t>
            </a:r>
            <a:r>
              <a:rPr sz="2100" u="none" spc="20" dirty="0">
                <a:latin typeface="Microsoft Sans Serif"/>
                <a:cs typeface="Microsoft Sans Serif"/>
              </a:rPr>
              <a:t>produk</a:t>
            </a:r>
            <a:r>
              <a:rPr sz="2100" u="none" spc="-80" dirty="0">
                <a:latin typeface="Microsoft Sans Serif"/>
                <a:cs typeface="Microsoft Sans Serif"/>
              </a:rPr>
              <a:t> </a:t>
            </a:r>
            <a:r>
              <a:rPr sz="2100" u="none" spc="-5" dirty="0">
                <a:latin typeface="Microsoft Sans Serif"/>
                <a:cs typeface="Microsoft Sans Serif"/>
              </a:rPr>
              <a:t>menjadi</a:t>
            </a:r>
            <a:r>
              <a:rPr sz="2100" u="none" spc="-85" dirty="0">
                <a:latin typeface="Microsoft Sans Serif"/>
                <a:cs typeface="Microsoft Sans Serif"/>
              </a:rPr>
              <a:t> </a:t>
            </a:r>
            <a:r>
              <a:rPr sz="2100" u="none" spc="-10" dirty="0">
                <a:latin typeface="Microsoft Sans Serif"/>
                <a:cs typeface="Microsoft Sans Serif"/>
              </a:rPr>
              <a:t>busuk</a:t>
            </a:r>
            <a:endParaRPr sz="2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4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u="none" spc="-55" dirty="0">
                <a:latin typeface="Microsoft Sans Serif"/>
                <a:cs typeface="Microsoft Sans Serif"/>
              </a:rPr>
              <a:t>B</a:t>
            </a:r>
            <a:r>
              <a:rPr u="none" spc="-175" dirty="0">
                <a:latin typeface="Microsoft Sans Serif"/>
                <a:cs typeface="Microsoft Sans Serif"/>
              </a:rPr>
              <a:t>E</a:t>
            </a:r>
            <a:r>
              <a:rPr u="none" spc="-170" dirty="0">
                <a:latin typeface="Microsoft Sans Serif"/>
                <a:cs typeface="Microsoft Sans Serif"/>
              </a:rPr>
              <a:t>R</a:t>
            </a:r>
            <a:r>
              <a:rPr u="none" spc="-180" dirty="0">
                <a:latin typeface="Microsoft Sans Serif"/>
                <a:cs typeface="Microsoft Sans Serif"/>
              </a:rPr>
              <a:t>S</a:t>
            </a:r>
            <a:r>
              <a:rPr u="none" spc="5" dirty="0">
                <a:latin typeface="Microsoft Sans Serif"/>
                <a:cs typeface="Microsoft Sans Serif"/>
              </a:rPr>
              <a:t>I</a:t>
            </a:r>
            <a:r>
              <a:rPr u="none" spc="-114" dirty="0">
                <a:latin typeface="Microsoft Sans Serif"/>
                <a:cs typeface="Microsoft Sans Serif"/>
              </a:rPr>
              <a:t>F</a:t>
            </a:r>
            <a:r>
              <a:rPr u="none" spc="-15" dirty="0">
                <a:latin typeface="Microsoft Sans Serif"/>
                <a:cs typeface="Microsoft Sans Serif"/>
              </a:rPr>
              <a:t>A</a:t>
            </a:r>
            <a:r>
              <a:rPr u="none" spc="-90" dirty="0">
                <a:latin typeface="Microsoft Sans Serif"/>
                <a:cs typeface="Microsoft Sans Serif"/>
              </a:rPr>
              <a:t>T </a:t>
            </a:r>
            <a:r>
              <a:rPr u="none" spc="-100" dirty="0">
                <a:latin typeface="Microsoft Sans Serif"/>
                <a:cs typeface="Microsoft Sans Serif"/>
              </a:rPr>
              <a:t>P</a:t>
            </a:r>
            <a:r>
              <a:rPr u="none" spc="-15" dirty="0">
                <a:latin typeface="Microsoft Sans Serif"/>
                <a:cs typeface="Microsoft Sans Serif"/>
              </a:rPr>
              <a:t>A</a:t>
            </a:r>
            <a:r>
              <a:rPr u="none" spc="-90" dirty="0">
                <a:latin typeface="Microsoft Sans Serif"/>
                <a:cs typeface="Microsoft Sans Serif"/>
              </a:rPr>
              <a:t>T</a:t>
            </a:r>
            <a:r>
              <a:rPr u="none" spc="-140" dirty="0">
                <a:latin typeface="Microsoft Sans Serif"/>
                <a:cs typeface="Microsoft Sans Serif"/>
              </a:rPr>
              <a:t>O</a:t>
            </a:r>
            <a:r>
              <a:rPr u="none" spc="-225" dirty="0">
                <a:latin typeface="Microsoft Sans Serif"/>
                <a:cs typeface="Microsoft Sans Serif"/>
              </a:rPr>
              <a:t>G</a:t>
            </a:r>
            <a:r>
              <a:rPr u="none" spc="-175" dirty="0">
                <a:latin typeface="Microsoft Sans Serif"/>
                <a:cs typeface="Microsoft Sans Serif"/>
              </a:rPr>
              <a:t>E</a:t>
            </a:r>
            <a:r>
              <a:rPr u="none" spc="-45" dirty="0">
                <a:latin typeface="Microsoft Sans Serif"/>
                <a:cs typeface="Microsoft Sans Serif"/>
              </a:rPr>
              <a:t>N</a:t>
            </a:r>
          </a:p>
          <a:p>
            <a:pPr marL="12700" marR="1022350">
              <a:lnSpc>
                <a:spcPct val="114599"/>
              </a:lnSpc>
            </a:pPr>
            <a:r>
              <a:rPr u="none" spc="-100" dirty="0">
                <a:latin typeface="Microsoft Sans Serif"/>
                <a:cs typeface="Microsoft Sans Serif"/>
              </a:rPr>
              <a:t>P</a:t>
            </a:r>
            <a:r>
              <a:rPr u="none" spc="-175" dirty="0">
                <a:latin typeface="Microsoft Sans Serif"/>
                <a:cs typeface="Microsoft Sans Serif"/>
              </a:rPr>
              <a:t>E</a:t>
            </a:r>
            <a:r>
              <a:rPr u="none" spc="-45" dirty="0">
                <a:latin typeface="Microsoft Sans Serif"/>
                <a:cs typeface="Microsoft Sans Serif"/>
              </a:rPr>
              <a:t>N</a:t>
            </a:r>
            <a:r>
              <a:rPr u="none" spc="-125" dirty="0">
                <a:latin typeface="Microsoft Sans Serif"/>
                <a:cs typeface="Microsoft Sans Serif"/>
              </a:rPr>
              <a:t>Y</a:t>
            </a:r>
            <a:r>
              <a:rPr u="none" spc="-175" dirty="0">
                <a:latin typeface="Microsoft Sans Serif"/>
                <a:cs typeface="Microsoft Sans Serif"/>
              </a:rPr>
              <a:t>E</a:t>
            </a:r>
            <a:r>
              <a:rPr u="none" spc="-55" dirty="0">
                <a:latin typeface="Microsoft Sans Serif"/>
                <a:cs typeface="Microsoft Sans Serif"/>
              </a:rPr>
              <a:t>B</a:t>
            </a:r>
            <a:r>
              <a:rPr u="none" spc="-15" dirty="0">
                <a:latin typeface="Microsoft Sans Serif"/>
                <a:cs typeface="Microsoft Sans Serif"/>
              </a:rPr>
              <a:t>A</a:t>
            </a:r>
            <a:r>
              <a:rPr u="none" spc="-55" dirty="0">
                <a:latin typeface="Microsoft Sans Serif"/>
                <a:cs typeface="Microsoft Sans Serif"/>
              </a:rPr>
              <a:t>B</a:t>
            </a:r>
            <a:r>
              <a:rPr u="none" spc="-90" dirty="0">
                <a:latin typeface="Microsoft Sans Serif"/>
                <a:cs typeface="Microsoft Sans Serif"/>
              </a:rPr>
              <a:t> </a:t>
            </a:r>
            <a:r>
              <a:rPr u="none" spc="5" dirty="0">
                <a:latin typeface="Microsoft Sans Serif"/>
                <a:cs typeface="Microsoft Sans Serif"/>
              </a:rPr>
              <a:t>I</a:t>
            </a:r>
            <a:r>
              <a:rPr u="none" spc="-45" dirty="0">
                <a:latin typeface="Microsoft Sans Serif"/>
                <a:cs typeface="Microsoft Sans Serif"/>
              </a:rPr>
              <a:t>N</a:t>
            </a:r>
            <a:r>
              <a:rPr u="none" spc="-114" dirty="0">
                <a:latin typeface="Microsoft Sans Serif"/>
                <a:cs typeface="Microsoft Sans Serif"/>
              </a:rPr>
              <a:t>F</a:t>
            </a:r>
            <a:r>
              <a:rPr u="none" spc="-175" dirty="0">
                <a:latin typeface="Microsoft Sans Serif"/>
                <a:cs typeface="Microsoft Sans Serif"/>
              </a:rPr>
              <a:t>E</a:t>
            </a:r>
            <a:r>
              <a:rPr u="none" spc="-60" dirty="0">
                <a:latin typeface="Microsoft Sans Serif"/>
                <a:cs typeface="Microsoft Sans Serif"/>
              </a:rPr>
              <a:t>K</a:t>
            </a:r>
            <a:r>
              <a:rPr u="none" spc="-180" dirty="0">
                <a:latin typeface="Microsoft Sans Serif"/>
                <a:cs typeface="Microsoft Sans Serif"/>
              </a:rPr>
              <a:t>S</a:t>
            </a:r>
            <a:r>
              <a:rPr u="none" spc="5" dirty="0">
                <a:latin typeface="Microsoft Sans Serif"/>
                <a:cs typeface="Microsoft Sans Serif"/>
              </a:rPr>
              <a:t>I</a:t>
            </a:r>
            <a:r>
              <a:rPr u="none" spc="-90" dirty="0">
                <a:latin typeface="Microsoft Sans Serif"/>
                <a:cs typeface="Microsoft Sans Serif"/>
              </a:rPr>
              <a:t> </a:t>
            </a:r>
            <a:r>
              <a:rPr u="none" spc="-125" dirty="0">
                <a:latin typeface="Microsoft Sans Serif"/>
                <a:cs typeface="Microsoft Sans Serif"/>
              </a:rPr>
              <a:t>Y</a:t>
            </a:r>
            <a:r>
              <a:rPr u="none" spc="-15" dirty="0">
                <a:latin typeface="Microsoft Sans Serif"/>
                <a:cs typeface="Microsoft Sans Serif"/>
              </a:rPr>
              <a:t>A</a:t>
            </a:r>
            <a:r>
              <a:rPr u="none" spc="-45" dirty="0">
                <a:latin typeface="Microsoft Sans Serif"/>
                <a:cs typeface="Microsoft Sans Serif"/>
              </a:rPr>
              <a:t>N</a:t>
            </a:r>
            <a:r>
              <a:rPr u="none" spc="-225" dirty="0">
                <a:latin typeface="Microsoft Sans Serif"/>
                <a:cs typeface="Microsoft Sans Serif"/>
              </a:rPr>
              <a:t>G</a:t>
            </a:r>
            <a:r>
              <a:rPr u="none" spc="-90" dirty="0">
                <a:latin typeface="Microsoft Sans Serif"/>
                <a:cs typeface="Microsoft Sans Serif"/>
              </a:rPr>
              <a:t> </a:t>
            </a:r>
            <a:r>
              <a:rPr u="none" spc="-75" dirty="0">
                <a:latin typeface="Microsoft Sans Serif"/>
                <a:cs typeface="Microsoft Sans Serif"/>
              </a:rPr>
              <a:t>M</a:t>
            </a:r>
            <a:r>
              <a:rPr u="none" spc="-175" dirty="0">
                <a:latin typeface="Microsoft Sans Serif"/>
                <a:cs typeface="Microsoft Sans Serif"/>
              </a:rPr>
              <a:t>E</a:t>
            </a:r>
            <a:r>
              <a:rPr u="none" spc="-45" dirty="0">
                <a:latin typeface="Microsoft Sans Serif"/>
                <a:cs typeface="Microsoft Sans Serif"/>
              </a:rPr>
              <a:t>N</a:t>
            </a:r>
            <a:r>
              <a:rPr u="none" spc="-125" dirty="0">
                <a:latin typeface="Microsoft Sans Serif"/>
                <a:cs typeface="Microsoft Sans Serif"/>
              </a:rPr>
              <a:t>Y</a:t>
            </a:r>
            <a:r>
              <a:rPr u="none" spc="-175" dirty="0">
                <a:latin typeface="Microsoft Sans Serif"/>
                <a:cs typeface="Microsoft Sans Serif"/>
              </a:rPr>
              <a:t>E</a:t>
            </a:r>
            <a:r>
              <a:rPr u="none" spc="-55" dirty="0">
                <a:latin typeface="Microsoft Sans Serif"/>
                <a:cs typeface="Microsoft Sans Serif"/>
              </a:rPr>
              <a:t>B</a:t>
            </a:r>
            <a:r>
              <a:rPr u="none" spc="-15" dirty="0">
                <a:latin typeface="Microsoft Sans Serif"/>
                <a:cs typeface="Microsoft Sans Serif"/>
              </a:rPr>
              <a:t>A</a:t>
            </a:r>
            <a:r>
              <a:rPr u="none" spc="-55" dirty="0">
                <a:latin typeface="Microsoft Sans Serif"/>
                <a:cs typeface="Microsoft Sans Serif"/>
              </a:rPr>
              <a:t>B</a:t>
            </a:r>
            <a:r>
              <a:rPr u="none" spc="-60" dirty="0">
                <a:latin typeface="Microsoft Sans Serif"/>
                <a:cs typeface="Microsoft Sans Serif"/>
              </a:rPr>
              <a:t>K</a:t>
            </a:r>
            <a:r>
              <a:rPr u="none" spc="-15" dirty="0">
                <a:latin typeface="Microsoft Sans Serif"/>
                <a:cs typeface="Microsoft Sans Serif"/>
              </a:rPr>
              <a:t>A</a:t>
            </a:r>
            <a:r>
              <a:rPr u="none" spc="-25" dirty="0">
                <a:latin typeface="Microsoft Sans Serif"/>
                <a:cs typeface="Microsoft Sans Serif"/>
              </a:rPr>
              <a:t>N  </a:t>
            </a:r>
            <a:r>
              <a:rPr u="none" spc="-140" dirty="0">
                <a:latin typeface="Microsoft Sans Serif"/>
                <a:cs typeface="Microsoft Sans Serif"/>
              </a:rPr>
              <a:t>O</a:t>
            </a:r>
            <a:r>
              <a:rPr u="none" spc="-170" dirty="0">
                <a:latin typeface="Microsoft Sans Serif"/>
                <a:cs typeface="Microsoft Sans Serif"/>
              </a:rPr>
              <a:t>R</a:t>
            </a:r>
            <a:r>
              <a:rPr u="none" spc="-15" dirty="0">
                <a:latin typeface="Microsoft Sans Serif"/>
                <a:cs typeface="Microsoft Sans Serif"/>
              </a:rPr>
              <a:t>A</a:t>
            </a:r>
            <a:r>
              <a:rPr u="none" spc="-45" dirty="0">
                <a:latin typeface="Microsoft Sans Serif"/>
                <a:cs typeface="Microsoft Sans Serif"/>
              </a:rPr>
              <a:t>N</a:t>
            </a:r>
            <a:r>
              <a:rPr u="none" spc="-225" dirty="0">
                <a:latin typeface="Microsoft Sans Serif"/>
                <a:cs typeface="Microsoft Sans Serif"/>
              </a:rPr>
              <a:t>G</a:t>
            </a:r>
            <a:r>
              <a:rPr u="none" spc="-90" dirty="0">
                <a:latin typeface="Microsoft Sans Serif"/>
                <a:cs typeface="Microsoft Sans Serif"/>
              </a:rPr>
              <a:t> </a:t>
            </a:r>
            <a:r>
              <a:rPr u="none" spc="-75" dirty="0">
                <a:latin typeface="Microsoft Sans Serif"/>
                <a:cs typeface="Microsoft Sans Serif"/>
              </a:rPr>
              <a:t>M</a:t>
            </a:r>
            <a:r>
              <a:rPr u="none" spc="-175" dirty="0">
                <a:latin typeface="Microsoft Sans Serif"/>
                <a:cs typeface="Microsoft Sans Serif"/>
              </a:rPr>
              <a:t>E</a:t>
            </a:r>
            <a:r>
              <a:rPr u="none" spc="-45" dirty="0">
                <a:latin typeface="Microsoft Sans Serif"/>
                <a:cs typeface="Microsoft Sans Serif"/>
              </a:rPr>
              <a:t>N</a:t>
            </a:r>
            <a:r>
              <a:rPr u="none" spc="60" dirty="0">
                <a:latin typeface="Microsoft Sans Serif"/>
                <a:cs typeface="Microsoft Sans Serif"/>
              </a:rPr>
              <a:t>J</a:t>
            </a:r>
            <a:r>
              <a:rPr u="none" spc="-15" dirty="0">
                <a:latin typeface="Microsoft Sans Serif"/>
                <a:cs typeface="Microsoft Sans Serif"/>
              </a:rPr>
              <a:t>A</a:t>
            </a:r>
            <a:r>
              <a:rPr u="none" spc="-110" dirty="0">
                <a:latin typeface="Microsoft Sans Serif"/>
                <a:cs typeface="Microsoft Sans Serif"/>
              </a:rPr>
              <a:t>D</a:t>
            </a:r>
            <a:r>
              <a:rPr u="none" spc="5" dirty="0">
                <a:latin typeface="Microsoft Sans Serif"/>
                <a:cs typeface="Microsoft Sans Serif"/>
              </a:rPr>
              <a:t>I</a:t>
            </a:r>
            <a:r>
              <a:rPr u="none" spc="-90" dirty="0">
                <a:latin typeface="Microsoft Sans Serif"/>
                <a:cs typeface="Microsoft Sans Serif"/>
              </a:rPr>
              <a:t> </a:t>
            </a:r>
            <a:r>
              <a:rPr u="none" spc="-180" dirty="0">
                <a:latin typeface="Microsoft Sans Serif"/>
                <a:cs typeface="Microsoft Sans Serif"/>
              </a:rPr>
              <a:t>S</a:t>
            </a:r>
            <a:r>
              <a:rPr u="none" spc="-15" dirty="0">
                <a:latin typeface="Microsoft Sans Serif"/>
                <a:cs typeface="Microsoft Sans Serif"/>
              </a:rPr>
              <a:t>A</a:t>
            </a:r>
            <a:r>
              <a:rPr u="none" spc="-60" dirty="0">
                <a:latin typeface="Microsoft Sans Serif"/>
                <a:cs typeface="Microsoft Sans Serif"/>
              </a:rPr>
              <a:t>K</a:t>
            </a:r>
            <a:r>
              <a:rPr u="none" spc="5" dirty="0">
                <a:latin typeface="Microsoft Sans Serif"/>
                <a:cs typeface="Microsoft Sans Serif"/>
              </a:rPr>
              <a:t>I</a:t>
            </a:r>
            <a:r>
              <a:rPr u="none" spc="-90" dirty="0">
                <a:latin typeface="Microsoft Sans Serif"/>
                <a:cs typeface="Microsoft Sans Serif"/>
              </a:rPr>
              <a:t>T</a:t>
            </a:r>
            <a:r>
              <a:rPr u="none" spc="-125" dirty="0">
                <a:latin typeface="Microsoft Sans Serif"/>
                <a:cs typeface="Microsoft Sans Serif"/>
              </a:rPr>
              <a:t>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100" u="none" spc="20" dirty="0">
                <a:latin typeface="Microsoft Sans Serif"/>
                <a:cs typeface="Microsoft Sans Serif"/>
              </a:rPr>
              <a:t>seperti</a:t>
            </a:r>
            <a:r>
              <a:rPr sz="2100" u="none" spc="-105" dirty="0">
                <a:latin typeface="Microsoft Sans Serif"/>
                <a:cs typeface="Microsoft Sans Serif"/>
              </a:rPr>
              <a:t> </a:t>
            </a:r>
            <a:r>
              <a:rPr sz="2100" u="none" spc="-110" dirty="0">
                <a:latin typeface="Microsoft Sans Serif"/>
                <a:cs typeface="Microsoft Sans Serif"/>
              </a:rPr>
              <a:t>:</a:t>
            </a:r>
            <a:endParaRPr sz="2100">
              <a:latin typeface="Microsoft Sans Serif"/>
              <a:cs typeface="Microsoft Sans Serif"/>
            </a:endParaRPr>
          </a:p>
          <a:p>
            <a:pPr marL="465455">
              <a:lnSpc>
                <a:spcPct val="100000"/>
              </a:lnSpc>
              <a:spcBef>
                <a:spcPts val="405"/>
              </a:spcBef>
            </a:pPr>
            <a:r>
              <a:rPr sz="2100" u="none" spc="25" dirty="0">
                <a:latin typeface="Microsoft Sans Serif"/>
                <a:cs typeface="Microsoft Sans Serif"/>
              </a:rPr>
              <a:t>Bakteri</a:t>
            </a:r>
            <a:r>
              <a:rPr sz="2100" u="none" spc="-95" dirty="0">
                <a:latin typeface="Microsoft Sans Serif"/>
                <a:cs typeface="Microsoft Sans Serif"/>
              </a:rPr>
              <a:t> </a:t>
            </a:r>
            <a:r>
              <a:rPr sz="2100" u="none" spc="-20" dirty="0">
                <a:latin typeface="Microsoft Sans Serif"/>
                <a:cs typeface="Microsoft Sans Serif"/>
              </a:rPr>
              <a:t>Salmonella</a:t>
            </a:r>
            <a:endParaRPr sz="2100">
              <a:latin typeface="Microsoft Sans Serif"/>
              <a:cs typeface="Microsoft Sans Serif"/>
            </a:endParaRPr>
          </a:p>
          <a:p>
            <a:pPr marL="465455" marR="3136900">
              <a:lnSpc>
                <a:spcPct val="116100"/>
              </a:lnSpc>
            </a:pPr>
            <a:r>
              <a:rPr sz="2100" u="none" spc="25" dirty="0">
                <a:latin typeface="Microsoft Sans Serif"/>
                <a:cs typeface="Microsoft Sans Serif"/>
              </a:rPr>
              <a:t>Bakteri</a:t>
            </a:r>
            <a:r>
              <a:rPr sz="2100" u="none" spc="-105" dirty="0">
                <a:latin typeface="Microsoft Sans Serif"/>
                <a:cs typeface="Microsoft Sans Serif"/>
              </a:rPr>
              <a:t> </a:t>
            </a:r>
            <a:r>
              <a:rPr sz="2100" u="none" spc="-10" dirty="0">
                <a:latin typeface="Microsoft Sans Serif"/>
                <a:cs typeface="Microsoft Sans Serif"/>
              </a:rPr>
              <a:t>Shigella</a:t>
            </a:r>
            <a:r>
              <a:rPr sz="2100" u="none" spc="-105" dirty="0">
                <a:latin typeface="Microsoft Sans Serif"/>
                <a:cs typeface="Microsoft Sans Serif"/>
              </a:rPr>
              <a:t> </a:t>
            </a:r>
            <a:r>
              <a:rPr sz="2100" u="none" spc="-5" dirty="0">
                <a:latin typeface="Microsoft Sans Serif"/>
                <a:cs typeface="Microsoft Sans Serif"/>
              </a:rPr>
              <a:t>Dysenteriae </a:t>
            </a:r>
            <a:r>
              <a:rPr sz="2100" u="none" spc="-540" dirty="0">
                <a:latin typeface="Microsoft Sans Serif"/>
                <a:cs typeface="Microsoft Sans Serif"/>
              </a:rPr>
              <a:t> </a:t>
            </a:r>
            <a:r>
              <a:rPr sz="2100" u="none" spc="30" dirty="0">
                <a:latin typeface="Microsoft Sans Serif"/>
                <a:cs typeface="Microsoft Sans Serif"/>
              </a:rPr>
              <a:t>bakteri </a:t>
            </a:r>
            <a:r>
              <a:rPr sz="2100" u="none" spc="-25" dirty="0">
                <a:latin typeface="Microsoft Sans Serif"/>
                <a:cs typeface="Microsoft Sans Serif"/>
              </a:rPr>
              <a:t>Escherichia </a:t>
            </a:r>
            <a:r>
              <a:rPr sz="2100" u="none" spc="15" dirty="0">
                <a:latin typeface="Microsoft Sans Serif"/>
                <a:cs typeface="Microsoft Sans Serif"/>
              </a:rPr>
              <a:t>coli </a:t>
            </a:r>
            <a:r>
              <a:rPr sz="2100" u="none" spc="20" dirty="0">
                <a:latin typeface="Microsoft Sans Serif"/>
                <a:cs typeface="Microsoft Sans Serif"/>
              </a:rPr>
              <a:t> </a:t>
            </a:r>
            <a:r>
              <a:rPr sz="2100" u="none" spc="30" dirty="0">
                <a:latin typeface="Microsoft Sans Serif"/>
                <a:cs typeface="Microsoft Sans Serif"/>
              </a:rPr>
              <a:t>bakteri</a:t>
            </a:r>
            <a:r>
              <a:rPr sz="2100" u="none" spc="-80" dirty="0">
                <a:latin typeface="Microsoft Sans Serif"/>
                <a:cs typeface="Microsoft Sans Serif"/>
              </a:rPr>
              <a:t> </a:t>
            </a:r>
            <a:r>
              <a:rPr sz="2100" u="none" spc="30" dirty="0">
                <a:latin typeface="Microsoft Sans Serif"/>
                <a:cs typeface="Microsoft Sans Serif"/>
              </a:rPr>
              <a:t>vibrio</a:t>
            </a:r>
            <a:r>
              <a:rPr sz="2100" u="none" spc="-80" dirty="0">
                <a:latin typeface="Microsoft Sans Serif"/>
                <a:cs typeface="Microsoft Sans Serif"/>
              </a:rPr>
              <a:t> </a:t>
            </a:r>
            <a:r>
              <a:rPr sz="2100" u="none" spc="-10" dirty="0">
                <a:latin typeface="Microsoft Sans Serif"/>
                <a:cs typeface="Microsoft Sans Serif"/>
              </a:rPr>
              <a:t>cholerae</a:t>
            </a:r>
            <a:endParaRPr sz="2100">
              <a:latin typeface="Microsoft Sans Serif"/>
              <a:cs typeface="Microsoft Sans Serif"/>
            </a:endParaRPr>
          </a:p>
          <a:p>
            <a:pPr marL="465455" marR="2248535">
              <a:lnSpc>
                <a:spcPct val="116100"/>
              </a:lnSpc>
            </a:pPr>
            <a:r>
              <a:rPr sz="2100" u="none" spc="30" dirty="0">
                <a:latin typeface="Microsoft Sans Serif"/>
                <a:cs typeface="Microsoft Sans Serif"/>
              </a:rPr>
              <a:t>bakteri vibrio </a:t>
            </a:r>
            <a:r>
              <a:rPr sz="2100" u="none" spc="5" dirty="0">
                <a:latin typeface="Microsoft Sans Serif"/>
                <a:cs typeface="Microsoft Sans Serif"/>
              </a:rPr>
              <a:t>parahaemolyticus </a:t>
            </a:r>
            <a:r>
              <a:rPr sz="2100" u="none" spc="10" dirty="0">
                <a:latin typeface="Microsoft Sans Serif"/>
                <a:cs typeface="Microsoft Sans Serif"/>
              </a:rPr>
              <a:t> </a:t>
            </a:r>
            <a:r>
              <a:rPr sz="2100" u="none" spc="25" dirty="0">
                <a:latin typeface="Microsoft Sans Serif"/>
                <a:cs typeface="Microsoft Sans Serif"/>
              </a:rPr>
              <a:t>Bakteri </a:t>
            </a:r>
            <a:r>
              <a:rPr sz="2100" u="none" spc="-10" dirty="0">
                <a:latin typeface="Microsoft Sans Serif"/>
                <a:cs typeface="Microsoft Sans Serif"/>
              </a:rPr>
              <a:t>Klebsiella </a:t>
            </a:r>
            <a:r>
              <a:rPr sz="2100" u="none" spc="-20" dirty="0">
                <a:latin typeface="Microsoft Sans Serif"/>
                <a:cs typeface="Microsoft Sans Serif"/>
              </a:rPr>
              <a:t>Pneumoniae </a:t>
            </a:r>
            <a:r>
              <a:rPr sz="2100" u="none" spc="-15" dirty="0">
                <a:latin typeface="Microsoft Sans Serif"/>
                <a:cs typeface="Microsoft Sans Serif"/>
              </a:rPr>
              <a:t> </a:t>
            </a:r>
            <a:r>
              <a:rPr sz="2100" u="none" spc="25" dirty="0">
                <a:latin typeface="Microsoft Sans Serif"/>
                <a:cs typeface="Microsoft Sans Serif"/>
              </a:rPr>
              <a:t>Bakteri</a:t>
            </a:r>
            <a:r>
              <a:rPr sz="2100" u="none" spc="-75" dirty="0">
                <a:latin typeface="Microsoft Sans Serif"/>
                <a:cs typeface="Microsoft Sans Serif"/>
              </a:rPr>
              <a:t> </a:t>
            </a:r>
            <a:r>
              <a:rPr sz="2100" u="none" spc="5" dirty="0">
                <a:latin typeface="Microsoft Sans Serif"/>
                <a:cs typeface="Microsoft Sans Serif"/>
              </a:rPr>
              <a:t>Corynebacterium</a:t>
            </a:r>
            <a:r>
              <a:rPr sz="2100" u="none" spc="-75" dirty="0">
                <a:latin typeface="Microsoft Sans Serif"/>
                <a:cs typeface="Microsoft Sans Serif"/>
              </a:rPr>
              <a:t> </a:t>
            </a:r>
            <a:r>
              <a:rPr sz="2100" u="none" spc="20" dirty="0">
                <a:latin typeface="Microsoft Sans Serif"/>
                <a:cs typeface="Microsoft Sans Serif"/>
              </a:rPr>
              <a:t>diphteriae</a:t>
            </a:r>
            <a:endParaRPr sz="21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15223" y="3709634"/>
            <a:ext cx="66675" cy="666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15223" y="5567009"/>
            <a:ext cx="66675" cy="666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15223" y="7424384"/>
            <a:ext cx="66675" cy="66674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3065">
              <a:lnSpc>
                <a:spcPct val="115900"/>
              </a:lnSpc>
              <a:spcBef>
                <a:spcPts val="100"/>
              </a:spcBef>
            </a:pPr>
            <a:r>
              <a:rPr spc="175" dirty="0"/>
              <a:t>BISA</a:t>
            </a:r>
            <a:r>
              <a:rPr spc="-165" dirty="0"/>
              <a:t> </a:t>
            </a:r>
            <a:r>
              <a:rPr spc="150" dirty="0"/>
              <a:t>MENGHASILKAN</a:t>
            </a:r>
            <a:r>
              <a:rPr spc="-160" dirty="0"/>
              <a:t> </a:t>
            </a:r>
            <a:r>
              <a:rPr spc="130" dirty="0"/>
              <a:t>TOKSIN</a:t>
            </a:r>
            <a:r>
              <a:rPr spc="-160" dirty="0"/>
              <a:t> </a:t>
            </a:r>
            <a:r>
              <a:rPr spc="95" dirty="0"/>
              <a:t>YAITU </a:t>
            </a:r>
            <a:r>
              <a:rPr u="none" spc="-710" dirty="0"/>
              <a:t> </a:t>
            </a:r>
            <a:r>
              <a:rPr spc="185" dirty="0"/>
              <a:t>MENYEBABKAN</a:t>
            </a:r>
            <a:r>
              <a:rPr spc="-170" dirty="0"/>
              <a:t> </a:t>
            </a:r>
            <a:r>
              <a:rPr spc="165" dirty="0"/>
              <a:t>KERACUNAN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/>
          </a:p>
          <a:p>
            <a:pPr marL="12700">
              <a:lnSpc>
                <a:spcPct val="100000"/>
              </a:lnSpc>
            </a:pPr>
            <a:r>
              <a:rPr sz="2100" u="none" spc="10" dirty="0"/>
              <a:t>c</a:t>
            </a:r>
            <a:r>
              <a:rPr sz="2100" u="none" spc="40" dirty="0"/>
              <a:t>o</a:t>
            </a:r>
            <a:r>
              <a:rPr sz="2100" u="none" spc="30" dirty="0"/>
              <a:t>n</a:t>
            </a:r>
            <a:r>
              <a:rPr sz="2100" u="none" spc="-50" dirty="0"/>
              <a:t>t</a:t>
            </a:r>
            <a:r>
              <a:rPr sz="2100" u="none" spc="40" dirty="0"/>
              <a:t>o</a:t>
            </a:r>
            <a:r>
              <a:rPr sz="2100" u="none" spc="30" dirty="0"/>
              <a:t>hn</a:t>
            </a:r>
            <a:r>
              <a:rPr sz="2100" u="none" spc="75" dirty="0"/>
              <a:t>y</a:t>
            </a:r>
            <a:r>
              <a:rPr sz="2100" u="none" dirty="0"/>
              <a:t>a</a:t>
            </a:r>
            <a:r>
              <a:rPr sz="2100" u="none" spc="-140" dirty="0"/>
              <a:t> </a:t>
            </a:r>
            <a:r>
              <a:rPr sz="2100" u="none" spc="-300" dirty="0"/>
              <a:t>:</a:t>
            </a:r>
            <a:endParaRPr sz="2100"/>
          </a:p>
          <a:p>
            <a:pPr marL="465455" marR="5080">
              <a:lnSpc>
                <a:spcPct val="116100"/>
              </a:lnSpc>
            </a:pPr>
            <a:r>
              <a:rPr sz="2100" u="none" spc="15" dirty="0"/>
              <a:t>Bakteri </a:t>
            </a:r>
            <a:r>
              <a:rPr sz="2100" u="none" spc="35" dirty="0"/>
              <a:t>Staphylococcus </a:t>
            </a:r>
            <a:r>
              <a:rPr sz="2100" u="none" spc="30" dirty="0"/>
              <a:t>aureus </a:t>
            </a:r>
            <a:r>
              <a:rPr sz="2100" u="none" spc="-10" dirty="0"/>
              <a:t>bakteri </a:t>
            </a:r>
            <a:r>
              <a:rPr sz="2100" u="none" spc="-35" dirty="0"/>
              <a:t>ini </a:t>
            </a:r>
            <a:r>
              <a:rPr sz="2100" u="none" spc="-30" dirty="0"/>
              <a:t> </a:t>
            </a:r>
            <a:r>
              <a:rPr sz="2100" u="none" spc="-50" dirty="0"/>
              <a:t>t</a:t>
            </a:r>
            <a:r>
              <a:rPr sz="2100" u="none" spc="-70" dirty="0"/>
              <a:t>i</a:t>
            </a:r>
            <a:r>
              <a:rPr sz="2100" u="none" spc="10" dirty="0"/>
              <a:t>d</a:t>
            </a:r>
            <a:r>
              <a:rPr sz="2100" u="none" dirty="0"/>
              <a:t>a</a:t>
            </a:r>
            <a:r>
              <a:rPr sz="2100" u="none" spc="55" dirty="0"/>
              <a:t>k</a:t>
            </a:r>
            <a:r>
              <a:rPr sz="2100" u="none" spc="-140" dirty="0"/>
              <a:t> </a:t>
            </a:r>
            <a:r>
              <a:rPr sz="2100" u="none" spc="-50" dirty="0"/>
              <a:t>t</a:t>
            </a:r>
            <a:r>
              <a:rPr sz="2100" u="none" dirty="0"/>
              <a:t>a</a:t>
            </a:r>
            <a:r>
              <a:rPr sz="2100" u="none" spc="30" dirty="0"/>
              <a:t>h</a:t>
            </a:r>
            <a:r>
              <a:rPr sz="2100" u="none" dirty="0"/>
              <a:t>a</a:t>
            </a:r>
            <a:r>
              <a:rPr sz="2100" u="none" spc="30" dirty="0"/>
              <a:t>n</a:t>
            </a:r>
            <a:r>
              <a:rPr sz="2100" u="none" spc="-140" dirty="0"/>
              <a:t> </a:t>
            </a:r>
            <a:r>
              <a:rPr sz="2100" u="none" spc="10" dirty="0"/>
              <a:t>p</a:t>
            </a:r>
            <a:r>
              <a:rPr sz="2100" u="none" dirty="0"/>
              <a:t>a</a:t>
            </a:r>
            <a:r>
              <a:rPr sz="2100" u="none" spc="30" dirty="0"/>
              <a:t>n</a:t>
            </a:r>
            <a:r>
              <a:rPr sz="2100" u="none" dirty="0"/>
              <a:t>a</a:t>
            </a:r>
            <a:r>
              <a:rPr sz="2100" u="none" spc="130" dirty="0"/>
              <a:t>s</a:t>
            </a:r>
            <a:r>
              <a:rPr sz="2100" u="none" spc="-300" dirty="0"/>
              <a:t>,</a:t>
            </a:r>
            <a:r>
              <a:rPr sz="2100" u="none" spc="-140" dirty="0"/>
              <a:t> </a:t>
            </a:r>
            <a:r>
              <a:rPr sz="2100" u="none" spc="-50" dirty="0"/>
              <a:t>t</a:t>
            </a:r>
            <a:r>
              <a:rPr sz="2100" u="none" dirty="0"/>
              <a:t>a</a:t>
            </a:r>
            <a:r>
              <a:rPr sz="2100" u="none" spc="10" dirty="0"/>
              <a:t>p</a:t>
            </a:r>
            <a:r>
              <a:rPr sz="2100" u="none" spc="-70" dirty="0"/>
              <a:t>i</a:t>
            </a:r>
            <a:r>
              <a:rPr sz="2100" u="none" spc="-140" dirty="0"/>
              <a:t> </a:t>
            </a:r>
            <a:r>
              <a:rPr sz="2100" u="none" spc="130" dirty="0"/>
              <a:t>s</a:t>
            </a:r>
            <a:r>
              <a:rPr sz="2100" u="none" dirty="0"/>
              <a:t>a</a:t>
            </a:r>
            <a:r>
              <a:rPr sz="2100" u="none" spc="30" dirty="0"/>
              <a:t>n</a:t>
            </a:r>
            <a:r>
              <a:rPr sz="2100" u="none" spc="125" dirty="0"/>
              <a:t>g</a:t>
            </a:r>
            <a:r>
              <a:rPr sz="2100" u="none" dirty="0"/>
              <a:t>a</a:t>
            </a:r>
            <a:r>
              <a:rPr sz="2100" u="none" spc="-50" dirty="0"/>
              <a:t>t</a:t>
            </a:r>
            <a:r>
              <a:rPr sz="2100" u="none" spc="-140" dirty="0"/>
              <a:t> </a:t>
            </a:r>
            <a:r>
              <a:rPr sz="2100" u="none" spc="-50" dirty="0"/>
              <a:t>t</a:t>
            </a:r>
            <a:r>
              <a:rPr sz="2100" u="none" dirty="0"/>
              <a:t>a</a:t>
            </a:r>
            <a:r>
              <a:rPr sz="2100" u="none" spc="30" dirty="0"/>
              <a:t>h</a:t>
            </a:r>
            <a:r>
              <a:rPr sz="2100" u="none" dirty="0"/>
              <a:t>a</a:t>
            </a:r>
            <a:r>
              <a:rPr sz="2100" u="none" spc="30" dirty="0"/>
              <a:t>n</a:t>
            </a:r>
            <a:r>
              <a:rPr sz="2100" u="none" spc="-140" dirty="0"/>
              <a:t> </a:t>
            </a:r>
            <a:r>
              <a:rPr sz="2100" u="none" spc="125" dirty="0"/>
              <a:t>g</a:t>
            </a:r>
            <a:r>
              <a:rPr sz="2100" u="none" dirty="0"/>
              <a:t>ara</a:t>
            </a:r>
            <a:r>
              <a:rPr sz="2100" u="none" spc="15" dirty="0"/>
              <a:t>m  </a:t>
            </a:r>
            <a:r>
              <a:rPr sz="2100" u="none" spc="-55" dirty="0"/>
              <a:t>(</a:t>
            </a:r>
            <a:r>
              <a:rPr sz="2100" u="none" spc="-140" dirty="0"/>
              <a:t> </a:t>
            </a:r>
            <a:r>
              <a:rPr sz="2100" u="none" spc="-50" dirty="0"/>
              <a:t>t</a:t>
            </a:r>
            <a:r>
              <a:rPr sz="2100" u="none" spc="40" dirty="0"/>
              <a:t>o</a:t>
            </a:r>
            <a:r>
              <a:rPr sz="2100" u="none" spc="55" dirty="0"/>
              <a:t>k</a:t>
            </a:r>
            <a:r>
              <a:rPr sz="2100" u="none" spc="130" dirty="0"/>
              <a:t>s</a:t>
            </a:r>
            <a:r>
              <a:rPr sz="2100" u="none" spc="-70" dirty="0"/>
              <a:t>i</a:t>
            </a:r>
            <a:r>
              <a:rPr sz="2100" u="none" spc="30" dirty="0"/>
              <a:t>n</a:t>
            </a:r>
            <a:r>
              <a:rPr sz="2100" u="none" spc="-140" dirty="0"/>
              <a:t> </a:t>
            </a:r>
            <a:r>
              <a:rPr sz="2100" u="none" spc="10" dirty="0"/>
              <a:t>d</a:t>
            </a:r>
            <a:r>
              <a:rPr sz="2100" u="none" dirty="0"/>
              <a:t>a</a:t>
            </a:r>
            <a:r>
              <a:rPr sz="2100" u="none" spc="10" dirty="0"/>
              <a:t>p</a:t>
            </a:r>
            <a:r>
              <a:rPr sz="2100" u="none" dirty="0"/>
              <a:t>a</a:t>
            </a:r>
            <a:r>
              <a:rPr sz="2100" u="none" spc="-50" dirty="0"/>
              <a:t>t</a:t>
            </a:r>
            <a:r>
              <a:rPr sz="2100" u="none" spc="-140" dirty="0"/>
              <a:t> </a:t>
            </a:r>
            <a:r>
              <a:rPr sz="2100" u="none" spc="10" dirty="0"/>
              <a:t>d</a:t>
            </a:r>
            <a:r>
              <a:rPr sz="2100" u="none" spc="-70" dirty="0"/>
              <a:t>i</a:t>
            </a:r>
            <a:r>
              <a:rPr sz="2100" u="none" spc="30" dirty="0"/>
              <a:t>n</a:t>
            </a:r>
            <a:r>
              <a:rPr sz="2100" u="none" spc="40" dirty="0"/>
              <a:t>o</a:t>
            </a:r>
            <a:r>
              <a:rPr sz="2100" u="none" spc="30" dirty="0"/>
              <a:t>n</a:t>
            </a:r>
            <a:r>
              <a:rPr sz="2100" u="none" dirty="0"/>
              <a:t>a</a:t>
            </a:r>
            <a:r>
              <a:rPr sz="2100" u="none" spc="55" dirty="0"/>
              <a:t>k</a:t>
            </a:r>
            <a:r>
              <a:rPr sz="2100" u="none" spc="-50" dirty="0"/>
              <a:t>t</a:t>
            </a:r>
            <a:r>
              <a:rPr sz="2100" u="none" spc="-70" dirty="0"/>
              <a:t>i</a:t>
            </a:r>
            <a:r>
              <a:rPr sz="2100" u="none" spc="-80" dirty="0"/>
              <a:t>f</a:t>
            </a:r>
            <a:r>
              <a:rPr sz="2100" u="none" spc="55" dirty="0"/>
              <a:t>k</a:t>
            </a:r>
            <a:r>
              <a:rPr sz="2100" u="none" dirty="0"/>
              <a:t>a</a:t>
            </a:r>
            <a:r>
              <a:rPr sz="2100" u="none" spc="30" dirty="0"/>
              <a:t>n</a:t>
            </a:r>
            <a:r>
              <a:rPr sz="2100" u="none" spc="-140" dirty="0"/>
              <a:t> </a:t>
            </a:r>
            <a:r>
              <a:rPr sz="2100" u="none" spc="10" dirty="0"/>
              <a:t>p</a:t>
            </a:r>
            <a:r>
              <a:rPr sz="2100" u="none" dirty="0"/>
              <a:t>a</a:t>
            </a:r>
            <a:r>
              <a:rPr sz="2100" u="none" spc="10" dirty="0"/>
              <a:t>d</a:t>
            </a:r>
            <a:r>
              <a:rPr sz="2100" u="none" dirty="0"/>
              <a:t>a  </a:t>
            </a:r>
            <a:r>
              <a:rPr sz="2100" u="none" spc="10" dirty="0"/>
              <a:t>p</a:t>
            </a:r>
            <a:r>
              <a:rPr sz="2100" u="none" spc="-20" dirty="0"/>
              <a:t>e</a:t>
            </a:r>
            <a:r>
              <a:rPr sz="2100" u="none" spc="30" dirty="0"/>
              <a:t>m</a:t>
            </a:r>
            <a:r>
              <a:rPr sz="2100" u="none" dirty="0"/>
              <a:t>a</a:t>
            </a:r>
            <a:r>
              <a:rPr sz="2100" u="none" spc="30" dirty="0"/>
              <a:t>n</a:t>
            </a:r>
            <a:r>
              <a:rPr sz="2100" u="none" dirty="0"/>
              <a:t>a</a:t>
            </a:r>
            <a:r>
              <a:rPr sz="2100" u="none" spc="130" dirty="0"/>
              <a:t>s</a:t>
            </a:r>
            <a:r>
              <a:rPr sz="2100" u="none" dirty="0"/>
              <a:t>a</a:t>
            </a:r>
            <a:r>
              <a:rPr sz="2100" u="none" spc="30" dirty="0"/>
              <a:t>n</a:t>
            </a:r>
            <a:r>
              <a:rPr sz="2100" u="none" spc="-140" dirty="0"/>
              <a:t> </a:t>
            </a:r>
            <a:r>
              <a:rPr sz="2100" u="none" spc="-320" dirty="0"/>
              <a:t>1</a:t>
            </a:r>
            <a:r>
              <a:rPr sz="2100" u="none" spc="240" dirty="0"/>
              <a:t>00</a:t>
            </a:r>
            <a:r>
              <a:rPr sz="2100" u="none" spc="-140" dirty="0"/>
              <a:t> </a:t>
            </a:r>
            <a:r>
              <a:rPr sz="2100" u="none" spc="10" dirty="0"/>
              <a:t>d</a:t>
            </a:r>
            <a:r>
              <a:rPr sz="2100" u="none" spc="-20" dirty="0"/>
              <a:t>e</a:t>
            </a:r>
            <a:r>
              <a:rPr sz="2100" u="none" dirty="0"/>
              <a:t>ra</a:t>
            </a:r>
            <a:r>
              <a:rPr sz="2100" u="none" spc="-240" dirty="0"/>
              <a:t>j</a:t>
            </a:r>
            <a:r>
              <a:rPr sz="2100" u="none" dirty="0"/>
              <a:t>a</a:t>
            </a:r>
            <a:r>
              <a:rPr sz="2100" u="none" spc="-50" dirty="0"/>
              <a:t>t</a:t>
            </a:r>
            <a:r>
              <a:rPr sz="2100" u="none" spc="-140" dirty="0"/>
              <a:t> </a:t>
            </a:r>
            <a:r>
              <a:rPr sz="2100" u="none" spc="10" dirty="0"/>
              <a:t>c</a:t>
            </a:r>
            <a:r>
              <a:rPr sz="2100" u="none" spc="-20" dirty="0"/>
              <a:t>e</a:t>
            </a:r>
            <a:r>
              <a:rPr sz="2100" u="none" spc="-70" dirty="0"/>
              <a:t>l</a:t>
            </a:r>
            <a:r>
              <a:rPr sz="2100" u="none" spc="10" dirty="0"/>
              <a:t>c</a:t>
            </a:r>
            <a:r>
              <a:rPr sz="2100" u="none" spc="-70" dirty="0"/>
              <a:t>i</a:t>
            </a:r>
            <a:r>
              <a:rPr sz="2100" u="none" spc="30" dirty="0"/>
              <a:t>u</a:t>
            </a:r>
            <a:r>
              <a:rPr sz="2100" u="none" spc="130" dirty="0"/>
              <a:t>s</a:t>
            </a:r>
            <a:r>
              <a:rPr sz="2100" u="none" spc="-140" dirty="0"/>
              <a:t> </a:t>
            </a:r>
            <a:r>
              <a:rPr sz="2100" u="none" spc="130" dirty="0"/>
              <a:t>s</a:t>
            </a:r>
            <a:r>
              <a:rPr sz="2100" u="none" spc="-20" dirty="0"/>
              <a:t>e</a:t>
            </a:r>
            <a:r>
              <a:rPr sz="2100" u="none" spc="-70" dirty="0"/>
              <a:t>l</a:t>
            </a:r>
            <a:r>
              <a:rPr sz="2100" u="none" dirty="0"/>
              <a:t>a</a:t>
            </a:r>
            <a:r>
              <a:rPr sz="2100" u="none" spc="30" dirty="0"/>
              <a:t>m</a:t>
            </a:r>
            <a:r>
              <a:rPr sz="2100" u="none" dirty="0"/>
              <a:t>a</a:t>
            </a:r>
            <a:r>
              <a:rPr sz="2100" u="none" spc="-140" dirty="0"/>
              <a:t> </a:t>
            </a:r>
            <a:r>
              <a:rPr sz="2100" u="none" spc="160" dirty="0"/>
              <a:t>3</a:t>
            </a:r>
            <a:r>
              <a:rPr sz="2100" u="none" spc="170" dirty="0"/>
              <a:t>0  </a:t>
            </a:r>
            <a:r>
              <a:rPr sz="2100" u="none" spc="-60" dirty="0"/>
              <a:t>menit.</a:t>
            </a:r>
            <a:endParaRPr sz="2100"/>
          </a:p>
          <a:p>
            <a:pPr marL="465455" marR="194945">
              <a:lnSpc>
                <a:spcPct val="116100"/>
              </a:lnSpc>
            </a:pPr>
            <a:r>
              <a:rPr sz="2100" u="none" spc="10" dirty="0"/>
              <a:t>b</a:t>
            </a:r>
            <a:r>
              <a:rPr sz="2100" u="none" dirty="0"/>
              <a:t>a</a:t>
            </a:r>
            <a:r>
              <a:rPr sz="2100" u="none" spc="55" dirty="0"/>
              <a:t>k</a:t>
            </a:r>
            <a:r>
              <a:rPr sz="2100" u="none" spc="-50" dirty="0"/>
              <a:t>t</a:t>
            </a:r>
            <a:r>
              <a:rPr sz="2100" u="none" spc="-20" dirty="0"/>
              <a:t>e</a:t>
            </a:r>
            <a:r>
              <a:rPr sz="2100" u="none" dirty="0"/>
              <a:t>r</a:t>
            </a:r>
            <a:r>
              <a:rPr sz="2100" u="none" spc="-70" dirty="0"/>
              <a:t>i</a:t>
            </a:r>
            <a:r>
              <a:rPr sz="2100" u="none" spc="-140" dirty="0"/>
              <a:t> </a:t>
            </a:r>
            <a:r>
              <a:rPr sz="2100" u="none" spc="100" dirty="0"/>
              <a:t>C</a:t>
            </a:r>
            <a:r>
              <a:rPr sz="2100" u="none" spc="-70" dirty="0"/>
              <a:t>l</a:t>
            </a:r>
            <a:r>
              <a:rPr sz="2100" u="none" spc="40" dirty="0"/>
              <a:t>o</a:t>
            </a:r>
            <a:r>
              <a:rPr sz="2100" u="none" spc="130" dirty="0"/>
              <a:t>s</a:t>
            </a:r>
            <a:r>
              <a:rPr sz="2100" u="none" spc="-50" dirty="0"/>
              <a:t>t</a:t>
            </a:r>
            <a:r>
              <a:rPr sz="2100" u="none" dirty="0"/>
              <a:t>r</a:t>
            </a:r>
            <a:r>
              <a:rPr sz="2100" u="none" spc="-70" dirty="0"/>
              <a:t>i</a:t>
            </a:r>
            <a:r>
              <a:rPr sz="2100" u="none" spc="10" dirty="0"/>
              <a:t>d</a:t>
            </a:r>
            <a:r>
              <a:rPr sz="2100" u="none" spc="-70" dirty="0"/>
              <a:t>i</a:t>
            </a:r>
            <a:r>
              <a:rPr sz="2100" u="none" spc="30" dirty="0"/>
              <a:t>um</a:t>
            </a:r>
            <a:r>
              <a:rPr sz="2100" u="none" spc="-140" dirty="0"/>
              <a:t> </a:t>
            </a:r>
            <a:r>
              <a:rPr sz="2100" u="none" spc="185" dirty="0"/>
              <a:t>B</a:t>
            </a:r>
            <a:r>
              <a:rPr sz="2100" u="none" spc="-70" dirty="0"/>
              <a:t>i</a:t>
            </a:r>
            <a:r>
              <a:rPr sz="2100" u="none" dirty="0"/>
              <a:t>r</a:t>
            </a:r>
            <a:r>
              <a:rPr sz="2100" u="none" spc="-50" dirty="0"/>
              <a:t>t</a:t>
            </a:r>
            <a:r>
              <a:rPr sz="2100" u="none" spc="30" dirty="0"/>
              <a:t>u</a:t>
            </a:r>
            <a:r>
              <a:rPr sz="2100" u="none" spc="-70" dirty="0"/>
              <a:t>li</a:t>
            </a:r>
            <a:r>
              <a:rPr sz="2100" u="none" spc="30" dirty="0"/>
              <a:t>num</a:t>
            </a:r>
            <a:r>
              <a:rPr sz="2100" u="none" spc="-140" dirty="0"/>
              <a:t> </a:t>
            </a:r>
            <a:r>
              <a:rPr sz="2100" u="none" spc="75" dirty="0"/>
              <a:t>y</a:t>
            </a:r>
            <a:r>
              <a:rPr sz="2100" u="none" dirty="0"/>
              <a:t>a</a:t>
            </a:r>
            <a:r>
              <a:rPr sz="2100" u="none" spc="-70" dirty="0"/>
              <a:t>i</a:t>
            </a:r>
            <a:r>
              <a:rPr sz="2100" u="none" spc="-50" dirty="0"/>
              <a:t>t</a:t>
            </a:r>
            <a:r>
              <a:rPr sz="2100" u="none" spc="30" dirty="0"/>
              <a:t>u</a:t>
            </a:r>
            <a:r>
              <a:rPr sz="2100" u="none" spc="-140" dirty="0"/>
              <a:t> </a:t>
            </a:r>
            <a:r>
              <a:rPr sz="2100" u="none" spc="-50" dirty="0"/>
              <a:t>t</a:t>
            </a:r>
            <a:r>
              <a:rPr sz="2100" u="none" spc="-70" dirty="0"/>
              <a:t>i</a:t>
            </a:r>
            <a:r>
              <a:rPr sz="2100" u="none" spc="10" dirty="0"/>
              <a:t>d</a:t>
            </a:r>
            <a:r>
              <a:rPr sz="2100" u="none" dirty="0"/>
              <a:t>a</a:t>
            </a:r>
            <a:r>
              <a:rPr sz="2100" u="none" spc="40" dirty="0"/>
              <a:t>k  </a:t>
            </a:r>
            <a:r>
              <a:rPr sz="2100" u="none" spc="5" dirty="0"/>
              <a:t>tahan </a:t>
            </a:r>
            <a:r>
              <a:rPr sz="2100" u="none" spc="25" dirty="0"/>
              <a:t>pemanasan namun </a:t>
            </a:r>
            <a:r>
              <a:rPr sz="2100" u="none" spc="-5" dirty="0"/>
              <a:t>dapat </a:t>
            </a:r>
            <a:r>
              <a:rPr sz="2100" u="none" dirty="0"/>
              <a:t> </a:t>
            </a:r>
            <a:r>
              <a:rPr sz="2100" u="none" spc="10" dirty="0"/>
              <a:t>membentuk </a:t>
            </a:r>
            <a:r>
              <a:rPr sz="2100" u="none" spc="35" dirty="0"/>
              <a:t>spora </a:t>
            </a:r>
            <a:r>
              <a:rPr sz="2100" u="none" spc="60" dirty="0"/>
              <a:t>yang </a:t>
            </a:r>
            <a:r>
              <a:rPr sz="2100" u="none" spc="40" dirty="0"/>
              <a:t>sangat </a:t>
            </a:r>
            <a:r>
              <a:rPr sz="2100" u="none" spc="5" dirty="0"/>
              <a:t>tahan </a:t>
            </a:r>
            <a:r>
              <a:rPr sz="2100" u="none" spc="10" dirty="0"/>
              <a:t> </a:t>
            </a:r>
            <a:r>
              <a:rPr sz="2100" u="none" spc="-10" dirty="0"/>
              <a:t>pemanasan, </a:t>
            </a:r>
            <a:r>
              <a:rPr sz="2100" u="none" spc="35" dirty="0"/>
              <a:t>Toksin </a:t>
            </a:r>
            <a:r>
              <a:rPr sz="2100" u="none" spc="40" dirty="0"/>
              <a:t>sangat </a:t>
            </a:r>
            <a:r>
              <a:rPr sz="2100" u="none" dirty="0"/>
              <a:t>mematikan </a:t>
            </a:r>
            <a:r>
              <a:rPr sz="2100" u="none" spc="5" dirty="0"/>
              <a:t> </a:t>
            </a:r>
            <a:r>
              <a:rPr sz="2100" u="none" spc="25" dirty="0"/>
              <a:t>namun</a:t>
            </a:r>
            <a:endParaRPr sz="2100"/>
          </a:p>
          <a:p>
            <a:pPr marL="465455" marR="472440">
              <a:lnSpc>
                <a:spcPct val="116100"/>
              </a:lnSpc>
            </a:pPr>
            <a:r>
              <a:rPr sz="2100" u="none" spc="185" dirty="0"/>
              <a:t>B</a:t>
            </a:r>
            <a:r>
              <a:rPr sz="2100" u="none" dirty="0"/>
              <a:t>a</a:t>
            </a:r>
            <a:r>
              <a:rPr sz="2100" u="none" spc="55" dirty="0"/>
              <a:t>k</a:t>
            </a:r>
            <a:r>
              <a:rPr sz="2100" u="none" spc="-50" dirty="0"/>
              <a:t>t</a:t>
            </a:r>
            <a:r>
              <a:rPr sz="2100" u="none" spc="-20" dirty="0"/>
              <a:t>e</a:t>
            </a:r>
            <a:r>
              <a:rPr sz="2100" u="none" dirty="0"/>
              <a:t>r</a:t>
            </a:r>
            <a:r>
              <a:rPr sz="2100" u="none" spc="-70" dirty="0"/>
              <a:t>i</a:t>
            </a:r>
            <a:r>
              <a:rPr sz="2100" u="none" spc="-140" dirty="0"/>
              <a:t> </a:t>
            </a:r>
            <a:r>
              <a:rPr sz="2100" u="none" spc="185" dirty="0"/>
              <a:t>B</a:t>
            </a:r>
            <a:r>
              <a:rPr sz="2100" u="none" dirty="0"/>
              <a:t>a</a:t>
            </a:r>
            <a:r>
              <a:rPr sz="2100" u="none" spc="10" dirty="0"/>
              <a:t>c</a:t>
            </a:r>
            <a:r>
              <a:rPr sz="2100" u="none" spc="-70" dirty="0"/>
              <a:t>ill</a:t>
            </a:r>
            <a:r>
              <a:rPr sz="2100" u="none" spc="30" dirty="0"/>
              <a:t>u</a:t>
            </a:r>
            <a:r>
              <a:rPr sz="2100" u="none" spc="130" dirty="0"/>
              <a:t>s</a:t>
            </a:r>
            <a:r>
              <a:rPr sz="2100" u="none" spc="-140" dirty="0"/>
              <a:t> </a:t>
            </a:r>
            <a:r>
              <a:rPr sz="2100" u="none" spc="100" dirty="0"/>
              <a:t>C</a:t>
            </a:r>
            <a:r>
              <a:rPr sz="2100" u="none" spc="-20" dirty="0"/>
              <a:t>e</a:t>
            </a:r>
            <a:r>
              <a:rPr sz="2100" u="none" dirty="0"/>
              <a:t>r</a:t>
            </a:r>
            <a:r>
              <a:rPr sz="2100" u="none" spc="-20" dirty="0"/>
              <a:t>e</a:t>
            </a:r>
            <a:r>
              <a:rPr sz="2100" u="none" spc="30" dirty="0"/>
              <a:t>u</a:t>
            </a:r>
            <a:r>
              <a:rPr sz="2100" u="none" spc="130" dirty="0"/>
              <a:t>s</a:t>
            </a:r>
            <a:r>
              <a:rPr sz="2100" u="none" spc="-140" dirty="0"/>
              <a:t> </a:t>
            </a:r>
            <a:r>
              <a:rPr sz="2100" u="none" spc="10" dirty="0"/>
              <a:t>b</a:t>
            </a:r>
            <a:r>
              <a:rPr sz="2100" u="none" dirty="0"/>
              <a:t>a</a:t>
            </a:r>
            <a:r>
              <a:rPr sz="2100" u="none" spc="55" dirty="0"/>
              <a:t>k</a:t>
            </a:r>
            <a:r>
              <a:rPr sz="2100" u="none" spc="-50" dirty="0"/>
              <a:t>t</a:t>
            </a:r>
            <a:r>
              <a:rPr sz="2100" u="none" spc="-20" dirty="0"/>
              <a:t>e</a:t>
            </a:r>
            <a:r>
              <a:rPr sz="2100" u="none" dirty="0"/>
              <a:t>r</a:t>
            </a:r>
            <a:r>
              <a:rPr sz="2100" u="none" spc="-70" dirty="0"/>
              <a:t>i</a:t>
            </a:r>
            <a:r>
              <a:rPr sz="2100" u="none" spc="-140" dirty="0"/>
              <a:t> </a:t>
            </a:r>
            <a:r>
              <a:rPr sz="2100" u="none" spc="-70" dirty="0"/>
              <a:t>i</a:t>
            </a:r>
            <a:r>
              <a:rPr sz="2100" u="none" spc="30" dirty="0"/>
              <a:t>n</a:t>
            </a:r>
            <a:r>
              <a:rPr sz="2100" u="none" spc="-70" dirty="0"/>
              <a:t>i</a:t>
            </a:r>
            <a:r>
              <a:rPr sz="2100" u="none" spc="-140" dirty="0"/>
              <a:t> </a:t>
            </a:r>
            <a:r>
              <a:rPr sz="2100" u="none" dirty="0"/>
              <a:t>a</a:t>
            </a:r>
            <a:r>
              <a:rPr sz="2100" u="none" spc="55" dirty="0"/>
              <a:t>k</a:t>
            </a:r>
            <a:r>
              <a:rPr sz="2100" u="none" dirty="0"/>
              <a:t>a</a:t>
            </a:r>
            <a:r>
              <a:rPr sz="2100" u="none" spc="20" dirty="0"/>
              <a:t>n  </a:t>
            </a:r>
            <a:r>
              <a:rPr sz="2100" u="none" spc="10" dirty="0"/>
              <a:t>membentuk </a:t>
            </a:r>
            <a:r>
              <a:rPr sz="2100" u="none" spc="35" dirty="0"/>
              <a:t>spora </a:t>
            </a:r>
            <a:r>
              <a:rPr sz="2100" u="none" spc="60" dirty="0"/>
              <a:t>yang </a:t>
            </a:r>
            <a:r>
              <a:rPr sz="2100" u="none" spc="40" dirty="0"/>
              <a:t>sangat </a:t>
            </a:r>
            <a:r>
              <a:rPr sz="2100" u="none" spc="5" dirty="0"/>
              <a:t>tahan </a:t>
            </a:r>
            <a:r>
              <a:rPr sz="2100" u="none" spc="10" dirty="0"/>
              <a:t> </a:t>
            </a:r>
            <a:r>
              <a:rPr sz="2100" u="none" spc="25" dirty="0"/>
              <a:t>pemanasan</a:t>
            </a:r>
            <a:endParaRPr sz="2100"/>
          </a:p>
        </p:txBody>
      </p:sp>
      <p:sp>
        <p:nvSpPr>
          <p:cNvPr id="17" name="object 17"/>
          <p:cNvSpPr/>
          <p:nvPr/>
        </p:nvSpPr>
        <p:spPr>
          <a:xfrm>
            <a:off x="8069549" y="5333336"/>
            <a:ext cx="3114040" cy="593725"/>
          </a:xfrm>
          <a:custGeom>
            <a:avLst/>
            <a:gdLst/>
            <a:ahLst/>
            <a:cxnLst/>
            <a:rect l="l" t="t" r="r" b="b"/>
            <a:pathLst>
              <a:path w="3114040" h="593725">
                <a:moveTo>
                  <a:pt x="3113803" y="593560"/>
                </a:moveTo>
                <a:lnTo>
                  <a:pt x="2984263" y="592951"/>
                </a:lnTo>
                <a:lnTo>
                  <a:pt x="2982617" y="545145"/>
                </a:lnTo>
                <a:lnTo>
                  <a:pt x="2966557" y="432939"/>
                </a:lnTo>
                <a:lnTo>
                  <a:pt x="2919398" y="303147"/>
                </a:lnTo>
                <a:lnTo>
                  <a:pt x="2824457" y="202588"/>
                </a:lnTo>
                <a:lnTo>
                  <a:pt x="2761960" y="170324"/>
                </a:lnTo>
                <a:lnTo>
                  <a:pt x="2708950" y="149245"/>
                </a:lnTo>
                <a:lnTo>
                  <a:pt x="2662464" y="137040"/>
                </a:lnTo>
                <a:lnTo>
                  <a:pt x="2619535" y="131398"/>
                </a:lnTo>
                <a:lnTo>
                  <a:pt x="2577199" y="130006"/>
                </a:lnTo>
                <a:lnTo>
                  <a:pt x="2532491" y="130553"/>
                </a:lnTo>
                <a:lnTo>
                  <a:pt x="2482447" y="130727"/>
                </a:lnTo>
                <a:lnTo>
                  <a:pt x="2439867" y="131735"/>
                </a:lnTo>
                <a:lnTo>
                  <a:pt x="2395530" y="137229"/>
                </a:lnTo>
                <a:lnTo>
                  <a:pt x="2350791" y="148560"/>
                </a:lnTo>
                <a:lnTo>
                  <a:pt x="2307004" y="167082"/>
                </a:lnTo>
                <a:lnTo>
                  <a:pt x="2265526" y="194147"/>
                </a:lnTo>
                <a:lnTo>
                  <a:pt x="2227711" y="231109"/>
                </a:lnTo>
                <a:lnTo>
                  <a:pt x="2194916" y="279321"/>
                </a:lnTo>
                <a:lnTo>
                  <a:pt x="2168495" y="335821"/>
                </a:lnTo>
                <a:lnTo>
                  <a:pt x="2147589" y="395367"/>
                </a:lnTo>
                <a:lnTo>
                  <a:pt x="2131659" y="453796"/>
                </a:lnTo>
                <a:lnTo>
                  <a:pt x="2120169" y="506948"/>
                </a:lnTo>
                <a:lnTo>
                  <a:pt x="2112580" y="550660"/>
                </a:lnTo>
                <a:lnTo>
                  <a:pt x="2108354" y="580771"/>
                </a:lnTo>
                <a:lnTo>
                  <a:pt x="2108354" y="585034"/>
                </a:lnTo>
                <a:lnTo>
                  <a:pt x="2108960" y="588688"/>
                </a:lnTo>
                <a:lnTo>
                  <a:pt x="2108960" y="592951"/>
                </a:lnTo>
                <a:lnTo>
                  <a:pt x="1979420" y="592951"/>
                </a:lnTo>
                <a:lnTo>
                  <a:pt x="1971844" y="538437"/>
                </a:lnTo>
                <a:lnTo>
                  <a:pt x="1942419" y="413527"/>
                </a:lnTo>
                <a:lnTo>
                  <a:pt x="1881101" y="276171"/>
                </a:lnTo>
                <a:lnTo>
                  <a:pt x="1777846" y="184318"/>
                </a:lnTo>
                <a:lnTo>
                  <a:pt x="1705249" y="157864"/>
                </a:lnTo>
                <a:lnTo>
                  <a:pt x="1652274" y="142997"/>
                </a:lnTo>
                <a:lnTo>
                  <a:pt x="1611002" y="136893"/>
                </a:lnTo>
                <a:lnTo>
                  <a:pt x="1573514" y="136726"/>
                </a:lnTo>
                <a:lnTo>
                  <a:pt x="1531890" y="139673"/>
                </a:lnTo>
                <a:lnTo>
                  <a:pt x="1478209" y="142907"/>
                </a:lnTo>
                <a:lnTo>
                  <a:pt x="1420606" y="145541"/>
                </a:lnTo>
                <a:lnTo>
                  <a:pt x="1370499" y="150190"/>
                </a:lnTo>
                <a:lnTo>
                  <a:pt x="1326715" y="159014"/>
                </a:lnTo>
                <a:lnTo>
                  <a:pt x="1288076" y="174176"/>
                </a:lnTo>
                <a:lnTo>
                  <a:pt x="1253408" y="197840"/>
                </a:lnTo>
                <a:lnTo>
                  <a:pt x="1221536" y="232167"/>
                </a:lnTo>
                <a:lnTo>
                  <a:pt x="1191284" y="279321"/>
                </a:lnTo>
                <a:lnTo>
                  <a:pt x="1163427" y="339064"/>
                </a:lnTo>
                <a:lnTo>
                  <a:pt x="1141759" y="401818"/>
                </a:lnTo>
                <a:lnTo>
                  <a:pt x="1125606" y="462779"/>
                </a:lnTo>
                <a:lnTo>
                  <a:pt x="1114295" y="517143"/>
                </a:lnTo>
                <a:lnTo>
                  <a:pt x="1107154" y="560105"/>
                </a:lnTo>
                <a:lnTo>
                  <a:pt x="1103511" y="586861"/>
                </a:lnTo>
                <a:lnTo>
                  <a:pt x="1104116" y="589297"/>
                </a:lnTo>
                <a:lnTo>
                  <a:pt x="1104116" y="593560"/>
                </a:lnTo>
                <a:lnTo>
                  <a:pt x="974577" y="593560"/>
                </a:lnTo>
                <a:lnTo>
                  <a:pt x="966906" y="538951"/>
                </a:lnTo>
                <a:lnTo>
                  <a:pt x="937273" y="413831"/>
                </a:lnTo>
                <a:lnTo>
                  <a:pt x="875747" y="276266"/>
                </a:lnTo>
                <a:lnTo>
                  <a:pt x="772397" y="184318"/>
                </a:lnTo>
                <a:lnTo>
                  <a:pt x="697740" y="156242"/>
                </a:lnTo>
                <a:lnTo>
                  <a:pt x="640234" y="137538"/>
                </a:lnTo>
                <a:lnTo>
                  <a:pt x="594431" y="126921"/>
                </a:lnTo>
                <a:lnTo>
                  <a:pt x="554883" y="123103"/>
                </a:lnTo>
                <a:lnTo>
                  <a:pt x="516142" y="124800"/>
                </a:lnTo>
                <a:lnTo>
                  <a:pt x="472760" y="130727"/>
                </a:lnTo>
                <a:lnTo>
                  <a:pt x="430562" y="137138"/>
                </a:lnTo>
                <a:lnTo>
                  <a:pt x="386373" y="144806"/>
                </a:lnTo>
                <a:lnTo>
                  <a:pt x="341612" y="155958"/>
                </a:lnTo>
                <a:lnTo>
                  <a:pt x="297699" y="172820"/>
                </a:lnTo>
                <a:lnTo>
                  <a:pt x="256051" y="197618"/>
                </a:lnTo>
                <a:lnTo>
                  <a:pt x="218089" y="232579"/>
                </a:lnTo>
                <a:lnTo>
                  <a:pt x="185230" y="279930"/>
                </a:lnTo>
                <a:lnTo>
                  <a:pt x="142053" y="382373"/>
                </a:lnTo>
                <a:lnTo>
                  <a:pt x="114936" y="484246"/>
                </a:lnTo>
                <a:lnTo>
                  <a:pt x="100872" y="562368"/>
                </a:lnTo>
                <a:lnTo>
                  <a:pt x="96852" y="593560"/>
                </a:lnTo>
                <a:lnTo>
                  <a:pt x="0" y="593560"/>
                </a:lnTo>
                <a:lnTo>
                  <a:pt x="3669" y="554556"/>
                </a:lnTo>
                <a:lnTo>
                  <a:pt x="20732" y="456461"/>
                </a:lnTo>
                <a:lnTo>
                  <a:pt x="60267" y="327650"/>
                </a:lnTo>
                <a:lnTo>
                  <a:pt x="131356" y="196498"/>
                </a:lnTo>
                <a:lnTo>
                  <a:pt x="161411" y="158154"/>
                </a:lnTo>
                <a:lnTo>
                  <a:pt x="191970" y="124868"/>
                </a:lnTo>
                <a:lnTo>
                  <a:pt x="223507" y="96395"/>
                </a:lnTo>
                <a:lnTo>
                  <a:pt x="256501" y="72489"/>
                </a:lnTo>
                <a:lnTo>
                  <a:pt x="291429" y="52906"/>
                </a:lnTo>
                <a:lnTo>
                  <a:pt x="328768" y="37399"/>
                </a:lnTo>
                <a:lnTo>
                  <a:pt x="368995" y="25724"/>
                </a:lnTo>
                <a:lnTo>
                  <a:pt x="412586" y="17635"/>
                </a:lnTo>
                <a:lnTo>
                  <a:pt x="460020" y="12887"/>
                </a:lnTo>
                <a:lnTo>
                  <a:pt x="511773" y="11235"/>
                </a:lnTo>
                <a:lnTo>
                  <a:pt x="568322" y="12433"/>
                </a:lnTo>
                <a:lnTo>
                  <a:pt x="630145" y="16236"/>
                </a:lnTo>
                <a:lnTo>
                  <a:pt x="676910" y="22069"/>
                </a:lnTo>
                <a:lnTo>
                  <a:pt x="722334" y="32194"/>
                </a:lnTo>
                <a:lnTo>
                  <a:pt x="766212" y="46515"/>
                </a:lnTo>
                <a:lnTo>
                  <a:pt x="808336" y="64933"/>
                </a:lnTo>
                <a:lnTo>
                  <a:pt x="848501" y="87352"/>
                </a:lnTo>
                <a:lnTo>
                  <a:pt x="886501" y="113675"/>
                </a:lnTo>
                <a:lnTo>
                  <a:pt x="922131" y="143804"/>
                </a:lnTo>
                <a:lnTo>
                  <a:pt x="955184" y="177642"/>
                </a:lnTo>
                <a:lnTo>
                  <a:pt x="985454" y="215091"/>
                </a:lnTo>
                <a:lnTo>
                  <a:pt x="1012735" y="256055"/>
                </a:lnTo>
                <a:lnTo>
                  <a:pt x="1036821" y="300436"/>
                </a:lnTo>
                <a:lnTo>
                  <a:pt x="1057506" y="348137"/>
                </a:lnTo>
                <a:lnTo>
                  <a:pt x="1073387" y="308086"/>
                </a:lnTo>
                <a:lnTo>
                  <a:pt x="1091934" y="269348"/>
                </a:lnTo>
                <a:lnTo>
                  <a:pt x="1113093" y="232095"/>
                </a:lnTo>
                <a:lnTo>
                  <a:pt x="1136804" y="196498"/>
                </a:lnTo>
                <a:lnTo>
                  <a:pt x="1166849" y="158282"/>
                </a:lnTo>
                <a:lnTo>
                  <a:pt x="1197376" y="125079"/>
                </a:lnTo>
                <a:lnTo>
                  <a:pt x="1228871" y="96652"/>
                </a:lnTo>
                <a:lnTo>
                  <a:pt x="1261816" y="72760"/>
                </a:lnTo>
                <a:lnTo>
                  <a:pt x="1296694" y="53165"/>
                </a:lnTo>
                <a:lnTo>
                  <a:pt x="1333990" y="37627"/>
                </a:lnTo>
                <a:lnTo>
                  <a:pt x="1374186" y="25909"/>
                </a:lnTo>
                <a:lnTo>
                  <a:pt x="1417766" y="17770"/>
                </a:lnTo>
                <a:lnTo>
                  <a:pt x="1465213" y="12973"/>
                </a:lnTo>
                <a:lnTo>
                  <a:pt x="1517012" y="11277"/>
                </a:lnTo>
                <a:lnTo>
                  <a:pt x="1573644" y="12445"/>
                </a:lnTo>
                <a:lnTo>
                  <a:pt x="1635594" y="16236"/>
                </a:lnTo>
                <a:lnTo>
                  <a:pt x="1682359" y="22057"/>
                </a:lnTo>
                <a:lnTo>
                  <a:pt x="1727783" y="32146"/>
                </a:lnTo>
                <a:lnTo>
                  <a:pt x="1771660" y="46410"/>
                </a:lnTo>
                <a:lnTo>
                  <a:pt x="1813785" y="64753"/>
                </a:lnTo>
                <a:lnTo>
                  <a:pt x="1853950" y="87079"/>
                </a:lnTo>
                <a:lnTo>
                  <a:pt x="1891950" y="113294"/>
                </a:lnTo>
                <a:lnTo>
                  <a:pt x="1927580" y="143303"/>
                </a:lnTo>
                <a:lnTo>
                  <a:pt x="1960632" y="177010"/>
                </a:lnTo>
                <a:lnTo>
                  <a:pt x="1990902" y="214320"/>
                </a:lnTo>
                <a:lnTo>
                  <a:pt x="2018183" y="255139"/>
                </a:lnTo>
                <a:lnTo>
                  <a:pt x="2042270" y="299370"/>
                </a:lnTo>
                <a:lnTo>
                  <a:pt x="2062955" y="346919"/>
                </a:lnTo>
                <a:lnTo>
                  <a:pt x="2078741" y="307315"/>
                </a:lnTo>
                <a:lnTo>
                  <a:pt x="2097081" y="268968"/>
                </a:lnTo>
                <a:lnTo>
                  <a:pt x="2118031" y="231991"/>
                </a:lnTo>
                <a:lnTo>
                  <a:pt x="2141648" y="196498"/>
                </a:lnTo>
                <a:lnTo>
                  <a:pt x="2171692" y="158042"/>
                </a:lnTo>
                <a:lnTo>
                  <a:pt x="2202220" y="124177"/>
                </a:lnTo>
                <a:lnTo>
                  <a:pt x="2233714" y="94749"/>
                </a:lnTo>
                <a:lnTo>
                  <a:pt x="2266659" y="69602"/>
                </a:lnTo>
                <a:lnTo>
                  <a:pt x="2301537" y="48583"/>
                </a:lnTo>
                <a:lnTo>
                  <a:pt x="2338833" y="31537"/>
                </a:lnTo>
                <a:lnTo>
                  <a:pt x="2379029" y="18310"/>
                </a:lnTo>
                <a:lnTo>
                  <a:pt x="2422609" y="8748"/>
                </a:lnTo>
                <a:lnTo>
                  <a:pt x="2470057" y="2696"/>
                </a:lnTo>
                <a:lnTo>
                  <a:pt x="2521855" y="0"/>
                </a:lnTo>
                <a:lnTo>
                  <a:pt x="2578487" y="505"/>
                </a:lnTo>
                <a:lnTo>
                  <a:pt x="2640437" y="4057"/>
                </a:lnTo>
                <a:lnTo>
                  <a:pt x="2683121" y="9313"/>
                </a:lnTo>
                <a:lnTo>
                  <a:pt x="2724707" y="18318"/>
                </a:lnTo>
                <a:lnTo>
                  <a:pt x="2765040" y="30976"/>
                </a:lnTo>
                <a:lnTo>
                  <a:pt x="2803964" y="47191"/>
                </a:lnTo>
                <a:lnTo>
                  <a:pt x="2841324" y="66865"/>
                </a:lnTo>
                <a:lnTo>
                  <a:pt x="2876963" y="89902"/>
                </a:lnTo>
                <a:lnTo>
                  <a:pt x="2910727" y="116206"/>
                </a:lnTo>
                <a:lnTo>
                  <a:pt x="2942460" y="145680"/>
                </a:lnTo>
                <a:lnTo>
                  <a:pt x="2972005" y="178228"/>
                </a:lnTo>
                <a:lnTo>
                  <a:pt x="2999208" y="213753"/>
                </a:lnTo>
                <a:lnTo>
                  <a:pt x="3023912" y="252159"/>
                </a:lnTo>
                <a:lnTo>
                  <a:pt x="3045962" y="293350"/>
                </a:lnTo>
                <a:lnTo>
                  <a:pt x="3065202" y="337228"/>
                </a:lnTo>
                <a:lnTo>
                  <a:pt x="3081476" y="383698"/>
                </a:lnTo>
                <a:lnTo>
                  <a:pt x="3094629" y="432662"/>
                </a:lnTo>
                <a:lnTo>
                  <a:pt x="3104505" y="484025"/>
                </a:lnTo>
                <a:lnTo>
                  <a:pt x="3110948" y="537690"/>
                </a:lnTo>
                <a:lnTo>
                  <a:pt x="3113803" y="593560"/>
                </a:lnTo>
                <a:close/>
              </a:path>
            </a:pathLst>
          </a:custGeom>
          <a:solidFill>
            <a:srgbClr val="EC4E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868465"/>
            <a:ext cx="2551430" cy="1714500"/>
          </a:xfrm>
          <a:custGeom>
            <a:avLst/>
            <a:gdLst/>
            <a:ahLst/>
            <a:cxnLst/>
            <a:rect l="l" t="t" r="r" b="b"/>
            <a:pathLst>
              <a:path w="2551430" h="1714500">
                <a:moveTo>
                  <a:pt x="1080749" y="1168399"/>
                </a:moveTo>
                <a:lnTo>
                  <a:pt x="1049751" y="1168399"/>
                </a:lnTo>
                <a:lnTo>
                  <a:pt x="1052608" y="1104899"/>
                </a:lnTo>
                <a:lnTo>
                  <a:pt x="1061150" y="990599"/>
                </a:lnTo>
                <a:lnTo>
                  <a:pt x="1066835" y="939799"/>
                </a:lnTo>
                <a:lnTo>
                  <a:pt x="1073463" y="888999"/>
                </a:lnTo>
                <a:lnTo>
                  <a:pt x="1081032" y="838199"/>
                </a:lnTo>
                <a:lnTo>
                  <a:pt x="1089545" y="787399"/>
                </a:lnTo>
                <a:lnTo>
                  <a:pt x="1099000" y="736599"/>
                </a:lnTo>
                <a:lnTo>
                  <a:pt x="1109398" y="698499"/>
                </a:lnTo>
                <a:lnTo>
                  <a:pt x="1125815" y="634999"/>
                </a:lnTo>
                <a:lnTo>
                  <a:pt x="1144048" y="584199"/>
                </a:lnTo>
                <a:lnTo>
                  <a:pt x="1164086" y="520699"/>
                </a:lnTo>
                <a:lnTo>
                  <a:pt x="1185921" y="469899"/>
                </a:lnTo>
                <a:lnTo>
                  <a:pt x="1209547" y="431799"/>
                </a:lnTo>
                <a:lnTo>
                  <a:pt x="1234953" y="380999"/>
                </a:lnTo>
                <a:lnTo>
                  <a:pt x="1262132" y="342899"/>
                </a:lnTo>
                <a:lnTo>
                  <a:pt x="1291076" y="304799"/>
                </a:lnTo>
                <a:lnTo>
                  <a:pt x="1321775" y="279399"/>
                </a:lnTo>
                <a:lnTo>
                  <a:pt x="1354223" y="253999"/>
                </a:lnTo>
                <a:lnTo>
                  <a:pt x="1388411" y="228599"/>
                </a:lnTo>
                <a:lnTo>
                  <a:pt x="1424329" y="203199"/>
                </a:lnTo>
                <a:lnTo>
                  <a:pt x="1513168" y="165099"/>
                </a:lnTo>
                <a:lnTo>
                  <a:pt x="1596281" y="126999"/>
                </a:lnTo>
                <a:lnTo>
                  <a:pt x="1673687" y="101599"/>
                </a:lnTo>
                <a:lnTo>
                  <a:pt x="1745400" y="76199"/>
                </a:lnTo>
                <a:lnTo>
                  <a:pt x="1811438" y="50799"/>
                </a:lnTo>
                <a:lnTo>
                  <a:pt x="1871816" y="38099"/>
                </a:lnTo>
                <a:lnTo>
                  <a:pt x="1926551" y="25399"/>
                </a:lnTo>
                <a:lnTo>
                  <a:pt x="1975659" y="12699"/>
                </a:lnTo>
                <a:lnTo>
                  <a:pt x="2019157" y="0"/>
                </a:lnTo>
                <a:lnTo>
                  <a:pt x="2181439" y="0"/>
                </a:lnTo>
                <a:lnTo>
                  <a:pt x="2182911" y="25399"/>
                </a:lnTo>
                <a:lnTo>
                  <a:pt x="2065977" y="25399"/>
                </a:lnTo>
                <a:lnTo>
                  <a:pt x="2032809" y="38099"/>
                </a:lnTo>
                <a:lnTo>
                  <a:pt x="1994827" y="38099"/>
                </a:lnTo>
                <a:lnTo>
                  <a:pt x="1952035" y="50799"/>
                </a:lnTo>
                <a:lnTo>
                  <a:pt x="1904438" y="63499"/>
                </a:lnTo>
                <a:lnTo>
                  <a:pt x="1852039" y="76199"/>
                </a:lnTo>
                <a:lnTo>
                  <a:pt x="1794843" y="88899"/>
                </a:lnTo>
                <a:lnTo>
                  <a:pt x="1732854" y="114299"/>
                </a:lnTo>
                <a:lnTo>
                  <a:pt x="1666076" y="139699"/>
                </a:lnTo>
                <a:lnTo>
                  <a:pt x="1594514" y="165099"/>
                </a:lnTo>
                <a:lnTo>
                  <a:pt x="1518172" y="203199"/>
                </a:lnTo>
                <a:lnTo>
                  <a:pt x="1437054" y="241299"/>
                </a:lnTo>
                <a:lnTo>
                  <a:pt x="1401296" y="253999"/>
                </a:lnTo>
                <a:lnTo>
                  <a:pt x="1367928" y="279399"/>
                </a:lnTo>
                <a:lnTo>
                  <a:pt x="1336872" y="304799"/>
                </a:lnTo>
                <a:lnTo>
                  <a:pt x="1308048" y="342899"/>
                </a:lnTo>
                <a:lnTo>
                  <a:pt x="1281376" y="368299"/>
                </a:lnTo>
                <a:lnTo>
                  <a:pt x="1256777" y="406399"/>
                </a:lnTo>
                <a:lnTo>
                  <a:pt x="1234171" y="444499"/>
                </a:lnTo>
                <a:lnTo>
                  <a:pt x="1213479" y="482599"/>
                </a:lnTo>
                <a:lnTo>
                  <a:pt x="1194621" y="533399"/>
                </a:lnTo>
                <a:lnTo>
                  <a:pt x="1177518" y="571499"/>
                </a:lnTo>
                <a:lnTo>
                  <a:pt x="1162089" y="622299"/>
                </a:lnTo>
                <a:lnTo>
                  <a:pt x="1148257" y="673099"/>
                </a:lnTo>
                <a:lnTo>
                  <a:pt x="1135940" y="723899"/>
                </a:lnTo>
                <a:lnTo>
                  <a:pt x="1125060" y="774699"/>
                </a:lnTo>
                <a:lnTo>
                  <a:pt x="1115537" y="825499"/>
                </a:lnTo>
                <a:lnTo>
                  <a:pt x="1107291" y="876299"/>
                </a:lnTo>
                <a:lnTo>
                  <a:pt x="1100243" y="927099"/>
                </a:lnTo>
                <a:lnTo>
                  <a:pt x="1094313" y="977899"/>
                </a:lnTo>
                <a:lnTo>
                  <a:pt x="1089422" y="1028699"/>
                </a:lnTo>
                <a:lnTo>
                  <a:pt x="1085490" y="1079499"/>
                </a:lnTo>
                <a:lnTo>
                  <a:pt x="1082438" y="1130299"/>
                </a:lnTo>
                <a:lnTo>
                  <a:pt x="1080749" y="1168399"/>
                </a:lnTo>
                <a:close/>
              </a:path>
              <a:path w="2551430" h="1714500">
                <a:moveTo>
                  <a:pt x="1172225" y="1384299"/>
                </a:moveTo>
                <a:lnTo>
                  <a:pt x="1141209" y="1371599"/>
                </a:lnTo>
                <a:lnTo>
                  <a:pt x="1161366" y="1295399"/>
                </a:lnTo>
                <a:lnTo>
                  <a:pt x="1180934" y="1219199"/>
                </a:lnTo>
                <a:lnTo>
                  <a:pt x="1199906" y="1142999"/>
                </a:lnTo>
                <a:lnTo>
                  <a:pt x="1218279" y="1079499"/>
                </a:lnTo>
                <a:lnTo>
                  <a:pt x="1236047" y="1015999"/>
                </a:lnTo>
                <a:lnTo>
                  <a:pt x="1253205" y="965199"/>
                </a:lnTo>
                <a:lnTo>
                  <a:pt x="1269746" y="914399"/>
                </a:lnTo>
                <a:lnTo>
                  <a:pt x="1285667" y="863599"/>
                </a:lnTo>
                <a:lnTo>
                  <a:pt x="1300962" y="825499"/>
                </a:lnTo>
                <a:lnTo>
                  <a:pt x="1315626" y="787399"/>
                </a:lnTo>
                <a:lnTo>
                  <a:pt x="1329653" y="761999"/>
                </a:lnTo>
                <a:lnTo>
                  <a:pt x="1343039" y="723899"/>
                </a:lnTo>
                <a:lnTo>
                  <a:pt x="1355778" y="711199"/>
                </a:lnTo>
                <a:lnTo>
                  <a:pt x="1367864" y="698499"/>
                </a:lnTo>
                <a:lnTo>
                  <a:pt x="1388616" y="673099"/>
                </a:lnTo>
                <a:lnTo>
                  <a:pt x="1415066" y="647699"/>
                </a:lnTo>
                <a:lnTo>
                  <a:pt x="1447184" y="622299"/>
                </a:lnTo>
                <a:lnTo>
                  <a:pt x="1484943" y="596899"/>
                </a:lnTo>
                <a:lnTo>
                  <a:pt x="1528313" y="571499"/>
                </a:lnTo>
                <a:lnTo>
                  <a:pt x="1577265" y="546099"/>
                </a:lnTo>
                <a:lnTo>
                  <a:pt x="1631773" y="520699"/>
                </a:lnTo>
                <a:lnTo>
                  <a:pt x="1691805" y="495299"/>
                </a:lnTo>
                <a:lnTo>
                  <a:pt x="1757335" y="469899"/>
                </a:lnTo>
                <a:lnTo>
                  <a:pt x="1828333" y="444499"/>
                </a:lnTo>
                <a:lnTo>
                  <a:pt x="1893215" y="419099"/>
                </a:lnTo>
                <a:lnTo>
                  <a:pt x="1955230" y="393699"/>
                </a:lnTo>
                <a:lnTo>
                  <a:pt x="2012781" y="380999"/>
                </a:lnTo>
                <a:lnTo>
                  <a:pt x="2064265" y="355599"/>
                </a:lnTo>
                <a:lnTo>
                  <a:pt x="2108085" y="342899"/>
                </a:lnTo>
                <a:lnTo>
                  <a:pt x="2142639" y="330199"/>
                </a:lnTo>
                <a:lnTo>
                  <a:pt x="2166328" y="330199"/>
                </a:lnTo>
                <a:lnTo>
                  <a:pt x="2150423" y="25399"/>
                </a:lnTo>
                <a:lnTo>
                  <a:pt x="2182911" y="25399"/>
                </a:lnTo>
                <a:lnTo>
                  <a:pt x="2201321" y="342899"/>
                </a:lnTo>
                <a:lnTo>
                  <a:pt x="2189392" y="355599"/>
                </a:lnTo>
                <a:lnTo>
                  <a:pt x="2164893" y="355599"/>
                </a:lnTo>
                <a:lnTo>
                  <a:pt x="2137658" y="368299"/>
                </a:lnTo>
                <a:lnTo>
                  <a:pt x="2102031" y="380999"/>
                </a:lnTo>
                <a:lnTo>
                  <a:pt x="2059210" y="393699"/>
                </a:lnTo>
                <a:lnTo>
                  <a:pt x="2010394" y="406399"/>
                </a:lnTo>
                <a:lnTo>
                  <a:pt x="1956782" y="431799"/>
                </a:lnTo>
                <a:lnTo>
                  <a:pt x="1899573" y="457199"/>
                </a:lnTo>
                <a:lnTo>
                  <a:pt x="1839964" y="469899"/>
                </a:lnTo>
                <a:lnTo>
                  <a:pt x="1658732" y="546099"/>
                </a:lnTo>
                <a:lnTo>
                  <a:pt x="1601514" y="571499"/>
                </a:lnTo>
                <a:lnTo>
                  <a:pt x="1547891" y="609599"/>
                </a:lnTo>
                <a:lnTo>
                  <a:pt x="1499060" y="634999"/>
                </a:lnTo>
                <a:lnTo>
                  <a:pt x="1456222" y="660399"/>
                </a:lnTo>
                <a:lnTo>
                  <a:pt x="1420573" y="685799"/>
                </a:lnTo>
                <a:lnTo>
                  <a:pt x="1377892" y="736599"/>
                </a:lnTo>
                <a:lnTo>
                  <a:pt x="1360997" y="774699"/>
                </a:lnTo>
                <a:lnTo>
                  <a:pt x="1342710" y="812799"/>
                </a:lnTo>
                <a:lnTo>
                  <a:pt x="1323115" y="863599"/>
                </a:lnTo>
                <a:lnTo>
                  <a:pt x="1302296" y="927099"/>
                </a:lnTo>
                <a:lnTo>
                  <a:pt x="1280337" y="990599"/>
                </a:lnTo>
                <a:lnTo>
                  <a:pt x="1257320" y="1066799"/>
                </a:lnTo>
                <a:lnTo>
                  <a:pt x="1290067" y="1066799"/>
                </a:lnTo>
                <a:lnTo>
                  <a:pt x="1268454" y="1117599"/>
                </a:lnTo>
                <a:lnTo>
                  <a:pt x="1247605" y="1168399"/>
                </a:lnTo>
                <a:lnTo>
                  <a:pt x="1227538" y="1219199"/>
                </a:lnTo>
                <a:lnTo>
                  <a:pt x="1208273" y="1269999"/>
                </a:lnTo>
                <a:lnTo>
                  <a:pt x="1189829" y="1320799"/>
                </a:lnTo>
                <a:lnTo>
                  <a:pt x="1172225" y="1384299"/>
                </a:lnTo>
                <a:close/>
              </a:path>
              <a:path w="2551430" h="1714500">
                <a:moveTo>
                  <a:pt x="1045775" y="1358899"/>
                </a:moveTo>
                <a:lnTo>
                  <a:pt x="1040334" y="1308099"/>
                </a:lnTo>
                <a:lnTo>
                  <a:pt x="1034116" y="1269999"/>
                </a:lnTo>
                <a:lnTo>
                  <a:pt x="1027074" y="1219199"/>
                </a:lnTo>
                <a:lnTo>
                  <a:pt x="1019158" y="1181099"/>
                </a:lnTo>
                <a:lnTo>
                  <a:pt x="1010319" y="1130299"/>
                </a:lnTo>
                <a:lnTo>
                  <a:pt x="1000509" y="1079499"/>
                </a:lnTo>
                <a:lnTo>
                  <a:pt x="989679" y="1028699"/>
                </a:lnTo>
                <a:lnTo>
                  <a:pt x="977778" y="977899"/>
                </a:lnTo>
                <a:lnTo>
                  <a:pt x="964760" y="927099"/>
                </a:lnTo>
                <a:lnTo>
                  <a:pt x="950574" y="876299"/>
                </a:lnTo>
                <a:lnTo>
                  <a:pt x="935172" y="825499"/>
                </a:lnTo>
                <a:lnTo>
                  <a:pt x="918505" y="774699"/>
                </a:lnTo>
                <a:lnTo>
                  <a:pt x="900524" y="723899"/>
                </a:lnTo>
                <a:lnTo>
                  <a:pt x="881180" y="673099"/>
                </a:lnTo>
                <a:lnTo>
                  <a:pt x="860423" y="622299"/>
                </a:lnTo>
                <a:lnTo>
                  <a:pt x="838206" y="571499"/>
                </a:lnTo>
                <a:lnTo>
                  <a:pt x="810742" y="520699"/>
                </a:lnTo>
                <a:lnTo>
                  <a:pt x="782038" y="469899"/>
                </a:lnTo>
                <a:lnTo>
                  <a:pt x="752101" y="419099"/>
                </a:lnTo>
                <a:lnTo>
                  <a:pt x="720939" y="368299"/>
                </a:lnTo>
                <a:lnTo>
                  <a:pt x="688562" y="330199"/>
                </a:lnTo>
                <a:lnTo>
                  <a:pt x="654976" y="292099"/>
                </a:lnTo>
                <a:lnTo>
                  <a:pt x="620190" y="253999"/>
                </a:lnTo>
                <a:lnTo>
                  <a:pt x="584213" y="215899"/>
                </a:lnTo>
                <a:lnTo>
                  <a:pt x="547052" y="190499"/>
                </a:lnTo>
                <a:lnTo>
                  <a:pt x="508715" y="165099"/>
                </a:lnTo>
                <a:lnTo>
                  <a:pt x="469212" y="139699"/>
                </a:lnTo>
                <a:lnTo>
                  <a:pt x="386735" y="114299"/>
                </a:lnTo>
                <a:lnTo>
                  <a:pt x="299687" y="88899"/>
                </a:lnTo>
                <a:lnTo>
                  <a:pt x="254469" y="88899"/>
                </a:lnTo>
                <a:lnTo>
                  <a:pt x="161060" y="76199"/>
                </a:lnTo>
                <a:lnTo>
                  <a:pt x="0" y="76199"/>
                </a:lnTo>
                <a:lnTo>
                  <a:pt x="0" y="50799"/>
                </a:lnTo>
                <a:lnTo>
                  <a:pt x="257650" y="50799"/>
                </a:lnTo>
                <a:lnTo>
                  <a:pt x="302443" y="63499"/>
                </a:lnTo>
                <a:lnTo>
                  <a:pt x="346158" y="63499"/>
                </a:lnTo>
                <a:lnTo>
                  <a:pt x="430326" y="88899"/>
                </a:lnTo>
                <a:lnTo>
                  <a:pt x="470769" y="114299"/>
                </a:lnTo>
                <a:lnTo>
                  <a:pt x="510109" y="126999"/>
                </a:lnTo>
                <a:lnTo>
                  <a:pt x="548341" y="152399"/>
                </a:lnTo>
                <a:lnTo>
                  <a:pt x="585458" y="177799"/>
                </a:lnTo>
                <a:lnTo>
                  <a:pt x="621456" y="215899"/>
                </a:lnTo>
                <a:lnTo>
                  <a:pt x="656329" y="241299"/>
                </a:lnTo>
                <a:lnTo>
                  <a:pt x="690070" y="279399"/>
                </a:lnTo>
                <a:lnTo>
                  <a:pt x="722673" y="317499"/>
                </a:lnTo>
                <a:lnTo>
                  <a:pt x="754133" y="355599"/>
                </a:lnTo>
                <a:lnTo>
                  <a:pt x="784445" y="406399"/>
                </a:lnTo>
                <a:lnTo>
                  <a:pt x="813601" y="457199"/>
                </a:lnTo>
                <a:lnTo>
                  <a:pt x="841597" y="507999"/>
                </a:lnTo>
                <a:lnTo>
                  <a:pt x="868427" y="558799"/>
                </a:lnTo>
                <a:lnTo>
                  <a:pt x="890554" y="609599"/>
                </a:lnTo>
                <a:lnTo>
                  <a:pt x="911240" y="660399"/>
                </a:lnTo>
                <a:lnTo>
                  <a:pt x="930534" y="711199"/>
                </a:lnTo>
                <a:lnTo>
                  <a:pt x="948485" y="761999"/>
                </a:lnTo>
                <a:lnTo>
                  <a:pt x="965145" y="812799"/>
                </a:lnTo>
                <a:lnTo>
                  <a:pt x="980562" y="863599"/>
                </a:lnTo>
                <a:lnTo>
                  <a:pt x="994786" y="914399"/>
                </a:lnTo>
                <a:lnTo>
                  <a:pt x="1007866" y="965199"/>
                </a:lnTo>
                <a:lnTo>
                  <a:pt x="1019854" y="1015999"/>
                </a:lnTo>
                <a:lnTo>
                  <a:pt x="1030797" y="1066799"/>
                </a:lnTo>
                <a:lnTo>
                  <a:pt x="1040746" y="1117599"/>
                </a:lnTo>
                <a:lnTo>
                  <a:pt x="1049751" y="1168399"/>
                </a:lnTo>
                <a:lnTo>
                  <a:pt x="1080749" y="1168399"/>
                </a:lnTo>
                <a:lnTo>
                  <a:pt x="1080185" y="1181099"/>
                </a:lnTo>
                <a:lnTo>
                  <a:pt x="1078654" y="1219199"/>
                </a:lnTo>
                <a:lnTo>
                  <a:pt x="1077763" y="1269999"/>
                </a:lnTo>
                <a:lnTo>
                  <a:pt x="1077544" y="1295399"/>
                </a:lnTo>
                <a:lnTo>
                  <a:pt x="1077586" y="1346199"/>
                </a:lnTo>
                <a:lnTo>
                  <a:pt x="1045775" y="1358899"/>
                </a:lnTo>
                <a:close/>
              </a:path>
              <a:path w="2551430" h="1714500">
                <a:moveTo>
                  <a:pt x="635262" y="685799"/>
                </a:moveTo>
                <a:lnTo>
                  <a:pt x="598031" y="685799"/>
                </a:lnTo>
                <a:lnTo>
                  <a:pt x="557732" y="622299"/>
                </a:lnTo>
                <a:lnTo>
                  <a:pt x="526754" y="584199"/>
                </a:lnTo>
                <a:lnTo>
                  <a:pt x="503976" y="558799"/>
                </a:lnTo>
                <a:lnTo>
                  <a:pt x="488282" y="546099"/>
                </a:lnTo>
                <a:lnTo>
                  <a:pt x="452666" y="520699"/>
                </a:lnTo>
                <a:lnTo>
                  <a:pt x="408542" y="507999"/>
                </a:lnTo>
                <a:lnTo>
                  <a:pt x="357391" y="507999"/>
                </a:lnTo>
                <a:lnTo>
                  <a:pt x="300694" y="495299"/>
                </a:lnTo>
                <a:lnTo>
                  <a:pt x="239935" y="495299"/>
                </a:lnTo>
                <a:lnTo>
                  <a:pt x="176593" y="482599"/>
                </a:lnTo>
                <a:lnTo>
                  <a:pt x="0" y="482599"/>
                </a:lnTo>
                <a:lnTo>
                  <a:pt x="0" y="457199"/>
                </a:lnTo>
                <a:lnTo>
                  <a:pt x="273963" y="457199"/>
                </a:lnTo>
                <a:lnTo>
                  <a:pt x="329822" y="469899"/>
                </a:lnTo>
                <a:lnTo>
                  <a:pt x="381915" y="469899"/>
                </a:lnTo>
                <a:lnTo>
                  <a:pt x="429102" y="482599"/>
                </a:lnTo>
                <a:lnTo>
                  <a:pt x="470240" y="495299"/>
                </a:lnTo>
                <a:lnTo>
                  <a:pt x="504187" y="520699"/>
                </a:lnTo>
                <a:lnTo>
                  <a:pt x="523687" y="533399"/>
                </a:lnTo>
                <a:lnTo>
                  <a:pt x="546455" y="558799"/>
                </a:lnTo>
                <a:lnTo>
                  <a:pt x="572582" y="584199"/>
                </a:lnTo>
                <a:lnTo>
                  <a:pt x="602154" y="634999"/>
                </a:lnTo>
                <a:lnTo>
                  <a:pt x="635262" y="685799"/>
                </a:lnTo>
                <a:close/>
              </a:path>
              <a:path w="2551430" h="1714500">
                <a:moveTo>
                  <a:pt x="1857527" y="596899"/>
                </a:moveTo>
                <a:lnTo>
                  <a:pt x="1767891" y="596899"/>
                </a:lnTo>
                <a:lnTo>
                  <a:pt x="1764710" y="571499"/>
                </a:lnTo>
                <a:lnTo>
                  <a:pt x="1861236" y="558799"/>
                </a:lnTo>
                <a:lnTo>
                  <a:pt x="1950780" y="546099"/>
                </a:lnTo>
                <a:lnTo>
                  <a:pt x="2033463" y="533399"/>
                </a:lnTo>
                <a:lnTo>
                  <a:pt x="2392182" y="533399"/>
                </a:lnTo>
                <a:lnTo>
                  <a:pt x="2430193" y="546099"/>
                </a:lnTo>
                <a:lnTo>
                  <a:pt x="2488629" y="546099"/>
                </a:lnTo>
                <a:lnTo>
                  <a:pt x="2509295" y="558799"/>
                </a:lnTo>
                <a:lnTo>
                  <a:pt x="2087037" y="558799"/>
                </a:lnTo>
                <a:lnTo>
                  <a:pt x="2016230" y="571499"/>
                </a:lnTo>
                <a:lnTo>
                  <a:pt x="1939751" y="584199"/>
                </a:lnTo>
                <a:lnTo>
                  <a:pt x="1857527" y="596899"/>
                </a:lnTo>
                <a:close/>
              </a:path>
              <a:path w="2551430" h="1714500">
                <a:moveTo>
                  <a:pt x="330281" y="571499"/>
                </a:moveTo>
                <a:lnTo>
                  <a:pt x="28634" y="571499"/>
                </a:lnTo>
                <a:lnTo>
                  <a:pt x="130405" y="558799"/>
                </a:lnTo>
                <a:lnTo>
                  <a:pt x="281865" y="558799"/>
                </a:lnTo>
                <a:lnTo>
                  <a:pt x="330281" y="571499"/>
                </a:lnTo>
                <a:close/>
              </a:path>
              <a:path w="2551430" h="1714500">
                <a:moveTo>
                  <a:pt x="2478874" y="914399"/>
                </a:moveTo>
                <a:lnTo>
                  <a:pt x="2093162" y="914399"/>
                </a:lnTo>
                <a:lnTo>
                  <a:pt x="2162275" y="901699"/>
                </a:lnTo>
                <a:lnTo>
                  <a:pt x="2228105" y="901699"/>
                </a:lnTo>
                <a:lnTo>
                  <a:pt x="2289024" y="888999"/>
                </a:lnTo>
                <a:lnTo>
                  <a:pt x="2426040" y="888999"/>
                </a:lnTo>
                <a:lnTo>
                  <a:pt x="2451040" y="876299"/>
                </a:lnTo>
                <a:lnTo>
                  <a:pt x="2513071" y="584199"/>
                </a:lnTo>
                <a:lnTo>
                  <a:pt x="2481478" y="584199"/>
                </a:lnTo>
                <a:lnTo>
                  <a:pt x="2458337" y="571499"/>
                </a:lnTo>
                <a:lnTo>
                  <a:pt x="2396990" y="571499"/>
                </a:lnTo>
                <a:lnTo>
                  <a:pt x="2358634" y="558799"/>
                </a:lnTo>
                <a:lnTo>
                  <a:pt x="2538521" y="558799"/>
                </a:lnTo>
                <a:lnTo>
                  <a:pt x="2551245" y="571499"/>
                </a:lnTo>
                <a:lnTo>
                  <a:pt x="2478874" y="914399"/>
                </a:lnTo>
                <a:close/>
              </a:path>
              <a:path w="2551430" h="1714500">
                <a:moveTo>
                  <a:pt x="41121" y="609599"/>
                </a:moveTo>
                <a:lnTo>
                  <a:pt x="0" y="609599"/>
                </a:lnTo>
                <a:lnTo>
                  <a:pt x="0" y="571499"/>
                </a:lnTo>
                <a:lnTo>
                  <a:pt x="377638" y="571499"/>
                </a:lnTo>
                <a:lnTo>
                  <a:pt x="400780" y="584199"/>
                </a:lnTo>
                <a:lnTo>
                  <a:pt x="186588" y="584199"/>
                </a:lnTo>
                <a:lnTo>
                  <a:pt x="134381" y="596899"/>
                </a:lnTo>
                <a:lnTo>
                  <a:pt x="41121" y="609599"/>
                </a:lnTo>
                <a:close/>
              </a:path>
              <a:path w="2551430" h="1714500">
                <a:moveTo>
                  <a:pt x="1290067" y="1066799"/>
                </a:moveTo>
                <a:lnTo>
                  <a:pt x="1257320" y="1066799"/>
                </a:lnTo>
                <a:lnTo>
                  <a:pt x="1290338" y="1003299"/>
                </a:lnTo>
                <a:lnTo>
                  <a:pt x="1324084" y="939799"/>
                </a:lnTo>
                <a:lnTo>
                  <a:pt x="1358416" y="888999"/>
                </a:lnTo>
                <a:lnTo>
                  <a:pt x="1393194" y="838199"/>
                </a:lnTo>
                <a:lnTo>
                  <a:pt x="1428276" y="787399"/>
                </a:lnTo>
                <a:lnTo>
                  <a:pt x="1498787" y="711199"/>
                </a:lnTo>
                <a:lnTo>
                  <a:pt x="1603298" y="634999"/>
                </a:lnTo>
                <a:lnTo>
                  <a:pt x="1637234" y="622299"/>
                </a:lnTo>
                <a:lnTo>
                  <a:pt x="1702909" y="596899"/>
                </a:lnTo>
                <a:lnTo>
                  <a:pt x="1734365" y="584199"/>
                </a:lnTo>
                <a:lnTo>
                  <a:pt x="1764710" y="571499"/>
                </a:lnTo>
                <a:lnTo>
                  <a:pt x="1767891" y="596899"/>
                </a:lnTo>
                <a:lnTo>
                  <a:pt x="1857527" y="596899"/>
                </a:lnTo>
                <a:lnTo>
                  <a:pt x="1769482" y="609599"/>
                </a:lnTo>
                <a:lnTo>
                  <a:pt x="1684476" y="634999"/>
                </a:lnTo>
                <a:lnTo>
                  <a:pt x="1643380" y="647699"/>
                </a:lnTo>
                <a:lnTo>
                  <a:pt x="1603249" y="673099"/>
                </a:lnTo>
                <a:lnTo>
                  <a:pt x="1564100" y="698499"/>
                </a:lnTo>
                <a:lnTo>
                  <a:pt x="1525954" y="736599"/>
                </a:lnTo>
                <a:lnTo>
                  <a:pt x="1488828" y="774699"/>
                </a:lnTo>
                <a:lnTo>
                  <a:pt x="1452743" y="812799"/>
                </a:lnTo>
                <a:lnTo>
                  <a:pt x="1417717" y="850899"/>
                </a:lnTo>
                <a:lnTo>
                  <a:pt x="1383770" y="901699"/>
                </a:lnTo>
                <a:lnTo>
                  <a:pt x="1359294" y="939799"/>
                </a:lnTo>
                <a:lnTo>
                  <a:pt x="1335506" y="977899"/>
                </a:lnTo>
                <a:lnTo>
                  <a:pt x="1312424" y="1028699"/>
                </a:lnTo>
                <a:lnTo>
                  <a:pt x="1290067" y="1066799"/>
                </a:lnTo>
                <a:close/>
              </a:path>
              <a:path w="2551430" h="1714500">
                <a:moveTo>
                  <a:pt x="723685" y="838199"/>
                </a:moveTo>
                <a:lnTo>
                  <a:pt x="647338" y="761999"/>
                </a:lnTo>
                <a:lnTo>
                  <a:pt x="606765" y="736599"/>
                </a:lnTo>
                <a:lnTo>
                  <a:pt x="564882" y="698499"/>
                </a:lnTo>
                <a:lnTo>
                  <a:pt x="521724" y="673099"/>
                </a:lnTo>
                <a:lnTo>
                  <a:pt x="477321" y="647699"/>
                </a:lnTo>
                <a:lnTo>
                  <a:pt x="431707" y="622299"/>
                </a:lnTo>
                <a:lnTo>
                  <a:pt x="336972" y="596899"/>
                </a:lnTo>
                <a:lnTo>
                  <a:pt x="287916" y="596899"/>
                </a:lnTo>
                <a:lnTo>
                  <a:pt x="237777" y="584199"/>
                </a:lnTo>
                <a:lnTo>
                  <a:pt x="400780" y="584199"/>
                </a:lnTo>
                <a:lnTo>
                  <a:pt x="423921" y="596899"/>
                </a:lnTo>
                <a:lnTo>
                  <a:pt x="469116" y="609599"/>
                </a:lnTo>
                <a:lnTo>
                  <a:pt x="513209" y="634999"/>
                </a:lnTo>
                <a:lnTo>
                  <a:pt x="556185" y="660399"/>
                </a:lnTo>
                <a:lnTo>
                  <a:pt x="598031" y="685799"/>
                </a:lnTo>
                <a:lnTo>
                  <a:pt x="635262" y="685799"/>
                </a:lnTo>
                <a:lnTo>
                  <a:pt x="723685" y="838199"/>
                </a:lnTo>
                <a:close/>
              </a:path>
              <a:path w="2551430" h="1714500">
                <a:moveTo>
                  <a:pt x="1127858" y="1663699"/>
                </a:moveTo>
                <a:lnTo>
                  <a:pt x="1086334" y="1663699"/>
                </a:lnTo>
                <a:lnTo>
                  <a:pt x="1104026" y="1638299"/>
                </a:lnTo>
                <a:lnTo>
                  <a:pt x="1126024" y="1600199"/>
                </a:lnTo>
                <a:lnTo>
                  <a:pt x="1151787" y="1562099"/>
                </a:lnTo>
                <a:lnTo>
                  <a:pt x="1180774" y="1523999"/>
                </a:lnTo>
                <a:lnTo>
                  <a:pt x="1212446" y="1485899"/>
                </a:lnTo>
                <a:lnTo>
                  <a:pt x="1246261" y="1435099"/>
                </a:lnTo>
                <a:lnTo>
                  <a:pt x="1281679" y="1384299"/>
                </a:lnTo>
                <a:lnTo>
                  <a:pt x="1318159" y="1333499"/>
                </a:lnTo>
                <a:lnTo>
                  <a:pt x="1392145" y="1231899"/>
                </a:lnTo>
                <a:lnTo>
                  <a:pt x="1428570" y="1193799"/>
                </a:lnTo>
                <a:lnTo>
                  <a:pt x="1463895" y="1142999"/>
                </a:lnTo>
                <a:lnTo>
                  <a:pt x="1497579" y="1104899"/>
                </a:lnTo>
                <a:lnTo>
                  <a:pt x="1529083" y="1079499"/>
                </a:lnTo>
                <a:lnTo>
                  <a:pt x="1557866" y="1054099"/>
                </a:lnTo>
                <a:lnTo>
                  <a:pt x="1609148" y="1015999"/>
                </a:lnTo>
                <a:lnTo>
                  <a:pt x="1677715" y="990599"/>
                </a:lnTo>
                <a:lnTo>
                  <a:pt x="1720455" y="977899"/>
                </a:lnTo>
                <a:lnTo>
                  <a:pt x="1768786" y="965199"/>
                </a:lnTo>
                <a:lnTo>
                  <a:pt x="1822677" y="952499"/>
                </a:lnTo>
                <a:lnTo>
                  <a:pt x="1882093" y="939799"/>
                </a:lnTo>
                <a:lnTo>
                  <a:pt x="1947002" y="927099"/>
                </a:lnTo>
                <a:lnTo>
                  <a:pt x="2017369" y="914399"/>
                </a:lnTo>
                <a:lnTo>
                  <a:pt x="2374253" y="914399"/>
                </a:lnTo>
                <a:lnTo>
                  <a:pt x="2329138" y="927099"/>
                </a:lnTo>
                <a:lnTo>
                  <a:pt x="2220886" y="927099"/>
                </a:lnTo>
                <a:lnTo>
                  <a:pt x="2160190" y="939799"/>
                </a:lnTo>
                <a:lnTo>
                  <a:pt x="2096741" y="939799"/>
                </a:lnTo>
                <a:lnTo>
                  <a:pt x="2031761" y="952499"/>
                </a:lnTo>
                <a:lnTo>
                  <a:pt x="1966470" y="952499"/>
                </a:lnTo>
                <a:lnTo>
                  <a:pt x="1839837" y="977899"/>
                </a:lnTo>
                <a:lnTo>
                  <a:pt x="1780938" y="990599"/>
                </a:lnTo>
                <a:lnTo>
                  <a:pt x="1726610" y="1003299"/>
                </a:lnTo>
                <a:lnTo>
                  <a:pt x="1678076" y="1015999"/>
                </a:lnTo>
                <a:lnTo>
                  <a:pt x="1636555" y="1041399"/>
                </a:lnTo>
                <a:lnTo>
                  <a:pt x="1603268" y="1054099"/>
                </a:lnTo>
                <a:lnTo>
                  <a:pt x="1577145" y="1079499"/>
                </a:lnTo>
                <a:lnTo>
                  <a:pt x="1547236" y="1104899"/>
                </a:lnTo>
                <a:lnTo>
                  <a:pt x="1514213" y="1142999"/>
                </a:lnTo>
                <a:lnTo>
                  <a:pt x="1478744" y="1181099"/>
                </a:lnTo>
                <a:lnTo>
                  <a:pt x="1441500" y="1231899"/>
                </a:lnTo>
                <a:lnTo>
                  <a:pt x="1403150" y="1282699"/>
                </a:lnTo>
                <a:lnTo>
                  <a:pt x="1325814" y="1384299"/>
                </a:lnTo>
                <a:lnTo>
                  <a:pt x="1288167" y="1435099"/>
                </a:lnTo>
                <a:lnTo>
                  <a:pt x="1252093" y="1485899"/>
                </a:lnTo>
                <a:lnTo>
                  <a:pt x="1218264" y="1536699"/>
                </a:lnTo>
                <a:lnTo>
                  <a:pt x="1187348" y="1574799"/>
                </a:lnTo>
                <a:lnTo>
                  <a:pt x="1160015" y="1612899"/>
                </a:lnTo>
                <a:lnTo>
                  <a:pt x="1136936" y="1650999"/>
                </a:lnTo>
                <a:lnTo>
                  <a:pt x="1127858" y="1663699"/>
                </a:lnTo>
                <a:close/>
              </a:path>
              <a:path w="2551430" h="1714500">
                <a:moveTo>
                  <a:pt x="0" y="1028699"/>
                </a:moveTo>
                <a:lnTo>
                  <a:pt x="0" y="990599"/>
                </a:lnTo>
                <a:lnTo>
                  <a:pt x="44979" y="977899"/>
                </a:lnTo>
                <a:lnTo>
                  <a:pt x="104479" y="965199"/>
                </a:lnTo>
                <a:lnTo>
                  <a:pt x="163892" y="965199"/>
                </a:lnTo>
                <a:lnTo>
                  <a:pt x="222139" y="952499"/>
                </a:lnTo>
                <a:lnTo>
                  <a:pt x="430798" y="952499"/>
                </a:lnTo>
                <a:lnTo>
                  <a:pt x="457266" y="965199"/>
                </a:lnTo>
                <a:lnTo>
                  <a:pt x="481087" y="977899"/>
                </a:lnTo>
                <a:lnTo>
                  <a:pt x="311234" y="977899"/>
                </a:lnTo>
                <a:lnTo>
                  <a:pt x="254170" y="990599"/>
                </a:lnTo>
                <a:lnTo>
                  <a:pt x="193528" y="990599"/>
                </a:lnTo>
                <a:lnTo>
                  <a:pt x="67117" y="1015999"/>
                </a:lnTo>
                <a:lnTo>
                  <a:pt x="4153" y="1015999"/>
                </a:lnTo>
                <a:lnTo>
                  <a:pt x="0" y="1028699"/>
                </a:lnTo>
                <a:close/>
              </a:path>
              <a:path w="2551430" h="1714500">
                <a:moveTo>
                  <a:pt x="1106216" y="1701799"/>
                </a:moveTo>
                <a:lnTo>
                  <a:pt x="1067248" y="1701799"/>
                </a:lnTo>
                <a:lnTo>
                  <a:pt x="1064067" y="1689099"/>
                </a:lnTo>
                <a:lnTo>
                  <a:pt x="1063271" y="1689099"/>
                </a:lnTo>
                <a:lnTo>
                  <a:pt x="1027800" y="1638299"/>
                </a:lnTo>
                <a:lnTo>
                  <a:pt x="991356" y="1587499"/>
                </a:lnTo>
                <a:lnTo>
                  <a:pt x="954172" y="1549399"/>
                </a:lnTo>
                <a:lnTo>
                  <a:pt x="916477" y="1498599"/>
                </a:lnTo>
                <a:lnTo>
                  <a:pt x="840483" y="1396999"/>
                </a:lnTo>
                <a:lnTo>
                  <a:pt x="802644" y="1358899"/>
                </a:lnTo>
                <a:lnTo>
                  <a:pt x="765220" y="1308099"/>
                </a:lnTo>
                <a:lnTo>
                  <a:pt x="728440" y="1269999"/>
                </a:lnTo>
                <a:lnTo>
                  <a:pt x="692537" y="1219199"/>
                </a:lnTo>
                <a:lnTo>
                  <a:pt x="657740" y="1181099"/>
                </a:lnTo>
                <a:lnTo>
                  <a:pt x="624281" y="1142999"/>
                </a:lnTo>
                <a:lnTo>
                  <a:pt x="592391" y="1117599"/>
                </a:lnTo>
                <a:lnTo>
                  <a:pt x="562300" y="1079499"/>
                </a:lnTo>
                <a:lnTo>
                  <a:pt x="534240" y="1054099"/>
                </a:lnTo>
                <a:lnTo>
                  <a:pt x="508442" y="1041399"/>
                </a:lnTo>
                <a:lnTo>
                  <a:pt x="485136" y="1015999"/>
                </a:lnTo>
                <a:lnTo>
                  <a:pt x="464555" y="1003299"/>
                </a:lnTo>
                <a:lnTo>
                  <a:pt x="446927" y="990599"/>
                </a:lnTo>
                <a:lnTo>
                  <a:pt x="409015" y="990599"/>
                </a:lnTo>
                <a:lnTo>
                  <a:pt x="363317" y="977899"/>
                </a:lnTo>
                <a:lnTo>
                  <a:pt x="481087" y="977899"/>
                </a:lnTo>
                <a:lnTo>
                  <a:pt x="508771" y="990599"/>
                </a:lnTo>
                <a:lnTo>
                  <a:pt x="539818" y="1015999"/>
                </a:lnTo>
                <a:lnTo>
                  <a:pt x="573728" y="1054099"/>
                </a:lnTo>
                <a:lnTo>
                  <a:pt x="610003" y="1092199"/>
                </a:lnTo>
                <a:lnTo>
                  <a:pt x="648141" y="1130299"/>
                </a:lnTo>
                <a:lnTo>
                  <a:pt x="687645" y="1168399"/>
                </a:lnTo>
                <a:lnTo>
                  <a:pt x="728014" y="1219199"/>
                </a:lnTo>
                <a:lnTo>
                  <a:pt x="768749" y="1269999"/>
                </a:lnTo>
                <a:lnTo>
                  <a:pt x="809350" y="1308099"/>
                </a:lnTo>
                <a:lnTo>
                  <a:pt x="849319" y="1358899"/>
                </a:lnTo>
                <a:lnTo>
                  <a:pt x="888154" y="1409699"/>
                </a:lnTo>
                <a:lnTo>
                  <a:pt x="925358" y="1460499"/>
                </a:lnTo>
                <a:lnTo>
                  <a:pt x="960430" y="1498599"/>
                </a:lnTo>
                <a:lnTo>
                  <a:pt x="992871" y="1536699"/>
                </a:lnTo>
                <a:lnTo>
                  <a:pt x="1022181" y="1574799"/>
                </a:lnTo>
                <a:lnTo>
                  <a:pt x="1047862" y="1612899"/>
                </a:lnTo>
                <a:lnTo>
                  <a:pt x="1069413" y="1638299"/>
                </a:lnTo>
                <a:lnTo>
                  <a:pt x="1086334" y="1663699"/>
                </a:lnTo>
                <a:lnTo>
                  <a:pt x="1127858" y="1663699"/>
                </a:lnTo>
                <a:lnTo>
                  <a:pt x="1118780" y="1676399"/>
                </a:lnTo>
                <a:lnTo>
                  <a:pt x="1106216" y="1701799"/>
                </a:lnTo>
                <a:close/>
              </a:path>
              <a:path w="2551430" h="1714500">
                <a:moveTo>
                  <a:pt x="1095082" y="1714499"/>
                </a:moveTo>
                <a:lnTo>
                  <a:pt x="1076791" y="1714499"/>
                </a:lnTo>
                <a:lnTo>
                  <a:pt x="1074405" y="1701799"/>
                </a:lnTo>
                <a:lnTo>
                  <a:pt x="1099854" y="1701799"/>
                </a:lnTo>
                <a:lnTo>
                  <a:pt x="1095082" y="1714499"/>
                </a:lnTo>
                <a:close/>
              </a:path>
            </a:pathLst>
          </a:custGeom>
          <a:solidFill>
            <a:srgbClr val="ECB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951748" y="2"/>
            <a:ext cx="1336675" cy="981075"/>
          </a:xfrm>
          <a:custGeom>
            <a:avLst/>
            <a:gdLst/>
            <a:ahLst/>
            <a:cxnLst/>
            <a:rect l="l" t="t" r="r" b="b"/>
            <a:pathLst>
              <a:path w="1336675" h="981075">
                <a:moveTo>
                  <a:pt x="729551" y="980990"/>
                </a:moveTo>
                <a:lnTo>
                  <a:pt x="680593" y="979587"/>
                </a:lnTo>
                <a:lnTo>
                  <a:pt x="633666" y="975603"/>
                </a:lnTo>
                <a:lnTo>
                  <a:pt x="589100" y="968908"/>
                </a:lnTo>
                <a:lnTo>
                  <a:pt x="538001" y="956302"/>
                </a:lnTo>
                <a:lnTo>
                  <a:pt x="490357" y="938594"/>
                </a:lnTo>
                <a:lnTo>
                  <a:pt x="445968" y="916268"/>
                </a:lnTo>
                <a:lnTo>
                  <a:pt x="404639" y="889805"/>
                </a:lnTo>
                <a:lnTo>
                  <a:pt x="366170" y="859689"/>
                </a:lnTo>
                <a:lnTo>
                  <a:pt x="330363" y="826403"/>
                </a:lnTo>
                <a:lnTo>
                  <a:pt x="297021" y="790429"/>
                </a:lnTo>
                <a:lnTo>
                  <a:pt x="265946" y="752252"/>
                </a:lnTo>
                <a:lnTo>
                  <a:pt x="236939" y="712353"/>
                </a:lnTo>
                <a:lnTo>
                  <a:pt x="209802" y="671216"/>
                </a:lnTo>
                <a:lnTo>
                  <a:pt x="184338" y="629324"/>
                </a:lnTo>
                <a:lnTo>
                  <a:pt x="160349" y="587159"/>
                </a:lnTo>
                <a:lnTo>
                  <a:pt x="137636" y="545205"/>
                </a:lnTo>
                <a:lnTo>
                  <a:pt x="116001" y="503944"/>
                </a:lnTo>
                <a:lnTo>
                  <a:pt x="95247" y="463860"/>
                </a:lnTo>
                <a:lnTo>
                  <a:pt x="75176" y="425435"/>
                </a:lnTo>
                <a:lnTo>
                  <a:pt x="55589" y="389153"/>
                </a:lnTo>
                <a:lnTo>
                  <a:pt x="36288" y="355497"/>
                </a:lnTo>
                <a:lnTo>
                  <a:pt x="0" y="183732"/>
                </a:lnTo>
                <a:lnTo>
                  <a:pt x="31609" y="0"/>
                </a:lnTo>
                <a:lnTo>
                  <a:pt x="1336253" y="0"/>
                </a:lnTo>
                <a:lnTo>
                  <a:pt x="1336253" y="851765"/>
                </a:lnTo>
                <a:lnTo>
                  <a:pt x="1258348" y="881711"/>
                </a:lnTo>
                <a:lnTo>
                  <a:pt x="1207203" y="898954"/>
                </a:lnTo>
                <a:lnTo>
                  <a:pt x="1154794" y="914919"/>
                </a:lnTo>
                <a:lnTo>
                  <a:pt x="1101451" y="929475"/>
                </a:lnTo>
                <a:lnTo>
                  <a:pt x="1047501" y="942493"/>
                </a:lnTo>
                <a:lnTo>
                  <a:pt x="993277" y="953842"/>
                </a:lnTo>
                <a:lnTo>
                  <a:pt x="939106" y="963392"/>
                </a:lnTo>
                <a:lnTo>
                  <a:pt x="885318" y="971012"/>
                </a:lnTo>
                <a:lnTo>
                  <a:pt x="832243" y="976572"/>
                </a:lnTo>
                <a:lnTo>
                  <a:pt x="780211" y="979941"/>
                </a:lnTo>
                <a:lnTo>
                  <a:pt x="729551" y="980990"/>
                </a:lnTo>
                <a:close/>
              </a:path>
            </a:pathLst>
          </a:custGeom>
          <a:solidFill>
            <a:srgbClr val="E7BA2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04849"/>
            <a:ext cx="4509770" cy="6737350"/>
            <a:chOff x="0" y="2104849"/>
            <a:chExt cx="4509770" cy="6737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04849"/>
              <a:ext cx="3276599" cy="60769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64099" y="7070850"/>
              <a:ext cx="1670050" cy="1771014"/>
            </a:xfrm>
            <a:custGeom>
              <a:avLst/>
              <a:gdLst/>
              <a:ahLst/>
              <a:cxnLst/>
              <a:rect l="l" t="t" r="r" b="b"/>
              <a:pathLst>
                <a:path w="1670050" h="1771015">
                  <a:moveTo>
                    <a:pt x="820910" y="1770778"/>
                  </a:moveTo>
                  <a:lnTo>
                    <a:pt x="780242" y="1770283"/>
                  </a:lnTo>
                  <a:lnTo>
                    <a:pt x="721808" y="1760345"/>
                  </a:lnTo>
                  <a:lnTo>
                    <a:pt x="664286" y="1740055"/>
                  </a:lnTo>
                  <a:lnTo>
                    <a:pt x="593903" y="1708023"/>
                  </a:lnTo>
                  <a:lnTo>
                    <a:pt x="555140" y="1687801"/>
                  </a:lnTo>
                  <a:lnTo>
                    <a:pt x="514665" y="1664881"/>
                  </a:lnTo>
                  <a:lnTo>
                    <a:pt x="472978" y="1639342"/>
                  </a:lnTo>
                  <a:lnTo>
                    <a:pt x="430579" y="1611262"/>
                  </a:lnTo>
                  <a:lnTo>
                    <a:pt x="387971" y="1580722"/>
                  </a:lnTo>
                  <a:lnTo>
                    <a:pt x="345654" y="1547799"/>
                  </a:lnTo>
                  <a:lnTo>
                    <a:pt x="304128" y="1512572"/>
                  </a:lnTo>
                  <a:lnTo>
                    <a:pt x="263894" y="1475122"/>
                  </a:lnTo>
                  <a:lnTo>
                    <a:pt x="225454" y="1435527"/>
                  </a:lnTo>
                  <a:lnTo>
                    <a:pt x="189308" y="1393865"/>
                  </a:lnTo>
                  <a:lnTo>
                    <a:pt x="155956" y="1350217"/>
                  </a:lnTo>
                  <a:lnTo>
                    <a:pt x="125901" y="1304660"/>
                  </a:lnTo>
                  <a:lnTo>
                    <a:pt x="99642" y="1257275"/>
                  </a:lnTo>
                  <a:lnTo>
                    <a:pt x="77681" y="1208139"/>
                  </a:lnTo>
                  <a:lnTo>
                    <a:pt x="60518" y="1157333"/>
                  </a:lnTo>
                  <a:lnTo>
                    <a:pt x="48655" y="1104935"/>
                  </a:lnTo>
                  <a:lnTo>
                    <a:pt x="42020" y="1061141"/>
                  </a:lnTo>
                  <a:lnTo>
                    <a:pt x="35999" y="1013075"/>
                  </a:lnTo>
                  <a:lnTo>
                    <a:pt x="30563" y="961352"/>
                  </a:lnTo>
                  <a:lnTo>
                    <a:pt x="25684" y="906590"/>
                  </a:lnTo>
                  <a:lnTo>
                    <a:pt x="21333" y="849404"/>
                  </a:lnTo>
                  <a:lnTo>
                    <a:pt x="17482" y="790413"/>
                  </a:lnTo>
                  <a:lnTo>
                    <a:pt x="14102" y="730232"/>
                  </a:lnTo>
                  <a:lnTo>
                    <a:pt x="11166" y="669479"/>
                  </a:lnTo>
                  <a:lnTo>
                    <a:pt x="8644" y="608769"/>
                  </a:lnTo>
                  <a:lnTo>
                    <a:pt x="6509" y="548720"/>
                  </a:lnTo>
                  <a:lnTo>
                    <a:pt x="4732" y="489948"/>
                  </a:lnTo>
                  <a:lnTo>
                    <a:pt x="3284" y="433071"/>
                  </a:lnTo>
                  <a:lnTo>
                    <a:pt x="2138" y="378703"/>
                  </a:lnTo>
                  <a:lnTo>
                    <a:pt x="1265" y="327464"/>
                  </a:lnTo>
                  <a:lnTo>
                    <a:pt x="637" y="279968"/>
                  </a:lnTo>
                  <a:lnTo>
                    <a:pt x="0" y="198674"/>
                  </a:lnTo>
                  <a:lnTo>
                    <a:pt x="0" y="139757"/>
                  </a:lnTo>
                  <a:lnTo>
                    <a:pt x="7168" y="104914"/>
                  </a:lnTo>
                  <a:lnTo>
                    <a:pt x="26644" y="76442"/>
                  </a:lnTo>
                  <a:lnTo>
                    <a:pt x="55388" y="57234"/>
                  </a:lnTo>
                  <a:lnTo>
                    <a:pt x="90359" y="50189"/>
                  </a:lnTo>
                  <a:lnTo>
                    <a:pt x="98854" y="50189"/>
                  </a:lnTo>
                  <a:lnTo>
                    <a:pt x="141398" y="60026"/>
                  </a:lnTo>
                  <a:lnTo>
                    <a:pt x="184350" y="75097"/>
                  </a:lnTo>
                  <a:lnTo>
                    <a:pt x="230434" y="94201"/>
                  </a:lnTo>
                  <a:lnTo>
                    <a:pt x="277741" y="115363"/>
                  </a:lnTo>
                  <a:lnTo>
                    <a:pt x="324361" y="136611"/>
                  </a:lnTo>
                  <a:lnTo>
                    <a:pt x="368386" y="155972"/>
                  </a:lnTo>
                  <a:lnTo>
                    <a:pt x="371475" y="156744"/>
                  </a:lnTo>
                  <a:lnTo>
                    <a:pt x="375337" y="157516"/>
                  </a:lnTo>
                  <a:lnTo>
                    <a:pt x="378426" y="159833"/>
                  </a:lnTo>
                  <a:lnTo>
                    <a:pt x="399717" y="174579"/>
                  </a:lnTo>
                  <a:lnTo>
                    <a:pt x="465337" y="216914"/>
                  </a:lnTo>
                  <a:lnTo>
                    <a:pt x="506590" y="244114"/>
                  </a:lnTo>
                  <a:lnTo>
                    <a:pt x="551420" y="275075"/>
                  </a:lnTo>
                  <a:lnTo>
                    <a:pt x="598290" y="309604"/>
                  </a:lnTo>
                  <a:lnTo>
                    <a:pt x="645659" y="347505"/>
                  </a:lnTo>
                  <a:lnTo>
                    <a:pt x="691991" y="388585"/>
                  </a:lnTo>
                  <a:lnTo>
                    <a:pt x="735746" y="432648"/>
                  </a:lnTo>
                  <a:lnTo>
                    <a:pt x="775387" y="479500"/>
                  </a:lnTo>
                  <a:lnTo>
                    <a:pt x="805024" y="522016"/>
                  </a:lnTo>
                  <a:lnTo>
                    <a:pt x="830027" y="567138"/>
                  </a:lnTo>
                  <a:lnTo>
                    <a:pt x="850106" y="614577"/>
                  </a:lnTo>
                  <a:lnTo>
                    <a:pt x="864973" y="664042"/>
                  </a:lnTo>
                  <a:lnTo>
                    <a:pt x="879007" y="655138"/>
                  </a:lnTo>
                  <a:lnTo>
                    <a:pt x="894996" y="626400"/>
                  </a:lnTo>
                  <a:lnTo>
                    <a:pt x="915474" y="574787"/>
                  </a:lnTo>
                  <a:lnTo>
                    <a:pt x="942975" y="497259"/>
                  </a:lnTo>
                  <a:lnTo>
                    <a:pt x="959071" y="451089"/>
                  </a:lnTo>
                  <a:lnTo>
                    <a:pt x="973972" y="409575"/>
                  </a:lnTo>
                  <a:lnTo>
                    <a:pt x="989030" y="371581"/>
                  </a:lnTo>
                  <a:lnTo>
                    <a:pt x="1005599" y="335974"/>
                  </a:lnTo>
                  <a:lnTo>
                    <a:pt x="1025032" y="301618"/>
                  </a:lnTo>
                  <a:lnTo>
                    <a:pt x="1048681" y="267377"/>
                  </a:lnTo>
                  <a:lnTo>
                    <a:pt x="1077900" y="232117"/>
                  </a:lnTo>
                  <a:lnTo>
                    <a:pt x="1114042" y="194703"/>
                  </a:lnTo>
                  <a:lnTo>
                    <a:pt x="1158460" y="153999"/>
                  </a:lnTo>
                  <a:lnTo>
                    <a:pt x="1212507" y="108872"/>
                  </a:lnTo>
                  <a:lnTo>
                    <a:pt x="1254290" y="78690"/>
                  </a:lnTo>
                  <a:lnTo>
                    <a:pt x="1298626" y="53115"/>
                  </a:lnTo>
                  <a:lnTo>
                    <a:pt x="1345137" y="32308"/>
                  </a:lnTo>
                  <a:lnTo>
                    <a:pt x="1393445" y="16431"/>
                  </a:lnTo>
                  <a:lnTo>
                    <a:pt x="1443172" y="5645"/>
                  </a:lnTo>
                  <a:lnTo>
                    <a:pt x="1493938" y="114"/>
                  </a:lnTo>
                  <a:lnTo>
                    <a:pt x="1545367" y="0"/>
                  </a:lnTo>
                  <a:lnTo>
                    <a:pt x="1575993" y="8746"/>
                  </a:lnTo>
                  <a:lnTo>
                    <a:pt x="1619001" y="82414"/>
                  </a:lnTo>
                  <a:lnTo>
                    <a:pt x="1635726" y="156744"/>
                  </a:lnTo>
                  <a:lnTo>
                    <a:pt x="1647094" y="228726"/>
                  </a:lnTo>
                  <a:lnTo>
                    <a:pt x="1652103" y="269640"/>
                  </a:lnTo>
                  <a:lnTo>
                    <a:pt x="1656590" y="313465"/>
                  </a:lnTo>
                  <a:lnTo>
                    <a:pt x="1660502" y="359924"/>
                  </a:lnTo>
                  <a:lnTo>
                    <a:pt x="1663786" y="408737"/>
                  </a:lnTo>
                  <a:lnTo>
                    <a:pt x="1666390" y="459627"/>
                  </a:lnTo>
                  <a:lnTo>
                    <a:pt x="1668259" y="512316"/>
                  </a:lnTo>
                  <a:lnTo>
                    <a:pt x="1669340" y="566525"/>
                  </a:lnTo>
                  <a:lnTo>
                    <a:pt x="1669582" y="621975"/>
                  </a:lnTo>
                  <a:lnTo>
                    <a:pt x="1668929" y="678390"/>
                  </a:lnTo>
                  <a:lnTo>
                    <a:pt x="1667330" y="735489"/>
                  </a:lnTo>
                  <a:lnTo>
                    <a:pt x="1664730" y="792996"/>
                  </a:lnTo>
                  <a:lnTo>
                    <a:pt x="1661077" y="850632"/>
                  </a:lnTo>
                  <a:lnTo>
                    <a:pt x="1656318" y="908118"/>
                  </a:lnTo>
                  <a:lnTo>
                    <a:pt x="1650399" y="965177"/>
                  </a:lnTo>
                  <a:lnTo>
                    <a:pt x="1640797" y="1033458"/>
                  </a:lnTo>
                  <a:lnTo>
                    <a:pt x="1628239" y="1096172"/>
                  </a:lnTo>
                  <a:lnTo>
                    <a:pt x="1613002" y="1153704"/>
                  </a:lnTo>
                  <a:lnTo>
                    <a:pt x="1595363" y="1206438"/>
                  </a:lnTo>
                  <a:lnTo>
                    <a:pt x="1575601" y="1254759"/>
                  </a:lnTo>
                  <a:lnTo>
                    <a:pt x="1553992" y="1299052"/>
                  </a:lnTo>
                  <a:lnTo>
                    <a:pt x="1530814" y="1339700"/>
                  </a:lnTo>
                  <a:lnTo>
                    <a:pt x="1506343" y="1377087"/>
                  </a:lnTo>
                  <a:lnTo>
                    <a:pt x="1480858" y="1411599"/>
                  </a:lnTo>
                  <a:lnTo>
                    <a:pt x="1454636" y="1443620"/>
                  </a:lnTo>
                  <a:lnTo>
                    <a:pt x="1427954" y="1473533"/>
                  </a:lnTo>
                  <a:lnTo>
                    <a:pt x="1401089" y="1501724"/>
                  </a:lnTo>
                  <a:lnTo>
                    <a:pt x="1322173" y="1579803"/>
                  </a:lnTo>
                  <a:lnTo>
                    <a:pt x="1289881" y="1608140"/>
                  </a:lnTo>
                  <a:lnTo>
                    <a:pt x="1252092" y="1634921"/>
                  </a:lnTo>
                  <a:lnTo>
                    <a:pt x="1209754" y="1659933"/>
                  </a:lnTo>
                  <a:lnTo>
                    <a:pt x="1163813" y="1682963"/>
                  </a:lnTo>
                  <a:lnTo>
                    <a:pt x="1115217" y="1703797"/>
                  </a:lnTo>
                  <a:lnTo>
                    <a:pt x="1064913" y="1722223"/>
                  </a:lnTo>
                  <a:lnTo>
                    <a:pt x="1013847" y="1738029"/>
                  </a:lnTo>
                  <a:lnTo>
                    <a:pt x="962967" y="1751000"/>
                  </a:lnTo>
                  <a:lnTo>
                    <a:pt x="913219" y="1760924"/>
                  </a:lnTo>
                  <a:lnTo>
                    <a:pt x="865551" y="1767588"/>
                  </a:lnTo>
                  <a:lnTo>
                    <a:pt x="820910" y="1770778"/>
                  </a:lnTo>
                  <a:close/>
                </a:path>
              </a:pathLst>
            </a:custGeom>
            <a:solidFill>
              <a:srgbClr val="ECB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38709" y="6881514"/>
              <a:ext cx="770890" cy="821055"/>
            </a:xfrm>
            <a:custGeom>
              <a:avLst/>
              <a:gdLst/>
              <a:ahLst/>
              <a:cxnLst/>
              <a:rect l="l" t="t" r="r" b="b"/>
              <a:pathLst>
                <a:path w="770889" h="821054">
                  <a:moveTo>
                    <a:pt x="256872" y="299855"/>
                  </a:moveTo>
                  <a:lnTo>
                    <a:pt x="166488" y="281062"/>
                  </a:lnTo>
                  <a:lnTo>
                    <a:pt x="123476" y="265154"/>
                  </a:lnTo>
                  <a:lnTo>
                    <a:pt x="72273" y="220990"/>
                  </a:lnTo>
                  <a:lnTo>
                    <a:pt x="57891" y="138625"/>
                  </a:lnTo>
                  <a:lnTo>
                    <a:pt x="60906" y="74963"/>
                  </a:lnTo>
                  <a:lnTo>
                    <a:pt x="67270" y="63250"/>
                  </a:lnTo>
                  <a:lnTo>
                    <a:pt x="91387" y="37481"/>
                  </a:lnTo>
                  <a:lnTo>
                    <a:pt x="140795" y="11713"/>
                  </a:lnTo>
                  <a:lnTo>
                    <a:pt x="223030" y="0"/>
                  </a:lnTo>
                  <a:lnTo>
                    <a:pt x="254207" y="6620"/>
                  </a:lnTo>
                  <a:lnTo>
                    <a:pt x="300864" y="52128"/>
                  </a:lnTo>
                  <a:lnTo>
                    <a:pt x="325621" y="124089"/>
                  </a:lnTo>
                  <a:lnTo>
                    <a:pt x="329424" y="163776"/>
                  </a:lnTo>
                  <a:lnTo>
                    <a:pt x="327317" y="202620"/>
                  </a:lnTo>
                  <a:lnTo>
                    <a:pt x="319153" y="238135"/>
                  </a:lnTo>
                  <a:lnTo>
                    <a:pt x="304788" y="267836"/>
                  </a:lnTo>
                  <a:lnTo>
                    <a:pt x="284076" y="289238"/>
                  </a:lnTo>
                  <a:lnTo>
                    <a:pt x="256872" y="299855"/>
                  </a:lnTo>
                  <a:close/>
                </a:path>
                <a:path w="770889" h="821054">
                  <a:moveTo>
                    <a:pt x="609218" y="708363"/>
                  </a:moveTo>
                  <a:lnTo>
                    <a:pt x="553111" y="695180"/>
                  </a:lnTo>
                  <a:lnTo>
                    <a:pt x="505301" y="616463"/>
                  </a:lnTo>
                  <a:lnTo>
                    <a:pt x="487659" y="574154"/>
                  </a:lnTo>
                  <a:lnTo>
                    <a:pt x="480478" y="538553"/>
                  </a:lnTo>
                  <a:lnTo>
                    <a:pt x="485164" y="506433"/>
                  </a:lnTo>
                  <a:lnTo>
                    <a:pt x="503124" y="474569"/>
                  </a:lnTo>
                  <a:lnTo>
                    <a:pt x="535763" y="439734"/>
                  </a:lnTo>
                  <a:lnTo>
                    <a:pt x="584488" y="398702"/>
                  </a:lnTo>
                  <a:lnTo>
                    <a:pt x="597445" y="395374"/>
                  </a:lnTo>
                  <a:lnTo>
                    <a:pt x="632826" y="395468"/>
                  </a:lnTo>
                  <a:lnTo>
                    <a:pt x="685401" y="414095"/>
                  </a:lnTo>
                  <a:lnTo>
                    <a:pt x="749935" y="466368"/>
                  </a:lnTo>
                  <a:lnTo>
                    <a:pt x="766279" y="493711"/>
                  </a:lnTo>
                  <a:lnTo>
                    <a:pt x="770613" y="525122"/>
                  </a:lnTo>
                  <a:lnTo>
                    <a:pt x="764656" y="558809"/>
                  </a:lnTo>
                  <a:lnTo>
                    <a:pt x="728760" y="625841"/>
                  </a:lnTo>
                  <a:lnTo>
                    <a:pt x="702261" y="655603"/>
                  </a:lnTo>
                  <a:lnTo>
                    <a:pt x="672357" y="680472"/>
                  </a:lnTo>
                  <a:lnTo>
                    <a:pt x="609218" y="708363"/>
                  </a:lnTo>
                  <a:close/>
                </a:path>
                <a:path w="770889" h="821054">
                  <a:moveTo>
                    <a:pt x="70921" y="820784"/>
                  </a:moveTo>
                  <a:lnTo>
                    <a:pt x="45439" y="813041"/>
                  </a:lnTo>
                  <a:lnTo>
                    <a:pt x="27019" y="790107"/>
                  </a:lnTo>
                  <a:lnTo>
                    <a:pt x="9098" y="740234"/>
                  </a:lnTo>
                  <a:lnTo>
                    <a:pt x="0" y="690303"/>
                  </a:lnTo>
                  <a:lnTo>
                    <a:pt x="83" y="642287"/>
                  </a:lnTo>
                  <a:lnTo>
                    <a:pt x="9709" y="598158"/>
                  </a:lnTo>
                  <a:lnTo>
                    <a:pt x="29237" y="559890"/>
                  </a:lnTo>
                  <a:lnTo>
                    <a:pt x="59029" y="529455"/>
                  </a:lnTo>
                  <a:lnTo>
                    <a:pt x="99443" y="508826"/>
                  </a:lnTo>
                  <a:lnTo>
                    <a:pt x="148320" y="495956"/>
                  </a:lnTo>
                  <a:lnTo>
                    <a:pt x="175350" y="498689"/>
                  </a:lnTo>
                  <a:lnTo>
                    <a:pt x="192492" y="515752"/>
                  </a:lnTo>
                  <a:lnTo>
                    <a:pt x="211708" y="545870"/>
                  </a:lnTo>
                  <a:lnTo>
                    <a:pt x="244957" y="587770"/>
                  </a:lnTo>
                  <a:lnTo>
                    <a:pt x="257673" y="612863"/>
                  </a:lnTo>
                  <a:lnTo>
                    <a:pt x="257099" y="643542"/>
                  </a:lnTo>
                  <a:lnTo>
                    <a:pt x="245496" y="677499"/>
                  </a:lnTo>
                  <a:lnTo>
                    <a:pt x="225126" y="712425"/>
                  </a:lnTo>
                  <a:lnTo>
                    <a:pt x="198251" y="746011"/>
                  </a:lnTo>
                  <a:lnTo>
                    <a:pt x="167131" y="775949"/>
                  </a:lnTo>
                  <a:lnTo>
                    <a:pt x="134029" y="799929"/>
                  </a:lnTo>
                  <a:lnTo>
                    <a:pt x="101205" y="815644"/>
                  </a:lnTo>
                  <a:lnTo>
                    <a:pt x="70921" y="820784"/>
                  </a:lnTo>
                  <a:close/>
                </a:path>
              </a:pathLst>
            </a:custGeom>
            <a:solidFill>
              <a:srgbClr val="EC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01032" y="232015"/>
            <a:ext cx="4325620" cy="235585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 marR="5080">
              <a:lnSpc>
                <a:spcPts val="8750"/>
              </a:lnSpc>
              <a:spcBef>
                <a:spcPts val="1045"/>
              </a:spcBef>
            </a:pPr>
            <a:r>
              <a:rPr spc="980" dirty="0"/>
              <a:t>C</a:t>
            </a:r>
            <a:r>
              <a:rPr spc="-120" dirty="0"/>
              <a:t>E</a:t>
            </a:r>
            <a:r>
              <a:rPr spc="2215" dirty="0"/>
              <a:t>M</a:t>
            </a:r>
            <a:r>
              <a:rPr spc="720" dirty="0"/>
              <a:t>A</a:t>
            </a:r>
            <a:r>
              <a:rPr spc="320" dirty="0"/>
              <a:t>R</a:t>
            </a:r>
            <a:r>
              <a:rPr spc="720" dirty="0"/>
              <a:t>A</a:t>
            </a:r>
            <a:r>
              <a:rPr spc="1019" dirty="0"/>
              <a:t>N  </a:t>
            </a:r>
            <a:r>
              <a:rPr spc="-130" dirty="0"/>
              <a:t>KIMIA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5869" y="3795578"/>
            <a:ext cx="66675" cy="66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5869" y="4167053"/>
            <a:ext cx="66675" cy="66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5869" y="4538528"/>
            <a:ext cx="66675" cy="666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5869" y="5281478"/>
            <a:ext cx="66675" cy="6667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5927311" y="4176279"/>
            <a:ext cx="1333500" cy="1303655"/>
          </a:xfrm>
          <a:custGeom>
            <a:avLst/>
            <a:gdLst/>
            <a:ahLst/>
            <a:cxnLst/>
            <a:rect l="l" t="t" r="r" b="b"/>
            <a:pathLst>
              <a:path w="1333500" h="1303654">
                <a:moveTo>
                  <a:pt x="628892" y="1303642"/>
                </a:moveTo>
                <a:lnTo>
                  <a:pt x="524924" y="1281117"/>
                </a:lnTo>
                <a:lnTo>
                  <a:pt x="540410" y="1218108"/>
                </a:lnTo>
                <a:lnTo>
                  <a:pt x="577614" y="1063819"/>
                </a:lnTo>
                <a:lnTo>
                  <a:pt x="622658" y="870358"/>
                </a:lnTo>
                <a:lnTo>
                  <a:pt x="661664" y="689832"/>
                </a:lnTo>
                <a:lnTo>
                  <a:pt x="603637" y="711605"/>
                </a:lnTo>
                <a:lnTo>
                  <a:pt x="545695" y="733801"/>
                </a:lnTo>
                <a:lnTo>
                  <a:pt x="488634" y="756098"/>
                </a:lnTo>
                <a:lnTo>
                  <a:pt x="433251" y="778175"/>
                </a:lnTo>
                <a:lnTo>
                  <a:pt x="380344" y="799712"/>
                </a:lnTo>
                <a:lnTo>
                  <a:pt x="330707" y="820387"/>
                </a:lnTo>
                <a:lnTo>
                  <a:pt x="285140" y="839880"/>
                </a:lnTo>
                <a:lnTo>
                  <a:pt x="244437" y="857869"/>
                </a:lnTo>
                <a:lnTo>
                  <a:pt x="209396" y="874034"/>
                </a:lnTo>
                <a:lnTo>
                  <a:pt x="113679" y="921014"/>
                </a:lnTo>
                <a:lnTo>
                  <a:pt x="71760" y="939720"/>
                </a:lnTo>
                <a:lnTo>
                  <a:pt x="50182" y="948079"/>
                </a:lnTo>
                <a:lnTo>
                  <a:pt x="44073" y="949997"/>
                </a:lnTo>
                <a:lnTo>
                  <a:pt x="0" y="858207"/>
                </a:lnTo>
                <a:lnTo>
                  <a:pt x="74170" y="828748"/>
                </a:lnTo>
                <a:lnTo>
                  <a:pt x="250949" y="757689"/>
                </a:lnTo>
                <a:lnTo>
                  <a:pt x="461736" y="671002"/>
                </a:lnTo>
                <a:lnTo>
                  <a:pt x="637932" y="594663"/>
                </a:lnTo>
                <a:lnTo>
                  <a:pt x="588557" y="561467"/>
                </a:lnTo>
                <a:lnTo>
                  <a:pt x="539167" y="528709"/>
                </a:lnTo>
                <a:lnTo>
                  <a:pt x="490395" y="496797"/>
                </a:lnTo>
                <a:lnTo>
                  <a:pt x="442871" y="466135"/>
                </a:lnTo>
                <a:lnTo>
                  <a:pt x="397224" y="437128"/>
                </a:lnTo>
                <a:lnTo>
                  <a:pt x="354087" y="410182"/>
                </a:lnTo>
                <a:lnTo>
                  <a:pt x="314088" y="385703"/>
                </a:lnTo>
                <a:lnTo>
                  <a:pt x="277860" y="364096"/>
                </a:lnTo>
                <a:lnTo>
                  <a:pt x="219236" y="331119"/>
                </a:lnTo>
                <a:lnTo>
                  <a:pt x="152508" y="294920"/>
                </a:lnTo>
                <a:lnTo>
                  <a:pt x="112584" y="271287"/>
                </a:lnTo>
                <a:lnTo>
                  <a:pt x="93214" y="258423"/>
                </a:lnTo>
                <a:lnTo>
                  <a:pt x="88146" y="254534"/>
                </a:lnTo>
                <a:lnTo>
                  <a:pt x="146345" y="171191"/>
                </a:lnTo>
                <a:lnTo>
                  <a:pt x="205030" y="209386"/>
                </a:lnTo>
                <a:lnTo>
                  <a:pt x="348419" y="301907"/>
                </a:lnTo>
                <a:lnTo>
                  <a:pt x="527511" y="415650"/>
                </a:lnTo>
                <a:lnTo>
                  <a:pt x="693306" y="517514"/>
                </a:lnTo>
                <a:lnTo>
                  <a:pt x="703795" y="466979"/>
                </a:lnTo>
                <a:lnTo>
                  <a:pt x="714462" y="419113"/>
                </a:lnTo>
                <a:lnTo>
                  <a:pt x="725346" y="373139"/>
                </a:lnTo>
                <a:lnTo>
                  <a:pt x="736487" y="328277"/>
                </a:lnTo>
                <a:lnTo>
                  <a:pt x="747924" y="283751"/>
                </a:lnTo>
                <a:lnTo>
                  <a:pt x="795173" y="103817"/>
                </a:lnTo>
                <a:lnTo>
                  <a:pt x="810129" y="44135"/>
                </a:lnTo>
                <a:lnTo>
                  <a:pt x="818093" y="10532"/>
                </a:lnTo>
                <a:lnTo>
                  <a:pt x="820441" y="0"/>
                </a:lnTo>
                <a:lnTo>
                  <a:pt x="964527" y="30972"/>
                </a:lnTo>
                <a:lnTo>
                  <a:pt x="950092" y="75978"/>
                </a:lnTo>
                <a:lnTo>
                  <a:pt x="913461" y="191252"/>
                </a:lnTo>
                <a:lnTo>
                  <a:pt x="864647" y="347177"/>
                </a:lnTo>
                <a:lnTo>
                  <a:pt x="813660" y="514136"/>
                </a:lnTo>
                <a:lnTo>
                  <a:pt x="858636" y="495354"/>
                </a:lnTo>
                <a:lnTo>
                  <a:pt x="902435" y="477637"/>
                </a:lnTo>
                <a:lnTo>
                  <a:pt x="945668" y="460639"/>
                </a:lnTo>
                <a:lnTo>
                  <a:pt x="988949" y="444016"/>
                </a:lnTo>
                <a:lnTo>
                  <a:pt x="1032889" y="427424"/>
                </a:lnTo>
                <a:lnTo>
                  <a:pt x="1078100" y="410520"/>
                </a:lnTo>
                <a:lnTo>
                  <a:pt x="1167977" y="376072"/>
                </a:lnTo>
                <a:lnTo>
                  <a:pt x="1227978" y="352447"/>
                </a:lnTo>
                <a:lnTo>
                  <a:pt x="1261492" y="338853"/>
                </a:lnTo>
                <a:lnTo>
                  <a:pt x="1271910" y="334498"/>
                </a:lnTo>
                <a:lnTo>
                  <a:pt x="1333499" y="461765"/>
                </a:lnTo>
                <a:lnTo>
                  <a:pt x="1290909" y="475597"/>
                </a:lnTo>
                <a:lnTo>
                  <a:pt x="1180938" y="511602"/>
                </a:lnTo>
                <a:lnTo>
                  <a:pt x="1030284" y="561544"/>
                </a:lnTo>
                <a:lnTo>
                  <a:pt x="865644" y="617188"/>
                </a:lnTo>
                <a:lnTo>
                  <a:pt x="914866" y="647149"/>
                </a:lnTo>
                <a:lnTo>
                  <a:pt x="961450" y="676484"/>
                </a:lnTo>
                <a:lnTo>
                  <a:pt x="1006340" y="705599"/>
                </a:lnTo>
                <a:lnTo>
                  <a:pt x="1050476" y="734903"/>
                </a:lnTo>
                <a:lnTo>
                  <a:pt x="1094800" y="764801"/>
                </a:lnTo>
                <a:lnTo>
                  <a:pt x="1140255" y="795700"/>
                </a:lnTo>
                <a:lnTo>
                  <a:pt x="1220456" y="848960"/>
                </a:lnTo>
                <a:lnTo>
                  <a:pt x="1274594" y="884322"/>
                </a:lnTo>
                <a:lnTo>
                  <a:pt x="1305212" y="903953"/>
                </a:lnTo>
                <a:lnTo>
                  <a:pt x="1314853" y="910015"/>
                </a:lnTo>
                <a:lnTo>
                  <a:pt x="1234617" y="1025456"/>
                </a:lnTo>
                <a:lnTo>
                  <a:pt x="1194614" y="995663"/>
                </a:lnTo>
                <a:lnTo>
                  <a:pt x="1092156" y="919729"/>
                </a:lnTo>
                <a:lnTo>
                  <a:pt x="953570" y="817820"/>
                </a:lnTo>
                <a:lnTo>
                  <a:pt x="805185" y="710104"/>
                </a:lnTo>
                <a:lnTo>
                  <a:pt x="766197" y="682511"/>
                </a:lnTo>
                <a:lnTo>
                  <a:pt x="751090" y="739126"/>
                </a:lnTo>
                <a:lnTo>
                  <a:pt x="736403" y="795930"/>
                </a:lnTo>
                <a:lnTo>
                  <a:pt x="722320" y="852132"/>
                </a:lnTo>
                <a:lnTo>
                  <a:pt x="709024" y="906943"/>
                </a:lnTo>
                <a:lnTo>
                  <a:pt x="696697" y="959570"/>
                </a:lnTo>
                <a:lnTo>
                  <a:pt x="685522" y="1009225"/>
                </a:lnTo>
                <a:lnTo>
                  <a:pt x="675684" y="1055115"/>
                </a:lnTo>
                <a:lnTo>
                  <a:pt x="667364" y="1096451"/>
                </a:lnTo>
                <a:lnTo>
                  <a:pt x="656014" y="1162296"/>
                </a:lnTo>
                <a:lnTo>
                  <a:pt x="645101" y="1233083"/>
                </a:lnTo>
                <a:lnTo>
                  <a:pt x="636520" y="1276260"/>
                </a:lnTo>
                <a:lnTo>
                  <a:pt x="630905" y="1297790"/>
                </a:lnTo>
                <a:lnTo>
                  <a:pt x="628892" y="1303642"/>
                </a:lnTo>
                <a:close/>
              </a:path>
            </a:pathLst>
          </a:custGeom>
          <a:solidFill>
            <a:srgbClr val="E7B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78110" y="0"/>
            <a:ext cx="3987800" cy="1225550"/>
          </a:xfrm>
          <a:custGeom>
            <a:avLst/>
            <a:gdLst/>
            <a:ahLst/>
            <a:cxnLst/>
            <a:rect l="l" t="t" r="r" b="b"/>
            <a:pathLst>
              <a:path w="3987800" h="1225550">
                <a:moveTo>
                  <a:pt x="2497746" y="1216169"/>
                </a:moveTo>
                <a:lnTo>
                  <a:pt x="2453114" y="1174855"/>
                </a:lnTo>
                <a:lnTo>
                  <a:pt x="2484662" y="1172267"/>
                </a:lnTo>
                <a:lnTo>
                  <a:pt x="2924988" y="1133772"/>
                </a:lnTo>
                <a:lnTo>
                  <a:pt x="3022610" y="1124283"/>
                </a:lnTo>
                <a:lnTo>
                  <a:pt x="3084406" y="1111088"/>
                </a:lnTo>
                <a:lnTo>
                  <a:pt x="3124162" y="1098986"/>
                </a:lnTo>
                <a:lnTo>
                  <a:pt x="3168817" y="1083756"/>
                </a:lnTo>
                <a:lnTo>
                  <a:pt x="3217618" y="1065806"/>
                </a:lnTo>
                <a:lnTo>
                  <a:pt x="3269812" y="1045543"/>
                </a:lnTo>
                <a:lnTo>
                  <a:pt x="3324644" y="1023372"/>
                </a:lnTo>
                <a:lnTo>
                  <a:pt x="3381361" y="999703"/>
                </a:lnTo>
                <a:lnTo>
                  <a:pt x="3439210" y="974940"/>
                </a:lnTo>
                <a:lnTo>
                  <a:pt x="3497437" y="949492"/>
                </a:lnTo>
                <a:lnTo>
                  <a:pt x="3555287" y="923765"/>
                </a:lnTo>
                <a:lnTo>
                  <a:pt x="3612007" y="898166"/>
                </a:lnTo>
                <a:lnTo>
                  <a:pt x="3666844" y="873102"/>
                </a:lnTo>
                <a:lnTo>
                  <a:pt x="3719044" y="848981"/>
                </a:lnTo>
                <a:lnTo>
                  <a:pt x="3767853" y="826208"/>
                </a:lnTo>
                <a:lnTo>
                  <a:pt x="3812517" y="805191"/>
                </a:lnTo>
                <a:lnTo>
                  <a:pt x="3852283" y="786337"/>
                </a:lnTo>
                <a:lnTo>
                  <a:pt x="3914106" y="756746"/>
                </a:lnTo>
                <a:lnTo>
                  <a:pt x="3934655" y="746822"/>
                </a:lnTo>
                <a:lnTo>
                  <a:pt x="3758647" y="0"/>
                </a:lnTo>
                <a:lnTo>
                  <a:pt x="3804430" y="0"/>
                </a:lnTo>
                <a:lnTo>
                  <a:pt x="3982064" y="753732"/>
                </a:lnTo>
                <a:lnTo>
                  <a:pt x="3987511" y="771099"/>
                </a:lnTo>
                <a:lnTo>
                  <a:pt x="3971023" y="778946"/>
                </a:lnTo>
                <a:lnTo>
                  <a:pt x="3914099" y="806652"/>
                </a:lnTo>
                <a:lnTo>
                  <a:pt x="3878577" y="823720"/>
                </a:lnTo>
                <a:lnTo>
                  <a:pt x="3836331" y="843858"/>
                </a:lnTo>
                <a:lnTo>
                  <a:pt x="3788290" y="866558"/>
                </a:lnTo>
                <a:lnTo>
                  <a:pt x="3735382" y="891311"/>
                </a:lnTo>
                <a:lnTo>
                  <a:pt x="3678536" y="917610"/>
                </a:lnTo>
                <a:lnTo>
                  <a:pt x="3618683" y="944947"/>
                </a:lnTo>
                <a:lnTo>
                  <a:pt x="3555215" y="973492"/>
                </a:lnTo>
                <a:lnTo>
                  <a:pt x="3493668" y="1000701"/>
                </a:lnTo>
                <a:lnTo>
                  <a:pt x="3430364" y="1028103"/>
                </a:lnTo>
                <a:lnTo>
                  <a:pt x="3367769" y="1054510"/>
                </a:lnTo>
                <a:lnTo>
                  <a:pt x="3306811" y="1079415"/>
                </a:lnTo>
                <a:lnTo>
                  <a:pt x="3248420" y="1102309"/>
                </a:lnTo>
                <a:lnTo>
                  <a:pt x="3193524" y="1122685"/>
                </a:lnTo>
                <a:lnTo>
                  <a:pt x="3143053" y="1140035"/>
                </a:lnTo>
                <a:lnTo>
                  <a:pt x="3097936" y="1153850"/>
                </a:lnTo>
                <a:lnTo>
                  <a:pt x="3059102" y="1163623"/>
                </a:lnTo>
                <a:lnTo>
                  <a:pt x="2977798" y="1173902"/>
                </a:lnTo>
                <a:lnTo>
                  <a:pt x="2858097" y="1185133"/>
                </a:lnTo>
                <a:lnTo>
                  <a:pt x="2497746" y="1216169"/>
                </a:lnTo>
                <a:close/>
              </a:path>
              <a:path w="3987800" h="1225550">
                <a:moveTo>
                  <a:pt x="1350055" y="1021173"/>
                </a:moveTo>
                <a:lnTo>
                  <a:pt x="1278075" y="954546"/>
                </a:lnTo>
                <a:lnTo>
                  <a:pt x="1432365" y="995616"/>
                </a:lnTo>
                <a:lnTo>
                  <a:pt x="1655745" y="1052653"/>
                </a:lnTo>
                <a:lnTo>
                  <a:pt x="1770691" y="1080159"/>
                </a:lnTo>
                <a:lnTo>
                  <a:pt x="1825013" y="1092434"/>
                </a:lnTo>
                <a:lnTo>
                  <a:pt x="1875724" y="1103256"/>
                </a:lnTo>
                <a:lnTo>
                  <a:pt x="1921693" y="1112276"/>
                </a:lnTo>
                <a:lnTo>
                  <a:pt x="1961785" y="1119143"/>
                </a:lnTo>
                <a:lnTo>
                  <a:pt x="2148089" y="1139007"/>
                </a:lnTo>
                <a:lnTo>
                  <a:pt x="2162987" y="1083051"/>
                </a:lnTo>
                <a:lnTo>
                  <a:pt x="2281594" y="641689"/>
                </a:lnTo>
                <a:lnTo>
                  <a:pt x="2377825" y="288466"/>
                </a:lnTo>
                <a:lnTo>
                  <a:pt x="2393765" y="230898"/>
                </a:lnTo>
                <a:lnTo>
                  <a:pt x="2405529" y="188865"/>
                </a:lnTo>
                <a:lnTo>
                  <a:pt x="2423342" y="126750"/>
                </a:lnTo>
                <a:lnTo>
                  <a:pt x="2448807" y="64290"/>
                </a:lnTo>
                <a:lnTo>
                  <a:pt x="2478283" y="23517"/>
                </a:lnTo>
                <a:lnTo>
                  <a:pt x="2503510" y="0"/>
                </a:lnTo>
                <a:lnTo>
                  <a:pt x="2624490" y="0"/>
                </a:lnTo>
                <a:lnTo>
                  <a:pt x="2627243" y="23462"/>
                </a:lnTo>
                <a:lnTo>
                  <a:pt x="2625903" y="37548"/>
                </a:lnTo>
                <a:lnTo>
                  <a:pt x="2624204" y="51461"/>
                </a:lnTo>
                <a:lnTo>
                  <a:pt x="2579594" y="10168"/>
                </a:lnTo>
                <a:lnTo>
                  <a:pt x="2572382" y="9654"/>
                </a:lnTo>
                <a:lnTo>
                  <a:pt x="2535502" y="29438"/>
                </a:lnTo>
                <a:lnTo>
                  <a:pt x="2486902" y="84589"/>
                </a:lnTo>
                <a:lnTo>
                  <a:pt x="2470299" y="121600"/>
                </a:lnTo>
                <a:lnTo>
                  <a:pt x="2455235" y="172470"/>
                </a:lnTo>
                <a:lnTo>
                  <a:pt x="2444061" y="211977"/>
                </a:lnTo>
                <a:lnTo>
                  <a:pt x="2430858" y="259351"/>
                </a:lnTo>
                <a:lnTo>
                  <a:pt x="2413645" y="321768"/>
                </a:lnTo>
                <a:lnTo>
                  <a:pt x="2287988" y="785388"/>
                </a:lnTo>
                <a:lnTo>
                  <a:pt x="2187194" y="1161227"/>
                </a:lnTo>
                <a:lnTo>
                  <a:pt x="2185166" y="1168705"/>
                </a:lnTo>
                <a:lnTo>
                  <a:pt x="1988567" y="1168514"/>
                </a:lnTo>
                <a:lnTo>
                  <a:pt x="1949345" y="1163325"/>
                </a:lnTo>
                <a:lnTo>
                  <a:pt x="1901439" y="1154964"/>
                </a:lnTo>
                <a:lnTo>
                  <a:pt x="1846488" y="1143942"/>
                </a:lnTo>
                <a:lnTo>
                  <a:pt x="1786133" y="1130768"/>
                </a:lnTo>
                <a:lnTo>
                  <a:pt x="1722014" y="1115954"/>
                </a:lnTo>
                <a:lnTo>
                  <a:pt x="1589044" y="1083443"/>
                </a:lnTo>
                <a:lnTo>
                  <a:pt x="1350055" y="1021173"/>
                </a:lnTo>
                <a:close/>
              </a:path>
              <a:path w="3987800" h="1225550">
                <a:moveTo>
                  <a:pt x="2399054" y="1224954"/>
                </a:moveTo>
                <a:lnTo>
                  <a:pt x="2403591" y="1196801"/>
                </a:lnTo>
                <a:lnTo>
                  <a:pt x="2404689" y="1189408"/>
                </a:lnTo>
                <a:lnTo>
                  <a:pt x="2523827" y="423610"/>
                </a:lnTo>
                <a:lnTo>
                  <a:pt x="2540517" y="313813"/>
                </a:lnTo>
                <a:lnTo>
                  <a:pt x="2565895" y="142394"/>
                </a:lnTo>
                <a:lnTo>
                  <a:pt x="2572101" y="98547"/>
                </a:lnTo>
                <a:lnTo>
                  <a:pt x="2580125" y="36961"/>
                </a:lnTo>
                <a:lnTo>
                  <a:pt x="2581609" y="21277"/>
                </a:lnTo>
                <a:lnTo>
                  <a:pt x="2581309" y="13296"/>
                </a:lnTo>
                <a:lnTo>
                  <a:pt x="2579594" y="10168"/>
                </a:lnTo>
                <a:lnTo>
                  <a:pt x="2624204" y="51461"/>
                </a:lnTo>
                <a:lnTo>
                  <a:pt x="2619042" y="90873"/>
                </a:lnTo>
                <a:lnTo>
                  <a:pt x="2600159" y="222241"/>
                </a:lnTo>
                <a:lnTo>
                  <a:pt x="2580831" y="351363"/>
                </a:lnTo>
                <a:lnTo>
                  <a:pt x="2564155" y="461084"/>
                </a:lnTo>
                <a:lnTo>
                  <a:pt x="2453114" y="1174855"/>
                </a:lnTo>
                <a:lnTo>
                  <a:pt x="2497746" y="1216169"/>
                </a:lnTo>
                <a:lnTo>
                  <a:pt x="2436903" y="1221333"/>
                </a:lnTo>
                <a:lnTo>
                  <a:pt x="2399054" y="1224954"/>
                </a:lnTo>
                <a:close/>
              </a:path>
              <a:path w="3987800" h="1225550">
                <a:moveTo>
                  <a:pt x="1205561" y="981400"/>
                </a:moveTo>
                <a:lnTo>
                  <a:pt x="1222237" y="955044"/>
                </a:lnTo>
                <a:lnTo>
                  <a:pt x="1225492" y="950087"/>
                </a:lnTo>
                <a:lnTo>
                  <a:pt x="1233888" y="937123"/>
                </a:lnTo>
                <a:lnTo>
                  <a:pt x="1264169" y="890065"/>
                </a:lnTo>
                <a:lnTo>
                  <a:pt x="1285210" y="857236"/>
                </a:lnTo>
                <a:lnTo>
                  <a:pt x="1309622" y="819050"/>
                </a:lnTo>
                <a:lnTo>
                  <a:pt x="1336983" y="776139"/>
                </a:lnTo>
                <a:lnTo>
                  <a:pt x="1366869" y="729135"/>
                </a:lnTo>
                <a:lnTo>
                  <a:pt x="1398860" y="678670"/>
                </a:lnTo>
                <a:lnTo>
                  <a:pt x="1432531" y="625377"/>
                </a:lnTo>
                <a:lnTo>
                  <a:pt x="1467462" y="569887"/>
                </a:lnTo>
                <a:lnTo>
                  <a:pt x="1503230" y="512833"/>
                </a:lnTo>
                <a:lnTo>
                  <a:pt x="1539412" y="454847"/>
                </a:lnTo>
                <a:lnTo>
                  <a:pt x="1575587" y="396560"/>
                </a:lnTo>
                <a:lnTo>
                  <a:pt x="1611331" y="338606"/>
                </a:lnTo>
                <a:lnTo>
                  <a:pt x="1646223" y="281616"/>
                </a:lnTo>
                <a:lnTo>
                  <a:pt x="1681289" y="223808"/>
                </a:lnTo>
                <a:lnTo>
                  <a:pt x="1711761" y="173056"/>
                </a:lnTo>
                <a:lnTo>
                  <a:pt x="1741561" y="122751"/>
                </a:lnTo>
                <a:lnTo>
                  <a:pt x="1768820" y="75939"/>
                </a:lnTo>
                <a:lnTo>
                  <a:pt x="1793241" y="33024"/>
                </a:lnTo>
                <a:lnTo>
                  <a:pt x="1811445" y="0"/>
                </a:lnTo>
                <a:lnTo>
                  <a:pt x="1864025" y="0"/>
                </a:lnTo>
                <a:lnTo>
                  <a:pt x="1838898" y="46535"/>
                </a:lnTo>
                <a:lnTo>
                  <a:pt x="1816585" y="86066"/>
                </a:lnTo>
                <a:lnTo>
                  <a:pt x="1791589" y="129307"/>
                </a:lnTo>
                <a:lnTo>
                  <a:pt x="1764256" y="175744"/>
                </a:lnTo>
                <a:lnTo>
                  <a:pt x="1734933" y="224861"/>
                </a:lnTo>
                <a:lnTo>
                  <a:pt x="1703967" y="276142"/>
                </a:lnTo>
                <a:lnTo>
                  <a:pt x="1671504" y="329397"/>
                </a:lnTo>
                <a:lnTo>
                  <a:pt x="1638492" y="383134"/>
                </a:lnTo>
                <a:lnTo>
                  <a:pt x="1604677" y="437815"/>
                </a:lnTo>
                <a:lnTo>
                  <a:pt x="1570605" y="492599"/>
                </a:lnTo>
                <a:lnTo>
                  <a:pt x="1536624" y="546969"/>
                </a:lnTo>
                <a:lnTo>
                  <a:pt x="1503080" y="600411"/>
                </a:lnTo>
                <a:lnTo>
                  <a:pt x="1470320" y="652408"/>
                </a:lnTo>
                <a:lnTo>
                  <a:pt x="1438691" y="702447"/>
                </a:lnTo>
                <a:lnTo>
                  <a:pt x="1408539" y="750010"/>
                </a:lnTo>
                <a:lnTo>
                  <a:pt x="1380211" y="794582"/>
                </a:lnTo>
                <a:lnTo>
                  <a:pt x="1354055" y="835649"/>
                </a:lnTo>
                <a:lnTo>
                  <a:pt x="1330416" y="872694"/>
                </a:lnTo>
                <a:lnTo>
                  <a:pt x="1278075" y="954546"/>
                </a:lnTo>
                <a:lnTo>
                  <a:pt x="1350055" y="1021173"/>
                </a:lnTo>
                <a:lnTo>
                  <a:pt x="1234647" y="989836"/>
                </a:lnTo>
                <a:lnTo>
                  <a:pt x="1205561" y="981400"/>
                </a:lnTo>
                <a:close/>
              </a:path>
              <a:path w="3987800" h="1225550">
                <a:moveTo>
                  <a:pt x="239603" y="418502"/>
                </a:moveTo>
                <a:lnTo>
                  <a:pt x="205883" y="387290"/>
                </a:lnTo>
                <a:lnTo>
                  <a:pt x="458937" y="0"/>
                </a:lnTo>
                <a:lnTo>
                  <a:pt x="512795" y="0"/>
                </a:lnTo>
                <a:lnTo>
                  <a:pt x="239603" y="418502"/>
                </a:lnTo>
                <a:close/>
              </a:path>
              <a:path w="3987800" h="1225550">
                <a:moveTo>
                  <a:pt x="194468" y="487645"/>
                </a:moveTo>
                <a:lnTo>
                  <a:pt x="179963" y="441866"/>
                </a:lnTo>
                <a:lnTo>
                  <a:pt x="159925" y="400403"/>
                </a:lnTo>
                <a:lnTo>
                  <a:pt x="119188" y="346502"/>
                </a:lnTo>
                <a:lnTo>
                  <a:pt x="108350" y="332315"/>
                </a:lnTo>
                <a:lnTo>
                  <a:pt x="86300" y="300739"/>
                </a:lnTo>
                <a:lnTo>
                  <a:pt x="64589" y="263295"/>
                </a:lnTo>
                <a:lnTo>
                  <a:pt x="44218" y="218067"/>
                </a:lnTo>
                <a:lnTo>
                  <a:pt x="26190" y="163138"/>
                </a:lnTo>
                <a:lnTo>
                  <a:pt x="11504" y="96591"/>
                </a:lnTo>
                <a:lnTo>
                  <a:pt x="5729" y="58361"/>
                </a:lnTo>
                <a:lnTo>
                  <a:pt x="1165" y="16509"/>
                </a:lnTo>
                <a:lnTo>
                  <a:pt x="0" y="0"/>
                </a:lnTo>
                <a:lnTo>
                  <a:pt x="45778" y="0"/>
                </a:lnTo>
                <a:lnTo>
                  <a:pt x="47534" y="22135"/>
                </a:lnTo>
                <a:lnTo>
                  <a:pt x="52371" y="62355"/>
                </a:lnTo>
                <a:lnTo>
                  <a:pt x="65499" y="131906"/>
                </a:lnTo>
                <a:lnTo>
                  <a:pt x="82342" y="188721"/>
                </a:lnTo>
                <a:lnTo>
                  <a:pt x="101826" y="234936"/>
                </a:lnTo>
                <a:lnTo>
                  <a:pt x="122882" y="272688"/>
                </a:lnTo>
                <a:lnTo>
                  <a:pt x="144438" y="304115"/>
                </a:lnTo>
                <a:lnTo>
                  <a:pt x="176402" y="344403"/>
                </a:lnTo>
                <a:lnTo>
                  <a:pt x="186805" y="358076"/>
                </a:lnTo>
                <a:lnTo>
                  <a:pt x="196632" y="372372"/>
                </a:lnTo>
                <a:lnTo>
                  <a:pt x="205883" y="387290"/>
                </a:lnTo>
                <a:lnTo>
                  <a:pt x="239603" y="418502"/>
                </a:lnTo>
                <a:lnTo>
                  <a:pt x="194468" y="487645"/>
                </a:lnTo>
                <a:close/>
              </a:path>
              <a:path w="3987800" h="1225550">
                <a:moveTo>
                  <a:pt x="567680" y="688289"/>
                </a:moveTo>
                <a:lnTo>
                  <a:pt x="459568" y="588217"/>
                </a:lnTo>
                <a:lnTo>
                  <a:pt x="970161" y="820508"/>
                </a:lnTo>
                <a:lnTo>
                  <a:pt x="1000817" y="780927"/>
                </a:lnTo>
                <a:lnTo>
                  <a:pt x="1034154" y="737700"/>
                </a:lnTo>
                <a:lnTo>
                  <a:pt x="1069454" y="691721"/>
                </a:lnTo>
                <a:lnTo>
                  <a:pt x="1105996" y="643884"/>
                </a:lnTo>
                <a:lnTo>
                  <a:pt x="1143062" y="595083"/>
                </a:lnTo>
                <a:lnTo>
                  <a:pt x="1179930" y="546211"/>
                </a:lnTo>
                <a:lnTo>
                  <a:pt x="1215882" y="498162"/>
                </a:lnTo>
                <a:lnTo>
                  <a:pt x="1250660" y="451198"/>
                </a:lnTo>
                <a:lnTo>
                  <a:pt x="1282160" y="408107"/>
                </a:lnTo>
                <a:lnTo>
                  <a:pt x="1311046" y="367887"/>
                </a:lnTo>
                <a:lnTo>
                  <a:pt x="1336138" y="332065"/>
                </a:lnTo>
                <a:lnTo>
                  <a:pt x="1372060" y="277187"/>
                </a:lnTo>
                <a:lnTo>
                  <a:pt x="1397026" y="228999"/>
                </a:lnTo>
                <a:lnTo>
                  <a:pt x="1419524" y="187960"/>
                </a:lnTo>
                <a:lnTo>
                  <a:pt x="1447196" y="139639"/>
                </a:lnTo>
                <a:lnTo>
                  <a:pt x="1478292" y="86870"/>
                </a:lnTo>
                <a:lnTo>
                  <a:pt x="1511063" y="32491"/>
                </a:lnTo>
                <a:lnTo>
                  <a:pt x="1531051" y="0"/>
                </a:lnTo>
                <a:lnTo>
                  <a:pt x="1582642" y="0"/>
                </a:lnTo>
                <a:lnTo>
                  <a:pt x="1581735" y="1436"/>
                </a:lnTo>
                <a:lnTo>
                  <a:pt x="1549798" y="53132"/>
                </a:lnTo>
                <a:lnTo>
                  <a:pt x="1517605" y="106300"/>
                </a:lnTo>
                <a:lnTo>
                  <a:pt x="1486907" y="158172"/>
                </a:lnTo>
                <a:lnTo>
                  <a:pt x="1459455" y="205979"/>
                </a:lnTo>
                <a:lnTo>
                  <a:pt x="1437003" y="246950"/>
                </a:lnTo>
                <a:lnTo>
                  <a:pt x="1421300" y="278316"/>
                </a:lnTo>
                <a:lnTo>
                  <a:pt x="1408056" y="302323"/>
                </a:lnTo>
                <a:lnTo>
                  <a:pt x="1386106" y="336476"/>
                </a:lnTo>
                <a:lnTo>
                  <a:pt x="1356960" y="378919"/>
                </a:lnTo>
                <a:lnTo>
                  <a:pt x="1322129" y="427794"/>
                </a:lnTo>
                <a:lnTo>
                  <a:pt x="1282657" y="481873"/>
                </a:lnTo>
                <a:lnTo>
                  <a:pt x="1241449" y="537418"/>
                </a:lnTo>
                <a:lnTo>
                  <a:pt x="1198621" y="594453"/>
                </a:lnTo>
                <a:lnTo>
                  <a:pt x="1156147" y="650496"/>
                </a:lnTo>
                <a:lnTo>
                  <a:pt x="1115536" y="703690"/>
                </a:lnTo>
                <a:lnTo>
                  <a:pt x="1078300" y="752179"/>
                </a:lnTo>
                <a:lnTo>
                  <a:pt x="1045948" y="794105"/>
                </a:lnTo>
                <a:lnTo>
                  <a:pt x="1019990" y="827613"/>
                </a:lnTo>
                <a:lnTo>
                  <a:pt x="993295" y="861948"/>
                </a:lnTo>
                <a:lnTo>
                  <a:pt x="981835" y="875990"/>
                </a:lnTo>
                <a:lnTo>
                  <a:pt x="567680" y="688289"/>
                </a:lnTo>
                <a:close/>
              </a:path>
              <a:path w="3987800" h="1225550">
                <a:moveTo>
                  <a:pt x="398106" y="611435"/>
                </a:moveTo>
                <a:lnTo>
                  <a:pt x="676812" y="0"/>
                </a:lnTo>
                <a:lnTo>
                  <a:pt x="726870" y="0"/>
                </a:lnTo>
                <a:lnTo>
                  <a:pt x="459568" y="588217"/>
                </a:lnTo>
                <a:lnTo>
                  <a:pt x="567680" y="688289"/>
                </a:lnTo>
                <a:lnTo>
                  <a:pt x="398106" y="611435"/>
                </a:lnTo>
                <a:close/>
              </a:path>
            </a:pathLst>
          </a:custGeom>
          <a:solidFill>
            <a:srgbClr val="C6D3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959" y="6922103"/>
            <a:ext cx="66675" cy="666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959" y="7293578"/>
            <a:ext cx="66675" cy="666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959" y="7665053"/>
            <a:ext cx="66675" cy="666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959" y="8036528"/>
            <a:ext cx="66675" cy="666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959" y="8408003"/>
            <a:ext cx="66675" cy="6667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565994" y="2848828"/>
            <a:ext cx="6529070" cy="573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0" dirty="0">
                <a:solidFill>
                  <a:srgbClr val="183C36"/>
                </a:solidFill>
                <a:latin typeface="Microsoft Sans Serif"/>
                <a:cs typeface="Microsoft Sans Serif"/>
              </a:rPr>
              <a:t>dapat</a:t>
            </a:r>
            <a:r>
              <a:rPr sz="2800" spc="-11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183C36"/>
                </a:solidFill>
                <a:latin typeface="Microsoft Sans Serif"/>
                <a:cs typeface="Microsoft Sans Serif"/>
              </a:rPr>
              <a:t>berasal</a:t>
            </a:r>
            <a:r>
              <a:rPr sz="2800" spc="-114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183C36"/>
                </a:solidFill>
                <a:latin typeface="Microsoft Sans Serif"/>
                <a:cs typeface="Microsoft Sans Serif"/>
              </a:rPr>
              <a:t>dari</a:t>
            </a:r>
            <a:r>
              <a:rPr sz="2800" spc="-11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800" spc="-150" dirty="0">
                <a:solidFill>
                  <a:srgbClr val="183C36"/>
                </a:solidFill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465455" marR="5080">
              <a:lnSpc>
                <a:spcPct val="116100"/>
              </a:lnSpc>
              <a:spcBef>
                <a:spcPts val="2315"/>
              </a:spcBef>
            </a:pPr>
            <a:r>
              <a:rPr sz="2100" spc="170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13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u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30" dirty="0">
                <a:solidFill>
                  <a:srgbClr val="183C36"/>
                </a:solidFill>
                <a:latin typeface="Trebuchet MS"/>
                <a:cs typeface="Trebuchet MS"/>
              </a:rPr>
              <a:t>s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75" dirty="0">
                <a:solidFill>
                  <a:srgbClr val="183C36"/>
                </a:solidFill>
                <a:latin typeface="Trebuchet MS"/>
                <a:cs typeface="Trebuchet MS"/>
              </a:rPr>
              <a:t>y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65" dirty="0">
                <a:solidFill>
                  <a:srgbClr val="183C36"/>
                </a:solidFill>
                <a:latin typeface="Trebuchet MS"/>
                <a:cs typeface="Trebuchet MS"/>
              </a:rPr>
              <a:t>w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183C36"/>
                </a:solidFill>
                <a:latin typeface="Trebuchet MS"/>
                <a:cs typeface="Trebuchet MS"/>
              </a:rPr>
              <a:t>y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un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55" dirty="0">
                <a:solidFill>
                  <a:srgbClr val="183C36"/>
                </a:solidFill>
                <a:latin typeface="Trebuchet MS"/>
                <a:cs typeface="Trebuchet MS"/>
              </a:rPr>
              <a:t>k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p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r</a:t>
            </a:r>
            <a:r>
              <a:rPr sz="2100" spc="-50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i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n  </a:t>
            </a:r>
            <a:r>
              <a:rPr sz="2100" spc="50" dirty="0">
                <a:solidFill>
                  <a:srgbClr val="183C36"/>
                </a:solidFill>
                <a:latin typeface="Trebuchet MS"/>
                <a:cs typeface="Trebuchet MS"/>
              </a:rPr>
              <a:t>Penggunaan </a:t>
            </a:r>
            <a:r>
              <a:rPr sz="2100" spc="15" dirty="0">
                <a:solidFill>
                  <a:srgbClr val="183C36"/>
                </a:solidFill>
                <a:latin typeface="Trebuchet MS"/>
                <a:cs typeface="Trebuchet MS"/>
              </a:rPr>
              <a:t>bahan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tambahan </a:t>
            </a:r>
            <a:r>
              <a:rPr sz="2100" spc="60" dirty="0">
                <a:solidFill>
                  <a:srgbClr val="183C36"/>
                </a:solidFill>
                <a:latin typeface="Trebuchet MS"/>
                <a:cs typeface="Trebuchet MS"/>
              </a:rPr>
              <a:t>yang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dilarang 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40" dirty="0">
                <a:solidFill>
                  <a:srgbClr val="183C36"/>
                </a:solidFill>
                <a:latin typeface="Trebuchet MS"/>
                <a:cs typeface="Trebuchet MS"/>
              </a:rPr>
              <a:t>Senyawa </a:t>
            </a:r>
            <a:r>
              <a:rPr sz="2100" spc="60" dirty="0">
                <a:solidFill>
                  <a:srgbClr val="183C36"/>
                </a:solidFill>
                <a:latin typeface="Trebuchet MS"/>
                <a:cs typeface="Trebuchet MS"/>
              </a:rPr>
              <a:t>yang 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terbentuk 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selama 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pengolahan </a:t>
            </a:r>
            <a:r>
              <a:rPr sz="2100" spc="15" dirty="0">
                <a:solidFill>
                  <a:srgbClr val="183C36"/>
                </a:solidFill>
                <a:latin typeface="Trebuchet MS"/>
                <a:cs typeface="Trebuchet MS"/>
              </a:rPr>
              <a:t>dan 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5" dirty="0">
                <a:solidFill>
                  <a:srgbClr val="183C36"/>
                </a:solidFill>
                <a:latin typeface="Trebuchet MS"/>
                <a:cs typeface="Trebuchet MS"/>
              </a:rPr>
              <a:t>penyimpanan</a:t>
            </a:r>
            <a:endParaRPr sz="2100">
              <a:latin typeface="Trebuchet MS"/>
              <a:cs typeface="Trebuchet MS"/>
            </a:endParaRPr>
          </a:p>
          <a:p>
            <a:pPr marL="465455">
              <a:lnSpc>
                <a:spcPct val="100000"/>
              </a:lnSpc>
              <a:spcBef>
                <a:spcPts val="405"/>
              </a:spcBef>
            </a:pPr>
            <a:r>
              <a:rPr sz="2100" spc="40" dirty="0">
                <a:solidFill>
                  <a:srgbClr val="183C36"/>
                </a:solidFill>
                <a:latin typeface="Trebuchet MS"/>
                <a:cs typeface="Trebuchet MS"/>
              </a:rPr>
              <a:t>Senyawa</a:t>
            </a:r>
            <a:r>
              <a:rPr sz="2100" spc="-15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183C36"/>
                </a:solidFill>
                <a:latin typeface="Trebuchet MS"/>
                <a:cs typeface="Trebuchet MS"/>
              </a:rPr>
              <a:t>yang</a:t>
            </a:r>
            <a:r>
              <a:rPr sz="2100" spc="-15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183C36"/>
                </a:solidFill>
                <a:latin typeface="Trebuchet MS"/>
                <a:cs typeface="Trebuchet MS"/>
              </a:rPr>
              <a:t>dihasilkan</a:t>
            </a:r>
            <a:r>
              <a:rPr sz="2100" spc="-14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183C36"/>
                </a:solidFill>
                <a:latin typeface="Trebuchet MS"/>
                <a:cs typeface="Trebuchet MS"/>
              </a:rPr>
              <a:t>oleh</a:t>
            </a:r>
            <a:r>
              <a:rPr sz="2100" spc="-15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mikroba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00">
              <a:latin typeface="Trebuchet MS"/>
              <a:cs typeface="Trebuchet MS"/>
            </a:endParaRPr>
          </a:p>
          <a:p>
            <a:pPr marL="378460">
              <a:lnSpc>
                <a:spcPct val="100000"/>
              </a:lnSpc>
            </a:pPr>
            <a:r>
              <a:rPr sz="2800" spc="-5" dirty="0">
                <a:solidFill>
                  <a:srgbClr val="183C36"/>
                </a:solidFill>
                <a:latin typeface="Microsoft Sans Serif"/>
                <a:cs typeface="Microsoft Sans Serif"/>
              </a:rPr>
              <a:t>Contoh</a:t>
            </a:r>
            <a:r>
              <a:rPr sz="2800" spc="-140" dirty="0">
                <a:solidFill>
                  <a:srgbClr val="183C36"/>
                </a:solidFill>
                <a:latin typeface="Microsoft Sans Serif"/>
                <a:cs typeface="Microsoft Sans Serif"/>
              </a:rPr>
              <a:t> </a:t>
            </a:r>
            <a:r>
              <a:rPr sz="2800" spc="-150" dirty="0">
                <a:solidFill>
                  <a:srgbClr val="183C36"/>
                </a:solidFill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831850" marR="4316730">
              <a:lnSpc>
                <a:spcPct val="116100"/>
              </a:lnSpc>
              <a:spcBef>
                <a:spcPts val="2315"/>
              </a:spcBef>
            </a:pPr>
            <a:r>
              <a:rPr sz="2100" spc="15" dirty="0">
                <a:solidFill>
                  <a:srgbClr val="183C36"/>
                </a:solidFill>
                <a:latin typeface="Trebuchet MS"/>
                <a:cs typeface="Trebuchet MS"/>
              </a:rPr>
              <a:t>Insektisida </a:t>
            </a:r>
            <a:r>
              <a:rPr sz="2100" spc="-62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5" dirty="0">
                <a:solidFill>
                  <a:srgbClr val="183C36"/>
                </a:solidFill>
                <a:latin typeface="Trebuchet MS"/>
                <a:cs typeface="Trebuchet MS"/>
              </a:rPr>
              <a:t>fungisida </a:t>
            </a:r>
            <a:r>
              <a:rPr sz="2100" spc="2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pupuk </a:t>
            </a:r>
            <a:r>
              <a:rPr sz="2100" spc="35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l</a:t>
            </a:r>
            <a:r>
              <a:rPr sz="2100" spc="40" dirty="0">
                <a:solidFill>
                  <a:srgbClr val="183C36"/>
                </a:solidFill>
                <a:latin typeface="Trebuchet MS"/>
                <a:cs typeface="Trebuchet MS"/>
              </a:rPr>
              <a:t>o</a:t>
            </a:r>
            <a:r>
              <a:rPr sz="2100" spc="125" dirty="0">
                <a:solidFill>
                  <a:srgbClr val="183C36"/>
                </a:solidFill>
                <a:latin typeface="Trebuchet MS"/>
                <a:cs typeface="Trebuchet MS"/>
              </a:rPr>
              <a:t>g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100" spc="-20" dirty="0">
                <a:solidFill>
                  <a:srgbClr val="183C36"/>
                </a:solidFill>
                <a:latin typeface="Trebuchet MS"/>
                <a:cs typeface="Trebuchet MS"/>
              </a:rPr>
              <a:t>e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ra</a:t>
            </a:r>
            <a:r>
              <a:rPr sz="2100" spc="-50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endParaRPr sz="2100">
              <a:latin typeface="Trebuchet MS"/>
              <a:cs typeface="Trebuchet MS"/>
            </a:endParaRPr>
          </a:p>
          <a:p>
            <a:pPr marL="831850">
              <a:lnSpc>
                <a:spcPct val="100000"/>
              </a:lnSpc>
              <a:spcBef>
                <a:spcPts val="405"/>
              </a:spcBef>
            </a:pP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h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-50" dirty="0">
                <a:solidFill>
                  <a:srgbClr val="183C36"/>
                </a:solidFill>
                <a:latin typeface="Trebuchet MS"/>
                <a:cs typeface="Trebuchet MS"/>
              </a:rPr>
              <a:t>t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m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b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h</a:t>
            </a:r>
            <a:r>
              <a:rPr sz="2100" dirty="0">
                <a:solidFill>
                  <a:srgbClr val="183C36"/>
                </a:solidFill>
                <a:latin typeface="Trebuchet MS"/>
                <a:cs typeface="Trebuchet MS"/>
              </a:rPr>
              <a:t>a</a:t>
            </a:r>
            <a:r>
              <a:rPr sz="2100" spc="30" dirty="0">
                <a:solidFill>
                  <a:srgbClr val="183C36"/>
                </a:solidFill>
                <a:latin typeface="Trebuchet MS"/>
                <a:cs typeface="Trebuchet MS"/>
              </a:rPr>
              <a:t>n</a:t>
            </a:r>
            <a:r>
              <a:rPr sz="2100" spc="-300" dirty="0">
                <a:solidFill>
                  <a:srgbClr val="183C36"/>
                </a:solidFill>
                <a:latin typeface="Trebuchet MS"/>
                <a:cs typeface="Trebuchet MS"/>
              </a:rPr>
              <a:t>,</a:t>
            </a:r>
            <a:r>
              <a:rPr sz="2100" spc="-140" dirty="0">
                <a:solidFill>
                  <a:srgbClr val="183C36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183C36"/>
                </a:solidFill>
                <a:latin typeface="Trebuchet MS"/>
                <a:cs typeface="Trebuchet MS"/>
              </a:rPr>
              <a:t>d</a:t>
            </a:r>
            <a:r>
              <a:rPr sz="2100" spc="-70" dirty="0">
                <a:solidFill>
                  <a:srgbClr val="183C36"/>
                </a:solidFill>
                <a:latin typeface="Trebuchet MS"/>
                <a:cs typeface="Trebuchet MS"/>
              </a:rPr>
              <a:t>ll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1370</Words>
  <Application>Microsoft Macintosh PowerPoint</Application>
  <PresentationFormat>Kustom</PresentationFormat>
  <Paragraphs>200</Paragraphs>
  <Slides>22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22</vt:i4>
      </vt:variant>
    </vt:vector>
  </HeadingPairs>
  <TitlesOfParts>
    <vt:vector size="29" baseType="lpstr">
      <vt:lpstr>SimSun</vt:lpstr>
      <vt:lpstr>Calibri</vt:lpstr>
      <vt:lpstr>Microsoft Sans Serif</vt:lpstr>
      <vt:lpstr>Tahoma</vt:lpstr>
      <vt:lpstr>Times New Roman</vt:lpstr>
      <vt:lpstr>Trebuchet MS</vt:lpstr>
      <vt:lpstr>Office Theme</vt:lpstr>
      <vt:lpstr>HYGIENE SANITASI DALAM  MENINGKATKAN KESEHATAN PADA PENGRAJIN JAMU</vt:lpstr>
      <vt:lpstr>PENDAHULUAN</vt:lpstr>
      <vt:lpstr>TUJUAN</vt:lpstr>
      <vt:lpstr>APA sih ??????</vt:lpstr>
      <vt:lpstr>Cemaran Fisik  Cemaran Biologis  Cemaran Kimia</vt:lpstr>
      <vt:lpstr>Cemaran Fisik</vt:lpstr>
      <vt:lpstr>CEMARAN  BIOLOGIS</vt:lpstr>
      <vt:lpstr>Sifat Bakteri</vt:lpstr>
      <vt:lpstr>CEMARAN  KIMIA</vt:lpstr>
      <vt:lpstr>CEMARAN SILANG ANTAR PRODUK</vt:lpstr>
      <vt:lpstr>PENERAPAN HYGENE DAN  SANITASI PADA PENGRAJIN  JAMU</vt:lpstr>
      <vt:lpstr>PRINSIP UTAMA DALAM PENGENDALIAN  KONTAMINASI PRODUK</vt:lpstr>
      <vt:lpstr>PERSONAL</vt:lpstr>
      <vt:lpstr>KESEHATAN</vt:lpstr>
      <vt:lpstr>PERILAKU HYGIENE</vt:lpstr>
      <vt:lpstr>USAHA UNTUK MENGHINDARI  PENCEMARAN</vt:lpstr>
      <vt:lpstr>BANGUNAN DAN  RUANGAN</vt:lpstr>
      <vt:lpstr>PERALATAN DAN PERLENGKAPAN</vt:lpstr>
      <vt:lpstr>BAHAN BAKU</vt:lpstr>
      <vt:lpstr>PEMBERSIHAN DAN  SANITASI  LINGKUNGAN KERJA</vt:lpstr>
      <vt:lpstr>HYGIENE LINGKUNGAN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Playful Organic Freelance Graphic Designer Marketing Video Presentation</dc:title>
  <dc:creator>Nor Amalia Muthoharoh</dc:creator>
  <cp:keywords>DAFVBONO6IE,BAFVAz5g6cw</cp:keywords>
  <cp:lastModifiedBy>Nor Amalia</cp:lastModifiedBy>
  <cp:revision>1</cp:revision>
  <dcterms:created xsi:type="dcterms:W3CDTF">2023-05-16T15:30:10Z</dcterms:created>
  <dcterms:modified xsi:type="dcterms:W3CDTF">2023-05-16T15:33:10Z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2022-12-17T00:00:00Z</vt:filetime>
  </property>
  <property fmtid="{D5CDD505-2E9C-101B-9397-08002B2CF9AE}" pid="3" name="Creator">
    <vt:lpwstr>Canva</vt:lpwstr>
  </property>
  <property fmtid="{D5CDD505-2E9C-101B-9397-08002B2CF9AE}" pid="4" name="LastSaved">
    <vt:filetime>2022-12-17T00:00:00Z</vt:filetime>
  </property>
</Properties>
</file>