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64" r:id="rId2"/>
    <p:sldId id="267" r:id="rId3"/>
    <p:sldId id="268" r:id="rId4"/>
    <p:sldId id="28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A6798-0C6F-493D-827E-F1C0E9825E6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200A74-42DD-42BC-A6DA-1EE77D73819A}">
      <dgm:prSet phldrT="[Text]"/>
      <dgm:spPr/>
      <dgm:t>
        <a:bodyPr/>
        <a:lstStyle/>
        <a:p>
          <a:r>
            <a:rPr lang="id-ID" dirty="0" smtClean="0"/>
            <a:t>Rekam Medis</a:t>
          </a:r>
          <a:endParaRPr lang="en-US" dirty="0"/>
        </a:p>
      </dgm:t>
    </dgm:pt>
    <dgm:pt modelId="{56FC2DBF-A214-455F-9B68-B22AFE66552A}" type="parTrans" cxnId="{01E79213-3064-4EFF-B2A4-F9042D0EAFA8}">
      <dgm:prSet/>
      <dgm:spPr/>
      <dgm:t>
        <a:bodyPr/>
        <a:lstStyle/>
        <a:p>
          <a:endParaRPr lang="en-US"/>
        </a:p>
      </dgm:t>
    </dgm:pt>
    <dgm:pt modelId="{E6E1D4EF-B49F-4847-8016-AF8113DA5188}" type="sibTrans" cxnId="{01E79213-3064-4EFF-B2A4-F9042D0EAFA8}">
      <dgm:prSet/>
      <dgm:spPr/>
      <dgm:t>
        <a:bodyPr/>
        <a:lstStyle/>
        <a:p>
          <a:endParaRPr lang="en-US"/>
        </a:p>
      </dgm:t>
    </dgm:pt>
    <dgm:pt modelId="{68541249-A766-4546-BDA4-A1D2E36E0627}">
      <dgm:prSet phldrT="[Text]" custT="1"/>
      <dgm:spPr/>
      <dgm:t>
        <a:bodyPr/>
        <a:lstStyle/>
        <a:p>
          <a:r>
            <a:rPr lang="id-ID" sz="1000" dirty="0" smtClean="0"/>
            <a:t>Administrasi</a:t>
          </a:r>
          <a:endParaRPr lang="en-US" sz="1000" dirty="0"/>
        </a:p>
      </dgm:t>
    </dgm:pt>
    <dgm:pt modelId="{BDC76D1A-329D-4740-A446-B0CB16BF3156}" type="parTrans" cxnId="{FB7C412B-C3FC-4564-88E7-EC501EBF4B05}">
      <dgm:prSet/>
      <dgm:spPr/>
      <dgm:t>
        <a:bodyPr/>
        <a:lstStyle/>
        <a:p>
          <a:endParaRPr lang="en-US"/>
        </a:p>
      </dgm:t>
    </dgm:pt>
    <dgm:pt modelId="{C1911069-2096-4B6D-8A04-7E801C6D857A}" type="sibTrans" cxnId="{FB7C412B-C3FC-4564-88E7-EC501EBF4B05}">
      <dgm:prSet/>
      <dgm:spPr/>
      <dgm:t>
        <a:bodyPr/>
        <a:lstStyle/>
        <a:p>
          <a:endParaRPr lang="en-US"/>
        </a:p>
      </dgm:t>
    </dgm:pt>
    <dgm:pt modelId="{ABAEE129-EF98-47BF-A298-BC47EABB6D3C}">
      <dgm:prSet phldrT="[Text]" custT="1"/>
      <dgm:spPr/>
      <dgm:t>
        <a:bodyPr/>
        <a:lstStyle/>
        <a:p>
          <a:r>
            <a:rPr lang="id-ID" sz="1000" dirty="0" smtClean="0"/>
            <a:t>Legal</a:t>
          </a:r>
          <a:endParaRPr lang="en-US" sz="1000" dirty="0"/>
        </a:p>
      </dgm:t>
    </dgm:pt>
    <dgm:pt modelId="{AA85E861-6BB9-4EE8-93A2-10A8450B7B42}" type="parTrans" cxnId="{90AB0BA0-1D5B-44A8-A3BB-E519366ED738}">
      <dgm:prSet/>
      <dgm:spPr/>
      <dgm:t>
        <a:bodyPr/>
        <a:lstStyle/>
        <a:p>
          <a:endParaRPr lang="en-US"/>
        </a:p>
      </dgm:t>
    </dgm:pt>
    <dgm:pt modelId="{1CC4F1A9-4F6B-45C3-AE1C-0F4F1DA079AF}" type="sibTrans" cxnId="{90AB0BA0-1D5B-44A8-A3BB-E519366ED738}">
      <dgm:prSet/>
      <dgm:spPr/>
      <dgm:t>
        <a:bodyPr/>
        <a:lstStyle/>
        <a:p>
          <a:endParaRPr lang="en-US"/>
        </a:p>
      </dgm:t>
    </dgm:pt>
    <dgm:pt modelId="{4691780C-13FF-4E08-8934-5DDF627BC8C7}">
      <dgm:prSet phldrT="[Text]" custT="1"/>
      <dgm:spPr/>
      <dgm:t>
        <a:bodyPr/>
        <a:lstStyle/>
        <a:p>
          <a:r>
            <a:rPr lang="id-ID" sz="1000" dirty="0" smtClean="0"/>
            <a:t>Financial</a:t>
          </a:r>
          <a:endParaRPr lang="en-US" sz="1000" dirty="0"/>
        </a:p>
      </dgm:t>
    </dgm:pt>
    <dgm:pt modelId="{BE44836A-BA9A-4BC7-B240-74D38644319E}" type="parTrans" cxnId="{93CFDFB0-F71F-4E52-977B-40D7EB5E4B15}">
      <dgm:prSet/>
      <dgm:spPr/>
      <dgm:t>
        <a:bodyPr/>
        <a:lstStyle/>
        <a:p>
          <a:endParaRPr lang="en-US"/>
        </a:p>
      </dgm:t>
    </dgm:pt>
    <dgm:pt modelId="{A8009C61-C0CD-4B43-BFCF-F200F8BA8C00}" type="sibTrans" cxnId="{93CFDFB0-F71F-4E52-977B-40D7EB5E4B15}">
      <dgm:prSet/>
      <dgm:spPr/>
      <dgm:t>
        <a:bodyPr/>
        <a:lstStyle/>
        <a:p>
          <a:endParaRPr lang="en-US"/>
        </a:p>
      </dgm:t>
    </dgm:pt>
    <dgm:pt modelId="{90E71F91-18B6-40A4-81A8-EDB60B3151FE}">
      <dgm:prSet phldrT="[Text]" custT="1"/>
      <dgm:spPr/>
      <dgm:t>
        <a:bodyPr/>
        <a:lstStyle/>
        <a:p>
          <a:r>
            <a:rPr lang="id-ID" sz="1000" dirty="0" smtClean="0"/>
            <a:t>Research</a:t>
          </a:r>
          <a:endParaRPr lang="en-US" sz="1000" dirty="0"/>
        </a:p>
      </dgm:t>
    </dgm:pt>
    <dgm:pt modelId="{1A287976-7F39-4A1D-B97C-B028414D71FF}" type="parTrans" cxnId="{AB2BB7D0-CA85-4C1F-823F-C63B0827C85C}">
      <dgm:prSet/>
      <dgm:spPr/>
      <dgm:t>
        <a:bodyPr/>
        <a:lstStyle/>
        <a:p>
          <a:endParaRPr lang="en-US"/>
        </a:p>
      </dgm:t>
    </dgm:pt>
    <dgm:pt modelId="{D303F76F-1C31-4F8F-BBEC-4340D36FFFFA}" type="sibTrans" cxnId="{AB2BB7D0-CA85-4C1F-823F-C63B0827C85C}">
      <dgm:prSet/>
      <dgm:spPr/>
      <dgm:t>
        <a:bodyPr/>
        <a:lstStyle/>
        <a:p>
          <a:endParaRPr lang="en-US"/>
        </a:p>
      </dgm:t>
    </dgm:pt>
    <dgm:pt modelId="{D2BAF9AF-6A2A-40CF-A6E0-6CD338DA4152}">
      <dgm:prSet phldrT="[Text]" custT="1"/>
      <dgm:spPr/>
      <dgm:t>
        <a:bodyPr/>
        <a:lstStyle/>
        <a:p>
          <a:r>
            <a:rPr lang="id-ID" sz="1000" dirty="0" smtClean="0"/>
            <a:t>Education</a:t>
          </a:r>
          <a:endParaRPr lang="en-US" sz="1000" dirty="0"/>
        </a:p>
      </dgm:t>
    </dgm:pt>
    <dgm:pt modelId="{FC239B25-B794-44FA-AA5C-F2CA4EA4CE0A}" type="parTrans" cxnId="{D0125DAD-34B0-43C8-A9AC-A30555D54EAA}">
      <dgm:prSet/>
      <dgm:spPr/>
      <dgm:t>
        <a:bodyPr/>
        <a:lstStyle/>
        <a:p>
          <a:endParaRPr lang="en-US"/>
        </a:p>
      </dgm:t>
    </dgm:pt>
    <dgm:pt modelId="{6A04975A-4B85-45D4-94FA-C6F337A856BB}" type="sibTrans" cxnId="{D0125DAD-34B0-43C8-A9AC-A30555D54EAA}">
      <dgm:prSet/>
      <dgm:spPr/>
      <dgm:t>
        <a:bodyPr/>
        <a:lstStyle/>
        <a:p>
          <a:endParaRPr lang="en-US"/>
        </a:p>
      </dgm:t>
    </dgm:pt>
    <dgm:pt modelId="{0BC037A7-E045-4ED6-8141-F65F83C56531}">
      <dgm:prSet phldrT="[Text]" custT="1"/>
      <dgm:spPr/>
      <dgm:t>
        <a:bodyPr/>
        <a:lstStyle/>
        <a:p>
          <a:r>
            <a:rPr lang="id-ID" sz="1000" dirty="0" smtClean="0"/>
            <a:t>Doc</a:t>
          </a:r>
          <a:endParaRPr lang="en-US" sz="1000" dirty="0"/>
        </a:p>
      </dgm:t>
    </dgm:pt>
    <dgm:pt modelId="{3B9B977C-37C5-4DFB-9486-D0BD45A31F01}" type="parTrans" cxnId="{9029FA70-F922-4CA4-9F6C-E4ED5E43D87F}">
      <dgm:prSet/>
      <dgm:spPr/>
      <dgm:t>
        <a:bodyPr/>
        <a:lstStyle/>
        <a:p>
          <a:endParaRPr lang="en-US"/>
        </a:p>
      </dgm:t>
    </dgm:pt>
    <dgm:pt modelId="{D0210673-5DFE-4C7A-88B9-7123C32B4382}" type="sibTrans" cxnId="{9029FA70-F922-4CA4-9F6C-E4ED5E43D87F}">
      <dgm:prSet/>
      <dgm:spPr/>
      <dgm:t>
        <a:bodyPr/>
        <a:lstStyle/>
        <a:p>
          <a:endParaRPr lang="en-US"/>
        </a:p>
      </dgm:t>
    </dgm:pt>
    <dgm:pt modelId="{01F22271-96D5-46AB-8627-57E4D9DFA33C}" type="pres">
      <dgm:prSet presAssocID="{DA3A6798-0C6F-493D-827E-F1C0E9825E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BAA412-ED83-4FEE-B9DD-F421D01C2DD7}" type="pres">
      <dgm:prSet presAssocID="{97200A74-42DD-42BC-A6DA-1EE77D73819A}" presName="centerShape" presStyleLbl="node0" presStyleIdx="0" presStyleCnt="1"/>
      <dgm:spPr/>
    </dgm:pt>
    <dgm:pt modelId="{64748DCB-43F5-406C-BC89-76998CA78667}" type="pres">
      <dgm:prSet presAssocID="{68541249-A766-4546-BDA4-A1D2E36E0627}" presName="node" presStyleLbl="node1" presStyleIdx="0" presStyleCnt="6">
        <dgm:presLayoutVars>
          <dgm:bulletEnabled val="1"/>
        </dgm:presLayoutVars>
      </dgm:prSet>
      <dgm:spPr/>
    </dgm:pt>
    <dgm:pt modelId="{C1C41648-3A36-4944-BC0F-7AB731EA14B8}" type="pres">
      <dgm:prSet presAssocID="{68541249-A766-4546-BDA4-A1D2E36E0627}" presName="dummy" presStyleCnt="0"/>
      <dgm:spPr/>
    </dgm:pt>
    <dgm:pt modelId="{24695DE7-2AB5-42C7-84BD-B8240834A705}" type="pres">
      <dgm:prSet presAssocID="{C1911069-2096-4B6D-8A04-7E801C6D857A}" presName="sibTrans" presStyleLbl="sibTrans2D1" presStyleIdx="0" presStyleCnt="6"/>
      <dgm:spPr/>
    </dgm:pt>
    <dgm:pt modelId="{AA8A6959-4DF7-4058-9EC0-79739920773E}" type="pres">
      <dgm:prSet presAssocID="{ABAEE129-EF98-47BF-A298-BC47EABB6D3C}" presName="node" presStyleLbl="node1" presStyleIdx="1" presStyleCnt="6">
        <dgm:presLayoutVars>
          <dgm:bulletEnabled val="1"/>
        </dgm:presLayoutVars>
      </dgm:prSet>
      <dgm:spPr/>
    </dgm:pt>
    <dgm:pt modelId="{C328177C-B0B5-4361-9245-BCA64EA49674}" type="pres">
      <dgm:prSet presAssocID="{ABAEE129-EF98-47BF-A298-BC47EABB6D3C}" presName="dummy" presStyleCnt="0"/>
      <dgm:spPr/>
    </dgm:pt>
    <dgm:pt modelId="{1E03CD89-B16E-437F-A5D4-09E30134829F}" type="pres">
      <dgm:prSet presAssocID="{1CC4F1A9-4F6B-45C3-AE1C-0F4F1DA079AF}" presName="sibTrans" presStyleLbl="sibTrans2D1" presStyleIdx="1" presStyleCnt="6"/>
      <dgm:spPr/>
    </dgm:pt>
    <dgm:pt modelId="{F138624A-98A6-4316-8986-453567C39DFF}" type="pres">
      <dgm:prSet presAssocID="{4691780C-13FF-4E08-8934-5DDF627BC8C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9EDB5-B8E3-4648-95B7-6ABD7700C209}" type="pres">
      <dgm:prSet presAssocID="{4691780C-13FF-4E08-8934-5DDF627BC8C7}" presName="dummy" presStyleCnt="0"/>
      <dgm:spPr/>
    </dgm:pt>
    <dgm:pt modelId="{91F64B01-910B-4ED9-8400-B30041FAC317}" type="pres">
      <dgm:prSet presAssocID="{A8009C61-C0CD-4B43-BFCF-F200F8BA8C00}" presName="sibTrans" presStyleLbl="sibTrans2D1" presStyleIdx="2" presStyleCnt="6"/>
      <dgm:spPr/>
    </dgm:pt>
    <dgm:pt modelId="{0A29AE3B-6FDC-44DB-8E3E-316DFD21F2EA}" type="pres">
      <dgm:prSet presAssocID="{90E71F91-18B6-40A4-81A8-EDB60B3151FE}" presName="node" presStyleLbl="node1" presStyleIdx="3" presStyleCnt="6">
        <dgm:presLayoutVars>
          <dgm:bulletEnabled val="1"/>
        </dgm:presLayoutVars>
      </dgm:prSet>
      <dgm:spPr/>
    </dgm:pt>
    <dgm:pt modelId="{E8D3A21A-10A3-4369-981F-F053F8C81671}" type="pres">
      <dgm:prSet presAssocID="{90E71F91-18B6-40A4-81A8-EDB60B3151FE}" presName="dummy" presStyleCnt="0"/>
      <dgm:spPr/>
    </dgm:pt>
    <dgm:pt modelId="{895172E4-237D-4329-A3F3-5A8159E53374}" type="pres">
      <dgm:prSet presAssocID="{D303F76F-1C31-4F8F-BBEC-4340D36FFFFA}" presName="sibTrans" presStyleLbl="sibTrans2D1" presStyleIdx="3" presStyleCnt="6"/>
      <dgm:spPr/>
    </dgm:pt>
    <dgm:pt modelId="{3CC994EE-00E4-4A50-91A1-14C88952145C}" type="pres">
      <dgm:prSet presAssocID="{D2BAF9AF-6A2A-40CF-A6E0-6CD338DA4152}" presName="node" presStyleLbl="node1" presStyleIdx="4" presStyleCnt="6">
        <dgm:presLayoutVars>
          <dgm:bulletEnabled val="1"/>
        </dgm:presLayoutVars>
      </dgm:prSet>
      <dgm:spPr/>
    </dgm:pt>
    <dgm:pt modelId="{E0B86212-820B-4399-B511-3578C289E2F0}" type="pres">
      <dgm:prSet presAssocID="{D2BAF9AF-6A2A-40CF-A6E0-6CD338DA4152}" presName="dummy" presStyleCnt="0"/>
      <dgm:spPr/>
    </dgm:pt>
    <dgm:pt modelId="{E44F3A29-5712-402F-9D3E-C687FADD5FF2}" type="pres">
      <dgm:prSet presAssocID="{6A04975A-4B85-45D4-94FA-C6F337A856BB}" presName="sibTrans" presStyleLbl="sibTrans2D1" presStyleIdx="4" presStyleCnt="6"/>
      <dgm:spPr/>
    </dgm:pt>
    <dgm:pt modelId="{292B70DA-DCEF-4982-A722-75C03FCF09A0}" type="pres">
      <dgm:prSet presAssocID="{0BC037A7-E045-4ED6-8141-F65F83C565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90613-82F4-445B-853B-E6954F70FE69}" type="pres">
      <dgm:prSet presAssocID="{0BC037A7-E045-4ED6-8141-F65F83C56531}" presName="dummy" presStyleCnt="0"/>
      <dgm:spPr/>
    </dgm:pt>
    <dgm:pt modelId="{6F827EAA-E6EB-4518-8BDA-9398D97F73F8}" type="pres">
      <dgm:prSet presAssocID="{D0210673-5DFE-4C7A-88B9-7123C32B4382}" presName="sibTrans" presStyleLbl="sibTrans2D1" presStyleIdx="5" presStyleCnt="6"/>
      <dgm:spPr/>
    </dgm:pt>
  </dgm:ptLst>
  <dgm:cxnLst>
    <dgm:cxn modelId="{9029FA70-F922-4CA4-9F6C-E4ED5E43D87F}" srcId="{97200A74-42DD-42BC-A6DA-1EE77D73819A}" destId="{0BC037A7-E045-4ED6-8141-F65F83C56531}" srcOrd="5" destOrd="0" parTransId="{3B9B977C-37C5-4DFB-9486-D0BD45A31F01}" sibTransId="{D0210673-5DFE-4C7A-88B9-7123C32B4382}"/>
    <dgm:cxn modelId="{8DB39CFE-1097-48A8-BA34-C84D8F6461D4}" type="presOf" srcId="{6A04975A-4B85-45D4-94FA-C6F337A856BB}" destId="{E44F3A29-5712-402F-9D3E-C687FADD5FF2}" srcOrd="0" destOrd="0" presId="urn:microsoft.com/office/officeart/2005/8/layout/radial6"/>
    <dgm:cxn modelId="{C6AA43E5-BDD6-42D3-9655-1EFD6545C8AE}" type="presOf" srcId="{C1911069-2096-4B6D-8A04-7E801C6D857A}" destId="{24695DE7-2AB5-42C7-84BD-B8240834A705}" srcOrd="0" destOrd="0" presId="urn:microsoft.com/office/officeart/2005/8/layout/radial6"/>
    <dgm:cxn modelId="{D52483C5-B526-4019-8621-6841803BECD2}" type="presOf" srcId="{ABAEE129-EF98-47BF-A298-BC47EABB6D3C}" destId="{AA8A6959-4DF7-4058-9EC0-79739920773E}" srcOrd="0" destOrd="0" presId="urn:microsoft.com/office/officeart/2005/8/layout/radial6"/>
    <dgm:cxn modelId="{90AB0BA0-1D5B-44A8-A3BB-E519366ED738}" srcId="{97200A74-42DD-42BC-A6DA-1EE77D73819A}" destId="{ABAEE129-EF98-47BF-A298-BC47EABB6D3C}" srcOrd="1" destOrd="0" parTransId="{AA85E861-6BB9-4EE8-93A2-10A8450B7B42}" sibTransId="{1CC4F1A9-4F6B-45C3-AE1C-0F4F1DA079AF}"/>
    <dgm:cxn modelId="{C1254FEF-851F-456A-8774-889879E85101}" type="presOf" srcId="{A8009C61-C0CD-4B43-BFCF-F200F8BA8C00}" destId="{91F64B01-910B-4ED9-8400-B30041FAC317}" srcOrd="0" destOrd="0" presId="urn:microsoft.com/office/officeart/2005/8/layout/radial6"/>
    <dgm:cxn modelId="{AB2BB7D0-CA85-4C1F-823F-C63B0827C85C}" srcId="{97200A74-42DD-42BC-A6DA-1EE77D73819A}" destId="{90E71F91-18B6-40A4-81A8-EDB60B3151FE}" srcOrd="3" destOrd="0" parTransId="{1A287976-7F39-4A1D-B97C-B028414D71FF}" sibTransId="{D303F76F-1C31-4F8F-BBEC-4340D36FFFFA}"/>
    <dgm:cxn modelId="{EEB7EE7B-6309-4806-8FBC-D36B584E5B36}" type="presOf" srcId="{D0210673-5DFE-4C7A-88B9-7123C32B4382}" destId="{6F827EAA-E6EB-4518-8BDA-9398D97F73F8}" srcOrd="0" destOrd="0" presId="urn:microsoft.com/office/officeart/2005/8/layout/radial6"/>
    <dgm:cxn modelId="{1B124F46-48F3-4E75-83D2-77DAC8782285}" type="presOf" srcId="{1CC4F1A9-4F6B-45C3-AE1C-0F4F1DA079AF}" destId="{1E03CD89-B16E-437F-A5D4-09E30134829F}" srcOrd="0" destOrd="0" presId="urn:microsoft.com/office/officeart/2005/8/layout/radial6"/>
    <dgm:cxn modelId="{93CFDFB0-F71F-4E52-977B-40D7EB5E4B15}" srcId="{97200A74-42DD-42BC-A6DA-1EE77D73819A}" destId="{4691780C-13FF-4E08-8934-5DDF627BC8C7}" srcOrd="2" destOrd="0" parTransId="{BE44836A-BA9A-4BC7-B240-74D38644319E}" sibTransId="{A8009C61-C0CD-4B43-BFCF-F200F8BA8C00}"/>
    <dgm:cxn modelId="{103D5FBB-A3D9-446B-8045-3C1A3CEE1F84}" type="presOf" srcId="{D303F76F-1C31-4F8F-BBEC-4340D36FFFFA}" destId="{895172E4-237D-4329-A3F3-5A8159E53374}" srcOrd="0" destOrd="0" presId="urn:microsoft.com/office/officeart/2005/8/layout/radial6"/>
    <dgm:cxn modelId="{D0125DAD-34B0-43C8-A9AC-A30555D54EAA}" srcId="{97200A74-42DD-42BC-A6DA-1EE77D73819A}" destId="{D2BAF9AF-6A2A-40CF-A6E0-6CD338DA4152}" srcOrd="4" destOrd="0" parTransId="{FC239B25-B794-44FA-AA5C-F2CA4EA4CE0A}" sibTransId="{6A04975A-4B85-45D4-94FA-C6F337A856BB}"/>
    <dgm:cxn modelId="{2F339092-5D7A-487E-B5BB-B6B2D2395782}" type="presOf" srcId="{D2BAF9AF-6A2A-40CF-A6E0-6CD338DA4152}" destId="{3CC994EE-00E4-4A50-91A1-14C88952145C}" srcOrd="0" destOrd="0" presId="urn:microsoft.com/office/officeart/2005/8/layout/radial6"/>
    <dgm:cxn modelId="{D8A0A270-ED1A-4599-9FC2-7695EB3DDF91}" type="presOf" srcId="{4691780C-13FF-4E08-8934-5DDF627BC8C7}" destId="{F138624A-98A6-4316-8986-453567C39DFF}" srcOrd="0" destOrd="0" presId="urn:microsoft.com/office/officeart/2005/8/layout/radial6"/>
    <dgm:cxn modelId="{51C7A95E-BBD2-4265-B66F-C29CA58B68E2}" type="presOf" srcId="{97200A74-42DD-42BC-A6DA-1EE77D73819A}" destId="{A4BAA412-ED83-4FEE-B9DD-F421D01C2DD7}" srcOrd="0" destOrd="0" presId="urn:microsoft.com/office/officeart/2005/8/layout/radial6"/>
    <dgm:cxn modelId="{E7BF934F-10CD-4DF3-AFA5-A008FF001B12}" type="presOf" srcId="{DA3A6798-0C6F-493D-827E-F1C0E9825E65}" destId="{01F22271-96D5-46AB-8627-57E4D9DFA33C}" srcOrd="0" destOrd="0" presId="urn:microsoft.com/office/officeart/2005/8/layout/radial6"/>
    <dgm:cxn modelId="{FB7C412B-C3FC-4564-88E7-EC501EBF4B05}" srcId="{97200A74-42DD-42BC-A6DA-1EE77D73819A}" destId="{68541249-A766-4546-BDA4-A1D2E36E0627}" srcOrd="0" destOrd="0" parTransId="{BDC76D1A-329D-4740-A446-B0CB16BF3156}" sibTransId="{C1911069-2096-4B6D-8A04-7E801C6D857A}"/>
    <dgm:cxn modelId="{E1626A15-BFCA-428A-AFE3-23CE9B6EC0C4}" type="presOf" srcId="{90E71F91-18B6-40A4-81A8-EDB60B3151FE}" destId="{0A29AE3B-6FDC-44DB-8E3E-316DFD21F2EA}" srcOrd="0" destOrd="0" presId="urn:microsoft.com/office/officeart/2005/8/layout/radial6"/>
    <dgm:cxn modelId="{53377AFE-C8EE-4251-A377-85E4B6FDF027}" type="presOf" srcId="{68541249-A766-4546-BDA4-A1D2E36E0627}" destId="{64748DCB-43F5-406C-BC89-76998CA78667}" srcOrd="0" destOrd="0" presId="urn:microsoft.com/office/officeart/2005/8/layout/radial6"/>
    <dgm:cxn modelId="{89C75C32-FA3B-4607-A1E7-316B3566BBF7}" type="presOf" srcId="{0BC037A7-E045-4ED6-8141-F65F83C56531}" destId="{292B70DA-DCEF-4982-A722-75C03FCF09A0}" srcOrd="0" destOrd="0" presId="urn:microsoft.com/office/officeart/2005/8/layout/radial6"/>
    <dgm:cxn modelId="{01E79213-3064-4EFF-B2A4-F9042D0EAFA8}" srcId="{DA3A6798-0C6F-493D-827E-F1C0E9825E65}" destId="{97200A74-42DD-42BC-A6DA-1EE77D73819A}" srcOrd="0" destOrd="0" parTransId="{56FC2DBF-A214-455F-9B68-B22AFE66552A}" sibTransId="{E6E1D4EF-B49F-4847-8016-AF8113DA5188}"/>
    <dgm:cxn modelId="{6AB9B10A-5477-488C-957F-73FD3AA38783}" type="presParOf" srcId="{01F22271-96D5-46AB-8627-57E4D9DFA33C}" destId="{A4BAA412-ED83-4FEE-B9DD-F421D01C2DD7}" srcOrd="0" destOrd="0" presId="urn:microsoft.com/office/officeart/2005/8/layout/radial6"/>
    <dgm:cxn modelId="{51A70EE4-FFE7-42E2-902D-AD2A92DB4AA8}" type="presParOf" srcId="{01F22271-96D5-46AB-8627-57E4D9DFA33C}" destId="{64748DCB-43F5-406C-BC89-76998CA78667}" srcOrd="1" destOrd="0" presId="urn:microsoft.com/office/officeart/2005/8/layout/radial6"/>
    <dgm:cxn modelId="{52A741F0-E490-4E4C-A073-E99E2EC9CD01}" type="presParOf" srcId="{01F22271-96D5-46AB-8627-57E4D9DFA33C}" destId="{C1C41648-3A36-4944-BC0F-7AB731EA14B8}" srcOrd="2" destOrd="0" presId="urn:microsoft.com/office/officeart/2005/8/layout/radial6"/>
    <dgm:cxn modelId="{B30EE4E6-825D-4A6C-B551-C043A8527720}" type="presParOf" srcId="{01F22271-96D5-46AB-8627-57E4D9DFA33C}" destId="{24695DE7-2AB5-42C7-84BD-B8240834A705}" srcOrd="3" destOrd="0" presId="urn:microsoft.com/office/officeart/2005/8/layout/radial6"/>
    <dgm:cxn modelId="{A04D67A2-E5D3-451B-AC3C-8C7122624DA8}" type="presParOf" srcId="{01F22271-96D5-46AB-8627-57E4D9DFA33C}" destId="{AA8A6959-4DF7-4058-9EC0-79739920773E}" srcOrd="4" destOrd="0" presId="urn:microsoft.com/office/officeart/2005/8/layout/radial6"/>
    <dgm:cxn modelId="{6E081641-3C77-4D2F-95CD-3AC01DD18CC5}" type="presParOf" srcId="{01F22271-96D5-46AB-8627-57E4D9DFA33C}" destId="{C328177C-B0B5-4361-9245-BCA64EA49674}" srcOrd="5" destOrd="0" presId="urn:microsoft.com/office/officeart/2005/8/layout/radial6"/>
    <dgm:cxn modelId="{45EACDE2-455F-45D1-B9F8-F9D69782D6C6}" type="presParOf" srcId="{01F22271-96D5-46AB-8627-57E4D9DFA33C}" destId="{1E03CD89-B16E-437F-A5D4-09E30134829F}" srcOrd="6" destOrd="0" presId="urn:microsoft.com/office/officeart/2005/8/layout/radial6"/>
    <dgm:cxn modelId="{E5BAA460-673C-4AFA-BC32-DE630FF158C8}" type="presParOf" srcId="{01F22271-96D5-46AB-8627-57E4D9DFA33C}" destId="{F138624A-98A6-4316-8986-453567C39DFF}" srcOrd="7" destOrd="0" presId="urn:microsoft.com/office/officeart/2005/8/layout/radial6"/>
    <dgm:cxn modelId="{D6BC9803-1538-4BDC-8FFD-AA8611BB3879}" type="presParOf" srcId="{01F22271-96D5-46AB-8627-57E4D9DFA33C}" destId="{9939EDB5-B8E3-4648-95B7-6ABD7700C209}" srcOrd="8" destOrd="0" presId="urn:microsoft.com/office/officeart/2005/8/layout/radial6"/>
    <dgm:cxn modelId="{A09FC1CA-8C68-40F7-9BC0-152A000B8DBA}" type="presParOf" srcId="{01F22271-96D5-46AB-8627-57E4D9DFA33C}" destId="{91F64B01-910B-4ED9-8400-B30041FAC317}" srcOrd="9" destOrd="0" presId="urn:microsoft.com/office/officeart/2005/8/layout/radial6"/>
    <dgm:cxn modelId="{6881C02B-9452-4718-9029-8C93335696F2}" type="presParOf" srcId="{01F22271-96D5-46AB-8627-57E4D9DFA33C}" destId="{0A29AE3B-6FDC-44DB-8E3E-316DFD21F2EA}" srcOrd="10" destOrd="0" presId="urn:microsoft.com/office/officeart/2005/8/layout/radial6"/>
    <dgm:cxn modelId="{AB883F11-F95B-4EA7-A6D3-598D6A2F24DC}" type="presParOf" srcId="{01F22271-96D5-46AB-8627-57E4D9DFA33C}" destId="{E8D3A21A-10A3-4369-981F-F053F8C81671}" srcOrd="11" destOrd="0" presId="urn:microsoft.com/office/officeart/2005/8/layout/radial6"/>
    <dgm:cxn modelId="{BE27C275-5546-4805-847D-4D4AD09A551D}" type="presParOf" srcId="{01F22271-96D5-46AB-8627-57E4D9DFA33C}" destId="{895172E4-237D-4329-A3F3-5A8159E53374}" srcOrd="12" destOrd="0" presId="urn:microsoft.com/office/officeart/2005/8/layout/radial6"/>
    <dgm:cxn modelId="{8226186C-129B-42FB-B0CF-78D318546CD6}" type="presParOf" srcId="{01F22271-96D5-46AB-8627-57E4D9DFA33C}" destId="{3CC994EE-00E4-4A50-91A1-14C88952145C}" srcOrd="13" destOrd="0" presId="urn:microsoft.com/office/officeart/2005/8/layout/radial6"/>
    <dgm:cxn modelId="{036C5297-306F-46A2-8EA9-B05624EA6D91}" type="presParOf" srcId="{01F22271-96D5-46AB-8627-57E4D9DFA33C}" destId="{E0B86212-820B-4399-B511-3578C289E2F0}" srcOrd="14" destOrd="0" presId="urn:microsoft.com/office/officeart/2005/8/layout/radial6"/>
    <dgm:cxn modelId="{CE639B95-E98A-4064-922C-397B01A55066}" type="presParOf" srcId="{01F22271-96D5-46AB-8627-57E4D9DFA33C}" destId="{E44F3A29-5712-402F-9D3E-C687FADD5FF2}" srcOrd="15" destOrd="0" presId="urn:microsoft.com/office/officeart/2005/8/layout/radial6"/>
    <dgm:cxn modelId="{ABE7C850-2743-4E59-8E74-F81A2966AAF0}" type="presParOf" srcId="{01F22271-96D5-46AB-8627-57E4D9DFA33C}" destId="{292B70DA-DCEF-4982-A722-75C03FCF09A0}" srcOrd="16" destOrd="0" presId="urn:microsoft.com/office/officeart/2005/8/layout/radial6"/>
    <dgm:cxn modelId="{86BA6C7F-F176-475B-B8AA-012B284DBEA7}" type="presParOf" srcId="{01F22271-96D5-46AB-8627-57E4D9DFA33C}" destId="{60590613-82F4-445B-853B-E6954F70FE69}" srcOrd="17" destOrd="0" presId="urn:microsoft.com/office/officeart/2005/8/layout/radial6"/>
    <dgm:cxn modelId="{9BF3716D-317C-447C-ADC3-CC1AADBBFE39}" type="presParOf" srcId="{01F22271-96D5-46AB-8627-57E4D9DFA33C}" destId="{6F827EAA-E6EB-4518-8BDA-9398D97F73F8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27EAA-E6EB-4518-8BDA-9398D97F73F8}">
      <dsp:nvSpPr>
        <dsp:cNvPr id="0" name=""/>
        <dsp:cNvSpPr/>
      </dsp:nvSpPr>
      <dsp:spPr>
        <a:xfrm>
          <a:off x="1675817" y="503790"/>
          <a:ext cx="3442864" cy="3442864"/>
        </a:xfrm>
        <a:prstGeom prst="blockArc">
          <a:avLst>
            <a:gd name="adj1" fmla="val 12600000"/>
            <a:gd name="adj2" fmla="val 162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F3A29-5712-402F-9D3E-C687FADD5FF2}">
      <dsp:nvSpPr>
        <dsp:cNvPr id="0" name=""/>
        <dsp:cNvSpPr/>
      </dsp:nvSpPr>
      <dsp:spPr>
        <a:xfrm>
          <a:off x="1675817" y="503790"/>
          <a:ext cx="3442864" cy="3442864"/>
        </a:xfrm>
        <a:prstGeom prst="blockArc">
          <a:avLst>
            <a:gd name="adj1" fmla="val 9000000"/>
            <a:gd name="adj2" fmla="val 126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172E4-237D-4329-A3F3-5A8159E53374}">
      <dsp:nvSpPr>
        <dsp:cNvPr id="0" name=""/>
        <dsp:cNvSpPr/>
      </dsp:nvSpPr>
      <dsp:spPr>
        <a:xfrm>
          <a:off x="1675817" y="503790"/>
          <a:ext cx="3442864" cy="3442864"/>
        </a:xfrm>
        <a:prstGeom prst="blockArc">
          <a:avLst>
            <a:gd name="adj1" fmla="val 5400000"/>
            <a:gd name="adj2" fmla="val 90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64B01-910B-4ED9-8400-B30041FAC317}">
      <dsp:nvSpPr>
        <dsp:cNvPr id="0" name=""/>
        <dsp:cNvSpPr/>
      </dsp:nvSpPr>
      <dsp:spPr>
        <a:xfrm>
          <a:off x="1675817" y="503790"/>
          <a:ext cx="3442864" cy="3442864"/>
        </a:xfrm>
        <a:prstGeom prst="blockArc">
          <a:avLst>
            <a:gd name="adj1" fmla="val 1800000"/>
            <a:gd name="adj2" fmla="val 54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3CD89-B16E-437F-A5D4-09E30134829F}">
      <dsp:nvSpPr>
        <dsp:cNvPr id="0" name=""/>
        <dsp:cNvSpPr/>
      </dsp:nvSpPr>
      <dsp:spPr>
        <a:xfrm>
          <a:off x="1675817" y="503790"/>
          <a:ext cx="3442864" cy="3442864"/>
        </a:xfrm>
        <a:prstGeom prst="blockArc">
          <a:avLst>
            <a:gd name="adj1" fmla="val 19800000"/>
            <a:gd name="adj2" fmla="val 1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95DE7-2AB5-42C7-84BD-B8240834A705}">
      <dsp:nvSpPr>
        <dsp:cNvPr id="0" name=""/>
        <dsp:cNvSpPr/>
      </dsp:nvSpPr>
      <dsp:spPr>
        <a:xfrm>
          <a:off x="1675817" y="503790"/>
          <a:ext cx="3442864" cy="3442864"/>
        </a:xfrm>
        <a:prstGeom prst="blockArc">
          <a:avLst>
            <a:gd name="adj1" fmla="val 16200000"/>
            <a:gd name="adj2" fmla="val 19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AA412-ED83-4FEE-B9DD-F421D01C2DD7}">
      <dsp:nvSpPr>
        <dsp:cNvPr id="0" name=""/>
        <dsp:cNvSpPr/>
      </dsp:nvSpPr>
      <dsp:spPr>
        <a:xfrm>
          <a:off x="2625072" y="1453044"/>
          <a:ext cx="1544355" cy="1544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Rekam Medis</a:t>
          </a:r>
          <a:endParaRPr lang="en-US" sz="2400" kern="1200" dirty="0"/>
        </a:p>
      </dsp:txBody>
      <dsp:txXfrm>
        <a:off x="2851238" y="1679210"/>
        <a:ext cx="1092023" cy="1092023"/>
      </dsp:txXfrm>
    </dsp:sp>
    <dsp:sp modelId="{64748DCB-43F5-406C-BC89-76998CA78667}">
      <dsp:nvSpPr>
        <dsp:cNvPr id="0" name=""/>
        <dsp:cNvSpPr/>
      </dsp:nvSpPr>
      <dsp:spPr>
        <a:xfrm>
          <a:off x="2856725" y="2183"/>
          <a:ext cx="1081048" cy="1081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Administrasi</a:t>
          </a:r>
          <a:endParaRPr lang="en-US" sz="1000" kern="1200" dirty="0"/>
        </a:p>
      </dsp:txBody>
      <dsp:txXfrm>
        <a:off x="3015041" y="160499"/>
        <a:ext cx="764416" cy="764416"/>
      </dsp:txXfrm>
    </dsp:sp>
    <dsp:sp modelId="{AA8A6959-4DF7-4058-9EC0-79739920773E}">
      <dsp:nvSpPr>
        <dsp:cNvPr id="0" name=""/>
        <dsp:cNvSpPr/>
      </dsp:nvSpPr>
      <dsp:spPr>
        <a:xfrm>
          <a:off x="4313826" y="843440"/>
          <a:ext cx="1081048" cy="1081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Legal</a:t>
          </a:r>
          <a:endParaRPr lang="en-US" sz="1000" kern="1200" dirty="0"/>
        </a:p>
      </dsp:txBody>
      <dsp:txXfrm>
        <a:off x="4472142" y="1001756"/>
        <a:ext cx="764416" cy="764416"/>
      </dsp:txXfrm>
    </dsp:sp>
    <dsp:sp modelId="{F138624A-98A6-4316-8986-453567C39DFF}">
      <dsp:nvSpPr>
        <dsp:cNvPr id="0" name=""/>
        <dsp:cNvSpPr/>
      </dsp:nvSpPr>
      <dsp:spPr>
        <a:xfrm>
          <a:off x="4313826" y="2525955"/>
          <a:ext cx="1081048" cy="1081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Financial</a:t>
          </a:r>
          <a:endParaRPr lang="en-US" sz="1000" kern="1200" dirty="0"/>
        </a:p>
      </dsp:txBody>
      <dsp:txXfrm>
        <a:off x="4472142" y="2684271"/>
        <a:ext cx="764416" cy="764416"/>
      </dsp:txXfrm>
    </dsp:sp>
    <dsp:sp modelId="{0A29AE3B-6FDC-44DB-8E3E-316DFD21F2EA}">
      <dsp:nvSpPr>
        <dsp:cNvPr id="0" name=""/>
        <dsp:cNvSpPr/>
      </dsp:nvSpPr>
      <dsp:spPr>
        <a:xfrm>
          <a:off x="2856725" y="3367212"/>
          <a:ext cx="1081048" cy="1081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Research</a:t>
          </a:r>
          <a:endParaRPr lang="en-US" sz="1000" kern="1200" dirty="0"/>
        </a:p>
      </dsp:txBody>
      <dsp:txXfrm>
        <a:off x="3015041" y="3525528"/>
        <a:ext cx="764416" cy="764416"/>
      </dsp:txXfrm>
    </dsp:sp>
    <dsp:sp modelId="{3CC994EE-00E4-4A50-91A1-14C88952145C}">
      <dsp:nvSpPr>
        <dsp:cNvPr id="0" name=""/>
        <dsp:cNvSpPr/>
      </dsp:nvSpPr>
      <dsp:spPr>
        <a:xfrm>
          <a:off x="1399625" y="2525955"/>
          <a:ext cx="1081048" cy="1081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Education</a:t>
          </a:r>
          <a:endParaRPr lang="en-US" sz="1000" kern="1200" dirty="0"/>
        </a:p>
      </dsp:txBody>
      <dsp:txXfrm>
        <a:off x="1557941" y="2684271"/>
        <a:ext cx="764416" cy="764416"/>
      </dsp:txXfrm>
    </dsp:sp>
    <dsp:sp modelId="{292B70DA-DCEF-4982-A722-75C03FCF09A0}">
      <dsp:nvSpPr>
        <dsp:cNvPr id="0" name=""/>
        <dsp:cNvSpPr/>
      </dsp:nvSpPr>
      <dsp:spPr>
        <a:xfrm>
          <a:off x="1399625" y="843440"/>
          <a:ext cx="1081048" cy="1081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000" kern="1200" dirty="0" smtClean="0"/>
            <a:t>Doc</a:t>
          </a:r>
          <a:endParaRPr lang="en-US" sz="1000" kern="1200" dirty="0"/>
        </a:p>
      </dsp:txBody>
      <dsp:txXfrm>
        <a:off x="1557941" y="1001756"/>
        <a:ext cx="764416" cy="76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7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7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26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3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439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56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7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2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3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2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4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3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5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346200"/>
            <a:ext cx="6591985" cy="3117040"/>
          </a:xfrm>
        </p:spPr>
        <p:txBody>
          <a:bodyPr/>
          <a:lstStyle/>
          <a:p>
            <a:r>
              <a:rPr lang="id-ID" dirty="0" smtClean="0"/>
              <a:t>Sejarah Rekam Medis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1800" dirty="0" smtClean="0"/>
              <a:t>Pertemuan </a:t>
            </a:r>
            <a:r>
              <a:rPr lang="id-ID" sz="1800" dirty="0" smtClean="0"/>
              <a:t>4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06934"/>
            <a:ext cx="6686549" cy="1789066"/>
          </a:xfrm>
        </p:spPr>
        <p:txBody>
          <a:bodyPr>
            <a:noAutofit/>
          </a:bodyPr>
          <a:lstStyle/>
          <a:p>
            <a:r>
              <a:rPr lang="id-ID" sz="1600" dirty="0"/>
              <a:t>4</a:t>
            </a:r>
            <a:r>
              <a:rPr lang="id-ID" sz="1600" dirty="0" smtClean="0"/>
              <a:t>.1 </a:t>
            </a:r>
            <a:r>
              <a:rPr lang="id-ID" sz="1600" dirty="0" smtClean="0"/>
              <a:t>Rekam Medis</a:t>
            </a:r>
            <a:endParaRPr lang="id-ID" sz="1600" dirty="0" smtClean="0"/>
          </a:p>
          <a:p>
            <a:r>
              <a:rPr lang="id-ID" sz="1600" dirty="0"/>
              <a:t>4</a:t>
            </a:r>
            <a:r>
              <a:rPr lang="id-ID" sz="1600" dirty="0" smtClean="0"/>
              <a:t>.2 Sejarah Perkembangan Rekam Medis</a:t>
            </a:r>
            <a:endParaRPr lang="id-ID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56659" y="979743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79743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558851"/>
            <a:ext cx="6589199" cy="885037"/>
          </a:xfrm>
        </p:spPr>
        <p:txBody>
          <a:bodyPr/>
          <a:lstStyle/>
          <a:p>
            <a:r>
              <a:rPr lang="id-ID" dirty="0" smtClean="0"/>
              <a:t>Rekam Medis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500" dirty="0" smtClean="0"/>
              <a:t>	</a:t>
            </a:r>
          </a:p>
          <a:p>
            <a:pPr marL="0" indent="0" algn="ctr">
              <a:buNone/>
            </a:pPr>
            <a:endParaRPr lang="id-ID" sz="1800" dirty="0"/>
          </a:p>
          <a:p>
            <a:pPr marL="0" indent="0" algn="ctr">
              <a:buNone/>
            </a:pPr>
            <a:endParaRPr lang="id-ID" sz="1800" dirty="0"/>
          </a:p>
          <a:p>
            <a:pPr marL="0" indent="0" algn="ctr">
              <a:buNone/>
            </a:pPr>
            <a:endParaRPr lang="id-ID" sz="1800" dirty="0"/>
          </a:p>
          <a:p>
            <a:pPr marL="0" indent="0" algn="ctr">
              <a:buNone/>
            </a:pPr>
            <a:endParaRPr lang="id-ID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666234" y="5715000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5715000"/>
            <a:ext cx="723259" cy="66941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302299"/>
              </p:ext>
            </p:extLst>
          </p:nvPr>
        </p:nvGraphicFramePr>
        <p:xfrm>
          <a:off x="1584325" y="1264555"/>
          <a:ext cx="6794500" cy="4450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36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401" y="607034"/>
            <a:ext cx="6589199" cy="1280890"/>
          </a:xfrm>
        </p:spPr>
        <p:txBody>
          <a:bodyPr/>
          <a:lstStyle/>
          <a:p>
            <a:r>
              <a:rPr lang="id-ID" dirty="0" smtClean="0"/>
              <a:t>Sejarah</a:t>
            </a:r>
            <a:endParaRPr lang="id-ID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28924" y="1743435"/>
            <a:ext cx="6905302" cy="43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Rekam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medis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catatan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ingatan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praktik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kedokteran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sejak</a:t>
            </a:r>
            <a:r>
              <a:rPr lang="en-US" dirty="0">
                <a:latin typeface="Arial" pitchFamily="34" charset="0"/>
                <a:cs typeface="Arial" pitchFamily="34" charset="0"/>
              </a:rPr>
              <a:t> zaman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palaelolitikum</a:t>
            </a:r>
            <a:r>
              <a:rPr lang="en-US" dirty="0">
                <a:latin typeface="Arial" pitchFamily="34" charset="0"/>
                <a:cs typeface="Arial" pitchFamily="34" charset="0"/>
              </a:rPr>
              <a:t> : ± 25.000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SM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Zaman Babylon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pengobat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Yunani</a:t>
            </a:r>
            <a:r>
              <a:rPr lang="en-US" dirty="0">
                <a:latin typeface="Arial" pitchFamily="34" charset="0"/>
                <a:cs typeface="Arial" pitchFamily="34" charset="0"/>
              </a:rPr>
              <a:t>, Roma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menuliskan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dinding-dinding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kayu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dibakar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hieroglyph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Kuno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ditemukan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catatan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pengobatan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candi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id-ID" dirty="0" smtClean="0"/>
          </a:p>
          <a:p>
            <a:pPr marL="0" indent="0" algn="just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latin typeface="Tahoma" panose="020B0604030504040204" pitchFamily="34" charset="0"/>
            </a:endParaRPr>
          </a:p>
          <a:p>
            <a:pPr marL="0" indent="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id-ID" altLang="id-ID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6234" y="5930900"/>
            <a:ext cx="33153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00" dirty="0">
                <a:latin typeface="Aharoni" panose="02010803020104030203" pitchFamily="2" charset="-79"/>
                <a:cs typeface="Aharoni" panose="02010803020104030203" pitchFamily="2" charset="-79"/>
              </a:rPr>
              <a:t>Prodi DIII Rekam Medis dan Informasi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FAKULTAS KESEHATAN</a:t>
            </a:r>
          </a:p>
          <a:p>
            <a:r>
              <a:rPr lang="id-ID" sz="1050" dirty="0">
                <a:latin typeface="Aharoni" panose="02010803020104030203" pitchFamily="2" charset="-79"/>
                <a:cs typeface="Aharoni" panose="02010803020104030203" pitchFamily="2" charset="-79"/>
              </a:rPr>
              <a:t>UNIVERSITAS DIAN NUSWANTORO</a:t>
            </a:r>
          </a:p>
          <a:p>
            <a:r>
              <a:rPr lang="id-ID" sz="900" dirty="0">
                <a:latin typeface="Bauhaus 93" panose="04030905020B02020C02" pitchFamily="82" charset="0"/>
                <a:cs typeface="Aharoni" panose="02010803020104030203" pitchFamily="2" charset="-79"/>
              </a:rPr>
              <a:t>Maulana Tomy Abiyasa, Amd.PK, SKM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5930900"/>
            <a:ext cx="723259" cy="66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300" y="394692"/>
            <a:ext cx="6985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Ditemukannya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diatas</a:t>
            </a:r>
            <a:r>
              <a:rPr lang="en-US" dirty="0">
                <a:latin typeface="Arial" pitchFamily="34" charset="0"/>
                <a:cs typeface="Arial" pitchFamily="34" charset="0"/>
              </a:rPr>
              <a:t> papyrus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semacam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gulungan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kulit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salinan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papyrus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600 SM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ditemukan</a:t>
            </a:r>
            <a:r>
              <a:rPr lang="en-US" dirty="0">
                <a:latin typeface="Arial" pitchFamily="34" charset="0"/>
                <a:cs typeface="Arial" pitchFamily="34" charset="0"/>
              </a:rPr>
              <a:t> Edwin Smith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abad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19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New York Academy of Medicine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Ada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papyrus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Ebers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University of Leipzig,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± 1550 SM,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ditemukan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kaki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mumi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>
                <a:latin typeface="Arial" pitchFamily="34" charset="0"/>
                <a:cs typeface="Arial" pitchFamily="34" charset="0"/>
              </a:rPr>
              <a:t> Thebes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1972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 St Bartholomew London-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Inggris</a:t>
            </a:r>
            <a:r>
              <a:rPr lang="en-US" dirty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rekam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medis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sejak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1137.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Raja Henry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8 (1509 – 15470)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berkuasa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tsb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kerahasiaan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kelengkapan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rekam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1935, RS St Mary di Duluth Minnesota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berafiliasi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College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Schotlastica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Medical record Librarians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pertama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Diikuti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Medical Record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Techinician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latin typeface="Arial" pitchFamily="34" charset="0"/>
                <a:cs typeface="Arial" pitchFamily="34" charset="0"/>
              </a:rPr>
              <a:t> 1953 di Amerika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America Association of Record Librarians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grant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WK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Kellog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Foundation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864</TotalTime>
  <Words>294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Bauhaus 93</vt:lpstr>
      <vt:lpstr>Century Gothic</vt:lpstr>
      <vt:lpstr>Tahoma</vt:lpstr>
      <vt:lpstr>Wingdings 3</vt:lpstr>
      <vt:lpstr>Wisp</vt:lpstr>
      <vt:lpstr>Sejarah Rekam Medis Pertemuan 4</vt:lpstr>
      <vt:lpstr>Rekam Medis </vt:lpstr>
      <vt:lpstr>Sejarah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BELAJAR MIK 1</dc:title>
  <dc:creator>Abiyasa</dc:creator>
  <cp:lastModifiedBy>Abiyasa</cp:lastModifiedBy>
  <cp:revision>86</cp:revision>
  <dcterms:created xsi:type="dcterms:W3CDTF">2017-09-10T13:51:44Z</dcterms:created>
  <dcterms:modified xsi:type="dcterms:W3CDTF">2017-10-02T03:12:53Z</dcterms:modified>
</cp:coreProperties>
</file>