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3AF94-5C98-4FD2-A5C4-44B99C01A76D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2A197-6134-400A-961B-F0B17D59A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A197-6134-400A-961B-F0B17D59A17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EE23-5C43-472A-AD62-63BE939B5218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653B-5A42-40DD-945F-0D7FE54E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EE23-5C43-472A-AD62-63BE939B5218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653B-5A42-40DD-945F-0D7FE54E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EE23-5C43-472A-AD62-63BE939B5218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653B-5A42-40DD-945F-0D7FE54E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EE23-5C43-472A-AD62-63BE939B5218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653B-5A42-40DD-945F-0D7FE54E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EE23-5C43-472A-AD62-63BE939B5218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653B-5A42-40DD-945F-0D7FE54E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EE23-5C43-472A-AD62-63BE939B5218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653B-5A42-40DD-945F-0D7FE54E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EE23-5C43-472A-AD62-63BE939B5218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653B-5A42-40DD-945F-0D7FE54E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EE23-5C43-472A-AD62-63BE939B5218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653B-5A42-40DD-945F-0D7FE54E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EE23-5C43-472A-AD62-63BE939B5218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653B-5A42-40DD-945F-0D7FE54E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EE23-5C43-472A-AD62-63BE939B5218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653B-5A42-40DD-945F-0D7FE54E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EE23-5C43-472A-AD62-63BE939B5218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653B-5A42-40DD-945F-0D7FE54E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BEE23-5C43-472A-AD62-63BE939B5218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A653B-5A42-40DD-945F-0D7FE54E5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1"/>
            <a:ext cx="7010400" cy="99059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Manajemen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Sumber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Daya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Manusia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924800" cy="42672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err="1" smtClean="0">
                <a:ln w="1905"/>
                <a:solidFill>
                  <a:srgbClr val="FF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Penempatan</a:t>
            </a:r>
            <a:r>
              <a:rPr lang="en-US" sz="4800" b="1" dirty="0" smtClean="0">
                <a:ln w="1905"/>
                <a:solidFill>
                  <a:srgbClr val="FF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solidFill>
                  <a:srgbClr val="FF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Pegawai</a:t>
            </a:r>
            <a:endParaRPr lang="en-US" sz="4800" b="1" dirty="0" smtClean="0">
              <a:ln w="1905"/>
              <a:solidFill>
                <a:srgbClr val="FF66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Oleh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algn="l"/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r>
              <a:rPr lang="en-US" b="1" dirty="0" err="1" smtClean="0">
                <a:solidFill>
                  <a:srgbClr val="C00000"/>
                </a:solidFill>
              </a:rPr>
              <a:t>Anggia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Permana</a:t>
            </a:r>
            <a:r>
              <a:rPr lang="en-US" b="1" dirty="0" smtClean="0">
                <a:solidFill>
                  <a:srgbClr val="C00000"/>
                </a:solidFill>
              </a:rPr>
              <a:t> (D11.2011.01343)</a:t>
            </a:r>
          </a:p>
          <a:p>
            <a:pPr algn="l"/>
            <a:r>
              <a:rPr lang="en-US" b="1" dirty="0" smtClean="0">
                <a:solidFill>
                  <a:srgbClr val="C00000"/>
                </a:solidFill>
              </a:rPr>
              <a:t>Nova </a:t>
            </a:r>
            <a:r>
              <a:rPr lang="en-US" b="1" dirty="0" err="1" smtClean="0">
                <a:solidFill>
                  <a:srgbClr val="C00000"/>
                </a:solidFill>
              </a:rPr>
              <a:t>Silvyani</a:t>
            </a:r>
            <a:r>
              <a:rPr lang="en-US" b="1" dirty="0" smtClean="0">
                <a:solidFill>
                  <a:srgbClr val="C00000"/>
                </a:solidFill>
              </a:rPr>
              <a:t>       (D11.2011.01342)</a:t>
            </a:r>
          </a:p>
          <a:p>
            <a:pPr algn="l"/>
            <a:r>
              <a:rPr lang="en-US" b="1" dirty="0" err="1" smtClean="0">
                <a:solidFill>
                  <a:srgbClr val="C00000"/>
                </a:solidFill>
              </a:rPr>
              <a:t>Aditya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Wulandari</a:t>
            </a:r>
            <a:r>
              <a:rPr lang="en-US" b="1" dirty="0" smtClean="0">
                <a:solidFill>
                  <a:srgbClr val="C00000"/>
                </a:solidFill>
              </a:rPr>
              <a:t> (D11.2011.01267)</a:t>
            </a:r>
          </a:p>
          <a:p>
            <a:pPr algn="l"/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1"/>
            <a:ext cx="7772400" cy="1219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Prosedur</a:t>
            </a:r>
            <a:r>
              <a:rPr lang="en-US" b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Penempatan</a:t>
            </a:r>
            <a:r>
              <a:rPr lang="en-US" b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Pegawai</a:t>
            </a:r>
            <a:endParaRPr lang="en-US" b="1" dirty="0">
              <a:ln w="11430"/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7924800" cy="3886200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rabicPeriod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Harus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ada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wewenang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menempatkan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personalia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datang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dari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daftar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personalia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dikembangkan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melalui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analisis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tenaga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kerja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 algn="l">
              <a:buAutoNum type="arabicPeriod"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Harus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mempunyai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standar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digunakan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membandingkan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calon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pekerjaan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 algn="l">
              <a:buAutoNum type="arabicPeriod"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Harus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mempunyai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pelamar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pekerjaan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akan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diseleksi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ditempatkan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904999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 err="1">
                <a:solidFill>
                  <a:srgbClr val="C00000"/>
                </a:solidFill>
              </a:rPr>
              <a:t>Prinsip</a:t>
            </a:r>
            <a:r>
              <a:rPr lang="en-US" sz="3600" b="1" dirty="0">
                <a:solidFill>
                  <a:srgbClr val="C00000"/>
                </a:solidFill>
              </a:rPr>
              <a:t> – </a:t>
            </a:r>
            <a:r>
              <a:rPr lang="en-US" sz="3600" b="1" dirty="0" err="1">
                <a:solidFill>
                  <a:srgbClr val="C00000"/>
                </a:solidFill>
              </a:rPr>
              <a:t>prinsip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Penempatan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Pegawai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828800"/>
            <a:ext cx="7239000" cy="4419600"/>
          </a:xfrm>
        </p:spPr>
        <p:txBody>
          <a:bodyPr>
            <a:normAutofit fontScale="925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Prinsip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kemanusiaan</a:t>
            </a:r>
            <a:endParaRPr lang="en-US" b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Prinsip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demokrasi</a:t>
            </a:r>
            <a:endParaRPr lang="en-US" b="1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Prinsip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i="1" dirty="0">
                <a:solidFill>
                  <a:schemeClr val="tx1"/>
                </a:solidFill>
              </a:rPr>
              <a:t>the right man on the right place</a:t>
            </a:r>
            <a:endParaRPr lang="en-US" b="1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Prinsip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i="1" dirty="0">
                <a:solidFill>
                  <a:schemeClr val="tx1"/>
                </a:solidFill>
              </a:rPr>
              <a:t>equal pay  for equal </a:t>
            </a:r>
            <a:r>
              <a:rPr lang="en-US" b="1" i="1" dirty="0" smtClean="0">
                <a:solidFill>
                  <a:schemeClr val="tx1"/>
                </a:solidFill>
              </a:rPr>
              <a:t>work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Prinsip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kesatuan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arah</a:t>
            </a:r>
            <a:endParaRPr lang="en-US" b="1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Prinsip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kesatuan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tujuan</a:t>
            </a:r>
            <a:endParaRPr lang="en-US" b="1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Prinsip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kesatuan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komando</a:t>
            </a:r>
            <a:endParaRPr lang="en-US" b="1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</a:rPr>
              <a:t>Prinsip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efisiensi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produktifitas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kerja</a:t>
            </a:r>
            <a:endParaRPr lang="en-US" b="1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559276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THANKYOU…..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Penempatan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6324600" cy="4678363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Menurut</a:t>
            </a:r>
            <a:r>
              <a:rPr lang="en-US" dirty="0">
                <a:solidFill>
                  <a:srgbClr val="7030A0"/>
                </a:solidFill>
              </a:rPr>
              <a:t> Mathis &amp; Jackson (2006:262)  “</a:t>
            </a:r>
            <a:r>
              <a:rPr lang="en-US" dirty="0" err="1">
                <a:solidFill>
                  <a:srgbClr val="7030A0"/>
                </a:solidFill>
              </a:rPr>
              <a:t>Penempatan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adalah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menempatkan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posisi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seseorang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posisi</a:t>
            </a:r>
            <a:r>
              <a:rPr lang="en-US" dirty="0">
                <a:solidFill>
                  <a:srgbClr val="7030A0"/>
                </a:solidFill>
              </a:rPr>
              <a:t>  </a:t>
            </a:r>
            <a:r>
              <a:rPr lang="en-US" dirty="0" err="1">
                <a:solidFill>
                  <a:srgbClr val="7030A0"/>
                </a:solidFill>
              </a:rPr>
              <a:t>pekerjaan</a:t>
            </a:r>
            <a:r>
              <a:rPr lang="en-US" dirty="0">
                <a:solidFill>
                  <a:srgbClr val="7030A0"/>
                </a:solidFill>
              </a:rPr>
              <a:t> yang </a:t>
            </a:r>
            <a:r>
              <a:rPr lang="en-US" dirty="0" err="1">
                <a:solidFill>
                  <a:srgbClr val="7030A0"/>
                </a:solidFill>
              </a:rPr>
              <a:t>tepat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seberapa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baik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seorang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karyawan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cocok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dengan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pekerjaanya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akan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mempengaruhi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jumlah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dan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kualitas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pekerjaan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Tujuan</a:t>
            </a:r>
            <a:r>
              <a:rPr lang="en-US" sz="4800" dirty="0" smtClean="0"/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penempatan</a:t>
            </a:r>
            <a:r>
              <a:rPr lang="en-US" sz="4800" dirty="0" smtClean="0"/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pegawai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i="1" dirty="0" err="1" smtClean="0"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US" sz="4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accent2">
                    <a:lumMod val="75000"/>
                  </a:schemeClr>
                </a:solidFill>
              </a:rPr>
              <a:t>menempatkan</a:t>
            </a: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accent2">
                    <a:lumMod val="75000"/>
                  </a:schemeClr>
                </a:solidFill>
              </a:rPr>
              <a:t>orang</a:t>
            </a: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4000" i="1" dirty="0" err="1">
                <a:solidFill>
                  <a:schemeClr val="accent2">
                    <a:lumMod val="75000"/>
                  </a:schemeClr>
                </a:solidFill>
              </a:rPr>
              <a:t>tepat</a:t>
            </a: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accent2">
                    <a:lumMod val="75000"/>
                  </a:schemeClr>
                </a:solidFill>
              </a:rPr>
              <a:t>jabatan</a:t>
            </a: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4000" i="1" dirty="0" err="1">
                <a:solidFill>
                  <a:schemeClr val="accent2">
                    <a:lumMod val="75000"/>
                  </a:schemeClr>
                </a:solidFill>
              </a:rPr>
              <a:t>sesuai</a:t>
            </a: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accent2">
                    <a:lumMod val="75000"/>
                  </a:schemeClr>
                </a:solidFill>
              </a:rPr>
              <a:t>minat</a:t>
            </a: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accent2">
                    <a:lumMod val="75000"/>
                  </a:schemeClr>
                </a:solidFill>
              </a:rPr>
              <a:t>kemampuannya</a:t>
            </a: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4000" i="1" dirty="0" err="1">
                <a:solidFill>
                  <a:schemeClr val="accent2">
                    <a:lumMod val="75000"/>
                  </a:schemeClr>
                </a:solidFill>
              </a:rPr>
              <a:t>sehingga</a:t>
            </a: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accent2">
                    <a:lumMod val="75000"/>
                  </a:schemeClr>
                </a:solidFill>
              </a:rPr>
              <a:t>sumber</a:t>
            </a: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accent2">
                    <a:lumMod val="75000"/>
                  </a:schemeClr>
                </a:solidFill>
              </a:rPr>
              <a:t>daya</a:t>
            </a: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accent2">
                    <a:lumMod val="75000"/>
                  </a:schemeClr>
                </a:solidFill>
              </a:rPr>
              <a:t>manusia</a:t>
            </a: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4000" i="1" dirty="0" err="1">
                <a:solidFill>
                  <a:schemeClr val="accent2">
                    <a:lumMod val="75000"/>
                  </a:schemeClr>
                </a:solidFill>
              </a:rPr>
              <a:t>ada</a:t>
            </a: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accent2">
                    <a:lumMod val="75000"/>
                  </a:schemeClr>
                </a:solidFill>
              </a:rPr>
              <a:t>menjadi</a:t>
            </a: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accent2">
                    <a:lumMod val="75000"/>
                  </a:schemeClr>
                </a:solidFill>
              </a:rPr>
              <a:t>produktif</a:t>
            </a:r>
            <a:r>
              <a:rPr lang="en-US" sz="4000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Faktor-faktor</a:t>
            </a:r>
            <a:r>
              <a:rPr lang="en-US" b="1" dirty="0">
                <a:solidFill>
                  <a:srgbClr val="FF0000"/>
                </a:solidFill>
              </a:rPr>
              <a:t> yang </a:t>
            </a:r>
            <a:r>
              <a:rPr lang="en-US" b="1" dirty="0" err="1">
                <a:solidFill>
                  <a:srgbClr val="FF0000"/>
                </a:solidFill>
              </a:rPr>
              <a:t>dipertimbangkan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dalam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penempatan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pegawai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Faktor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prestasi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akademis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b.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Faktor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pengalaman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c.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Faktor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kesehatan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fisik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mental</a:t>
            </a:r>
          </a:p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d.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Faktor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usia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>
                <a:solidFill>
                  <a:srgbClr val="FF0000"/>
                </a:solidFill>
                <a:latin typeface="Arial" charset="0"/>
              </a:rPr>
              <a:t>PENEMPATAN </a:t>
            </a:r>
            <a:r>
              <a:rPr lang="en-US" sz="3100" b="1" dirty="0">
                <a:solidFill>
                  <a:srgbClr val="FF0000"/>
                </a:solidFill>
                <a:latin typeface="Arial" charset="0"/>
              </a:rPr>
              <a:t>PEGAWAI </a:t>
            </a:r>
            <a:br>
              <a:rPr lang="en-US" sz="3100" b="1" dirty="0">
                <a:solidFill>
                  <a:srgbClr val="FF0000"/>
                </a:solidFill>
                <a:latin typeface="Arial" charset="0"/>
              </a:rPr>
            </a:br>
            <a:r>
              <a:rPr lang="en-US" sz="3100" dirty="0">
                <a:solidFill>
                  <a:srgbClr val="FF0000"/>
                </a:solidFill>
                <a:latin typeface="Arial" charset="0"/>
              </a:rPr>
              <a:t>(PLACEMENT)</a:t>
            </a:r>
            <a:r>
              <a:rPr lang="en-GB" sz="3100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en-GB" sz="3100" dirty="0">
                <a:solidFill>
                  <a:srgbClr val="FF0000"/>
                </a:solidFill>
                <a:latin typeface="Arial" charset="0"/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2362200"/>
            <a:ext cx="3429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200" b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Assignment</a:t>
            </a:r>
          </a:p>
          <a:p>
            <a:pPr>
              <a:defRPr/>
            </a:pPr>
            <a:r>
              <a:rPr lang="en-US" sz="3200" b="1" dirty="0"/>
              <a:t>(</a:t>
            </a:r>
            <a:r>
              <a:rPr lang="en-US" sz="3200" b="1" dirty="0" err="1"/>
              <a:t>Calon</a:t>
            </a:r>
            <a:r>
              <a:rPr lang="en-US" sz="3200" b="1" dirty="0"/>
              <a:t> </a:t>
            </a:r>
            <a:r>
              <a:rPr lang="en-US" sz="3200" b="1" dirty="0" err="1"/>
              <a:t>Pegawai</a:t>
            </a:r>
            <a:r>
              <a:rPr lang="en-US" sz="3200" b="1" dirty="0"/>
              <a:t>)</a:t>
            </a:r>
          </a:p>
          <a:p>
            <a:pPr>
              <a:defRPr/>
            </a:pPr>
            <a:endParaRPr lang="en-US" sz="3200" b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en-GB" sz="3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981200" y="2362200"/>
            <a:ext cx="4495800" cy="463551"/>
          </a:xfrm>
          <a:custGeom>
            <a:avLst/>
            <a:gdLst>
              <a:gd name="T0" fmla="*/ 0 w 2578"/>
              <a:gd name="T1" fmla="*/ 2147483647 h 265"/>
              <a:gd name="T2" fmla="*/ 0 w 2578"/>
              <a:gd name="T3" fmla="*/ 0 h 265"/>
              <a:gd name="T4" fmla="*/ 2147483647 w 2578"/>
              <a:gd name="T5" fmla="*/ 0 h 265"/>
              <a:gd name="T6" fmla="*/ 2147483647 w 2578"/>
              <a:gd name="T7" fmla="*/ 2147483647 h 265"/>
              <a:gd name="T8" fmla="*/ 0 60000 65536"/>
              <a:gd name="T9" fmla="*/ 0 60000 65536"/>
              <a:gd name="T10" fmla="*/ 0 60000 65536"/>
              <a:gd name="T11" fmla="*/ 0 60000 65536"/>
              <a:gd name="T12" fmla="*/ 0 w 2578"/>
              <a:gd name="T13" fmla="*/ 0 h 265"/>
              <a:gd name="T14" fmla="*/ 2578 w 2578"/>
              <a:gd name="T15" fmla="*/ 265 h 2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78" h="265">
                <a:moveTo>
                  <a:pt x="0" y="256"/>
                </a:moveTo>
                <a:lnTo>
                  <a:pt x="0" y="0"/>
                </a:lnTo>
                <a:lnTo>
                  <a:pt x="2578" y="0"/>
                </a:lnTo>
                <a:lnTo>
                  <a:pt x="2578" y="265"/>
                </a:lnTo>
              </a:path>
            </a:pathLst>
          </a:custGeom>
          <a:noFill/>
          <a:ln w="38100" cap="sq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95411" y="2743200"/>
            <a:ext cx="5248589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        Reassignment</a:t>
            </a:r>
          </a:p>
          <a:p>
            <a:r>
              <a:rPr lang="en-US" sz="3200" b="1" dirty="0" smtClean="0"/>
              <a:t>(</a:t>
            </a:r>
            <a:r>
              <a:rPr lang="en-US" sz="3200" b="1" dirty="0" err="1" smtClean="0"/>
              <a:t>Penempatan</a:t>
            </a:r>
            <a:r>
              <a:rPr lang="en-US" sz="3200" b="1" dirty="0" smtClean="0"/>
              <a:t> </a:t>
            </a:r>
            <a:r>
              <a:rPr lang="en-US" sz="3200" b="1" dirty="0" err="1"/>
              <a:t>Pegawai</a:t>
            </a:r>
            <a:r>
              <a:rPr lang="en-US" sz="3200" b="1" dirty="0"/>
              <a:t> </a:t>
            </a:r>
            <a:r>
              <a:rPr lang="en-US" sz="3200" b="1" dirty="0" smtClean="0"/>
              <a:t>Lama)</a:t>
            </a:r>
            <a:endParaRPr lang="en-US" sz="3200" b="1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4495800" y="1828800"/>
            <a:ext cx="0" cy="49371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29200" y="3962400"/>
            <a:ext cx="3709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0738" lvl="1" indent="-363538">
              <a:buFont typeface="Wingdings" pitchFamily="2" charset="2"/>
              <a:buChar char="§"/>
              <a:defRPr/>
            </a:pPr>
            <a:r>
              <a:rPr lang="en-US" sz="2000" b="1" dirty="0">
                <a:latin typeface="Arial" charset="0"/>
              </a:rPr>
              <a:t>PROMOSI </a:t>
            </a:r>
            <a:r>
              <a:rPr lang="en-US" sz="2000" dirty="0">
                <a:latin typeface="Arial" charset="0"/>
              </a:rPr>
              <a:t>(Promotion)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6400" y="4419600"/>
            <a:ext cx="213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buFont typeface="Wingdings" pitchFamily="2" charset="2"/>
              <a:buChar char="§"/>
              <a:defRPr/>
            </a:pPr>
            <a:r>
              <a:rPr lang="en-US" sz="2000" b="1" dirty="0">
                <a:latin typeface="Arial" charset="0"/>
              </a:rPr>
              <a:t>TRANSFER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0" y="4876800"/>
            <a:ext cx="2895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buFont typeface="Wingdings" pitchFamily="2" charset="2"/>
              <a:buChar char="§"/>
              <a:defRPr/>
            </a:pPr>
            <a:r>
              <a:rPr lang="en-US" sz="2000" b="1" dirty="0">
                <a:latin typeface="Arial" charset="0"/>
              </a:rPr>
              <a:t>DEMOSI </a:t>
            </a:r>
            <a:r>
              <a:rPr lang="en-US" sz="2000" dirty="0">
                <a:latin typeface="Arial" charset="0"/>
              </a:rPr>
              <a:t>(Demotion)</a:t>
            </a:r>
            <a:endParaRPr lang="en-GB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PROMOSI 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(Promotion)</a:t>
            </a:r>
            <a:b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</a:b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promosi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terjadi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ketika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seorang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karyawan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dipindahkan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dari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pekerjaan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ke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posisi</a:t>
            </a:r>
            <a:r>
              <a:rPr lang="en-US" sz="4000" dirty="0" smtClean="0">
                <a:solidFill>
                  <a:srgbClr val="C00000"/>
                </a:solidFill>
              </a:rPr>
              <a:t> lain yang </a:t>
            </a:r>
            <a:r>
              <a:rPr lang="en-US" sz="4000" dirty="0" err="1" smtClean="0">
                <a:solidFill>
                  <a:srgbClr val="C00000"/>
                </a:solidFill>
              </a:rPr>
              <a:t>lebih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tinggi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upah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atau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gajinya</a:t>
            </a:r>
            <a:r>
              <a:rPr lang="en-US" sz="4000" dirty="0" smtClean="0">
                <a:solidFill>
                  <a:srgbClr val="C00000"/>
                </a:solidFill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</a:rPr>
              <a:t>tanggung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jawab</a:t>
            </a:r>
            <a:r>
              <a:rPr lang="en-US" sz="4000" dirty="0" smtClean="0">
                <a:solidFill>
                  <a:srgbClr val="C00000"/>
                </a:solidFill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</a:rPr>
              <a:t>atau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tingkat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organisasi</a:t>
            </a:r>
            <a:r>
              <a:rPr lang="en-US" sz="4000" dirty="0" smtClean="0">
                <a:solidFill>
                  <a:srgbClr val="C00000"/>
                </a:solidFill>
              </a:rPr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TRANSFER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Arial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Transfer </a:t>
            </a:r>
            <a:r>
              <a:rPr lang="en-US" sz="3600" b="1" dirty="0" err="1" smtClean="0"/>
              <a:t>terjadi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ketika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seorang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karyawan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dipindahkan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pekerjaan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posisi</a:t>
            </a:r>
            <a:r>
              <a:rPr lang="en-US" sz="3600" b="1" dirty="0" smtClean="0"/>
              <a:t> lain yang </a:t>
            </a:r>
            <a:r>
              <a:rPr lang="en-US" sz="3600" b="1" dirty="0" err="1" smtClean="0"/>
              <a:t>relatif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sama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upah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atau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gajinya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tanggung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jawab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atau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tingkat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organisasi</a:t>
            </a:r>
            <a:r>
              <a:rPr lang="en-US" sz="3600" b="1" dirty="0" smtClean="0"/>
              <a:t>. </a:t>
            </a:r>
          </a:p>
          <a:p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6699"/>
                </a:solidFill>
                <a:latin typeface="Arial" charset="0"/>
              </a:rPr>
              <a:t/>
            </a:r>
            <a:br>
              <a:rPr lang="en-US" b="1" dirty="0" smtClean="0">
                <a:solidFill>
                  <a:srgbClr val="FF6699"/>
                </a:solidFill>
                <a:latin typeface="Arial" charset="0"/>
              </a:rPr>
            </a:br>
            <a:r>
              <a:rPr lang="en-US" b="1" dirty="0" smtClean="0">
                <a:solidFill>
                  <a:srgbClr val="FF6699"/>
                </a:solidFill>
                <a:latin typeface="Arial" charset="0"/>
              </a:rPr>
              <a:t>DEMOSI </a:t>
            </a:r>
            <a:r>
              <a:rPr lang="en-US" dirty="0" smtClean="0">
                <a:solidFill>
                  <a:srgbClr val="FF6699"/>
                </a:solidFill>
                <a:latin typeface="Arial" charset="0"/>
              </a:rPr>
              <a:t>(</a:t>
            </a:r>
            <a:r>
              <a:rPr lang="en-US" dirty="0" err="1" smtClean="0">
                <a:solidFill>
                  <a:srgbClr val="FF6699"/>
                </a:solidFill>
              </a:rPr>
              <a:t>Penurunan</a:t>
            </a:r>
            <a:r>
              <a:rPr lang="en-US" dirty="0" smtClean="0">
                <a:solidFill>
                  <a:srgbClr val="FF6699"/>
                </a:solidFill>
              </a:rPr>
              <a:t> </a:t>
            </a:r>
            <a:r>
              <a:rPr lang="en-US" dirty="0" err="1" smtClean="0">
                <a:solidFill>
                  <a:srgbClr val="FF6699"/>
                </a:solidFill>
              </a:rPr>
              <a:t>pangkat</a:t>
            </a:r>
            <a:r>
              <a:rPr lang="en-US" dirty="0" smtClean="0">
                <a:solidFill>
                  <a:srgbClr val="FF6699"/>
                </a:solidFill>
              </a:rPr>
              <a:t> </a:t>
            </a:r>
            <a:r>
              <a:rPr lang="en-US" dirty="0" smtClean="0">
                <a:solidFill>
                  <a:srgbClr val="FF6699"/>
                </a:solidFill>
                <a:latin typeface="Arial" charset="0"/>
              </a:rPr>
              <a:t>)</a:t>
            </a:r>
            <a:r>
              <a:rPr lang="en-GB" dirty="0" smtClean="0">
                <a:solidFill>
                  <a:srgbClr val="FF6699"/>
                </a:solidFill>
                <a:latin typeface="Arial" charset="0"/>
              </a:rPr>
              <a:t/>
            </a:r>
            <a:br>
              <a:rPr lang="en-GB" dirty="0" smtClean="0">
                <a:solidFill>
                  <a:srgbClr val="FF6699"/>
                </a:solidFill>
                <a:latin typeface="Arial" charset="0"/>
              </a:rPr>
            </a:br>
            <a:endParaRPr lang="en-US" dirty="0">
              <a:solidFill>
                <a:srgbClr val="FF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</a:rPr>
              <a:t>Penurunan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pangkat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terjadi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ketika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seorang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karyawan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dipindahkan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dari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pekerjaan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ke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posisi</a:t>
            </a:r>
            <a:r>
              <a:rPr lang="en-US" sz="3600" dirty="0" smtClean="0">
                <a:solidFill>
                  <a:srgbClr val="0070C0"/>
                </a:solidFill>
              </a:rPr>
              <a:t> lain yang </a:t>
            </a:r>
            <a:r>
              <a:rPr lang="en-US" sz="3600" dirty="0" err="1" smtClean="0">
                <a:solidFill>
                  <a:srgbClr val="0070C0"/>
                </a:solidFill>
              </a:rPr>
              <a:t>lebih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rendah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upah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atau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gajinya</a:t>
            </a:r>
            <a:r>
              <a:rPr lang="en-US" sz="3600" dirty="0" smtClean="0">
                <a:solidFill>
                  <a:srgbClr val="0070C0"/>
                </a:solidFill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</a:rPr>
              <a:t>tanggung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jawab</a:t>
            </a:r>
            <a:r>
              <a:rPr lang="en-US" sz="3600" dirty="0" smtClean="0">
                <a:solidFill>
                  <a:srgbClr val="0070C0"/>
                </a:solidFill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</a:rPr>
              <a:t>atau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tingkat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organisasi</a:t>
            </a:r>
            <a:r>
              <a:rPr lang="en-US" sz="3600" dirty="0" smtClean="0">
                <a:solidFill>
                  <a:srgbClr val="0070C0"/>
                </a:solidFill>
              </a:rPr>
              <a:t>. </a:t>
            </a:r>
          </a:p>
          <a:p>
            <a:endParaRPr lang="en-US" sz="3600" dirty="0" smtClean="0">
              <a:solidFill>
                <a:srgbClr val="0070C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pemutusan</a:t>
            </a:r>
            <a:r>
              <a:rPr lang="en-US" b="1" dirty="0" smtClean="0"/>
              <a:t> </a:t>
            </a:r>
            <a:r>
              <a:rPr lang="en-US" b="1" dirty="0" err="1" smtClean="0"/>
              <a:t>hubungan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pemutusan</a:t>
            </a:r>
            <a:r>
              <a:rPr lang="en-US" sz="4000" dirty="0" smtClean="0"/>
              <a:t> </a:t>
            </a:r>
            <a:r>
              <a:rPr lang="en-US" sz="4000" dirty="0" err="1" smtClean="0"/>
              <a:t>hubungan</a:t>
            </a:r>
            <a:r>
              <a:rPr lang="en-US" sz="4000" dirty="0" smtClean="0"/>
              <a:t> </a:t>
            </a:r>
            <a:r>
              <a:rPr lang="en-US" sz="4000" dirty="0" err="1" smtClean="0"/>
              <a:t>kerja</a:t>
            </a:r>
            <a:r>
              <a:rPr lang="en-US" sz="4000" dirty="0" smtClean="0"/>
              <a:t> </a:t>
            </a:r>
            <a:r>
              <a:rPr lang="en-US" sz="4000" dirty="0" err="1" smtClean="0"/>
              <a:t>adalah</a:t>
            </a:r>
            <a:r>
              <a:rPr lang="en-US" sz="4000" dirty="0" smtClean="0"/>
              <a:t> </a:t>
            </a:r>
            <a:r>
              <a:rPr lang="en-US" sz="4000" dirty="0" err="1" smtClean="0"/>
              <a:t>apabila</a:t>
            </a:r>
            <a:r>
              <a:rPr lang="en-US" sz="4000" dirty="0" smtClean="0"/>
              <a:t> </a:t>
            </a:r>
            <a:r>
              <a:rPr lang="en-US" sz="4000" dirty="0" err="1" smtClean="0"/>
              <a:t>ikatan</a:t>
            </a:r>
            <a:r>
              <a:rPr lang="en-US" sz="4000" dirty="0" smtClean="0"/>
              <a:t> formal </a:t>
            </a:r>
            <a:r>
              <a:rPr lang="en-US" sz="4000" dirty="0" err="1" smtClean="0"/>
              <a:t>antara</a:t>
            </a:r>
            <a:r>
              <a:rPr lang="en-US" sz="4000" dirty="0" smtClean="0"/>
              <a:t> </a:t>
            </a:r>
            <a:r>
              <a:rPr lang="en-US" sz="4000" dirty="0" err="1" smtClean="0"/>
              <a:t>organisasi</a:t>
            </a:r>
            <a:r>
              <a:rPr lang="en-US" sz="4000" dirty="0" smtClean="0"/>
              <a:t> </a:t>
            </a:r>
            <a:r>
              <a:rPr lang="en-US" sz="4000" dirty="0" err="1" smtClean="0"/>
              <a:t>selaku</a:t>
            </a:r>
            <a:r>
              <a:rPr lang="en-US" sz="4000" dirty="0" smtClean="0"/>
              <a:t> </a:t>
            </a:r>
            <a:r>
              <a:rPr lang="en-US" sz="4000" dirty="0" err="1" smtClean="0"/>
              <a:t>pemakai</a:t>
            </a:r>
            <a:r>
              <a:rPr lang="en-US" sz="4000" dirty="0" smtClean="0"/>
              <a:t> </a:t>
            </a:r>
            <a:r>
              <a:rPr lang="en-US" sz="4000" dirty="0" err="1" smtClean="0"/>
              <a:t>pegawai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pegawainya</a:t>
            </a:r>
            <a:r>
              <a:rPr lang="en-US" sz="4000" dirty="0" smtClean="0"/>
              <a:t> </a:t>
            </a:r>
            <a:r>
              <a:rPr lang="en-US" sz="4000" dirty="0" err="1" smtClean="0"/>
              <a:t>terputus</a:t>
            </a:r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305</TotalTime>
  <Words>256</Words>
  <Application>Microsoft Office PowerPoint</Application>
  <PresentationFormat>On-screen Show (4:3)</PresentationFormat>
  <Paragraphs>49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Manajemen Sumber Daya Manusia</vt:lpstr>
      <vt:lpstr>Penempatan Pegawai</vt:lpstr>
      <vt:lpstr>Tujuan penempatan pegawai</vt:lpstr>
      <vt:lpstr>Faktor-faktor yang dipertimbangkan dalam penempatan pegawai</vt:lpstr>
      <vt:lpstr> PENEMPATAN PEGAWAI  (PLACEMENT)     </vt:lpstr>
      <vt:lpstr>PROMOSI (Promotion) </vt:lpstr>
      <vt:lpstr>TRANSFER </vt:lpstr>
      <vt:lpstr> DEMOSI (Penurunan pangkat ) </vt:lpstr>
      <vt:lpstr>pemutusan hubungan kerja</vt:lpstr>
      <vt:lpstr>Prosedur Penempatan Pegawai</vt:lpstr>
      <vt:lpstr>Prinsip – prinsip Penempatan Pegawai </vt:lpstr>
      <vt:lpstr>THANKYOU…..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Sumber Daya Manusia</dc:title>
  <dc:creator>Anggia P</dc:creator>
  <cp:lastModifiedBy>Anggia P</cp:lastModifiedBy>
  <cp:revision>33</cp:revision>
  <dcterms:created xsi:type="dcterms:W3CDTF">2014-04-15T00:09:13Z</dcterms:created>
  <dcterms:modified xsi:type="dcterms:W3CDTF">2014-04-15T08:09:52Z</dcterms:modified>
</cp:coreProperties>
</file>