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6" r:id="rId14"/>
    <p:sldId id="277" r:id="rId15"/>
    <p:sldId id="260" r:id="rId16"/>
    <p:sldId id="261" r:id="rId17"/>
    <p:sldId id="262" r:id="rId18"/>
    <p:sldId id="263" r:id="rId19"/>
    <p:sldId id="264" r:id="rId20"/>
    <p:sldId id="274" r:id="rId21"/>
    <p:sldId id="275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EF9AC-F469-4C9F-A1E3-4F3080005FF2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F3F7-10BE-4262-883A-6AB5ACA3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1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tercampur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2 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2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C,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ditukarkan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tercampur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pPr lvl="1"/>
            <a:r>
              <a:rPr lang="en-US" dirty="0" smtClean="0"/>
              <a:t>Flowchart</a:t>
            </a:r>
          </a:p>
          <a:p>
            <a:pPr lvl="1"/>
            <a:r>
              <a:rPr lang="en-US" dirty="0" smtClean="0"/>
              <a:t>Pseudo-code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Flowchart </a:t>
            </a:r>
            <a:r>
              <a:rPr lang="en-US" dirty="0" err="1" smtClean="0"/>
              <a:t>dan</a:t>
            </a:r>
            <a:r>
              <a:rPr lang="en-US" dirty="0" smtClean="0"/>
              <a:t> Pseudo-code.</a:t>
            </a:r>
          </a:p>
          <a:p>
            <a:r>
              <a:rPr lang="en-US" dirty="0" smtClean="0"/>
              <a:t>Flowchart </a:t>
            </a:r>
            <a:r>
              <a:rPr lang="en-US" dirty="0" err="1" smtClean="0"/>
              <a:t>dan</a:t>
            </a:r>
            <a:r>
              <a:rPr lang="en-US" dirty="0" smtClean="0"/>
              <a:t> Pseudo-code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Flowhart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Pseudo-code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programmer </a:t>
            </a:r>
            <a:r>
              <a:rPr lang="en-US" dirty="0" err="1" smtClean="0"/>
              <a:t>pemula</a:t>
            </a:r>
            <a:r>
              <a:rPr lang="en-US" dirty="0" smtClean="0"/>
              <a:t> (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Programmer yang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menuangkan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Namun</a:t>
            </a:r>
            <a:r>
              <a:rPr lang="en-US" dirty="0" smtClean="0"/>
              <a:t> programmer </a:t>
            </a:r>
            <a:r>
              <a:rPr lang="en-US" dirty="0" err="1" smtClean="0"/>
              <a:t>mahir</a:t>
            </a:r>
            <a:r>
              <a:rPr lang="en-US" dirty="0" smtClean="0"/>
              <a:t>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Flowchart </a:t>
            </a:r>
            <a:r>
              <a:rPr lang="en-US" dirty="0" err="1" smtClean="0"/>
              <a:t>dan</a:t>
            </a:r>
            <a:r>
              <a:rPr lang="en-US" dirty="0" smtClean="0"/>
              <a:t> Pseudo-code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(</a:t>
            </a:r>
            <a:r>
              <a:rPr lang="en-US" dirty="0" err="1" smtClean="0"/>
              <a:t>logika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Langkah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Agar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program.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program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: Pascal, C++, Delphi, Basic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. </a:t>
            </a:r>
            <a:r>
              <a:rPr lang="en-US" dirty="0" err="1" smtClean="0"/>
              <a:t>Cakram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4908" y="2286000"/>
            <a:ext cx="749849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B </a:t>
            </a:r>
            <a:r>
              <a:rPr lang="en-US" dirty="0" err="1" smtClean="0"/>
              <a:t>ke</a:t>
            </a:r>
            <a:r>
              <a:rPr lang="en-US" dirty="0" smtClean="0"/>
              <a:t> 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C </a:t>
            </a:r>
            <a:r>
              <a:rPr lang="en-US" dirty="0" err="1" smtClean="0"/>
              <a:t>ke</a:t>
            </a:r>
            <a:r>
              <a:rPr lang="en-US" dirty="0" smtClean="0"/>
              <a:t> 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C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Pindahkan</a:t>
            </a:r>
            <a:r>
              <a:rPr lang="en-US" dirty="0" smtClean="0"/>
              <a:t> </a:t>
            </a:r>
            <a:r>
              <a:rPr lang="en-US" dirty="0" err="1" smtClean="0"/>
              <a:t>cakram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B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diacu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resep</a:t>
            </a:r>
            <a:r>
              <a:rPr lang="en-US" dirty="0" smtClean="0"/>
              <a:t> </a:t>
            </a:r>
            <a:r>
              <a:rPr lang="en-US" dirty="0" err="1" smtClean="0"/>
              <a:t>masakan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resep</a:t>
            </a:r>
            <a:r>
              <a:rPr lang="en-US" dirty="0" smtClean="0"/>
              <a:t> </a:t>
            </a:r>
            <a:r>
              <a:rPr lang="en-US" dirty="0" err="1" smtClean="0"/>
              <a:t>masakan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menukarkan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Tukarkanlah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1 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Tuangkan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B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 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488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Definisi Algoritma</vt:lpstr>
      <vt:lpstr>Slide 3</vt:lpstr>
      <vt:lpstr>Slide 4</vt:lpstr>
      <vt:lpstr>Slide 5</vt:lpstr>
      <vt:lpstr>Algoritma Dalam Kehidupan</vt:lpstr>
      <vt:lpstr>Algoritma Dalam Kehidupan</vt:lpstr>
      <vt:lpstr>Contoh Algoritma Sederhana</vt:lpstr>
      <vt:lpstr>Contoh Algoritma Sederhana</vt:lpstr>
      <vt:lpstr>Contoh Algoritma Sederhana</vt:lpstr>
      <vt:lpstr>Contoh Algoritma Sederhana</vt:lpstr>
      <vt:lpstr>Contoh Algoritma Sederhana</vt:lpstr>
      <vt:lpstr>Notasi Algoritma</vt:lpstr>
      <vt:lpstr>Notasi Algoritma</vt:lpstr>
      <vt:lpstr>Slide 15</vt:lpstr>
      <vt:lpstr>Slide 16</vt:lpstr>
      <vt:lpstr>Slide 17</vt:lpstr>
      <vt:lpstr>Slide 18</vt:lpstr>
      <vt:lpstr>Slide 19</vt:lpstr>
      <vt:lpstr>Bahasa Pemrograman</vt:lpstr>
      <vt:lpstr>Bahasa Pemrograman</vt:lpstr>
      <vt:lpstr>Contoh Soal</vt:lpstr>
      <vt:lpstr>Contoh Soal</vt:lpstr>
      <vt:lpstr>Contoh Soal</vt:lpstr>
    </vt:vector>
  </TitlesOfParts>
  <Company>UDINUS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MSDN</dc:creator>
  <cp:lastModifiedBy>MSDM</cp:lastModifiedBy>
  <cp:revision>4</cp:revision>
  <dcterms:created xsi:type="dcterms:W3CDTF">2012-03-20T02:19:18Z</dcterms:created>
  <dcterms:modified xsi:type="dcterms:W3CDTF">2014-03-11T10:38:32Z</dcterms:modified>
</cp:coreProperties>
</file>