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4B97DC9-3B4D-4AD3-B79F-0F387D736BA0}" type="datetimeFigureOut">
              <a:rPr lang="id-ID" smtClean="0"/>
              <a:t>04/12/2009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8392A7-DC60-4935-8D5A-14475E5B5E5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Struktur Kendali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MINGGU </a:t>
            </a:r>
            <a:r>
              <a:rPr lang="id-ID" dirty="0" smtClean="0"/>
              <a:t>KE-2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382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Perulangan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For</a:t>
            </a:r>
          </a:p>
          <a:p>
            <a:pPr marL="402336" lvl="1" indent="0">
              <a:buNone/>
            </a:pPr>
            <a:r>
              <a:rPr lang="id-ID" dirty="0" smtClean="0"/>
              <a:t>For(nilai_awal;nilai_akhir;inkremen){</a:t>
            </a:r>
          </a:p>
          <a:p>
            <a:pPr marL="898525" lvl="1" indent="0">
              <a:buNone/>
            </a:pPr>
            <a:r>
              <a:rPr lang="id-ID" dirty="0" smtClean="0"/>
              <a:t>Perintah2 yg akan diulang;</a:t>
            </a:r>
          </a:p>
          <a:p>
            <a:pPr marL="402336" lvl="1" indent="0">
              <a:buNone/>
            </a:pPr>
            <a:r>
              <a:rPr lang="id-ID" dirty="0" smtClean="0"/>
              <a:t>}</a:t>
            </a:r>
          </a:p>
          <a:p>
            <a:pPr marL="566928" indent="-457200"/>
            <a:r>
              <a:rPr lang="id-ID" dirty="0">
                <a:solidFill>
                  <a:schemeClr val="tx1"/>
                </a:solidFill>
              </a:rPr>
              <a:t>While</a:t>
            </a:r>
          </a:p>
          <a:p>
            <a:pPr marL="402336" lvl="1" indent="0">
              <a:buNone/>
            </a:pPr>
            <a:r>
              <a:rPr lang="id-ID" dirty="0" smtClean="0"/>
              <a:t>Nilai_awal</a:t>
            </a:r>
          </a:p>
          <a:p>
            <a:pPr marL="402336" lvl="1" indent="0">
              <a:buNone/>
            </a:pPr>
            <a:r>
              <a:rPr lang="id-ID" dirty="0" smtClean="0"/>
              <a:t>While(nilai_akhir){</a:t>
            </a:r>
          </a:p>
          <a:p>
            <a:pPr marL="402336" lvl="1" indent="0">
              <a:buNone/>
            </a:pPr>
            <a:r>
              <a:rPr lang="id-ID" dirty="0" smtClean="0"/>
              <a:t>	perintah2 yg akan diulang;</a:t>
            </a:r>
          </a:p>
          <a:p>
            <a:pPr marL="402336" lvl="1" indent="0">
              <a:buNone/>
            </a:pPr>
            <a:r>
              <a:rPr lang="id-ID" dirty="0" smtClean="0"/>
              <a:t>	Inkremen;</a:t>
            </a:r>
            <a:endParaRPr lang="id-ID" dirty="0"/>
          </a:p>
          <a:p>
            <a:pPr marL="402336" lvl="1" indent="0">
              <a:buNone/>
            </a:pPr>
            <a:r>
              <a:rPr lang="id-ID" dirty="0" smtClean="0"/>
              <a:t>}</a:t>
            </a:r>
          </a:p>
          <a:p>
            <a:pPr marL="566928" indent="-457200"/>
            <a:r>
              <a:rPr lang="id-ID" sz="2900" dirty="0">
                <a:solidFill>
                  <a:schemeClr val="tx1"/>
                </a:solidFill>
              </a:rPr>
              <a:t>Do while</a:t>
            </a:r>
          </a:p>
          <a:p>
            <a:pPr marL="402336" lvl="1" indent="0">
              <a:buNone/>
            </a:pPr>
            <a:r>
              <a:rPr lang="id-ID" dirty="0" smtClean="0"/>
              <a:t>Nilai_awal</a:t>
            </a:r>
          </a:p>
          <a:p>
            <a:pPr marL="402336" lvl="1" indent="0">
              <a:buNone/>
            </a:pPr>
            <a:r>
              <a:rPr lang="id-ID" dirty="0" smtClean="0"/>
              <a:t>Do{</a:t>
            </a:r>
          </a:p>
          <a:p>
            <a:pPr marL="402336" lvl="1" indent="0">
              <a:buNone/>
            </a:pPr>
            <a:r>
              <a:rPr lang="id-ID" dirty="0" smtClean="0"/>
              <a:t>	perintah2 yg akan diulang;</a:t>
            </a:r>
          </a:p>
          <a:p>
            <a:pPr marL="402336" lvl="1" indent="0">
              <a:buNone/>
            </a:pPr>
            <a:r>
              <a:rPr lang="id-ID" dirty="0"/>
              <a:t>	</a:t>
            </a:r>
            <a:r>
              <a:rPr lang="id-ID" dirty="0" smtClean="0"/>
              <a:t>inkremen;</a:t>
            </a:r>
            <a:endParaRPr lang="id-ID" dirty="0"/>
          </a:p>
          <a:p>
            <a:pPr marL="402336" lvl="1" indent="0">
              <a:buNone/>
            </a:pPr>
            <a:r>
              <a:rPr lang="id-ID" dirty="0" smtClean="0"/>
              <a:t>}while(nilai_akhir)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13955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Percabangan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if</a:t>
            </a:r>
            <a:endParaRPr lang="id-ID" dirty="0" smtClean="0"/>
          </a:p>
          <a:p>
            <a:pPr marL="402336" lvl="1" indent="0">
              <a:buNone/>
            </a:pPr>
            <a:r>
              <a:rPr lang="id-ID" dirty="0" smtClean="0"/>
              <a:t>If (kondisi){</a:t>
            </a:r>
          </a:p>
          <a:p>
            <a:pPr marL="898525" lvl="1" indent="0">
              <a:buNone/>
            </a:pPr>
            <a:r>
              <a:rPr lang="id-ID" dirty="0" smtClean="0"/>
              <a:t>perintah2 yg akan dijalankan jika kondisi if true;</a:t>
            </a:r>
          </a:p>
          <a:p>
            <a:pPr marL="402336" lvl="1" indent="0">
              <a:buNone/>
            </a:pPr>
            <a:r>
              <a:rPr lang="id-ID" dirty="0" smtClean="0"/>
              <a:t>}</a:t>
            </a:r>
          </a:p>
          <a:p>
            <a:r>
              <a:rPr lang="id-ID" dirty="0" smtClean="0"/>
              <a:t>If...else</a:t>
            </a:r>
            <a:endParaRPr lang="id-ID" dirty="0"/>
          </a:p>
          <a:p>
            <a:pPr marL="402336" lvl="1" indent="0">
              <a:buNone/>
            </a:pPr>
            <a:r>
              <a:rPr lang="id-ID" dirty="0"/>
              <a:t>If (kondisi){</a:t>
            </a:r>
          </a:p>
          <a:p>
            <a:pPr marL="898525" lvl="1" indent="0">
              <a:buNone/>
            </a:pPr>
            <a:r>
              <a:rPr lang="id-ID" dirty="0"/>
              <a:t>perintah2 yg akan dijalankan jika kondisi if true;</a:t>
            </a:r>
          </a:p>
          <a:p>
            <a:pPr marL="402336" lvl="1" indent="0">
              <a:buNone/>
            </a:pPr>
            <a:r>
              <a:rPr lang="id-ID" dirty="0" smtClean="0"/>
              <a:t>}else{</a:t>
            </a:r>
          </a:p>
          <a:p>
            <a:pPr marL="402336" lvl="1" indent="0">
              <a:buNone/>
            </a:pPr>
            <a:r>
              <a:rPr lang="id-ID" dirty="0" smtClean="0"/>
              <a:t>	</a:t>
            </a:r>
            <a:r>
              <a:rPr lang="id-ID" dirty="0"/>
              <a:t>perintah2 yg akan dijalankan jika kondisi if </a:t>
            </a:r>
            <a:r>
              <a:rPr lang="id-ID" dirty="0" smtClean="0"/>
              <a:t>false;</a:t>
            </a:r>
            <a:endParaRPr lang="id-ID" dirty="0"/>
          </a:p>
          <a:p>
            <a:pPr marL="402336" lvl="1" indent="0">
              <a:buNone/>
            </a:pPr>
            <a:r>
              <a:rPr lang="id-ID" dirty="0" smtClean="0"/>
              <a:t>}</a:t>
            </a:r>
            <a:endParaRPr lang="id-ID" dirty="0"/>
          </a:p>
          <a:p>
            <a:pPr marL="402336" lvl="1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1330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Percabangan (lanjutan)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If...elseif...else</a:t>
            </a:r>
            <a:endParaRPr lang="id-ID" dirty="0"/>
          </a:p>
          <a:p>
            <a:pPr marL="402336" lvl="1" indent="0">
              <a:buNone/>
            </a:pPr>
            <a:r>
              <a:rPr lang="id-ID" dirty="0"/>
              <a:t>If (</a:t>
            </a:r>
            <a:r>
              <a:rPr lang="id-ID" dirty="0" smtClean="0"/>
              <a:t>kondisi1){</a:t>
            </a:r>
            <a:endParaRPr lang="id-ID" dirty="0"/>
          </a:p>
          <a:p>
            <a:pPr marL="898525" lvl="1" indent="0">
              <a:buNone/>
            </a:pPr>
            <a:r>
              <a:rPr lang="id-ID" dirty="0"/>
              <a:t>perintah2 yg akan dijalankan jika </a:t>
            </a:r>
            <a:r>
              <a:rPr lang="id-ID" dirty="0" smtClean="0"/>
              <a:t>kondisi1 </a:t>
            </a:r>
            <a:r>
              <a:rPr lang="id-ID" dirty="0"/>
              <a:t>true;</a:t>
            </a:r>
          </a:p>
          <a:p>
            <a:pPr marL="402336" lvl="1" indent="0">
              <a:buNone/>
            </a:pPr>
            <a:r>
              <a:rPr lang="id-ID" dirty="0" smtClean="0"/>
              <a:t>}elseif(kondisi2){</a:t>
            </a:r>
          </a:p>
          <a:p>
            <a:pPr marL="402336" lvl="1" indent="0">
              <a:buNone/>
            </a:pPr>
            <a:r>
              <a:rPr lang="id-ID" dirty="0" smtClean="0"/>
              <a:t>	</a:t>
            </a:r>
            <a:r>
              <a:rPr lang="id-ID" dirty="0"/>
              <a:t>perintah2 yg akan dijalankan jika </a:t>
            </a:r>
            <a:r>
              <a:rPr lang="id-ID" dirty="0" smtClean="0"/>
              <a:t>kondisi 1 false dan kondisi2 true;</a:t>
            </a:r>
            <a:endParaRPr lang="id-ID" dirty="0"/>
          </a:p>
          <a:p>
            <a:pPr marL="402336" lvl="1" indent="0">
              <a:buNone/>
            </a:pPr>
            <a:r>
              <a:rPr lang="id-ID" dirty="0" smtClean="0"/>
              <a:t>}else{</a:t>
            </a:r>
          </a:p>
          <a:p>
            <a:pPr marL="402336" lvl="1" indent="0">
              <a:buNone/>
            </a:pPr>
            <a:r>
              <a:rPr lang="id-ID" dirty="0" smtClean="0"/>
              <a:t>	</a:t>
            </a:r>
            <a:r>
              <a:rPr lang="id-ID" dirty="0"/>
              <a:t> perintah2 yg akan dijalankan jika </a:t>
            </a:r>
            <a:r>
              <a:rPr lang="id-ID" dirty="0" smtClean="0"/>
              <a:t>kondisi1 dan kondisi2 </a:t>
            </a:r>
            <a:r>
              <a:rPr lang="id-ID" dirty="0"/>
              <a:t>false;</a:t>
            </a:r>
          </a:p>
          <a:p>
            <a:pPr marL="402336" lvl="1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2526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Percabangan (lanjutan)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switch</a:t>
            </a:r>
            <a:endParaRPr lang="id-ID" dirty="0"/>
          </a:p>
          <a:p>
            <a:pPr marL="402336" lvl="1" indent="0">
              <a:buNone/>
            </a:pPr>
            <a:r>
              <a:rPr lang="id-ID" dirty="0" smtClean="0"/>
              <a:t>Switch(n) {</a:t>
            </a:r>
          </a:p>
          <a:p>
            <a:pPr marL="402336" lvl="1" indent="0">
              <a:buNone/>
            </a:pPr>
            <a:r>
              <a:rPr lang="id-ID" dirty="0" smtClean="0"/>
              <a:t>	case label1:dieksekusi bila n=label1;</a:t>
            </a:r>
          </a:p>
          <a:p>
            <a:pPr marL="402336" lvl="1" indent="0">
              <a:buNone/>
            </a:pPr>
            <a:r>
              <a:rPr lang="id-ID" dirty="0" smtClean="0"/>
              <a:t>             break;</a:t>
            </a:r>
          </a:p>
          <a:p>
            <a:pPr marL="402336" lvl="1" indent="0">
              <a:buNone/>
            </a:pPr>
            <a:r>
              <a:rPr lang="id-ID" dirty="0" smtClean="0"/>
              <a:t>	case label2:dieksekusi </a:t>
            </a:r>
            <a:r>
              <a:rPr lang="id-ID" dirty="0"/>
              <a:t>bila </a:t>
            </a:r>
            <a:r>
              <a:rPr lang="id-ID" dirty="0" smtClean="0"/>
              <a:t>n=label2;</a:t>
            </a:r>
          </a:p>
          <a:p>
            <a:pPr marL="402336" lvl="1" indent="0">
              <a:buNone/>
            </a:pPr>
            <a:r>
              <a:rPr lang="id-ID" dirty="0" smtClean="0"/>
              <a:t>	      break</a:t>
            </a:r>
            <a:r>
              <a:rPr lang="id-ID" dirty="0"/>
              <a:t>;</a:t>
            </a:r>
          </a:p>
          <a:p>
            <a:pPr marL="402336" lvl="1" indent="0">
              <a:buNone/>
            </a:pPr>
            <a:r>
              <a:rPr lang="id-ID" dirty="0" smtClean="0"/>
              <a:t>	default: dieksekusi bila tidak ada label yang sama dgn n’</a:t>
            </a:r>
          </a:p>
          <a:p>
            <a:pPr marL="402336" lvl="1" indent="0">
              <a:buNone/>
            </a:pPr>
            <a:r>
              <a:rPr lang="id-ID" dirty="0" smtClean="0"/>
              <a:t>}</a:t>
            </a:r>
          </a:p>
          <a:p>
            <a:pPr marL="402336" lvl="1" indent="0">
              <a:buNone/>
            </a:pPr>
            <a:endParaRPr lang="id-ID" dirty="0"/>
          </a:p>
          <a:p>
            <a:pPr marL="402336" lvl="1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6912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id-ID" dirty="0" smtClean="0"/>
              <a:t>Buat tampilan tabel seperti ini:</a:t>
            </a:r>
          </a:p>
          <a:p>
            <a:pPr marL="109728" indent="0">
              <a:buNone/>
            </a:pPr>
            <a:endParaRPr lang="id-ID" b="1" dirty="0" smtClean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282606"/>
              </p:ext>
            </p:extLst>
          </p:nvPr>
        </p:nvGraphicFramePr>
        <p:xfrm>
          <a:off x="683569" y="3429000"/>
          <a:ext cx="230425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085"/>
                <a:gridCol w="768085"/>
                <a:gridCol w="768085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1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4875121</TotalTime>
  <Words>105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Struktur Kendali</vt:lpstr>
      <vt:lpstr>Struktur Perulangan</vt:lpstr>
      <vt:lpstr>Struktur Percabangan</vt:lpstr>
      <vt:lpstr>Struktur Percabangan (lanjutan)</vt:lpstr>
      <vt:lpstr>Struktur Percabangan (lanjutan)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D2E_MASTER</dc:creator>
  <cp:lastModifiedBy>lerawan</cp:lastModifiedBy>
  <cp:revision>13</cp:revision>
  <dcterms:created xsi:type="dcterms:W3CDTF">2019-03-11T01:58:44Z</dcterms:created>
  <dcterms:modified xsi:type="dcterms:W3CDTF">2019-03-12T06:03:39Z</dcterms:modified>
</cp:coreProperties>
</file>