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0" r:id="rId2"/>
    <p:sldId id="256" r:id="rId3"/>
    <p:sldId id="257" r:id="rId4"/>
    <p:sldId id="258" r:id="rId5"/>
    <p:sldId id="259" r:id="rId6"/>
    <p:sldId id="261" r:id="rId7"/>
    <p:sldId id="260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0C4C9-DB8F-4305-ABEE-B2A81FD10748}" type="doc">
      <dgm:prSet loTypeId="urn:microsoft.com/office/officeart/2005/8/layout/chevron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4ADEFCB-9F51-42F4-BB58-2372ABCB927A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5FBF3D1A-913B-4D97-A11D-2DAAF062C9DA}" type="parTrans" cxnId="{3814CE91-AD68-4C9B-9836-F9D1C8CCC60D}">
      <dgm:prSet/>
      <dgm:spPr/>
      <dgm:t>
        <a:bodyPr/>
        <a:lstStyle/>
        <a:p>
          <a:endParaRPr lang="en-US"/>
        </a:p>
      </dgm:t>
    </dgm:pt>
    <dgm:pt modelId="{E52AD3DE-635B-493E-8FDC-951D341A72AE}" type="sibTrans" cxnId="{3814CE91-AD68-4C9B-9836-F9D1C8CCC60D}">
      <dgm:prSet/>
      <dgm:spPr/>
      <dgm:t>
        <a:bodyPr/>
        <a:lstStyle/>
        <a:p>
          <a:endParaRPr lang="en-US"/>
        </a:p>
      </dgm:t>
    </dgm:pt>
    <dgm:pt modelId="{D48CA124-AF8F-411B-9F0E-EBD512EF17BA}">
      <dgm:prSet phldrT="[Text]"/>
      <dgm:spPr/>
      <dgm:t>
        <a:bodyPr/>
        <a:lstStyle/>
        <a:p>
          <a:r>
            <a:rPr lang="en-US" dirty="0" err="1" smtClean="0"/>
            <a:t>Komunikasi</a:t>
          </a:r>
          <a:r>
            <a:rPr lang="en-US" dirty="0" smtClean="0"/>
            <a:t> </a:t>
          </a:r>
          <a:r>
            <a:rPr lang="en-US" dirty="0" err="1" smtClean="0"/>
            <a:t>mengungkapkan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menopang</a:t>
          </a:r>
          <a:r>
            <a:rPr lang="en-US" dirty="0" smtClean="0"/>
            <a:t> </a:t>
          </a:r>
          <a:r>
            <a:rPr lang="en-US" dirty="0" err="1" smtClean="0"/>
            <a:t>budaya</a:t>
          </a:r>
          <a:endParaRPr lang="en-US" dirty="0"/>
        </a:p>
      </dgm:t>
    </dgm:pt>
    <dgm:pt modelId="{4C310E05-0B14-465A-ABC3-A89B3800CF8A}" type="parTrans" cxnId="{FF78B02D-9328-4DEA-ABE5-5DB2FB07D7C3}">
      <dgm:prSet/>
      <dgm:spPr/>
      <dgm:t>
        <a:bodyPr/>
        <a:lstStyle/>
        <a:p>
          <a:endParaRPr lang="en-US"/>
        </a:p>
      </dgm:t>
    </dgm:pt>
    <dgm:pt modelId="{BB4EC48E-02A8-4C88-8B07-5D99C6B6E6B1}" type="sibTrans" cxnId="{FF78B02D-9328-4DEA-ABE5-5DB2FB07D7C3}">
      <dgm:prSet/>
      <dgm:spPr/>
      <dgm:t>
        <a:bodyPr/>
        <a:lstStyle/>
        <a:p>
          <a:endParaRPr lang="en-US"/>
        </a:p>
      </dgm:t>
    </dgm:pt>
    <dgm:pt modelId="{6A07A7E4-9FDB-4611-B719-62A72DC19D40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5BD77E02-F229-4F63-ADAD-EB213C1DD1BD}" type="parTrans" cxnId="{B6355622-DE34-4D5C-A87B-8F4E0E36D333}">
      <dgm:prSet/>
      <dgm:spPr/>
      <dgm:t>
        <a:bodyPr/>
        <a:lstStyle/>
        <a:p>
          <a:endParaRPr lang="en-US"/>
        </a:p>
      </dgm:t>
    </dgm:pt>
    <dgm:pt modelId="{B20B02A7-C8DA-4365-A89E-1269533E5104}" type="sibTrans" cxnId="{B6355622-DE34-4D5C-A87B-8F4E0E36D333}">
      <dgm:prSet/>
      <dgm:spPr/>
      <dgm:t>
        <a:bodyPr/>
        <a:lstStyle/>
        <a:p>
          <a:endParaRPr lang="en-US"/>
        </a:p>
      </dgm:t>
    </dgm:pt>
    <dgm:pt modelId="{C2854798-2D8F-4A87-92DC-1896D9312F47}">
      <dgm:prSet phldrT="[Text]"/>
      <dgm:spPr/>
      <dgm:t>
        <a:bodyPr/>
        <a:lstStyle/>
        <a:p>
          <a:r>
            <a:rPr lang="en-US" dirty="0" err="1" smtClean="0"/>
            <a:t>Budaya</a:t>
          </a:r>
          <a:r>
            <a:rPr lang="en-US" dirty="0" smtClean="0"/>
            <a:t> </a:t>
          </a:r>
          <a:r>
            <a:rPr lang="en-US" dirty="0" err="1" smtClean="0"/>
            <a:t>terdiri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komponen</a:t>
          </a:r>
          <a:r>
            <a:rPr lang="en-US" dirty="0" smtClean="0"/>
            <a:t> material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imateriel</a:t>
          </a:r>
          <a:endParaRPr lang="en-US" dirty="0"/>
        </a:p>
      </dgm:t>
    </dgm:pt>
    <dgm:pt modelId="{77A80E02-5761-407B-AFFC-17228AA54A74}" type="parTrans" cxnId="{1ED6A3D7-89D9-4D56-8A72-D9FC63A46BC2}">
      <dgm:prSet/>
      <dgm:spPr/>
      <dgm:t>
        <a:bodyPr/>
        <a:lstStyle/>
        <a:p>
          <a:endParaRPr lang="en-US"/>
        </a:p>
      </dgm:t>
    </dgm:pt>
    <dgm:pt modelId="{A2AE9205-44E5-4AB2-98B8-C5077EB14267}" type="sibTrans" cxnId="{1ED6A3D7-89D9-4D56-8A72-D9FC63A46BC2}">
      <dgm:prSet/>
      <dgm:spPr/>
      <dgm:t>
        <a:bodyPr/>
        <a:lstStyle/>
        <a:p>
          <a:endParaRPr lang="en-US"/>
        </a:p>
      </dgm:t>
    </dgm:pt>
    <dgm:pt modelId="{4CA1A30C-D156-4B47-ADAC-8E7CF2CAD645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F72DBCB-C5F4-4BBE-99BE-55DA41C3FF35}" type="parTrans" cxnId="{66B92F2D-111E-414B-AE03-72707F44CD81}">
      <dgm:prSet/>
      <dgm:spPr/>
      <dgm:t>
        <a:bodyPr/>
        <a:lstStyle/>
        <a:p>
          <a:endParaRPr lang="en-US"/>
        </a:p>
      </dgm:t>
    </dgm:pt>
    <dgm:pt modelId="{129C674C-661C-4033-9D5D-971886C357FB}" type="sibTrans" cxnId="{66B92F2D-111E-414B-AE03-72707F44CD81}">
      <dgm:prSet/>
      <dgm:spPr/>
      <dgm:t>
        <a:bodyPr/>
        <a:lstStyle/>
        <a:p>
          <a:endParaRPr lang="en-US"/>
        </a:p>
      </dgm:t>
    </dgm:pt>
    <dgm:pt modelId="{FC7E97E5-A7D2-4BAA-A360-5899ACABA36A}">
      <dgm:prSet phldrT="[Text]"/>
      <dgm:spPr/>
      <dgm:t>
        <a:bodyPr/>
        <a:lstStyle/>
        <a:p>
          <a:r>
            <a:rPr lang="en-US" b="0" dirty="0" err="1" smtClean="0"/>
            <a:t>Budaya</a:t>
          </a:r>
          <a:r>
            <a:rPr lang="en-US" b="0" dirty="0" smtClean="0"/>
            <a:t> </a:t>
          </a:r>
          <a:r>
            <a:rPr lang="en-US" b="0" dirty="0" err="1" smtClean="0"/>
            <a:t>dibentuk</a:t>
          </a:r>
          <a:r>
            <a:rPr lang="en-US" b="0" dirty="0" smtClean="0"/>
            <a:t> </a:t>
          </a:r>
          <a:r>
            <a:rPr lang="en-US" b="0" dirty="0" err="1" smtClean="0"/>
            <a:t>oleh</a:t>
          </a:r>
          <a:r>
            <a:rPr lang="en-US" b="0" dirty="0" smtClean="0"/>
            <a:t> </a:t>
          </a:r>
          <a:r>
            <a:rPr lang="en-US" b="0" dirty="0" err="1" smtClean="0"/>
            <a:t>kekuatan</a:t>
          </a:r>
          <a:r>
            <a:rPr lang="en-US" b="0" dirty="0" smtClean="0"/>
            <a:t> </a:t>
          </a:r>
          <a:r>
            <a:rPr lang="en-US" b="0" dirty="0" err="1" smtClean="0"/>
            <a:t>historis</a:t>
          </a:r>
          <a:r>
            <a:rPr lang="en-US" b="0" dirty="0" smtClean="0"/>
            <a:t> </a:t>
          </a:r>
          <a:r>
            <a:rPr lang="en-US" b="0" dirty="0" err="1" smtClean="0"/>
            <a:t>dan</a:t>
          </a:r>
          <a:r>
            <a:rPr lang="en-US" b="0" dirty="0" smtClean="0"/>
            <a:t> </a:t>
          </a:r>
          <a:r>
            <a:rPr lang="en-US" b="0" dirty="0" err="1" smtClean="0"/>
            <a:t>geografis</a:t>
          </a:r>
          <a:r>
            <a:rPr lang="en-US" b="0" dirty="0" smtClean="0"/>
            <a:t> </a:t>
          </a:r>
          <a:endParaRPr lang="en-US" b="0" dirty="0"/>
        </a:p>
      </dgm:t>
    </dgm:pt>
    <dgm:pt modelId="{9BA58D78-15E9-4AFF-9AAC-6B08F0AE9E92}" type="parTrans" cxnId="{6C0F7B0C-D35D-4969-88A0-04084F38200E}">
      <dgm:prSet/>
      <dgm:spPr/>
      <dgm:t>
        <a:bodyPr/>
        <a:lstStyle/>
        <a:p>
          <a:endParaRPr lang="en-US"/>
        </a:p>
      </dgm:t>
    </dgm:pt>
    <dgm:pt modelId="{0701527D-5DD2-4C12-A08E-11266553D566}" type="sibTrans" cxnId="{6C0F7B0C-D35D-4969-88A0-04084F38200E}">
      <dgm:prSet/>
      <dgm:spPr/>
      <dgm:t>
        <a:bodyPr/>
        <a:lstStyle/>
        <a:p>
          <a:endParaRPr lang="en-US"/>
        </a:p>
      </dgm:t>
    </dgm:pt>
    <dgm:pt modelId="{8F2F628D-3EB5-4340-BEC8-3A59E8067DF8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DA3CE7AF-7CBF-441B-9D65-BC74A145AA14}" type="parTrans" cxnId="{FC159D37-DB16-4AEA-B98C-D3458409B861}">
      <dgm:prSet/>
      <dgm:spPr/>
      <dgm:t>
        <a:bodyPr/>
        <a:lstStyle/>
        <a:p>
          <a:endParaRPr lang="en-US"/>
        </a:p>
      </dgm:t>
    </dgm:pt>
    <dgm:pt modelId="{399AAB0A-53D6-4263-A01C-E2F051E020F7}" type="sibTrans" cxnId="{FC159D37-DB16-4AEA-B98C-D3458409B861}">
      <dgm:prSet/>
      <dgm:spPr/>
      <dgm:t>
        <a:bodyPr/>
        <a:lstStyle/>
        <a:p>
          <a:endParaRPr lang="en-US"/>
        </a:p>
      </dgm:t>
    </dgm:pt>
    <dgm:pt modelId="{85BF5F84-B408-41A3-934D-1CB336DD6A7E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34376EF9-883C-45D2-B67D-93CD2E2779AB}" type="parTrans" cxnId="{E4864346-68B2-4804-8BB3-7D6E490142EE}">
      <dgm:prSet/>
      <dgm:spPr/>
      <dgm:t>
        <a:bodyPr/>
        <a:lstStyle/>
        <a:p>
          <a:endParaRPr lang="en-US"/>
        </a:p>
      </dgm:t>
    </dgm:pt>
    <dgm:pt modelId="{04D28212-2E39-4034-BBB0-68ECA0C53A2C}" type="sibTrans" cxnId="{E4864346-68B2-4804-8BB3-7D6E490142EE}">
      <dgm:prSet/>
      <dgm:spPr/>
      <dgm:t>
        <a:bodyPr/>
        <a:lstStyle/>
        <a:p>
          <a:endParaRPr lang="en-US"/>
        </a:p>
      </dgm:t>
    </dgm:pt>
    <dgm:pt modelId="{6EC85B6A-D154-4DD4-9724-99CA85402A07}">
      <dgm:prSet phldrT="[Text]"/>
      <dgm:spPr/>
      <dgm:t>
        <a:bodyPr/>
        <a:lstStyle/>
        <a:p>
          <a:r>
            <a:rPr lang="en-US" b="0" dirty="0" err="1" smtClean="0"/>
            <a:t>Kiat</a:t>
          </a:r>
          <a:r>
            <a:rPr lang="en-US" b="0" dirty="0" smtClean="0"/>
            <a:t> </a:t>
          </a:r>
          <a:r>
            <a:rPr lang="en-US" b="0" dirty="0" err="1" smtClean="0"/>
            <a:t>mempelajari</a:t>
          </a:r>
          <a:r>
            <a:rPr lang="en-US" b="0" dirty="0" smtClean="0"/>
            <a:t> </a:t>
          </a:r>
          <a:r>
            <a:rPr lang="en-US" b="0" dirty="0" err="1" smtClean="0"/>
            <a:t>Budaya</a:t>
          </a:r>
          <a:r>
            <a:rPr lang="en-US" b="0" dirty="0" smtClean="0"/>
            <a:t> </a:t>
          </a:r>
          <a:r>
            <a:rPr lang="en-US" b="0" dirty="0" err="1" smtClean="0"/>
            <a:t>pada</a:t>
          </a:r>
          <a:r>
            <a:rPr lang="en-US" b="0" dirty="0" smtClean="0"/>
            <a:t> </a:t>
          </a:r>
          <a:r>
            <a:rPr lang="en-US" b="0" dirty="0" err="1" smtClean="0"/>
            <a:t>proses</a:t>
          </a:r>
          <a:r>
            <a:rPr lang="en-US" b="0" dirty="0" smtClean="0"/>
            <a:t> </a:t>
          </a:r>
          <a:r>
            <a:rPr lang="en-US" b="0" dirty="0" err="1" smtClean="0"/>
            <a:t>berkomunikasi</a:t>
          </a:r>
          <a:r>
            <a:rPr lang="en-US" b="0" dirty="0" smtClean="0"/>
            <a:t> </a:t>
          </a:r>
          <a:endParaRPr lang="en-US" b="0" dirty="0"/>
        </a:p>
      </dgm:t>
    </dgm:pt>
    <dgm:pt modelId="{D6B16F70-B77C-4EF5-BF67-43F386CCB5E1}" type="parTrans" cxnId="{A0DDC1AE-DFAA-4F8C-91A3-3B89B80E650F}">
      <dgm:prSet/>
      <dgm:spPr/>
      <dgm:t>
        <a:bodyPr/>
        <a:lstStyle/>
        <a:p>
          <a:endParaRPr lang="en-US"/>
        </a:p>
      </dgm:t>
    </dgm:pt>
    <dgm:pt modelId="{0AE34F25-F3BC-45CA-894C-37A6B8ECD2B9}" type="sibTrans" cxnId="{A0DDC1AE-DFAA-4F8C-91A3-3B89B80E650F}">
      <dgm:prSet/>
      <dgm:spPr/>
      <dgm:t>
        <a:bodyPr/>
        <a:lstStyle/>
        <a:p>
          <a:endParaRPr lang="en-US"/>
        </a:p>
      </dgm:t>
    </dgm:pt>
    <dgm:pt modelId="{6F168B0D-9D70-4C0A-A41F-7C3B960D92E6}">
      <dgm:prSet phldrT="[Text]"/>
      <dgm:spPr/>
      <dgm:t>
        <a:bodyPr/>
        <a:lstStyle/>
        <a:p>
          <a:r>
            <a:rPr lang="en-US" b="0" dirty="0" err="1" smtClean="0"/>
            <a:t>Budaya</a:t>
          </a:r>
          <a:r>
            <a:rPr lang="en-US" b="0" dirty="0" smtClean="0"/>
            <a:t> </a:t>
          </a:r>
          <a:r>
            <a:rPr lang="en-US" b="0" dirty="0" err="1" smtClean="0"/>
            <a:t>bersifat</a:t>
          </a:r>
          <a:r>
            <a:rPr lang="en-US" b="0" dirty="0" smtClean="0"/>
            <a:t> </a:t>
          </a:r>
          <a:r>
            <a:rPr lang="en-US" b="0" dirty="0" err="1" smtClean="0"/>
            <a:t>dinamis</a:t>
          </a:r>
          <a:endParaRPr lang="en-US" b="0" dirty="0"/>
        </a:p>
      </dgm:t>
    </dgm:pt>
    <dgm:pt modelId="{41AEEF64-1DF2-4528-8070-5D4A763188AB}" type="parTrans" cxnId="{44A8F237-6EDA-4BEB-84E5-183CF6FA3F2C}">
      <dgm:prSet/>
      <dgm:spPr/>
      <dgm:t>
        <a:bodyPr/>
        <a:lstStyle/>
        <a:p>
          <a:endParaRPr lang="en-US"/>
        </a:p>
      </dgm:t>
    </dgm:pt>
    <dgm:pt modelId="{20E2CC64-8DBC-4046-9ADD-5D48A7967ECD}" type="sibTrans" cxnId="{44A8F237-6EDA-4BEB-84E5-183CF6FA3F2C}">
      <dgm:prSet/>
      <dgm:spPr/>
      <dgm:t>
        <a:bodyPr/>
        <a:lstStyle/>
        <a:p>
          <a:endParaRPr lang="en-US"/>
        </a:p>
      </dgm:t>
    </dgm:pt>
    <dgm:pt modelId="{4E52AE23-30EB-4226-AE88-005B1EAB84C5}" type="pres">
      <dgm:prSet presAssocID="{2880C4C9-DB8F-4305-ABEE-B2A81FD107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E9C915-FB52-4741-8F70-A1CE9D1B2163}" type="pres">
      <dgm:prSet presAssocID="{44ADEFCB-9F51-42F4-BB58-2372ABCB927A}" presName="composite" presStyleCnt="0"/>
      <dgm:spPr/>
    </dgm:pt>
    <dgm:pt modelId="{820AD0CC-84B4-4E20-82C3-93D781D1559B}" type="pres">
      <dgm:prSet presAssocID="{44ADEFCB-9F51-42F4-BB58-2372ABCB927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83A36-373A-4436-B815-8F496FEBF0F2}" type="pres">
      <dgm:prSet presAssocID="{44ADEFCB-9F51-42F4-BB58-2372ABCB927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FCFC1-2F85-48DC-B73D-F7EA419EF67C}" type="pres">
      <dgm:prSet presAssocID="{E52AD3DE-635B-493E-8FDC-951D341A72AE}" presName="sp" presStyleCnt="0"/>
      <dgm:spPr/>
    </dgm:pt>
    <dgm:pt modelId="{6D7850FB-D0C9-4941-B3D3-DEF9C46BECEA}" type="pres">
      <dgm:prSet presAssocID="{6A07A7E4-9FDB-4611-B719-62A72DC19D40}" presName="composite" presStyleCnt="0"/>
      <dgm:spPr/>
    </dgm:pt>
    <dgm:pt modelId="{B5B9D2A4-FA72-4E3B-AF9A-C2BB07FFF353}" type="pres">
      <dgm:prSet presAssocID="{6A07A7E4-9FDB-4611-B719-62A72DC19D4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71509-931F-498B-A6B8-EB74730A4B15}" type="pres">
      <dgm:prSet presAssocID="{6A07A7E4-9FDB-4611-B719-62A72DC19D4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20A96-A562-4590-9E13-CF4587022E4A}" type="pres">
      <dgm:prSet presAssocID="{B20B02A7-C8DA-4365-A89E-1269533E5104}" presName="sp" presStyleCnt="0"/>
      <dgm:spPr/>
    </dgm:pt>
    <dgm:pt modelId="{9A4A8E8F-2DD4-47EB-919B-6BC22FF30ECC}" type="pres">
      <dgm:prSet presAssocID="{4CA1A30C-D156-4B47-ADAC-8E7CF2CAD645}" presName="composite" presStyleCnt="0"/>
      <dgm:spPr/>
    </dgm:pt>
    <dgm:pt modelId="{3BD5D6DA-FAAD-4A3F-95B1-99AA48205424}" type="pres">
      <dgm:prSet presAssocID="{4CA1A30C-D156-4B47-ADAC-8E7CF2CAD64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C89A4-7B68-406F-8E7B-D2FCA6565374}" type="pres">
      <dgm:prSet presAssocID="{4CA1A30C-D156-4B47-ADAC-8E7CF2CAD64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CACB8-669F-4596-80FB-1C648C8FD1D3}" type="pres">
      <dgm:prSet presAssocID="{129C674C-661C-4033-9D5D-971886C357FB}" presName="sp" presStyleCnt="0"/>
      <dgm:spPr/>
    </dgm:pt>
    <dgm:pt modelId="{8F636049-0C12-490F-A250-71A637B9C9AC}" type="pres">
      <dgm:prSet presAssocID="{85BF5F84-B408-41A3-934D-1CB336DD6A7E}" presName="composite" presStyleCnt="0"/>
      <dgm:spPr/>
    </dgm:pt>
    <dgm:pt modelId="{594887B1-3B97-43DC-8561-B1963481E9BD}" type="pres">
      <dgm:prSet presAssocID="{85BF5F84-B408-41A3-934D-1CB336DD6A7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24278-05FA-46D7-BCE0-36DDAF8DEE30}" type="pres">
      <dgm:prSet presAssocID="{85BF5F84-B408-41A3-934D-1CB336DD6A7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535F4-9535-4E43-BA3B-D7A1B504B792}" type="pres">
      <dgm:prSet presAssocID="{04D28212-2E39-4034-BBB0-68ECA0C53A2C}" presName="sp" presStyleCnt="0"/>
      <dgm:spPr/>
    </dgm:pt>
    <dgm:pt modelId="{94FFF49A-9333-4ADA-93D0-AA4435DF2609}" type="pres">
      <dgm:prSet presAssocID="{8F2F628D-3EB5-4340-BEC8-3A59E8067DF8}" presName="composite" presStyleCnt="0"/>
      <dgm:spPr/>
    </dgm:pt>
    <dgm:pt modelId="{5F1CD40B-F084-4510-9021-3BF323BC1AB6}" type="pres">
      <dgm:prSet presAssocID="{8F2F628D-3EB5-4340-BEC8-3A59E8067DF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DDC14-FB47-48F4-AAF0-F03C92CFBF95}" type="pres">
      <dgm:prSet presAssocID="{8F2F628D-3EB5-4340-BEC8-3A59E8067DF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F7B0C-D35D-4969-88A0-04084F38200E}" srcId="{4CA1A30C-D156-4B47-ADAC-8E7CF2CAD645}" destId="{FC7E97E5-A7D2-4BAA-A360-5899ACABA36A}" srcOrd="0" destOrd="0" parTransId="{9BA58D78-15E9-4AFF-9AAC-6B08F0AE9E92}" sibTransId="{0701527D-5DD2-4C12-A08E-11266553D566}"/>
    <dgm:cxn modelId="{E7C1A3B4-E43A-404B-915E-A608268E7597}" type="presOf" srcId="{85BF5F84-B408-41A3-934D-1CB336DD6A7E}" destId="{594887B1-3B97-43DC-8561-B1963481E9BD}" srcOrd="0" destOrd="0" presId="urn:microsoft.com/office/officeart/2005/8/layout/chevron2"/>
    <dgm:cxn modelId="{B6355622-DE34-4D5C-A87B-8F4E0E36D333}" srcId="{2880C4C9-DB8F-4305-ABEE-B2A81FD10748}" destId="{6A07A7E4-9FDB-4611-B719-62A72DC19D40}" srcOrd="1" destOrd="0" parTransId="{5BD77E02-F229-4F63-ADAD-EB213C1DD1BD}" sibTransId="{B20B02A7-C8DA-4365-A89E-1269533E5104}"/>
    <dgm:cxn modelId="{5046C088-0C2B-4CEE-8A05-B904D41732EC}" type="presOf" srcId="{D48CA124-AF8F-411B-9F0E-EBD512EF17BA}" destId="{50083A36-373A-4436-B815-8F496FEBF0F2}" srcOrd="0" destOrd="0" presId="urn:microsoft.com/office/officeart/2005/8/layout/chevron2"/>
    <dgm:cxn modelId="{EAECB1A4-2695-47CD-9BF6-8D7AF021216B}" type="presOf" srcId="{6EC85B6A-D154-4DD4-9724-99CA85402A07}" destId="{E2524278-05FA-46D7-BCE0-36DDAF8DEE30}" srcOrd="0" destOrd="0" presId="urn:microsoft.com/office/officeart/2005/8/layout/chevron2"/>
    <dgm:cxn modelId="{FC159D37-DB16-4AEA-B98C-D3458409B861}" srcId="{2880C4C9-DB8F-4305-ABEE-B2A81FD10748}" destId="{8F2F628D-3EB5-4340-BEC8-3A59E8067DF8}" srcOrd="4" destOrd="0" parTransId="{DA3CE7AF-7CBF-441B-9D65-BC74A145AA14}" sibTransId="{399AAB0A-53D6-4263-A01C-E2F051E020F7}"/>
    <dgm:cxn modelId="{FF78B02D-9328-4DEA-ABE5-5DB2FB07D7C3}" srcId="{44ADEFCB-9F51-42F4-BB58-2372ABCB927A}" destId="{D48CA124-AF8F-411B-9F0E-EBD512EF17BA}" srcOrd="0" destOrd="0" parTransId="{4C310E05-0B14-465A-ABC3-A89B3800CF8A}" sibTransId="{BB4EC48E-02A8-4C88-8B07-5D99C6B6E6B1}"/>
    <dgm:cxn modelId="{985DA294-8B31-420A-903C-F1C2F7C6D539}" type="presOf" srcId="{8F2F628D-3EB5-4340-BEC8-3A59E8067DF8}" destId="{5F1CD40B-F084-4510-9021-3BF323BC1AB6}" srcOrd="0" destOrd="0" presId="urn:microsoft.com/office/officeart/2005/8/layout/chevron2"/>
    <dgm:cxn modelId="{98228945-3B68-4881-A210-D03F29A3593D}" type="presOf" srcId="{FC7E97E5-A7D2-4BAA-A360-5899ACABA36A}" destId="{42FC89A4-7B68-406F-8E7B-D2FCA6565374}" srcOrd="0" destOrd="0" presId="urn:microsoft.com/office/officeart/2005/8/layout/chevron2"/>
    <dgm:cxn modelId="{3814CE91-AD68-4C9B-9836-F9D1C8CCC60D}" srcId="{2880C4C9-DB8F-4305-ABEE-B2A81FD10748}" destId="{44ADEFCB-9F51-42F4-BB58-2372ABCB927A}" srcOrd="0" destOrd="0" parTransId="{5FBF3D1A-913B-4D97-A11D-2DAAF062C9DA}" sibTransId="{E52AD3DE-635B-493E-8FDC-951D341A72AE}"/>
    <dgm:cxn modelId="{7BA192D3-600F-43AE-A5A3-A4C6BCAE59F8}" type="presOf" srcId="{6A07A7E4-9FDB-4611-B719-62A72DC19D40}" destId="{B5B9D2A4-FA72-4E3B-AF9A-C2BB07FFF353}" srcOrd="0" destOrd="0" presId="urn:microsoft.com/office/officeart/2005/8/layout/chevron2"/>
    <dgm:cxn modelId="{72E01C23-C9A7-4115-AB16-8F96D84349C6}" type="presOf" srcId="{44ADEFCB-9F51-42F4-BB58-2372ABCB927A}" destId="{820AD0CC-84B4-4E20-82C3-93D781D1559B}" srcOrd="0" destOrd="0" presId="urn:microsoft.com/office/officeart/2005/8/layout/chevron2"/>
    <dgm:cxn modelId="{1BAEC3F9-FD27-4AC3-AA38-2C507326DA5C}" type="presOf" srcId="{6F168B0D-9D70-4C0A-A41F-7C3B960D92E6}" destId="{8ADDDC14-FB47-48F4-AAF0-F03C92CFBF95}" srcOrd="0" destOrd="0" presId="urn:microsoft.com/office/officeart/2005/8/layout/chevron2"/>
    <dgm:cxn modelId="{66B92F2D-111E-414B-AE03-72707F44CD81}" srcId="{2880C4C9-DB8F-4305-ABEE-B2A81FD10748}" destId="{4CA1A30C-D156-4B47-ADAC-8E7CF2CAD645}" srcOrd="2" destOrd="0" parTransId="{2F72DBCB-C5F4-4BBE-99BE-55DA41C3FF35}" sibTransId="{129C674C-661C-4033-9D5D-971886C357FB}"/>
    <dgm:cxn modelId="{3512A922-D583-4A0D-94AB-42174862CECB}" type="presOf" srcId="{4CA1A30C-D156-4B47-ADAC-8E7CF2CAD645}" destId="{3BD5D6DA-FAAD-4A3F-95B1-99AA48205424}" srcOrd="0" destOrd="0" presId="urn:microsoft.com/office/officeart/2005/8/layout/chevron2"/>
    <dgm:cxn modelId="{44A8F237-6EDA-4BEB-84E5-183CF6FA3F2C}" srcId="{8F2F628D-3EB5-4340-BEC8-3A59E8067DF8}" destId="{6F168B0D-9D70-4C0A-A41F-7C3B960D92E6}" srcOrd="0" destOrd="0" parTransId="{41AEEF64-1DF2-4528-8070-5D4A763188AB}" sibTransId="{20E2CC64-8DBC-4046-9ADD-5D48A7967ECD}"/>
    <dgm:cxn modelId="{1ED6A3D7-89D9-4D56-8A72-D9FC63A46BC2}" srcId="{6A07A7E4-9FDB-4611-B719-62A72DC19D40}" destId="{C2854798-2D8F-4A87-92DC-1896D9312F47}" srcOrd="0" destOrd="0" parTransId="{77A80E02-5761-407B-AFFC-17228AA54A74}" sibTransId="{A2AE9205-44E5-4AB2-98B8-C5077EB14267}"/>
    <dgm:cxn modelId="{2CBF153F-2625-455C-8053-3667FE6268A2}" type="presOf" srcId="{2880C4C9-DB8F-4305-ABEE-B2A81FD10748}" destId="{4E52AE23-30EB-4226-AE88-005B1EAB84C5}" srcOrd="0" destOrd="0" presId="urn:microsoft.com/office/officeart/2005/8/layout/chevron2"/>
    <dgm:cxn modelId="{A0DDC1AE-DFAA-4F8C-91A3-3B89B80E650F}" srcId="{85BF5F84-B408-41A3-934D-1CB336DD6A7E}" destId="{6EC85B6A-D154-4DD4-9724-99CA85402A07}" srcOrd="0" destOrd="0" parTransId="{D6B16F70-B77C-4EF5-BF67-43F386CCB5E1}" sibTransId="{0AE34F25-F3BC-45CA-894C-37A6B8ECD2B9}"/>
    <dgm:cxn modelId="{422D61E7-A36E-4BE5-AB90-69083D7606CB}" type="presOf" srcId="{C2854798-2D8F-4A87-92DC-1896D9312F47}" destId="{16A71509-931F-498B-A6B8-EB74730A4B15}" srcOrd="0" destOrd="0" presId="urn:microsoft.com/office/officeart/2005/8/layout/chevron2"/>
    <dgm:cxn modelId="{E4864346-68B2-4804-8BB3-7D6E490142EE}" srcId="{2880C4C9-DB8F-4305-ABEE-B2A81FD10748}" destId="{85BF5F84-B408-41A3-934D-1CB336DD6A7E}" srcOrd="3" destOrd="0" parTransId="{34376EF9-883C-45D2-B67D-93CD2E2779AB}" sibTransId="{04D28212-2E39-4034-BBB0-68ECA0C53A2C}"/>
    <dgm:cxn modelId="{CEFD676B-C9FD-463B-AA9E-65877D5FA4E9}" type="presParOf" srcId="{4E52AE23-30EB-4226-AE88-005B1EAB84C5}" destId="{77E9C915-FB52-4741-8F70-A1CE9D1B2163}" srcOrd="0" destOrd="0" presId="urn:microsoft.com/office/officeart/2005/8/layout/chevron2"/>
    <dgm:cxn modelId="{7469DD4B-F605-48FA-96BD-3F565E8A0164}" type="presParOf" srcId="{77E9C915-FB52-4741-8F70-A1CE9D1B2163}" destId="{820AD0CC-84B4-4E20-82C3-93D781D1559B}" srcOrd="0" destOrd="0" presId="urn:microsoft.com/office/officeart/2005/8/layout/chevron2"/>
    <dgm:cxn modelId="{8BD94E2B-A214-4627-B67C-27A2FF9927F7}" type="presParOf" srcId="{77E9C915-FB52-4741-8F70-A1CE9D1B2163}" destId="{50083A36-373A-4436-B815-8F496FEBF0F2}" srcOrd="1" destOrd="0" presId="urn:microsoft.com/office/officeart/2005/8/layout/chevron2"/>
    <dgm:cxn modelId="{B760CCB4-144E-4E33-AD37-63DE622D33C8}" type="presParOf" srcId="{4E52AE23-30EB-4226-AE88-005B1EAB84C5}" destId="{EB3FCFC1-2F85-48DC-B73D-F7EA419EF67C}" srcOrd="1" destOrd="0" presId="urn:microsoft.com/office/officeart/2005/8/layout/chevron2"/>
    <dgm:cxn modelId="{60F0F6ED-3ADB-426F-A7DA-88C0B7686BDC}" type="presParOf" srcId="{4E52AE23-30EB-4226-AE88-005B1EAB84C5}" destId="{6D7850FB-D0C9-4941-B3D3-DEF9C46BECEA}" srcOrd="2" destOrd="0" presId="urn:microsoft.com/office/officeart/2005/8/layout/chevron2"/>
    <dgm:cxn modelId="{0F17C4BC-884B-4E92-8944-533AC2A3F57D}" type="presParOf" srcId="{6D7850FB-D0C9-4941-B3D3-DEF9C46BECEA}" destId="{B5B9D2A4-FA72-4E3B-AF9A-C2BB07FFF353}" srcOrd="0" destOrd="0" presId="urn:microsoft.com/office/officeart/2005/8/layout/chevron2"/>
    <dgm:cxn modelId="{114870B4-4613-4A39-A636-45183D61FD1D}" type="presParOf" srcId="{6D7850FB-D0C9-4941-B3D3-DEF9C46BECEA}" destId="{16A71509-931F-498B-A6B8-EB74730A4B15}" srcOrd="1" destOrd="0" presId="urn:microsoft.com/office/officeart/2005/8/layout/chevron2"/>
    <dgm:cxn modelId="{61CB72FE-9E0C-46AF-AD5A-E2B57D9D1F8E}" type="presParOf" srcId="{4E52AE23-30EB-4226-AE88-005B1EAB84C5}" destId="{7F020A96-A562-4590-9E13-CF4587022E4A}" srcOrd="3" destOrd="0" presId="urn:microsoft.com/office/officeart/2005/8/layout/chevron2"/>
    <dgm:cxn modelId="{6E582754-E11B-4FCB-8981-16C214DF3959}" type="presParOf" srcId="{4E52AE23-30EB-4226-AE88-005B1EAB84C5}" destId="{9A4A8E8F-2DD4-47EB-919B-6BC22FF30ECC}" srcOrd="4" destOrd="0" presId="urn:microsoft.com/office/officeart/2005/8/layout/chevron2"/>
    <dgm:cxn modelId="{B1CF5115-6234-4A0B-AC2D-BB8CFB805BF1}" type="presParOf" srcId="{9A4A8E8F-2DD4-47EB-919B-6BC22FF30ECC}" destId="{3BD5D6DA-FAAD-4A3F-95B1-99AA48205424}" srcOrd="0" destOrd="0" presId="urn:microsoft.com/office/officeart/2005/8/layout/chevron2"/>
    <dgm:cxn modelId="{73C4F50D-1A3D-4650-9CF6-526ACC7C25C4}" type="presParOf" srcId="{9A4A8E8F-2DD4-47EB-919B-6BC22FF30ECC}" destId="{42FC89A4-7B68-406F-8E7B-D2FCA6565374}" srcOrd="1" destOrd="0" presId="urn:microsoft.com/office/officeart/2005/8/layout/chevron2"/>
    <dgm:cxn modelId="{2320351B-4079-423D-A3F2-DC2C2F747E8A}" type="presParOf" srcId="{4E52AE23-30EB-4226-AE88-005B1EAB84C5}" destId="{81BCACB8-669F-4596-80FB-1C648C8FD1D3}" srcOrd="5" destOrd="0" presId="urn:microsoft.com/office/officeart/2005/8/layout/chevron2"/>
    <dgm:cxn modelId="{A08F1BFB-6E09-4377-9014-513952040331}" type="presParOf" srcId="{4E52AE23-30EB-4226-AE88-005B1EAB84C5}" destId="{8F636049-0C12-490F-A250-71A637B9C9AC}" srcOrd="6" destOrd="0" presId="urn:microsoft.com/office/officeart/2005/8/layout/chevron2"/>
    <dgm:cxn modelId="{8053984A-623D-40DC-896F-8AC04E0D2622}" type="presParOf" srcId="{8F636049-0C12-490F-A250-71A637B9C9AC}" destId="{594887B1-3B97-43DC-8561-B1963481E9BD}" srcOrd="0" destOrd="0" presId="urn:microsoft.com/office/officeart/2005/8/layout/chevron2"/>
    <dgm:cxn modelId="{D88FCA1A-D34C-47BC-9749-8CAF954D76D4}" type="presParOf" srcId="{8F636049-0C12-490F-A250-71A637B9C9AC}" destId="{E2524278-05FA-46D7-BCE0-36DDAF8DEE30}" srcOrd="1" destOrd="0" presId="urn:microsoft.com/office/officeart/2005/8/layout/chevron2"/>
    <dgm:cxn modelId="{072D6430-6C5C-4635-981C-54FCC93942D2}" type="presParOf" srcId="{4E52AE23-30EB-4226-AE88-005B1EAB84C5}" destId="{636535F4-9535-4E43-BA3B-D7A1B504B792}" srcOrd="7" destOrd="0" presId="urn:microsoft.com/office/officeart/2005/8/layout/chevron2"/>
    <dgm:cxn modelId="{E2ECEFA6-6623-4B36-9CEB-7CDA1850C6C0}" type="presParOf" srcId="{4E52AE23-30EB-4226-AE88-005B1EAB84C5}" destId="{94FFF49A-9333-4ADA-93D0-AA4435DF2609}" srcOrd="8" destOrd="0" presId="urn:microsoft.com/office/officeart/2005/8/layout/chevron2"/>
    <dgm:cxn modelId="{DC1E5EDD-83C4-4E9E-9807-671F7E1B51C2}" type="presParOf" srcId="{94FFF49A-9333-4ADA-93D0-AA4435DF2609}" destId="{5F1CD40B-F084-4510-9021-3BF323BC1AB6}" srcOrd="0" destOrd="0" presId="urn:microsoft.com/office/officeart/2005/8/layout/chevron2"/>
    <dgm:cxn modelId="{C06DC794-387D-43F4-9727-96ABC29B9F54}" type="presParOf" srcId="{94FFF49A-9333-4ADA-93D0-AA4435DF2609}" destId="{8ADDDC14-FB47-48F4-AAF0-F03C92CFBF95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C57FF0-83B3-49BB-BE61-718AB5A791A6}" type="doc">
      <dgm:prSet loTypeId="urn:microsoft.com/office/officeart/2005/8/layout/equation1" loCatId="relationship" qsTypeId="urn:microsoft.com/office/officeart/2005/8/quickstyle/simple2" qsCatId="simple" csTypeId="urn:microsoft.com/office/officeart/2005/8/colors/accent5_5" csCatId="accent5" phldr="1"/>
      <dgm:spPr/>
    </dgm:pt>
    <dgm:pt modelId="{795C5D1A-524F-4653-B1A3-3C6D2BDDA576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75000"/>
                </a:schemeClr>
              </a:solidFill>
            </a:rPr>
            <a:t>Inovasi</a:t>
          </a:r>
          <a:endParaRPr lang="en-US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6FBA715D-DE05-44AF-A280-A51BA11BA69A}" type="parTrans" cxnId="{7006E84C-9D40-4DCC-844A-B95E3FD72761}">
      <dgm:prSet/>
      <dgm:spPr/>
      <dgm:t>
        <a:bodyPr/>
        <a:lstStyle/>
        <a:p>
          <a:endParaRPr lang="en-US"/>
        </a:p>
      </dgm:t>
    </dgm:pt>
    <dgm:pt modelId="{DD1E438C-2880-4B2C-9328-07535D954C22}" type="sibTrans" cxnId="{7006E84C-9D40-4DCC-844A-B95E3FD72761}">
      <dgm:prSet/>
      <dgm:spPr/>
      <dgm:t>
        <a:bodyPr/>
        <a:lstStyle/>
        <a:p>
          <a:endParaRPr lang="en-US"/>
        </a:p>
      </dgm:t>
    </dgm:pt>
    <dgm:pt modelId="{D05CAFC0-E073-4A9B-A479-AFF4586DC8FC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75000"/>
                </a:schemeClr>
              </a:solidFill>
            </a:rPr>
            <a:t>Difusi</a:t>
          </a:r>
          <a:r>
            <a:rPr lang="en-US" sz="20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en-US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0F3E5A55-267B-4902-B29F-C36B7ACD73C8}" type="parTrans" cxnId="{44D25B70-00B2-4855-86CF-B67F98F565E6}">
      <dgm:prSet/>
      <dgm:spPr/>
      <dgm:t>
        <a:bodyPr/>
        <a:lstStyle/>
        <a:p>
          <a:endParaRPr lang="en-US"/>
        </a:p>
      </dgm:t>
    </dgm:pt>
    <dgm:pt modelId="{2BFC9E50-9793-4786-B69E-ABCA32482DAA}" type="sibTrans" cxnId="{44D25B70-00B2-4855-86CF-B67F98F565E6}">
      <dgm:prSet/>
      <dgm:spPr/>
      <dgm:t>
        <a:bodyPr/>
        <a:lstStyle/>
        <a:p>
          <a:endParaRPr lang="en-US"/>
        </a:p>
      </dgm:t>
    </dgm:pt>
    <dgm:pt modelId="{CB04606D-DE79-4C26-B38A-CF39FD5D76CE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75000"/>
                </a:schemeClr>
              </a:solidFill>
            </a:rPr>
            <a:t>Bencana</a:t>
          </a:r>
          <a:r>
            <a:rPr lang="en-US" sz="20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2000" b="1" dirty="0" err="1" smtClean="0">
              <a:solidFill>
                <a:schemeClr val="tx2">
                  <a:lumMod val="75000"/>
                </a:schemeClr>
              </a:solidFill>
            </a:rPr>
            <a:t>budaya</a:t>
          </a:r>
          <a:r>
            <a:rPr lang="en-US" sz="20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en-US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656A0AB3-EACC-4D89-9D2F-37B9FB612067}" type="parTrans" cxnId="{53E949D5-86CF-48C3-B04F-2708D435D33F}">
      <dgm:prSet/>
      <dgm:spPr/>
      <dgm:t>
        <a:bodyPr/>
        <a:lstStyle/>
        <a:p>
          <a:endParaRPr lang="en-US"/>
        </a:p>
      </dgm:t>
    </dgm:pt>
    <dgm:pt modelId="{2846C729-6E5D-4207-86B3-89E231058CEC}" type="sibTrans" cxnId="{53E949D5-86CF-48C3-B04F-2708D435D33F}">
      <dgm:prSet/>
      <dgm:spPr/>
      <dgm:t>
        <a:bodyPr/>
        <a:lstStyle/>
        <a:p>
          <a:endParaRPr lang="en-US"/>
        </a:p>
      </dgm:t>
    </dgm:pt>
    <dgm:pt modelId="{1AB1540D-4847-4C55-9202-D165CF86E67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2">
                  <a:lumMod val="75000"/>
                </a:schemeClr>
              </a:solidFill>
            </a:rPr>
            <a:t>DINAMIS</a:t>
          </a:r>
          <a:endParaRPr lang="en-US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806AEAFD-BC9A-474A-BC94-08B641714118}" type="parTrans" cxnId="{7450DF63-DFFD-4ACB-BC44-2454D306CEC1}">
      <dgm:prSet/>
      <dgm:spPr/>
      <dgm:t>
        <a:bodyPr/>
        <a:lstStyle/>
        <a:p>
          <a:endParaRPr lang="en-US"/>
        </a:p>
      </dgm:t>
    </dgm:pt>
    <dgm:pt modelId="{85FBB007-30AF-4879-8C1A-E4E3F6C4657A}" type="sibTrans" cxnId="{7450DF63-DFFD-4ACB-BC44-2454D306CEC1}">
      <dgm:prSet/>
      <dgm:spPr/>
      <dgm:t>
        <a:bodyPr/>
        <a:lstStyle/>
        <a:p>
          <a:endParaRPr lang="en-US"/>
        </a:p>
      </dgm:t>
    </dgm:pt>
    <dgm:pt modelId="{B0A0EB25-27C6-49D6-99B9-E737C9999560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75000"/>
                </a:schemeClr>
              </a:solidFill>
            </a:rPr>
            <a:t>Komunikasi</a:t>
          </a:r>
          <a:endParaRPr lang="en-US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F22B4AAD-0C9D-4704-BD64-8FD75C65F9C5}" type="parTrans" cxnId="{DEDF638C-C7F1-4DB5-8CFF-1199F159DE78}">
      <dgm:prSet/>
      <dgm:spPr/>
      <dgm:t>
        <a:bodyPr/>
        <a:lstStyle/>
        <a:p>
          <a:endParaRPr lang="en-US"/>
        </a:p>
      </dgm:t>
    </dgm:pt>
    <dgm:pt modelId="{DBA29962-0667-453C-A149-4C5D74E85D8F}" type="sibTrans" cxnId="{DEDF638C-C7F1-4DB5-8CFF-1199F159DE78}">
      <dgm:prSet/>
      <dgm:spPr/>
      <dgm:t>
        <a:bodyPr/>
        <a:lstStyle/>
        <a:p>
          <a:endParaRPr lang="en-US"/>
        </a:p>
      </dgm:t>
    </dgm:pt>
    <dgm:pt modelId="{BA604B38-D9BB-4833-A796-2F4AE937D71D}" type="pres">
      <dgm:prSet presAssocID="{16C57FF0-83B3-49BB-BE61-718AB5A791A6}" presName="linearFlow" presStyleCnt="0">
        <dgm:presLayoutVars>
          <dgm:dir/>
          <dgm:resizeHandles val="exact"/>
        </dgm:presLayoutVars>
      </dgm:prSet>
      <dgm:spPr/>
    </dgm:pt>
    <dgm:pt modelId="{830615B9-6EBF-46AA-A374-568FE7074F2D}" type="pres">
      <dgm:prSet presAssocID="{795C5D1A-524F-4653-B1A3-3C6D2BDDA576}" presName="node" presStyleLbl="node1" presStyleIdx="0" presStyleCnt="5" custScaleX="109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9D653-38AD-4B2B-A897-298AA0CD9212}" type="pres">
      <dgm:prSet presAssocID="{DD1E438C-2880-4B2C-9328-07535D954C22}" presName="spacerL" presStyleCnt="0"/>
      <dgm:spPr/>
    </dgm:pt>
    <dgm:pt modelId="{9802CBE6-04E1-4542-AECE-162E792CA444}" type="pres">
      <dgm:prSet presAssocID="{DD1E438C-2880-4B2C-9328-07535D954C2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D6950D7-A672-413E-B1BB-7DB7EE8B1827}" type="pres">
      <dgm:prSet presAssocID="{DD1E438C-2880-4B2C-9328-07535D954C22}" presName="spacerR" presStyleCnt="0"/>
      <dgm:spPr/>
    </dgm:pt>
    <dgm:pt modelId="{9987D79F-142F-4937-A07A-01CA3002F0E6}" type="pres">
      <dgm:prSet presAssocID="{D05CAFC0-E073-4A9B-A479-AFF4586DC8FC}" presName="node" presStyleLbl="node1" presStyleIdx="1" presStyleCnt="5" custScaleX="108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ACD5D-C817-4B76-8D6A-733B46DFE240}" type="pres">
      <dgm:prSet presAssocID="{2BFC9E50-9793-4786-B69E-ABCA32482DAA}" presName="spacerL" presStyleCnt="0"/>
      <dgm:spPr/>
    </dgm:pt>
    <dgm:pt modelId="{6E36D637-95D8-4D46-B0D5-87814CDE5730}" type="pres">
      <dgm:prSet presAssocID="{2BFC9E50-9793-4786-B69E-ABCA32482DA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54F379A-24DB-4238-AD68-332F14A047ED}" type="pres">
      <dgm:prSet presAssocID="{2BFC9E50-9793-4786-B69E-ABCA32482DAA}" presName="spacerR" presStyleCnt="0"/>
      <dgm:spPr/>
    </dgm:pt>
    <dgm:pt modelId="{DFE9D3A8-665D-4882-AADE-9FA8C82A8C1D}" type="pres">
      <dgm:prSet presAssocID="{CB04606D-DE79-4C26-B38A-CF39FD5D76CE}" presName="node" presStyleLbl="node1" presStyleIdx="2" presStyleCnt="5" custScaleX="134641" custScaleY="98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17D58-3811-46B7-B3D2-81F6C4B839EA}" type="pres">
      <dgm:prSet presAssocID="{2846C729-6E5D-4207-86B3-89E231058CEC}" presName="spacerL" presStyleCnt="0"/>
      <dgm:spPr/>
    </dgm:pt>
    <dgm:pt modelId="{0B289B77-A3BE-4FEE-8771-EBAE9247FA5A}" type="pres">
      <dgm:prSet presAssocID="{2846C729-6E5D-4207-86B3-89E231058CE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214A2B1-FE09-40A9-AD7E-BD0B5E052476}" type="pres">
      <dgm:prSet presAssocID="{2846C729-6E5D-4207-86B3-89E231058CEC}" presName="spacerR" presStyleCnt="0"/>
      <dgm:spPr/>
    </dgm:pt>
    <dgm:pt modelId="{BAED413B-16D0-43B8-902F-3A1CA2C78F6E}" type="pres">
      <dgm:prSet presAssocID="{B0A0EB25-27C6-49D6-99B9-E737C9999560}" presName="node" presStyleLbl="node1" presStyleIdx="3" presStyleCnt="5" custScaleX="115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4015-5330-417B-B831-056E2F4D00AF}" type="pres">
      <dgm:prSet presAssocID="{DBA29962-0667-453C-A149-4C5D74E85D8F}" presName="spacerL" presStyleCnt="0"/>
      <dgm:spPr/>
    </dgm:pt>
    <dgm:pt modelId="{BF5E65DA-631A-4350-8E99-B55A99E1599A}" type="pres">
      <dgm:prSet presAssocID="{DBA29962-0667-453C-A149-4C5D74E85D8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876538C-07BB-416E-9494-DF84A40A7C02}" type="pres">
      <dgm:prSet presAssocID="{DBA29962-0667-453C-A149-4C5D74E85D8F}" presName="spacerR" presStyleCnt="0"/>
      <dgm:spPr/>
    </dgm:pt>
    <dgm:pt modelId="{86764799-3F0A-4CA6-A96B-66F0656BD92F}" type="pres">
      <dgm:prSet presAssocID="{1AB1540D-4847-4C55-9202-D165CF86E6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C33491-30D9-4A33-B1EA-0FE5424FADAA}" type="presOf" srcId="{DD1E438C-2880-4B2C-9328-07535D954C22}" destId="{9802CBE6-04E1-4542-AECE-162E792CA444}" srcOrd="0" destOrd="0" presId="urn:microsoft.com/office/officeart/2005/8/layout/equation1"/>
    <dgm:cxn modelId="{615A1C74-F4AD-46FC-8A26-EE0CC60DE1C3}" type="presOf" srcId="{795C5D1A-524F-4653-B1A3-3C6D2BDDA576}" destId="{830615B9-6EBF-46AA-A374-568FE7074F2D}" srcOrd="0" destOrd="0" presId="urn:microsoft.com/office/officeart/2005/8/layout/equation1"/>
    <dgm:cxn modelId="{DEDF638C-C7F1-4DB5-8CFF-1199F159DE78}" srcId="{16C57FF0-83B3-49BB-BE61-718AB5A791A6}" destId="{B0A0EB25-27C6-49D6-99B9-E737C9999560}" srcOrd="3" destOrd="0" parTransId="{F22B4AAD-0C9D-4704-BD64-8FD75C65F9C5}" sibTransId="{DBA29962-0667-453C-A149-4C5D74E85D8F}"/>
    <dgm:cxn modelId="{643CE830-2351-4176-85E4-E1DC65790E78}" type="presOf" srcId="{2BFC9E50-9793-4786-B69E-ABCA32482DAA}" destId="{6E36D637-95D8-4D46-B0D5-87814CDE5730}" srcOrd="0" destOrd="0" presId="urn:microsoft.com/office/officeart/2005/8/layout/equation1"/>
    <dgm:cxn modelId="{7450DF63-DFFD-4ACB-BC44-2454D306CEC1}" srcId="{16C57FF0-83B3-49BB-BE61-718AB5A791A6}" destId="{1AB1540D-4847-4C55-9202-D165CF86E675}" srcOrd="4" destOrd="0" parTransId="{806AEAFD-BC9A-474A-BC94-08B641714118}" sibTransId="{85FBB007-30AF-4879-8C1A-E4E3F6C4657A}"/>
    <dgm:cxn modelId="{10E0D264-1412-46FC-8FE2-E1C080326273}" type="presOf" srcId="{16C57FF0-83B3-49BB-BE61-718AB5A791A6}" destId="{BA604B38-D9BB-4833-A796-2F4AE937D71D}" srcOrd="0" destOrd="0" presId="urn:microsoft.com/office/officeart/2005/8/layout/equation1"/>
    <dgm:cxn modelId="{6CEB1364-5E33-404A-82BD-72A0D6770DC0}" type="presOf" srcId="{DBA29962-0667-453C-A149-4C5D74E85D8F}" destId="{BF5E65DA-631A-4350-8E99-B55A99E1599A}" srcOrd="0" destOrd="0" presId="urn:microsoft.com/office/officeart/2005/8/layout/equation1"/>
    <dgm:cxn modelId="{44D25B70-00B2-4855-86CF-B67F98F565E6}" srcId="{16C57FF0-83B3-49BB-BE61-718AB5A791A6}" destId="{D05CAFC0-E073-4A9B-A479-AFF4586DC8FC}" srcOrd="1" destOrd="0" parTransId="{0F3E5A55-267B-4902-B29F-C36B7ACD73C8}" sibTransId="{2BFC9E50-9793-4786-B69E-ABCA32482DAA}"/>
    <dgm:cxn modelId="{B4A0E819-01A6-4A23-AFCA-04371CACC108}" type="presOf" srcId="{B0A0EB25-27C6-49D6-99B9-E737C9999560}" destId="{BAED413B-16D0-43B8-902F-3A1CA2C78F6E}" srcOrd="0" destOrd="0" presId="urn:microsoft.com/office/officeart/2005/8/layout/equation1"/>
    <dgm:cxn modelId="{E0646EBA-27EB-4B7A-BC9C-CA17D6DCF4C5}" type="presOf" srcId="{1AB1540D-4847-4C55-9202-D165CF86E675}" destId="{86764799-3F0A-4CA6-A96B-66F0656BD92F}" srcOrd="0" destOrd="0" presId="urn:microsoft.com/office/officeart/2005/8/layout/equation1"/>
    <dgm:cxn modelId="{53E949D5-86CF-48C3-B04F-2708D435D33F}" srcId="{16C57FF0-83B3-49BB-BE61-718AB5A791A6}" destId="{CB04606D-DE79-4C26-B38A-CF39FD5D76CE}" srcOrd="2" destOrd="0" parTransId="{656A0AB3-EACC-4D89-9D2F-37B9FB612067}" sibTransId="{2846C729-6E5D-4207-86B3-89E231058CEC}"/>
    <dgm:cxn modelId="{7006E84C-9D40-4DCC-844A-B95E3FD72761}" srcId="{16C57FF0-83B3-49BB-BE61-718AB5A791A6}" destId="{795C5D1A-524F-4653-B1A3-3C6D2BDDA576}" srcOrd="0" destOrd="0" parTransId="{6FBA715D-DE05-44AF-A280-A51BA11BA69A}" sibTransId="{DD1E438C-2880-4B2C-9328-07535D954C22}"/>
    <dgm:cxn modelId="{72839E86-B778-4BF0-8FCE-499CA4DCBAC9}" type="presOf" srcId="{D05CAFC0-E073-4A9B-A479-AFF4586DC8FC}" destId="{9987D79F-142F-4937-A07A-01CA3002F0E6}" srcOrd="0" destOrd="0" presId="urn:microsoft.com/office/officeart/2005/8/layout/equation1"/>
    <dgm:cxn modelId="{58058B64-7912-4C0F-B8AD-AFB910DF0618}" type="presOf" srcId="{CB04606D-DE79-4C26-B38A-CF39FD5D76CE}" destId="{DFE9D3A8-665D-4882-AADE-9FA8C82A8C1D}" srcOrd="0" destOrd="0" presId="urn:microsoft.com/office/officeart/2005/8/layout/equation1"/>
    <dgm:cxn modelId="{99135F99-AB89-45BB-91BE-029E20316D0C}" type="presOf" srcId="{2846C729-6E5D-4207-86B3-89E231058CEC}" destId="{0B289B77-A3BE-4FEE-8771-EBAE9247FA5A}" srcOrd="0" destOrd="0" presId="urn:microsoft.com/office/officeart/2005/8/layout/equation1"/>
    <dgm:cxn modelId="{E2995032-46CE-4552-A5AD-BF1C37A46200}" type="presParOf" srcId="{BA604B38-D9BB-4833-A796-2F4AE937D71D}" destId="{830615B9-6EBF-46AA-A374-568FE7074F2D}" srcOrd="0" destOrd="0" presId="urn:microsoft.com/office/officeart/2005/8/layout/equation1"/>
    <dgm:cxn modelId="{F3F2C176-5C8C-4EA2-9685-264F8147E3FA}" type="presParOf" srcId="{BA604B38-D9BB-4833-A796-2F4AE937D71D}" destId="{01B9D653-38AD-4B2B-A897-298AA0CD9212}" srcOrd="1" destOrd="0" presId="urn:microsoft.com/office/officeart/2005/8/layout/equation1"/>
    <dgm:cxn modelId="{5A61EEC9-8881-4434-8B6C-055C2F1D7483}" type="presParOf" srcId="{BA604B38-D9BB-4833-A796-2F4AE937D71D}" destId="{9802CBE6-04E1-4542-AECE-162E792CA444}" srcOrd="2" destOrd="0" presId="urn:microsoft.com/office/officeart/2005/8/layout/equation1"/>
    <dgm:cxn modelId="{7B258C03-05D3-416E-9034-E4536F2EEFB4}" type="presParOf" srcId="{BA604B38-D9BB-4833-A796-2F4AE937D71D}" destId="{6D6950D7-A672-413E-B1BB-7DB7EE8B1827}" srcOrd="3" destOrd="0" presId="urn:microsoft.com/office/officeart/2005/8/layout/equation1"/>
    <dgm:cxn modelId="{573F7737-AFE2-4BD9-B1C0-DF812C9760FE}" type="presParOf" srcId="{BA604B38-D9BB-4833-A796-2F4AE937D71D}" destId="{9987D79F-142F-4937-A07A-01CA3002F0E6}" srcOrd="4" destOrd="0" presId="urn:microsoft.com/office/officeart/2005/8/layout/equation1"/>
    <dgm:cxn modelId="{3667B936-C70A-450B-89CA-9B80C94FC07B}" type="presParOf" srcId="{BA604B38-D9BB-4833-A796-2F4AE937D71D}" destId="{8C8ACD5D-C817-4B76-8D6A-733B46DFE240}" srcOrd="5" destOrd="0" presId="urn:microsoft.com/office/officeart/2005/8/layout/equation1"/>
    <dgm:cxn modelId="{ECBD461E-F679-46B6-8917-B8EB1B7F132B}" type="presParOf" srcId="{BA604B38-D9BB-4833-A796-2F4AE937D71D}" destId="{6E36D637-95D8-4D46-B0D5-87814CDE5730}" srcOrd="6" destOrd="0" presId="urn:microsoft.com/office/officeart/2005/8/layout/equation1"/>
    <dgm:cxn modelId="{608F8E0B-37F6-400B-8D93-5DD9764B1108}" type="presParOf" srcId="{BA604B38-D9BB-4833-A796-2F4AE937D71D}" destId="{C54F379A-24DB-4238-AD68-332F14A047ED}" srcOrd="7" destOrd="0" presId="urn:microsoft.com/office/officeart/2005/8/layout/equation1"/>
    <dgm:cxn modelId="{80DF1CBD-AE02-455D-A981-08C5D1484248}" type="presParOf" srcId="{BA604B38-D9BB-4833-A796-2F4AE937D71D}" destId="{DFE9D3A8-665D-4882-AADE-9FA8C82A8C1D}" srcOrd="8" destOrd="0" presId="urn:microsoft.com/office/officeart/2005/8/layout/equation1"/>
    <dgm:cxn modelId="{2167C99E-6D66-492F-9F1C-DF0A1DBE22DF}" type="presParOf" srcId="{BA604B38-D9BB-4833-A796-2F4AE937D71D}" destId="{00D17D58-3811-46B7-B3D2-81F6C4B839EA}" srcOrd="9" destOrd="0" presId="urn:microsoft.com/office/officeart/2005/8/layout/equation1"/>
    <dgm:cxn modelId="{3FCA10F6-3491-4AEC-9355-753C09563D75}" type="presParOf" srcId="{BA604B38-D9BB-4833-A796-2F4AE937D71D}" destId="{0B289B77-A3BE-4FEE-8771-EBAE9247FA5A}" srcOrd="10" destOrd="0" presId="urn:microsoft.com/office/officeart/2005/8/layout/equation1"/>
    <dgm:cxn modelId="{EE5D8F14-6CCF-4AD0-BFAA-42306754A2EB}" type="presParOf" srcId="{BA604B38-D9BB-4833-A796-2F4AE937D71D}" destId="{B214A2B1-FE09-40A9-AD7E-BD0B5E052476}" srcOrd="11" destOrd="0" presId="urn:microsoft.com/office/officeart/2005/8/layout/equation1"/>
    <dgm:cxn modelId="{8BAEEAE0-2E4E-4C68-B13C-CAF5E01BCCB6}" type="presParOf" srcId="{BA604B38-D9BB-4833-A796-2F4AE937D71D}" destId="{BAED413B-16D0-43B8-902F-3A1CA2C78F6E}" srcOrd="12" destOrd="0" presId="urn:microsoft.com/office/officeart/2005/8/layout/equation1"/>
    <dgm:cxn modelId="{520A28FC-A9F8-4F6F-8B6A-5D7A0330826A}" type="presParOf" srcId="{BA604B38-D9BB-4833-A796-2F4AE937D71D}" destId="{41084015-5330-417B-B831-056E2F4D00AF}" srcOrd="13" destOrd="0" presId="urn:microsoft.com/office/officeart/2005/8/layout/equation1"/>
    <dgm:cxn modelId="{C3059F8D-8788-4D47-80F1-359737B83F2A}" type="presParOf" srcId="{BA604B38-D9BB-4833-A796-2F4AE937D71D}" destId="{BF5E65DA-631A-4350-8E99-B55A99E1599A}" srcOrd="14" destOrd="0" presId="urn:microsoft.com/office/officeart/2005/8/layout/equation1"/>
    <dgm:cxn modelId="{C9F20399-7EF0-416B-BE06-F7D3F904CAA2}" type="presParOf" srcId="{BA604B38-D9BB-4833-A796-2F4AE937D71D}" destId="{6876538C-07BB-416E-9494-DF84A40A7C02}" srcOrd="15" destOrd="0" presId="urn:microsoft.com/office/officeart/2005/8/layout/equation1"/>
    <dgm:cxn modelId="{368DE7C9-5DFA-45E3-8C72-0FFB56B21F92}" type="presParOf" srcId="{BA604B38-D9BB-4833-A796-2F4AE937D71D}" destId="{86764799-3F0A-4CA6-A96B-66F0656BD92F}" srcOrd="16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C95CEC-CC6B-41E8-9A09-DF3B3DDE4EF7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448D62AD-06AA-4717-90A6-5611DCCFAA58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Kawasan dunia</a:t>
          </a:r>
        </a:p>
      </dgm:t>
    </dgm:pt>
    <dgm:pt modelId="{29CB81C7-2328-4AAE-A1CA-83600169607A}" type="parTrans" cxnId="{D6A1314E-79B9-45B3-BB5B-10C89E977E85}">
      <dgm:prSet/>
      <dgm:spPr/>
      <dgm:t>
        <a:bodyPr/>
        <a:lstStyle/>
        <a:p>
          <a:endParaRPr lang="en-US"/>
        </a:p>
      </dgm:t>
    </dgm:pt>
    <dgm:pt modelId="{28176CD4-81FD-49F0-963F-DB5756DC2F34}" type="sibTrans" cxnId="{D6A1314E-79B9-45B3-BB5B-10C89E977E85}">
      <dgm:prSet/>
      <dgm:spPr/>
      <dgm:t>
        <a:bodyPr/>
        <a:lstStyle/>
        <a:p>
          <a:endParaRPr lang="en-US"/>
        </a:p>
      </dgm:t>
    </dgm:pt>
    <dgm:pt modelId="{0C96C593-30F5-43E6-9590-B0BC2FDF3B4C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Suku bangsa (ras)</a:t>
          </a:r>
        </a:p>
      </dgm:t>
    </dgm:pt>
    <dgm:pt modelId="{F8067564-1EE8-471D-ACE8-8A0D15B9B0C2}" type="parTrans" cxnId="{CDB8987D-1263-4A85-8AE7-DD9A202B9F38}">
      <dgm:prSet/>
      <dgm:spPr/>
      <dgm:t>
        <a:bodyPr/>
        <a:lstStyle/>
        <a:p>
          <a:endParaRPr lang="en-US"/>
        </a:p>
      </dgm:t>
    </dgm:pt>
    <dgm:pt modelId="{B7A5E47D-E278-4E55-AB7D-14A7354B649D}" type="sibTrans" cxnId="{CDB8987D-1263-4A85-8AE7-DD9A202B9F38}">
      <dgm:prSet/>
      <dgm:spPr/>
      <dgm:t>
        <a:bodyPr/>
        <a:lstStyle/>
        <a:p>
          <a:endParaRPr lang="en-US"/>
        </a:p>
      </dgm:t>
    </dgm:pt>
    <dgm:pt modelId="{198CD692-9FC2-476C-9CD1-57FED183E431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Kelompok sosial</a:t>
          </a:r>
        </a:p>
      </dgm:t>
    </dgm:pt>
    <dgm:pt modelId="{4610F9D2-7AD8-4B2A-888F-227A88848446}" type="parTrans" cxnId="{A5BA8096-964A-43F7-AAB2-B0EAC4A19034}">
      <dgm:prSet/>
      <dgm:spPr/>
      <dgm:t>
        <a:bodyPr/>
        <a:lstStyle/>
        <a:p>
          <a:endParaRPr lang="en-US"/>
        </a:p>
      </dgm:t>
    </dgm:pt>
    <dgm:pt modelId="{9138C124-C168-436A-9F23-265E8F64195C}" type="sibTrans" cxnId="{A5BA8096-964A-43F7-AAB2-B0EAC4A19034}">
      <dgm:prSet/>
      <dgm:spPr/>
      <dgm:t>
        <a:bodyPr/>
        <a:lstStyle/>
        <a:p>
          <a:endParaRPr lang="en-US"/>
        </a:p>
      </dgm:t>
    </dgm:pt>
    <dgm:pt modelId="{EB129AC7-8FAA-4AFA-8D49-0405E3A027B3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Individu</a:t>
          </a:r>
        </a:p>
      </dgm:t>
    </dgm:pt>
    <dgm:pt modelId="{BC688F83-6E5B-4E17-B58D-D30CEF74909B}" type="parTrans" cxnId="{D0DEE7AB-BDCC-4B8B-8438-6C0397F84E0A}">
      <dgm:prSet/>
      <dgm:spPr/>
      <dgm:t>
        <a:bodyPr/>
        <a:lstStyle/>
        <a:p>
          <a:endParaRPr lang="en-US"/>
        </a:p>
      </dgm:t>
    </dgm:pt>
    <dgm:pt modelId="{37CF0ECE-556A-48CF-82DE-7DA1398E034E}" type="sibTrans" cxnId="{D0DEE7AB-BDCC-4B8B-8438-6C0397F84E0A}">
      <dgm:prSet/>
      <dgm:spPr/>
      <dgm:t>
        <a:bodyPr/>
        <a:lstStyle/>
        <a:p>
          <a:endParaRPr lang="en-US"/>
        </a:p>
      </dgm:t>
    </dgm:pt>
    <dgm:pt modelId="{002846F5-FAAB-4F83-A115-2A2E70BD72F2}">
      <dgm:prSet phldrT="[Text]"/>
      <dgm:spPr/>
      <dgm:t>
        <a:bodyPr/>
        <a:lstStyle/>
        <a:p>
          <a:r>
            <a:rPr lang="en-US" b="1">
              <a:latin typeface="Arial" pitchFamily="34" charset="0"/>
              <a:cs typeface="Arial" pitchFamily="34" charset="0"/>
            </a:rPr>
            <a:t>Bangsa (negara)</a:t>
          </a:r>
        </a:p>
      </dgm:t>
    </dgm:pt>
    <dgm:pt modelId="{D76B9B2D-92E8-480C-8188-C1511DE26701}" type="parTrans" cxnId="{D4FB8F77-D1E6-40CB-847E-7C60CAF39D83}">
      <dgm:prSet/>
      <dgm:spPr/>
      <dgm:t>
        <a:bodyPr/>
        <a:lstStyle/>
        <a:p>
          <a:endParaRPr lang="en-US"/>
        </a:p>
      </dgm:t>
    </dgm:pt>
    <dgm:pt modelId="{6A809BA3-3EA1-41BC-8204-90B040CC024F}" type="sibTrans" cxnId="{D4FB8F77-D1E6-40CB-847E-7C60CAF39D83}">
      <dgm:prSet/>
      <dgm:spPr/>
      <dgm:t>
        <a:bodyPr/>
        <a:lstStyle/>
        <a:p>
          <a:endParaRPr lang="en-US"/>
        </a:p>
      </dgm:t>
    </dgm:pt>
    <dgm:pt modelId="{CFC03F9B-8F98-4649-A909-18EB5243208A}" type="pres">
      <dgm:prSet presAssocID="{E9C95CEC-CC6B-41E8-9A09-DF3B3DDE4EF7}" presName="Name0" presStyleCnt="0">
        <dgm:presLayoutVars>
          <dgm:dir/>
          <dgm:animLvl val="lvl"/>
          <dgm:resizeHandles val="exact"/>
        </dgm:presLayoutVars>
      </dgm:prSet>
      <dgm:spPr/>
    </dgm:pt>
    <dgm:pt modelId="{2EB77AC2-608F-4BF2-BC5F-5C681F5F576A}" type="pres">
      <dgm:prSet presAssocID="{448D62AD-06AA-4717-90A6-5611DCCFAA58}" presName="Name8" presStyleCnt="0"/>
      <dgm:spPr/>
    </dgm:pt>
    <dgm:pt modelId="{D8CC6453-879C-4C53-A63A-0E9A7DF385DB}" type="pres">
      <dgm:prSet presAssocID="{448D62AD-06AA-4717-90A6-5611DCCFAA5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AA11D-3CDB-4ABB-92FD-CC0BD340554C}" type="pres">
      <dgm:prSet presAssocID="{448D62AD-06AA-4717-90A6-5611DCCFAA5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A9C21-5C9D-403E-B765-185C6FC477AC}" type="pres">
      <dgm:prSet presAssocID="{002846F5-FAAB-4F83-A115-2A2E70BD72F2}" presName="Name8" presStyleCnt="0"/>
      <dgm:spPr/>
    </dgm:pt>
    <dgm:pt modelId="{A0793054-06C1-4F63-81A7-3540FED10CC1}" type="pres">
      <dgm:prSet presAssocID="{002846F5-FAAB-4F83-A115-2A2E70BD72F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02B66-95A7-4A82-93F4-02F46AF73138}" type="pres">
      <dgm:prSet presAssocID="{002846F5-FAAB-4F83-A115-2A2E70BD72F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CC2E0-E546-42C0-A524-6A2A03A133E5}" type="pres">
      <dgm:prSet presAssocID="{0C96C593-30F5-43E6-9590-B0BC2FDF3B4C}" presName="Name8" presStyleCnt="0"/>
      <dgm:spPr/>
    </dgm:pt>
    <dgm:pt modelId="{42CE47E3-0C6E-4D0F-87FF-23008294D723}" type="pres">
      <dgm:prSet presAssocID="{0C96C593-30F5-43E6-9590-B0BC2FDF3B4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35824-A697-46D5-91B2-71A8C8A64AB5}" type="pres">
      <dgm:prSet presAssocID="{0C96C593-30F5-43E6-9590-B0BC2FDF3B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A9499-FE17-4C3C-84C1-2BE5CD26CEB7}" type="pres">
      <dgm:prSet presAssocID="{198CD692-9FC2-476C-9CD1-57FED183E431}" presName="Name8" presStyleCnt="0"/>
      <dgm:spPr/>
    </dgm:pt>
    <dgm:pt modelId="{41F22691-62BF-459A-A254-62BA7AEF98B8}" type="pres">
      <dgm:prSet presAssocID="{198CD692-9FC2-476C-9CD1-57FED183E431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CBCD2-B69D-45E1-8B7B-D2B326E6F2DD}" type="pres">
      <dgm:prSet presAssocID="{198CD692-9FC2-476C-9CD1-57FED183E4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B3E33-FAD9-45E0-A0C3-3DDC01C6B259}" type="pres">
      <dgm:prSet presAssocID="{EB129AC7-8FAA-4AFA-8D49-0405E3A027B3}" presName="Name8" presStyleCnt="0"/>
      <dgm:spPr/>
    </dgm:pt>
    <dgm:pt modelId="{AE375C83-72E0-4FCF-844E-0F6B3BE38AA9}" type="pres">
      <dgm:prSet presAssocID="{EB129AC7-8FAA-4AFA-8D49-0405E3A027B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5A83D-1A77-4828-BAA3-DF0AA77A85DF}" type="pres">
      <dgm:prSet presAssocID="{EB129AC7-8FAA-4AFA-8D49-0405E3A027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A1314E-79B9-45B3-BB5B-10C89E977E85}" srcId="{E9C95CEC-CC6B-41E8-9A09-DF3B3DDE4EF7}" destId="{448D62AD-06AA-4717-90A6-5611DCCFAA58}" srcOrd="0" destOrd="0" parTransId="{29CB81C7-2328-4AAE-A1CA-83600169607A}" sibTransId="{28176CD4-81FD-49F0-963F-DB5756DC2F34}"/>
    <dgm:cxn modelId="{D0DEE7AB-BDCC-4B8B-8438-6C0397F84E0A}" srcId="{E9C95CEC-CC6B-41E8-9A09-DF3B3DDE4EF7}" destId="{EB129AC7-8FAA-4AFA-8D49-0405E3A027B3}" srcOrd="4" destOrd="0" parTransId="{BC688F83-6E5B-4E17-B58D-D30CEF74909B}" sibTransId="{37CF0ECE-556A-48CF-82DE-7DA1398E034E}"/>
    <dgm:cxn modelId="{7BEDD6A8-65E4-41F5-84A3-191743E87FAE}" type="presOf" srcId="{0C96C593-30F5-43E6-9590-B0BC2FDF3B4C}" destId="{42CE47E3-0C6E-4D0F-87FF-23008294D723}" srcOrd="0" destOrd="0" presId="urn:microsoft.com/office/officeart/2005/8/layout/pyramid1"/>
    <dgm:cxn modelId="{6F2E7DB6-EA07-46C3-9E75-E2244FC97134}" type="presOf" srcId="{E9C95CEC-CC6B-41E8-9A09-DF3B3DDE4EF7}" destId="{CFC03F9B-8F98-4649-A909-18EB5243208A}" srcOrd="0" destOrd="0" presId="urn:microsoft.com/office/officeart/2005/8/layout/pyramid1"/>
    <dgm:cxn modelId="{CEB9A1BD-6EFD-4B03-A5F0-F450730229E1}" type="presOf" srcId="{EB129AC7-8FAA-4AFA-8D49-0405E3A027B3}" destId="{AE375C83-72E0-4FCF-844E-0F6B3BE38AA9}" srcOrd="0" destOrd="0" presId="urn:microsoft.com/office/officeart/2005/8/layout/pyramid1"/>
    <dgm:cxn modelId="{B0EB7B6E-E04B-476F-92E9-1F95851DDD74}" type="presOf" srcId="{448D62AD-06AA-4717-90A6-5611DCCFAA58}" destId="{D8CC6453-879C-4C53-A63A-0E9A7DF385DB}" srcOrd="0" destOrd="0" presId="urn:microsoft.com/office/officeart/2005/8/layout/pyramid1"/>
    <dgm:cxn modelId="{01BBCB43-42FD-44C2-A056-6E064997B4CB}" type="presOf" srcId="{002846F5-FAAB-4F83-A115-2A2E70BD72F2}" destId="{59002B66-95A7-4A82-93F4-02F46AF73138}" srcOrd="1" destOrd="0" presId="urn:microsoft.com/office/officeart/2005/8/layout/pyramid1"/>
    <dgm:cxn modelId="{D4FB8F77-D1E6-40CB-847E-7C60CAF39D83}" srcId="{E9C95CEC-CC6B-41E8-9A09-DF3B3DDE4EF7}" destId="{002846F5-FAAB-4F83-A115-2A2E70BD72F2}" srcOrd="1" destOrd="0" parTransId="{D76B9B2D-92E8-480C-8188-C1511DE26701}" sibTransId="{6A809BA3-3EA1-41BC-8204-90B040CC024F}"/>
    <dgm:cxn modelId="{B5210896-8D73-465A-8B1C-974B5F5ACE0B}" type="presOf" srcId="{0C96C593-30F5-43E6-9590-B0BC2FDF3B4C}" destId="{B6035824-A697-46D5-91B2-71A8C8A64AB5}" srcOrd="1" destOrd="0" presId="urn:microsoft.com/office/officeart/2005/8/layout/pyramid1"/>
    <dgm:cxn modelId="{9EF9299A-744C-44F4-BA67-7FF0D9C84F24}" type="presOf" srcId="{198CD692-9FC2-476C-9CD1-57FED183E431}" destId="{EE1CBCD2-B69D-45E1-8B7B-D2B326E6F2DD}" srcOrd="1" destOrd="0" presId="urn:microsoft.com/office/officeart/2005/8/layout/pyramid1"/>
    <dgm:cxn modelId="{D6A187E9-AB95-4368-9C63-C027EE066D31}" type="presOf" srcId="{EB129AC7-8FAA-4AFA-8D49-0405E3A027B3}" destId="{5505A83D-1A77-4828-BAA3-DF0AA77A85DF}" srcOrd="1" destOrd="0" presId="urn:microsoft.com/office/officeart/2005/8/layout/pyramid1"/>
    <dgm:cxn modelId="{80747E09-C884-4932-A4A3-5E5D5D6AA707}" type="presOf" srcId="{002846F5-FAAB-4F83-A115-2A2E70BD72F2}" destId="{A0793054-06C1-4F63-81A7-3540FED10CC1}" srcOrd="0" destOrd="0" presId="urn:microsoft.com/office/officeart/2005/8/layout/pyramid1"/>
    <dgm:cxn modelId="{CDB8987D-1263-4A85-8AE7-DD9A202B9F38}" srcId="{E9C95CEC-CC6B-41E8-9A09-DF3B3DDE4EF7}" destId="{0C96C593-30F5-43E6-9590-B0BC2FDF3B4C}" srcOrd="2" destOrd="0" parTransId="{F8067564-1EE8-471D-ACE8-8A0D15B9B0C2}" sibTransId="{B7A5E47D-E278-4E55-AB7D-14A7354B649D}"/>
    <dgm:cxn modelId="{A5BA8096-964A-43F7-AAB2-B0EAC4A19034}" srcId="{E9C95CEC-CC6B-41E8-9A09-DF3B3DDE4EF7}" destId="{198CD692-9FC2-476C-9CD1-57FED183E431}" srcOrd="3" destOrd="0" parTransId="{4610F9D2-7AD8-4B2A-888F-227A88848446}" sibTransId="{9138C124-C168-436A-9F23-265E8F64195C}"/>
    <dgm:cxn modelId="{0663200D-3100-48E4-B233-FD3B08482C65}" type="presOf" srcId="{448D62AD-06AA-4717-90A6-5611DCCFAA58}" destId="{8BDAA11D-3CDB-4ABB-92FD-CC0BD340554C}" srcOrd="1" destOrd="0" presId="urn:microsoft.com/office/officeart/2005/8/layout/pyramid1"/>
    <dgm:cxn modelId="{9083672E-63EE-4B76-82F5-D0E1AF634506}" type="presOf" srcId="{198CD692-9FC2-476C-9CD1-57FED183E431}" destId="{41F22691-62BF-459A-A254-62BA7AEF98B8}" srcOrd="0" destOrd="0" presId="urn:microsoft.com/office/officeart/2005/8/layout/pyramid1"/>
    <dgm:cxn modelId="{573A517D-AF4E-4D5D-9CD2-80A13536C33C}" type="presParOf" srcId="{CFC03F9B-8F98-4649-A909-18EB5243208A}" destId="{2EB77AC2-608F-4BF2-BC5F-5C681F5F576A}" srcOrd="0" destOrd="0" presId="urn:microsoft.com/office/officeart/2005/8/layout/pyramid1"/>
    <dgm:cxn modelId="{E575A194-07B8-402E-B1A2-8226CD6DAE7A}" type="presParOf" srcId="{2EB77AC2-608F-4BF2-BC5F-5C681F5F576A}" destId="{D8CC6453-879C-4C53-A63A-0E9A7DF385DB}" srcOrd="0" destOrd="0" presId="urn:microsoft.com/office/officeart/2005/8/layout/pyramid1"/>
    <dgm:cxn modelId="{6353EC6E-371C-47E9-8B70-B19646D0C216}" type="presParOf" srcId="{2EB77AC2-608F-4BF2-BC5F-5C681F5F576A}" destId="{8BDAA11D-3CDB-4ABB-92FD-CC0BD340554C}" srcOrd="1" destOrd="0" presId="urn:microsoft.com/office/officeart/2005/8/layout/pyramid1"/>
    <dgm:cxn modelId="{81609021-CB6C-49AD-8824-66281EB09C3E}" type="presParOf" srcId="{CFC03F9B-8F98-4649-A909-18EB5243208A}" destId="{0B5A9C21-5C9D-403E-B765-185C6FC477AC}" srcOrd="1" destOrd="0" presId="urn:microsoft.com/office/officeart/2005/8/layout/pyramid1"/>
    <dgm:cxn modelId="{F679B295-8760-45C2-B927-55F6D484EBD0}" type="presParOf" srcId="{0B5A9C21-5C9D-403E-B765-185C6FC477AC}" destId="{A0793054-06C1-4F63-81A7-3540FED10CC1}" srcOrd="0" destOrd="0" presId="urn:microsoft.com/office/officeart/2005/8/layout/pyramid1"/>
    <dgm:cxn modelId="{DCAAD15E-D880-4CE9-83A6-A235ABC4E5EF}" type="presParOf" srcId="{0B5A9C21-5C9D-403E-B765-185C6FC477AC}" destId="{59002B66-95A7-4A82-93F4-02F46AF73138}" srcOrd="1" destOrd="0" presId="urn:microsoft.com/office/officeart/2005/8/layout/pyramid1"/>
    <dgm:cxn modelId="{664D1434-A151-4BD1-893F-A6D43C8B9139}" type="presParOf" srcId="{CFC03F9B-8F98-4649-A909-18EB5243208A}" destId="{2EFCC2E0-E546-42C0-A524-6A2A03A133E5}" srcOrd="2" destOrd="0" presId="urn:microsoft.com/office/officeart/2005/8/layout/pyramid1"/>
    <dgm:cxn modelId="{6D07BE28-371B-4D1E-8DF6-38C8532CE612}" type="presParOf" srcId="{2EFCC2E0-E546-42C0-A524-6A2A03A133E5}" destId="{42CE47E3-0C6E-4D0F-87FF-23008294D723}" srcOrd="0" destOrd="0" presId="urn:microsoft.com/office/officeart/2005/8/layout/pyramid1"/>
    <dgm:cxn modelId="{8D5B2D01-3491-41C5-9C5A-D710EAB1058D}" type="presParOf" srcId="{2EFCC2E0-E546-42C0-A524-6A2A03A133E5}" destId="{B6035824-A697-46D5-91B2-71A8C8A64AB5}" srcOrd="1" destOrd="0" presId="urn:microsoft.com/office/officeart/2005/8/layout/pyramid1"/>
    <dgm:cxn modelId="{355E3759-4143-47FB-91BE-91BC3D712BB5}" type="presParOf" srcId="{CFC03F9B-8F98-4649-A909-18EB5243208A}" destId="{55BA9499-FE17-4C3C-84C1-2BE5CD26CEB7}" srcOrd="3" destOrd="0" presId="urn:microsoft.com/office/officeart/2005/8/layout/pyramid1"/>
    <dgm:cxn modelId="{FC45F7CD-F7E9-46AD-A03F-801B86497CC8}" type="presParOf" srcId="{55BA9499-FE17-4C3C-84C1-2BE5CD26CEB7}" destId="{41F22691-62BF-459A-A254-62BA7AEF98B8}" srcOrd="0" destOrd="0" presId="urn:microsoft.com/office/officeart/2005/8/layout/pyramid1"/>
    <dgm:cxn modelId="{7B46794D-5746-4DA3-9D3A-77DEF967B7B2}" type="presParOf" srcId="{55BA9499-FE17-4C3C-84C1-2BE5CD26CEB7}" destId="{EE1CBCD2-B69D-45E1-8B7B-D2B326E6F2DD}" srcOrd="1" destOrd="0" presId="urn:microsoft.com/office/officeart/2005/8/layout/pyramid1"/>
    <dgm:cxn modelId="{146CE8DF-780A-4EF8-9778-C589E4C3E68C}" type="presParOf" srcId="{CFC03F9B-8F98-4649-A909-18EB5243208A}" destId="{390B3E33-FAD9-45E0-A0C3-3DDC01C6B259}" srcOrd="4" destOrd="0" presId="urn:microsoft.com/office/officeart/2005/8/layout/pyramid1"/>
    <dgm:cxn modelId="{108AD0A5-98CB-4867-AD23-BB0669F6DD1E}" type="presParOf" srcId="{390B3E33-FAD9-45E0-A0C3-3DDC01C6B259}" destId="{AE375C83-72E0-4FCF-844E-0F6B3BE38AA9}" srcOrd="0" destOrd="0" presId="urn:microsoft.com/office/officeart/2005/8/layout/pyramid1"/>
    <dgm:cxn modelId="{59E315FE-1FED-44AC-BD6F-1640E75296D5}" type="presParOf" srcId="{390B3E33-FAD9-45E0-A0C3-3DDC01C6B259}" destId="{5505A83D-1A77-4828-BAA3-DF0AA77A85DF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13FB5B-19F8-45AB-9DF8-5CA0FCFDA92C}" type="doc">
      <dgm:prSet loTypeId="urn:microsoft.com/office/officeart/2005/8/layout/process2" loCatId="process" qsTypeId="urn:microsoft.com/office/officeart/2005/8/quickstyle/3d2" qsCatId="3D" csTypeId="urn:microsoft.com/office/officeart/2005/8/colors/accent3_2" csCatId="accent3" phldr="1"/>
      <dgm:spPr/>
    </dgm:pt>
    <dgm:pt modelId="{85B60B80-90FF-4FE4-8B44-E2DA0957E741}">
      <dgm:prSet phldrT="[Text]" custT="1"/>
      <dgm:spPr/>
      <dgm:t>
        <a:bodyPr/>
        <a:lstStyle/>
        <a:p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Kesadaran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pribadi</a:t>
          </a:r>
          <a:endParaRPr lang="en-US" sz="2500" b="1" dirty="0">
            <a:solidFill>
              <a:schemeClr val="tx1"/>
            </a:solidFill>
            <a:latin typeface="Clensey" pitchFamily="2" charset="0"/>
            <a:ea typeface="Clensey" pitchFamily="2" charset="0"/>
          </a:endParaRPr>
        </a:p>
      </dgm:t>
    </dgm:pt>
    <dgm:pt modelId="{3378AE67-2C7D-451F-BB65-D6C72814F03B}" type="parTrans" cxnId="{473D88C9-0597-47E2-94AE-C9ACBD86F952}">
      <dgm:prSet/>
      <dgm:spPr/>
      <dgm:t>
        <a:bodyPr/>
        <a:lstStyle/>
        <a:p>
          <a:endParaRPr lang="en-US"/>
        </a:p>
      </dgm:t>
    </dgm:pt>
    <dgm:pt modelId="{81EA68EB-2B62-43DB-A2BB-9CB77253817C}" type="sibTrans" cxnId="{473D88C9-0597-47E2-94AE-C9ACBD86F952}">
      <dgm:prSet/>
      <dgm:spPr/>
      <dgm:t>
        <a:bodyPr/>
        <a:lstStyle/>
        <a:p>
          <a:endParaRPr lang="en-US"/>
        </a:p>
      </dgm:t>
    </dgm:pt>
    <dgm:pt modelId="{790E8638-2816-411E-B42B-2DDE713BF6B7}">
      <dgm:prSet phldrT="[Text]" custT="1"/>
      <dgm:spPr/>
      <dgm:t>
        <a:bodyPr/>
        <a:lstStyle/>
        <a:p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Kesadaran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domestik</a:t>
          </a:r>
          <a:endParaRPr lang="en-US" sz="2500" b="1" dirty="0">
            <a:solidFill>
              <a:schemeClr val="tx1"/>
            </a:solidFill>
            <a:latin typeface="Clensey" pitchFamily="2" charset="0"/>
            <a:ea typeface="Clensey" pitchFamily="2" charset="0"/>
          </a:endParaRPr>
        </a:p>
      </dgm:t>
    </dgm:pt>
    <dgm:pt modelId="{E7A237D6-A816-4937-836F-208D01692919}" type="parTrans" cxnId="{B7CA4191-134F-46F3-BA54-6A7596B0F5FE}">
      <dgm:prSet/>
      <dgm:spPr/>
      <dgm:t>
        <a:bodyPr/>
        <a:lstStyle/>
        <a:p>
          <a:endParaRPr lang="en-US"/>
        </a:p>
      </dgm:t>
    </dgm:pt>
    <dgm:pt modelId="{87D947FA-9532-4ED8-8971-BF66FFD49947}" type="sibTrans" cxnId="{B7CA4191-134F-46F3-BA54-6A7596B0F5FE}">
      <dgm:prSet/>
      <dgm:spPr/>
      <dgm:t>
        <a:bodyPr/>
        <a:lstStyle/>
        <a:p>
          <a:endParaRPr lang="en-US"/>
        </a:p>
      </dgm:t>
    </dgm:pt>
    <dgm:pt modelId="{9233A04F-6226-42A6-B8E8-A54FC082A15D}">
      <dgm:prSet phldrT="[Text]" custT="1"/>
      <dgm:spPr/>
      <dgm:t>
        <a:bodyPr/>
        <a:lstStyle/>
        <a:p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Kesadaran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international</a:t>
          </a:r>
          <a:endParaRPr lang="en-US" sz="2500" b="1" dirty="0">
            <a:solidFill>
              <a:schemeClr val="tx1"/>
            </a:solidFill>
            <a:latin typeface="Clensey" pitchFamily="2" charset="0"/>
            <a:ea typeface="Clensey" pitchFamily="2" charset="0"/>
          </a:endParaRPr>
        </a:p>
      </dgm:t>
    </dgm:pt>
    <dgm:pt modelId="{1D6B5721-7930-4228-85BA-6054B9FAC9BA}" type="parTrans" cxnId="{AC4AF4E4-3E06-4893-94FB-107593D0E179}">
      <dgm:prSet/>
      <dgm:spPr/>
      <dgm:t>
        <a:bodyPr/>
        <a:lstStyle/>
        <a:p>
          <a:endParaRPr lang="en-US"/>
        </a:p>
      </dgm:t>
    </dgm:pt>
    <dgm:pt modelId="{9816E828-6270-4A98-979C-7DFDE3CC17A5}" type="sibTrans" cxnId="{AC4AF4E4-3E06-4893-94FB-107593D0E179}">
      <dgm:prSet/>
      <dgm:spPr/>
      <dgm:t>
        <a:bodyPr/>
        <a:lstStyle/>
        <a:p>
          <a:endParaRPr lang="en-US"/>
        </a:p>
      </dgm:t>
    </dgm:pt>
    <dgm:pt modelId="{CA39EA0B-8150-47B2-B10A-C9888DE03127}">
      <dgm:prSet phldrT="[Text]" custT="1"/>
      <dgm:spPr/>
      <dgm:t>
        <a:bodyPr/>
        <a:lstStyle/>
        <a:p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Fungsi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komunikasi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antarbudaya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dalam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difusi</a:t>
          </a:r>
          <a:r>
            <a:rPr lang="en-US" sz="2500" b="1" dirty="0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Clensey" pitchFamily="2" charset="0"/>
              <a:ea typeface="Clensey" pitchFamily="2" charset="0"/>
            </a:rPr>
            <a:t>inovasi</a:t>
          </a:r>
          <a:endParaRPr lang="en-US" sz="2500" b="1" dirty="0">
            <a:solidFill>
              <a:schemeClr val="tx1"/>
            </a:solidFill>
            <a:latin typeface="Clensey" pitchFamily="2" charset="0"/>
            <a:ea typeface="Clensey" pitchFamily="2" charset="0"/>
          </a:endParaRPr>
        </a:p>
      </dgm:t>
    </dgm:pt>
    <dgm:pt modelId="{43E57EAC-BDB3-4BAA-B8A5-25DAC4FFDCCB}" type="parTrans" cxnId="{074E502B-5EB5-4BB7-AE34-2A2A07D11998}">
      <dgm:prSet/>
      <dgm:spPr/>
      <dgm:t>
        <a:bodyPr/>
        <a:lstStyle/>
        <a:p>
          <a:endParaRPr lang="en-US"/>
        </a:p>
      </dgm:t>
    </dgm:pt>
    <dgm:pt modelId="{A43E1F66-4FA7-47AB-964D-085EF0CB6DFA}" type="sibTrans" cxnId="{074E502B-5EB5-4BB7-AE34-2A2A07D11998}">
      <dgm:prSet/>
      <dgm:spPr/>
      <dgm:t>
        <a:bodyPr/>
        <a:lstStyle/>
        <a:p>
          <a:endParaRPr lang="en-US"/>
        </a:p>
      </dgm:t>
    </dgm:pt>
    <dgm:pt modelId="{FECFE559-D1DB-4B47-8AB7-5B91BDD650A3}" type="pres">
      <dgm:prSet presAssocID="{FC13FB5B-19F8-45AB-9DF8-5CA0FCFDA92C}" presName="linearFlow" presStyleCnt="0">
        <dgm:presLayoutVars>
          <dgm:resizeHandles val="exact"/>
        </dgm:presLayoutVars>
      </dgm:prSet>
      <dgm:spPr/>
    </dgm:pt>
    <dgm:pt modelId="{594D5CC9-0C66-49A6-B6F4-7757B43446FA}" type="pres">
      <dgm:prSet presAssocID="{85B60B80-90FF-4FE4-8B44-E2DA0957E74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F323C-6A6E-42B7-A4B0-5BCF4F523B6A}" type="pres">
      <dgm:prSet presAssocID="{81EA68EB-2B62-43DB-A2BB-9CB77253817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33CC114-0EDC-4EE2-A481-CA60916E5041}" type="pres">
      <dgm:prSet presAssocID="{81EA68EB-2B62-43DB-A2BB-9CB77253817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90A840F-A089-40D3-9D17-3E8109E933FA}" type="pres">
      <dgm:prSet presAssocID="{790E8638-2816-411E-B42B-2DDE713BF6B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CF401-7D01-4C62-AB10-0915C13B8A96}" type="pres">
      <dgm:prSet presAssocID="{87D947FA-9532-4ED8-8971-BF66FFD4994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7B2D6CC-9550-4A10-A78E-2B837A74D060}" type="pres">
      <dgm:prSet presAssocID="{87D947FA-9532-4ED8-8971-BF66FFD4994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980998E-5E1C-4CF8-B709-5C8D09459E9A}" type="pres">
      <dgm:prSet presAssocID="{9233A04F-6226-42A6-B8E8-A54FC082A1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4B1CC-6FF8-4254-93EB-871CDD6C8E87}" type="pres">
      <dgm:prSet presAssocID="{9816E828-6270-4A98-979C-7DFDE3CC17A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0E691FB-E6EA-42B8-B8FB-6025840423EC}" type="pres">
      <dgm:prSet presAssocID="{9816E828-6270-4A98-979C-7DFDE3CC17A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B45EAB8-85FA-4C64-BD98-E3C2F47F4435}" type="pres">
      <dgm:prSet presAssocID="{CA39EA0B-8150-47B2-B10A-C9888DE03127}" presName="node" presStyleLbl="node1" presStyleIdx="3" presStyleCnt="4" custScaleX="131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4FC80E-36F2-429B-A5A5-CC2B70F55959}" type="presOf" srcId="{9816E828-6270-4A98-979C-7DFDE3CC17A5}" destId="{F5A4B1CC-6FF8-4254-93EB-871CDD6C8E87}" srcOrd="0" destOrd="0" presId="urn:microsoft.com/office/officeart/2005/8/layout/process2"/>
    <dgm:cxn modelId="{F562BA2E-D174-41AD-A8A2-211EB87815FC}" type="presOf" srcId="{81EA68EB-2B62-43DB-A2BB-9CB77253817C}" destId="{A33CC114-0EDC-4EE2-A481-CA60916E5041}" srcOrd="1" destOrd="0" presId="urn:microsoft.com/office/officeart/2005/8/layout/process2"/>
    <dgm:cxn modelId="{663D92AB-6633-4D85-B918-3FF07167BECC}" type="presOf" srcId="{81EA68EB-2B62-43DB-A2BB-9CB77253817C}" destId="{CFAF323C-6A6E-42B7-A4B0-5BCF4F523B6A}" srcOrd="0" destOrd="0" presId="urn:microsoft.com/office/officeart/2005/8/layout/process2"/>
    <dgm:cxn modelId="{5C144B11-87F0-431F-80EF-8B4AA3883F36}" type="presOf" srcId="{9816E828-6270-4A98-979C-7DFDE3CC17A5}" destId="{80E691FB-E6EA-42B8-B8FB-6025840423EC}" srcOrd="1" destOrd="0" presId="urn:microsoft.com/office/officeart/2005/8/layout/process2"/>
    <dgm:cxn modelId="{56EF3929-1C1E-4533-997A-6F39253F4355}" type="presOf" srcId="{85B60B80-90FF-4FE4-8B44-E2DA0957E741}" destId="{594D5CC9-0C66-49A6-B6F4-7757B43446FA}" srcOrd="0" destOrd="0" presId="urn:microsoft.com/office/officeart/2005/8/layout/process2"/>
    <dgm:cxn modelId="{B7CA4191-134F-46F3-BA54-6A7596B0F5FE}" srcId="{FC13FB5B-19F8-45AB-9DF8-5CA0FCFDA92C}" destId="{790E8638-2816-411E-B42B-2DDE713BF6B7}" srcOrd="1" destOrd="0" parTransId="{E7A237D6-A816-4937-836F-208D01692919}" sibTransId="{87D947FA-9532-4ED8-8971-BF66FFD49947}"/>
    <dgm:cxn modelId="{074E502B-5EB5-4BB7-AE34-2A2A07D11998}" srcId="{FC13FB5B-19F8-45AB-9DF8-5CA0FCFDA92C}" destId="{CA39EA0B-8150-47B2-B10A-C9888DE03127}" srcOrd="3" destOrd="0" parTransId="{43E57EAC-BDB3-4BAA-B8A5-25DAC4FFDCCB}" sibTransId="{A43E1F66-4FA7-47AB-964D-085EF0CB6DFA}"/>
    <dgm:cxn modelId="{DBDEA538-7A8B-4B6A-8CE2-2C2397A273D8}" type="presOf" srcId="{790E8638-2816-411E-B42B-2DDE713BF6B7}" destId="{390A840F-A089-40D3-9D17-3E8109E933FA}" srcOrd="0" destOrd="0" presId="urn:microsoft.com/office/officeart/2005/8/layout/process2"/>
    <dgm:cxn modelId="{54A745BE-232F-4D8B-8EB8-ECD56BFF8337}" type="presOf" srcId="{87D947FA-9532-4ED8-8971-BF66FFD49947}" destId="{280CF401-7D01-4C62-AB10-0915C13B8A96}" srcOrd="0" destOrd="0" presId="urn:microsoft.com/office/officeart/2005/8/layout/process2"/>
    <dgm:cxn modelId="{473D88C9-0597-47E2-94AE-C9ACBD86F952}" srcId="{FC13FB5B-19F8-45AB-9DF8-5CA0FCFDA92C}" destId="{85B60B80-90FF-4FE4-8B44-E2DA0957E741}" srcOrd="0" destOrd="0" parTransId="{3378AE67-2C7D-451F-BB65-D6C72814F03B}" sibTransId="{81EA68EB-2B62-43DB-A2BB-9CB77253817C}"/>
    <dgm:cxn modelId="{AC4AF4E4-3E06-4893-94FB-107593D0E179}" srcId="{FC13FB5B-19F8-45AB-9DF8-5CA0FCFDA92C}" destId="{9233A04F-6226-42A6-B8E8-A54FC082A15D}" srcOrd="2" destOrd="0" parTransId="{1D6B5721-7930-4228-85BA-6054B9FAC9BA}" sibTransId="{9816E828-6270-4A98-979C-7DFDE3CC17A5}"/>
    <dgm:cxn modelId="{C62A6094-05D5-4411-9188-08C72388DAF6}" type="presOf" srcId="{CA39EA0B-8150-47B2-B10A-C9888DE03127}" destId="{2B45EAB8-85FA-4C64-BD98-E3C2F47F4435}" srcOrd="0" destOrd="0" presId="urn:microsoft.com/office/officeart/2005/8/layout/process2"/>
    <dgm:cxn modelId="{58D9AB13-60B3-4C66-8B6B-979F5860C670}" type="presOf" srcId="{87D947FA-9532-4ED8-8971-BF66FFD49947}" destId="{07B2D6CC-9550-4A10-A78E-2B837A74D060}" srcOrd="1" destOrd="0" presId="urn:microsoft.com/office/officeart/2005/8/layout/process2"/>
    <dgm:cxn modelId="{CDED5A27-1AEC-4FAE-8DE4-9C5A57CFC345}" type="presOf" srcId="{9233A04F-6226-42A6-B8E8-A54FC082A15D}" destId="{B980998E-5E1C-4CF8-B709-5C8D09459E9A}" srcOrd="0" destOrd="0" presId="urn:microsoft.com/office/officeart/2005/8/layout/process2"/>
    <dgm:cxn modelId="{74330C61-719F-42A5-BFA1-032469395C85}" type="presOf" srcId="{FC13FB5B-19F8-45AB-9DF8-5CA0FCFDA92C}" destId="{FECFE559-D1DB-4B47-8AB7-5B91BDD650A3}" srcOrd="0" destOrd="0" presId="urn:microsoft.com/office/officeart/2005/8/layout/process2"/>
    <dgm:cxn modelId="{B4D2BC94-C878-4EBD-87EC-097B3044F90B}" type="presParOf" srcId="{FECFE559-D1DB-4B47-8AB7-5B91BDD650A3}" destId="{594D5CC9-0C66-49A6-B6F4-7757B43446FA}" srcOrd="0" destOrd="0" presId="urn:microsoft.com/office/officeart/2005/8/layout/process2"/>
    <dgm:cxn modelId="{26601D84-774C-4A59-83C8-4A61C3295E40}" type="presParOf" srcId="{FECFE559-D1DB-4B47-8AB7-5B91BDD650A3}" destId="{CFAF323C-6A6E-42B7-A4B0-5BCF4F523B6A}" srcOrd="1" destOrd="0" presId="urn:microsoft.com/office/officeart/2005/8/layout/process2"/>
    <dgm:cxn modelId="{A6280FC8-CDE5-4184-B264-898B878FE569}" type="presParOf" srcId="{CFAF323C-6A6E-42B7-A4B0-5BCF4F523B6A}" destId="{A33CC114-0EDC-4EE2-A481-CA60916E5041}" srcOrd="0" destOrd="0" presId="urn:microsoft.com/office/officeart/2005/8/layout/process2"/>
    <dgm:cxn modelId="{0B30C7B8-EBCF-4C0A-89CB-1C661DFA4D54}" type="presParOf" srcId="{FECFE559-D1DB-4B47-8AB7-5B91BDD650A3}" destId="{390A840F-A089-40D3-9D17-3E8109E933FA}" srcOrd="2" destOrd="0" presId="urn:microsoft.com/office/officeart/2005/8/layout/process2"/>
    <dgm:cxn modelId="{FBD97CDB-2223-41B4-998C-E9A161DBB504}" type="presParOf" srcId="{FECFE559-D1DB-4B47-8AB7-5B91BDD650A3}" destId="{280CF401-7D01-4C62-AB10-0915C13B8A96}" srcOrd="3" destOrd="0" presId="urn:microsoft.com/office/officeart/2005/8/layout/process2"/>
    <dgm:cxn modelId="{F6FFF8E0-1946-4CF1-BAB9-0446E482BD9E}" type="presParOf" srcId="{280CF401-7D01-4C62-AB10-0915C13B8A96}" destId="{07B2D6CC-9550-4A10-A78E-2B837A74D060}" srcOrd="0" destOrd="0" presId="urn:microsoft.com/office/officeart/2005/8/layout/process2"/>
    <dgm:cxn modelId="{597D682B-2C53-469E-A842-10F73A53D029}" type="presParOf" srcId="{FECFE559-D1DB-4B47-8AB7-5B91BDD650A3}" destId="{B980998E-5E1C-4CF8-B709-5C8D09459E9A}" srcOrd="4" destOrd="0" presId="urn:microsoft.com/office/officeart/2005/8/layout/process2"/>
    <dgm:cxn modelId="{6DE57A36-2AE3-42EE-85C2-A7FD5EB133C9}" type="presParOf" srcId="{FECFE559-D1DB-4B47-8AB7-5B91BDD650A3}" destId="{F5A4B1CC-6FF8-4254-93EB-871CDD6C8E87}" srcOrd="5" destOrd="0" presId="urn:microsoft.com/office/officeart/2005/8/layout/process2"/>
    <dgm:cxn modelId="{0E943B86-5131-4976-99D1-9305C9FF7BCB}" type="presParOf" srcId="{F5A4B1CC-6FF8-4254-93EB-871CDD6C8E87}" destId="{80E691FB-E6EA-42B8-B8FB-6025840423EC}" srcOrd="0" destOrd="0" presId="urn:microsoft.com/office/officeart/2005/8/layout/process2"/>
    <dgm:cxn modelId="{96727C9A-03CA-4106-856D-97ECEC745477}" type="presParOf" srcId="{FECFE559-D1DB-4B47-8AB7-5B91BDD650A3}" destId="{2B45EAB8-85FA-4C64-BD98-E3C2F47F4435}" srcOrd="6" destOrd="0" presId="urn:microsoft.com/office/officeart/2005/8/layout/process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682137-C483-4332-A0A7-BA444CA0EF5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06A7-52DF-46CE-A8B4-CE97C128EA3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968E1438-6383-43F7-AB85-2B4361861F0D}" type="parTrans" cxnId="{3B2320AF-8DB1-4FFB-A137-A93C0C74D230}">
      <dgm:prSet/>
      <dgm:spPr/>
      <dgm:t>
        <a:bodyPr/>
        <a:lstStyle/>
        <a:p>
          <a:endParaRPr lang="en-US"/>
        </a:p>
      </dgm:t>
    </dgm:pt>
    <dgm:pt modelId="{8493C83E-C0B6-4A76-BDD0-B1CBD7A506AA}" type="sibTrans" cxnId="{3B2320AF-8DB1-4FFB-A137-A93C0C74D230}">
      <dgm:prSet/>
      <dgm:spPr/>
      <dgm:t>
        <a:bodyPr/>
        <a:lstStyle/>
        <a:p>
          <a:endParaRPr lang="en-US"/>
        </a:p>
      </dgm:t>
    </dgm:pt>
    <dgm:pt modelId="{798D9365-1DD1-4557-BDAF-19A9CC3968DE}">
      <dgm:prSet phldrT="[Text]" custT="1"/>
      <dgm:spPr/>
      <dgm:t>
        <a:bodyPr/>
        <a:lstStyle/>
        <a:p>
          <a:r>
            <a:rPr lang="en-US" sz="2000" b="1" dirty="0" err="1" smtClean="0"/>
            <a:t>Menolak</a:t>
          </a:r>
          <a:r>
            <a:rPr lang="en-US" sz="2000" b="1" dirty="0" smtClean="0"/>
            <a:t> bias </a:t>
          </a:r>
          <a:r>
            <a:rPr lang="en-US" sz="2000" b="1" dirty="0" err="1" smtClean="0"/>
            <a:t>etnosentrisme</a:t>
          </a:r>
          <a:endParaRPr lang="en-US" sz="2000" b="1" dirty="0"/>
        </a:p>
      </dgm:t>
    </dgm:pt>
    <dgm:pt modelId="{0CD9366C-5192-48F9-AD14-1EC40B1CD15A}" type="parTrans" cxnId="{9B2093F5-897B-42FA-A733-EB598F181EEF}">
      <dgm:prSet/>
      <dgm:spPr/>
      <dgm:t>
        <a:bodyPr/>
        <a:lstStyle/>
        <a:p>
          <a:endParaRPr lang="en-US"/>
        </a:p>
      </dgm:t>
    </dgm:pt>
    <dgm:pt modelId="{1BC78229-217D-43E4-B7E7-802FF3BD7B4D}" type="sibTrans" cxnId="{9B2093F5-897B-42FA-A733-EB598F181EEF}">
      <dgm:prSet/>
      <dgm:spPr/>
      <dgm:t>
        <a:bodyPr/>
        <a:lstStyle/>
        <a:p>
          <a:endParaRPr lang="en-US"/>
        </a:p>
      </dgm:t>
    </dgm:pt>
    <dgm:pt modelId="{69A5C6B3-47EC-487D-8500-9B77D69A13B0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A73C921D-770D-4A55-B106-9B6CE0748702}" type="parTrans" cxnId="{D649DF7B-9A0D-4792-B1AC-A6E17400C516}">
      <dgm:prSet/>
      <dgm:spPr/>
      <dgm:t>
        <a:bodyPr/>
        <a:lstStyle/>
        <a:p>
          <a:endParaRPr lang="en-US"/>
        </a:p>
      </dgm:t>
    </dgm:pt>
    <dgm:pt modelId="{56A915FA-723E-4D9B-843D-46DCC8DAFACD}" type="sibTrans" cxnId="{D649DF7B-9A0D-4792-B1AC-A6E17400C516}">
      <dgm:prSet/>
      <dgm:spPr/>
      <dgm:t>
        <a:bodyPr/>
        <a:lstStyle/>
        <a:p>
          <a:endParaRPr lang="en-US"/>
        </a:p>
      </dgm:t>
    </dgm:pt>
    <dgm:pt modelId="{4C7A07DA-39B8-493C-8C71-FB884C82670B}">
      <dgm:prSet custT="1"/>
      <dgm:spPr/>
      <dgm:t>
        <a:bodyPr/>
        <a:lstStyle/>
        <a:p>
          <a:r>
            <a:rPr lang="en-US" sz="2000" b="1" dirty="0" err="1" smtClean="0"/>
            <a:t>Menyadari</a:t>
          </a:r>
          <a:r>
            <a:rPr lang="en-US" sz="2000" b="1" dirty="0" smtClean="0"/>
            <a:t> </a:t>
          </a:r>
          <a:r>
            <a:rPr lang="en-US" sz="2000" b="1" dirty="0" err="1" smtClean="0"/>
            <a:t>bahwa</a:t>
          </a:r>
          <a:r>
            <a:rPr lang="en-US" sz="2000" b="1" dirty="0" smtClean="0"/>
            <a:t> </a:t>
          </a:r>
          <a:r>
            <a:rPr lang="en-US" sz="2000" b="1" dirty="0" err="1" smtClean="0"/>
            <a:t>merespons</a:t>
          </a:r>
          <a:r>
            <a:rPr lang="en-US" sz="2000" b="1" dirty="0" smtClean="0"/>
            <a:t> </a:t>
          </a:r>
          <a:r>
            <a:rPr lang="en-US" sz="2000" b="1" dirty="0" err="1" smtClean="0"/>
            <a:t>keragaman</a:t>
          </a:r>
          <a:r>
            <a:rPr lang="en-US" sz="2000" b="1" dirty="0" smtClean="0"/>
            <a:t> </a:t>
          </a:r>
          <a:r>
            <a:rPr lang="en-US" sz="2000" b="1" dirty="0" err="1" smtClean="0"/>
            <a:t>adalah</a:t>
          </a:r>
          <a:r>
            <a:rPr lang="en-US" sz="2000" b="1" dirty="0" smtClean="0"/>
            <a:t> </a:t>
          </a:r>
          <a:r>
            <a:rPr lang="en-US" sz="2000" b="1" dirty="0" err="1" smtClean="0"/>
            <a:t>suatu</a:t>
          </a:r>
          <a:r>
            <a:rPr lang="en-US" sz="2000" b="1" dirty="0" smtClean="0"/>
            <a:t> </a:t>
          </a:r>
          <a:r>
            <a:rPr lang="en-US" sz="2000" b="1" dirty="0" err="1" smtClean="0"/>
            <a:t>proses</a:t>
          </a:r>
          <a:endParaRPr lang="en-US" sz="2000" b="1" dirty="0"/>
        </a:p>
      </dgm:t>
    </dgm:pt>
    <dgm:pt modelId="{E7B04ECB-6FA9-49D9-BB1B-52BB766B472A}" type="parTrans" cxnId="{59DAA8EE-3E34-4506-8187-895F6F5A7371}">
      <dgm:prSet/>
      <dgm:spPr/>
      <dgm:t>
        <a:bodyPr/>
        <a:lstStyle/>
        <a:p>
          <a:endParaRPr lang="en-US"/>
        </a:p>
      </dgm:t>
    </dgm:pt>
    <dgm:pt modelId="{0B862380-972F-4E9D-BE2B-4C0526DD7362}" type="sibTrans" cxnId="{59DAA8EE-3E34-4506-8187-895F6F5A7371}">
      <dgm:prSet/>
      <dgm:spPr/>
      <dgm:t>
        <a:bodyPr/>
        <a:lstStyle/>
        <a:p>
          <a:endParaRPr lang="en-US"/>
        </a:p>
      </dgm:t>
    </dgm:pt>
    <dgm:pt modelId="{462F7720-3765-4F9F-B010-1A61279CD9FC}" type="pres">
      <dgm:prSet presAssocID="{54682137-C483-4332-A0A7-BA444CA0EF5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74E8F7-F42C-474D-9A30-898140EEC162}" type="pres">
      <dgm:prSet presAssocID="{8AE706A7-52DF-46CE-A8B4-CE97C128EA32}" presName="compNode" presStyleCnt="0"/>
      <dgm:spPr/>
    </dgm:pt>
    <dgm:pt modelId="{BB965B1C-FCB7-428C-88E4-22512B4C14FC}" type="pres">
      <dgm:prSet presAssocID="{8AE706A7-52DF-46CE-A8B4-CE97C128EA32}" presName="noGeometry" presStyleCnt="0"/>
      <dgm:spPr/>
    </dgm:pt>
    <dgm:pt modelId="{F2FD17FC-B52F-4404-AD03-5E9942883514}" type="pres">
      <dgm:prSet presAssocID="{8AE706A7-52DF-46CE-A8B4-CE97C128EA32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0D282-16F4-4219-BEDF-C106B63095FC}" type="pres">
      <dgm:prSet presAssocID="{8AE706A7-52DF-46CE-A8B4-CE97C128EA32}" presName="childTextHidden" presStyleLbl="bgAccFollowNode1" presStyleIdx="0" presStyleCnt="2"/>
      <dgm:spPr/>
      <dgm:t>
        <a:bodyPr/>
        <a:lstStyle/>
        <a:p>
          <a:endParaRPr lang="en-US"/>
        </a:p>
      </dgm:t>
    </dgm:pt>
    <dgm:pt modelId="{AF91AC98-CD9D-49A6-927C-A4123AADC21F}" type="pres">
      <dgm:prSet presAssocID="{8AE706A7-52DF-46CE-A8B4-CE97C128EA3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3474B-F67A-4390-92ED-A89255CC208F}" type="pres">
      <dgm:prSet presAssocID="{8AE706A7-52DF-46CE-A8B4-CE97C128EA32}" presName="aSpace" presStyleCnt="0"/>
      <dgm:spPr/>
    </dgm:pt>
    <dgm:pt modelId="{689426E2-E917-4F1F-9811-D826E0CE0B57}" type="pres">
      <dgm:prSet presAssocID="{69A5C6B3-47EC-487D-8500-9B77D69A13B0}" presName="compNode" presStyleCnt="0"/>
      <dgm:spPr/>
    </dgm:pt>
    <dgm:pt modelId="{B210261F-9695-451C-B820-2B6FD525FE7A}" type="pres">
      <dgm:prSet presAssocID="{69A5C6B3-47EC-487D-8500-9B77D69A13B0}" presName="noGeometry" presStyleCnt="0"/>
      <dgm:spPr/>
    </dgm:pt>
    <dgm:pt modelId="{7AFC03F8-E83C-45BA-A976-5124F6DA6046}" type="pres">
      <dgm:prSet presAssocID="{69A5C6B3-47EC-487D-8500-9B77D69A13B0}" presName="childTextVisible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D0E99-941A-41F7-9E53-DA4C8541FC97}" type="pres">
      <dgm:prSet presAssocID="{69A5C6B3-47EC-487D-8500-9B77D69A13B0}" presName="childTextHidden" presStyleLbl="bgAccFollowNode1" presStyleIdx="1" presStyleCnt="2"/>
      <dgm:spPr/>
      <dgm:t>
        <a:bodyPr/>
        <a:lstStyle/>
        <a:p>
          <a:endParaRPr lang="en-US"/>
        </a:p>
      </dgm:t>
    </dgm:pt>
    <dgm:pt modelId="{CBCA9478-F4AF-43F6-B49F-1B0846637234}" type="pres">
      <dgm:prSet presAssocID="{69A5C6B3-47EC-487D-8500-9B77D69A13B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9FD5A-A996-4BEF-A2F2-F0C0D8C04C89}" type="presOf" srcId="{8AE706A7-52DF-46CE-A8B4-CE97C128EA32}" destId="{AF91AC98-CD9D-49A6-927C-A4123AADC21F}" srcOrd="0" destOrd="0" presId="urn:microsoft.com/office/officeart/2005/8/layout/hProcess6"/>
    <dgm:cxn modelId="{59DAA8EE-3E34-4506-8187-895F6F5A7371}" srcId="{69A5C6B3-47EC-487D-8500-9B77D69A13B0}" destId="{4C7A07DA-39B8-493C-8C71-FB884C82670B}" srcOrd="0" destOrd="0" parTransId="{E7B04ECB-6FA9-49D9-BB1B-52BB766B472A}" sibTransId="{0B862380-972F-4E9D-BE2B-4C0526DD7362}"/>
    <dgm:cxn modelId="{D31B63FD-E6E9-48FF-BBA2-3501B2355D49}" type="presOf" srcId="{798D9365-1DD1-4557-BDAF-19A9CC3968DE}" destId="{F2FD17FC-B52F-4404-AD03-5E9942883514}" srcOrd="0" destOrd="0" presId="urn:microsoft.com/office/officeart/2005/8/layout/hProcess6"/>
    <dgm:cxn modelId="{D649DF7B-9A0D-4792-B1AC-A6E17400C516}" srcId="{54682137-C483-4332-A0A7-BA444CA0EF55}" destId="{69A5C6B3-47EC-487D-8500-9B77D69A13B0}" srcOrd="1" destOrd="0" parTransId="{A73C921D-770D-4A55-B106-9B6CE0748702}" sibTransId="{56A915FA-723E-4D9B-843D-46DCC8DAFACD}"/>
    <dgm:cxn modelId="{9B2093F5-897B-42FA-A733-EB598F181EEF}" srcId="{8AE706A7-52DF-46CE-A8B4-CE97C128EA32}" destId="{798D9365-1DD1-4557-BDAF-19A9CC3968DE}" srcOrd="0" destOrd="0" parTransId="{0CD9366C-5192-48F9-AD14-1EC40B1CD15A}" sibTransId="{1BC78229-217D-43E4-B7E7-802FF3BD7B4D}"/>
    <dgm:cxn modelId="{2951183B-25B5-4F3F-86FC-4FA5CF749086}" type="presOf" srcId="{69A5C6B3-47EC-487D-8500-9B77D69A13B0}" destId="{CBCA9478-F4AF-43F6-B49F-1B0846637234}" srcOrd="0" destOrd="0" presId="urn:microsoft.com/office/officeart/2005/8/layout/hProcess6"/>
    <dgm:cxn modelId="{1509DCB2-DA04-4D8F-81F3-923503CF254B}" type="presOf" srcId="{4C7A07DA-39B8-493C-8C71-FB884C82670B}" destId="{7AFC03F8-E83C-45BA-A976-5124F6DA6046}" srcOrd="0" destOrd="0" presId="urn:microsoft.com/office/officeart/2005/8/layout/hProcess6"/>
    <dgm:cxn modelId="{AC82FB48-C4F1-4CC3-99F2-F3F58D8AC439}" type="presOf" srcId="{54682137-C483-4332-A0A7-BA444CA0EF55}" destId="{462F7720-3765-4F9F-B010-1A61279CD9FC}" srcOrd="0" destOrd="0" presId="urn:microsoft.com/office/officeart/2005/8/layout/hProcess6"/>
    <dgm:cxn modelId="{7B534F0D-313C-4C41-A5AB-C5F574C5A6CB}" type="presOf" srcId="{798D9365-1DD1-4557-BDAF-19A9CC3968DE}" destId="{0AE0D282-16F4-4219-BEDF-C106B63095FC}" srcOrd="1" destOrd="0" presId="urn:microsoft.com/office/officeart/2005/8/layout/hProcess6"/>
    <dgm:cxn modelId="{3B2320AF-8DB1-4FFB-A137-A93C0C74D230}" srcId="{54682137-C483-4332-A0A7-BA444CA0EF55}" destId="{8AE706A7-52DF-46CE-A8B4-CE97C128EA32}" srcOrd="0" destOrd="0" parTransId="{968E1438-6383-43F7-AB85-2B4361861F0D}" sibTransId="{8493C83E-C0B6-4A76-BDD0-B1CBD7A506AA}"/>
    <dgm:cxn modelId="{100838C9-F74D-4D03-9083-026948416B7D}" type="presOf" srcId="{4C7A07DA-39B8-493C-8C71-FB884C82670B}" destId="{FDDD0E99-941A-41F7-9E53-DA4C8541FC97}" srcOrd="1" destOrd="0" presId="urn:microsoft.com/office/officeart/2005/8/layout/hProcess6"/>
    <dgm:cxn modelId="{207A1A53-23DE-4BFC-8E6B-D5109AF77651}" type="presParOf" srcId="{462F7720-3765-4F9F-B010-1A61279CD9FC}" destId="{3674E8F7-F42C-474D-9A30-898140EEC162}" srcOrd="0" destOrd="0" presId="urn:microsoft.com/office/officeart/2005/8/layout/hProcess6"/>
    <dgm:cxn modelId="{6BB21A50-DF99-4ADF-8316-BE195D746299}" type="presParOf" srcId="{3674E8F7-F42C-474D-9A30-898140EEC162}" destId="{BB965B1C-FCB7-428C-88E4-22512B4C14FC}" srcOrd="0" destOrd="0" presId="urn:microsoft.com/office/officeart/2005/8/layout/hProcess6"/>
    <dgm:cxn modelId="{323B2C3C-CF92-4CEE-827F-448A6A5072F6}" type="presParOf" srcId="{3674E8F7-F42C-474D-9A30-898140EEC162}" destId="{F2FD17FC-B52F-4404-AD03-5E9942883514}" srcOrd="1" destOrd="0" presId="urn:microsoft.com/office/officeart/2005/8/layout/hProcess6"/>
    <dgm:cxn modelId="{A8FA639C-3195-4E0F-90C8-0996277BCFEC}" type="presParOf" srcId="{3674E8F7-F42C-474D-9A30-898140EEC162}" destId="{0AE0D282-16F4-4219-BEDF-C106B63095FC}" srcOrd="2" destOrd="0" presId="urn:microsoft.com/office/officeart/2005/8/layout/hProcess6"/>
    <dgm:cxn modelId="{7701832F-C816-4A6C-87B7-515CBBA185DD}" type="presParOf" srcId="{3674E8F7-F42C-474D-9A30-898140EEC162}" destId="{AF91AC98-CD9D-49A6-927C-A4123AADC21F}" srcOrd="3" destOrd="0" presId="urn:microsoft.com/office/officeart/2005/8/layout/hProcess6"/>
    <dgm:cxn modelId="{B0FCEBAA-2937-4B89-BAA2-C42E324C0A98}" type="presParOf" srcId="{462F7720-3765-4F9F-B010-1A61279CD9FC}" destId="{D3C3474B-F67A-4390-92ED-A89255CC208F}" srcOrd="1" destOrd="0" presId="urn:microsoft.com/office/officeart/2005/8/layout/hProcess6"/>
    <dgm:cxn modelId="{78838999-36A2-43B3-8030-AAEBDEDAB819}" type="presParOf" srcId="{462F7720-3765-4F9F-B010-1A61279CD9FC}" destId="{689426E2-E917-4F1F-9811-D826E0CE0B57}" srcOrd="2" destOrd="0" presId="urn:microsoft.com/office/officeart/2005/8/layout/hProcess6"/>
    <dgm:cxn modelId="{2D5FD47E-7DF8-428A-A2E6-C307BA19E647}" type="presParOf" srcId="{689426E2-E917-4F1F-9811-D826E0CE0B57}" destId="{B210261F-9695-451C-B820-2B6FD525FE7A}" srcOrd="0" destOrd="0" presId="urn:microsoft.com/office/officeart/2005/8/layout/hProcess6"/>
    <dgm:cxn modelId="{216B7C5E-5CE9-47EB-AA7E-7DE985C33CDF}" type="presParOf" srcId="{689426E2-E917-4F1F-9811-D826E0CE0B57}" destId="{7AFC03F8-E83C-45BA-A976-5124F6DA6046}" srcOrd="1" destOrd="0" presId="urn:microsoft.com/office/officeart/2005/8/layout/hProcess6"/>
    <dgm:cxn modelId="{DC6D3CA4-6434-4CE4-82F0-6D1686B1F7EF}" type="presParOf" srcId="{689426E2-E917-4F1F-9811-D826E0CE0B57}" destId="{FDDD0E99-941A-41F7-9E53-DA4C8541FC97}" srcOrd="2" destOrd="0" presId="urn:microsoft.com/office/officeart/2005/8/layout/hProcess6"/>
    <dgm:cxn modelId="{19FC4B7E-C7FB-4E03-AEFC-F48622605599}" type="presParOf" srcId="{689426E2-E917-4F1F-9811-D826E0CE0B57}" destId="{CBCA9478-F4AF-43F6-B49F-1B0846637234}" srcOrd="3" destOrd="0" presId="urn:microsoft.com/office/officeart/2005/8/layout/hProcess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98E10E-2862-440A-92B1-647C2830ED27}" type="doc">
      <dgm:prSet loTypeId="urn:microsoft.com/office/officeart/2005/8/layout/hierarchy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709BAA9-1E2D-4A79-8A22-1A8FDCECBAF5}">
      <dgm:prSet phldrT="[Text]" custT="1"/>
      <dgm:spPr/>
      <dgm:t>
        <a:bodyPr/>
        <a:lstStyle/>
        <a:p>
          <a:r>
            <a:rPr lang="en-US" sz="1500" b="1" dirty="0" err="1" smtClean="0"/>
            <a:t>Perlawanan</a:t>
          </a:r>
          <a:endParaRPr lang="en-US" sz="1500" b="1" dirty="0"/>
        </a:p>
      </dgm:t>
    </dgm:pt>
    <dgm:pt modelId="{FE3D3A7B-5F6E-433C-B2B4-8A4FF05FD472}" type="parTrans" cxnId="{4D319337-1498-4178-A56F-3050E5FB9499}">
      <dgm:prSet/>
      <dgm:spPr/>
      <dgm:t>
        <a:bodyPr/>
        <a:lstStyle/>
        <a:p>
          <a:endParaRPr lang="en-US"/>
        </a:p>
      </dgm:t>
    </dgm:pt>
    <dgm:pt modelId="{3F5C6015-1315-4125-9FF0-F4185237D217}" type="sibTrans" cxnId="{4D319337-1498-4178-A56F-3050E5FB9499}">
      <dgm:prSet/>
      <dgm:spPr/>
      <dgm:t>
        <a:bodyPr/>
        <a:lstStyle/>
        <a:p>
          <a:endParaRPr lang="en-US"/>
        </a:p>
      </dgm:t>
    </dgm:pt>
    <dgm:pt modelId="{60958A6E-16F3-488F-8861-8AFAA2E8DBF2}">
      <dgm:prSet phldrT="[Text]" custT="1"/>
      <dgm:spPr/>
      <dgm:t>
        <a:bodyPr/>
        <a:lstStyle/>
        <a:p>
          <a:r>
            <a:rPr lang="en-US" sz="1500" b="1" dirty="0" err="1" smtClean="0"/>
            <a:t>Asimilasi</a:t>
          </a:r>
          <a:endParaRPr lang="en-US" sz="1500" b="1" dirty="0"/>
        </a:p>
      </dgm:t>
    </dgm:pt>
    <dgm:pt modelId="{0ADF687A-08C4-4D04-8B0C-FE890BE16BF8}" type="parTrans" cxnId="{A7BB6D95-BC07-446C-A06B-48D3E821BE3E}">
      <dgm:prSet/>
      <dgm:spPr/>
      <dgm:t>
        <a:bodyPr/>
        <a:lstStyle/>
        <a:p>
          <a:endParaRPr lang="en-US"/>
        </a:p>
      </dgm:t>
    </dgm:pt>
    <dgm:pt modelId="{977D330A-B1A6-4D2E-8222-743AE0F718C0}" type="sibTrans" cxnId="{A7BB6D95-BC07-446C-A06B-48D3E821BE3E}">
      <dgm:prSet/>
      <dgm:spPr/>
      <dgm:t>
        <a:bodyPr/>
        <a:lstStyle/>
        <a:p>
          <a:endParaRPr lang="en-US"/>
        </a:p>
      </dgm:t>
    </dgm:pt>
    <dgm:pt modelId="{4642CED5-7B4F-443A-A31A-1A246132D29E}">
      <dgm:prSet phldrT="[Text]" custT="1"/>
      <dgm:spPr/>
      <dgm:t>
        <a:bodyPr/>
        <a:lstStyle/>
        <a:p>
          <a:r>
            <a:rPr lang="en-US" sz="1500" b="1" dirty="0" smtClean="0"/>
            <a:t>Rasa </a:t>
          </a:r>
          <a:r>
            <a:rPr lang="en-US" sz="1500" b="1" dirty="0" err="1" smtClean="0"/>
            <a:t>hormat</a:t>
          </a:r>
          <a:endParaRPr lang="en-US" sz="1500" b="1" dirty="0"/>
        </a:p>
      </dgm:t>
    </dgm:pt>
    <dgm:pt modelId="{6E2C401B-D353-43FC-A6D5-83F2BBF6DD06}" type="parTrans" cxnId="{0336EDA6-820D-4EE1-A2F3-DBE0CFD278C1}">
      <dgm:prSet/>
      <dgm:spPr/>
      <dgm:t>
        <a:bodyPr/>
        <a:lstStyle/>
        <a:p>
          <a:endParaRPr lang="en-US"/>
        </a:p>
      </dgm:t>
    </dgm:pt>
    <dgm:pt modelId="{B38276BE-4306-4821-9623-C9D8BB4F6C20}" type="sibTrans" cxnId="{0336EDA6-820D-4EE1-A2F3-DBE0CFD278C1}">
      <dgm:prSet/>
      <dgm:spPr/>
      <dgm:t>
        <a:bodyPr/>
        <a:lstStyle/>
        <a:p>
          <a:endParaRPr lang="en-US"/>
        </a:p>
      </dgm:t>
    </dgm:pt>
    <dgm:pt modelId="{A910FD88-172A-47ED-8B1F-F6AA61BEC9B6}">
      <dgm:prSet phldrT="[Text]" custT="1"/>
      <dgm:spPr/>
      <dgm:t>
        <a:bodyPr/>
        <a:lstStyle/>
        <a:p>
          <a:r>
            <a:rPr lang="en-US" sz="1500" b="1" dirty="0" err="1" smtClean="0"/>
            <a:t>Toleransi</a:t>
          </a:r>
          <a:endParaRPr lang="en-US" sz="1500" b="1" dirty="0"/>
        </a:p>
      </dgm:t>
    </dgm:pt>
    <dgm:pt modelId="{015BAB03-9EF4-4F2A-98FE-C0BA61F55C03}" type="parTrans" cxnId="{166DABF5-DD4C-430D-9D11-45E125FBAAB2}">
      <dgm:prSet/>
      <dgm:spPr/>
      <dgm:t>
        <a:bodyPr/>
        <a:lstStyle/>
        <a:p>
          <a:endParaRPr lang="en-US"/>
        </a:p>
      </dgm:t>
    </dgm:pt>
    <dgm:pt modelId="{CE056952-2D53-4C24-A7EB-D40A128EC797}" type="sibTrans" cxnId="{166DABF5-DD4C-430D-9D11-45E125FBAAB2}">
      <dgm:prSet/>
      <dgm:spPr/>
      <dgm:t>
        <a:bodyPr/>
        <a:lstStyle/>
        <a:p>
          <a:endParaRPr lang="en-US"/>
        </a:p>
      </dgm:t>
    </dgm:pt>
    <dgm:pt modelId="{A33C06BB-4DB0-44B6-A2AD-57A2B602F9FC}">
      <dgm:prSet phldrT="[Text]" custT="1"/>
      <dgm:spPr/>
      <dgm:t>
        <a:bodyPr/>
        <a:lstStyle/>
        <a:p>
          <a:r>
            <a:rPr lang="en-US" sz="1500" b="1" dirty="0" err="1" smtClean="0"/>
            <a:t>Pemahaman</a:t>
          </a:r>
          <a:endParaRPr lang="en-US" sz="1500" b="1" dirty="0"/>
        </a:p>
      </dgm:t>
    </dgm:pt>
    <dgm:pt modelId="{E01495CF-349D-49E3-868D-7500E9CF26BD}" type="parTrans" cxnId="{BFA7A577-9D86-4ECD-8186-19C603709443}">
      <dgm:prSet/>
      <dgm:spPr/>
      <dgm:t>
        <a:bodyPr/>
        <a:lstStyle/>
        <a:p>
          <a:endParaRPr lang="en-US"/>
        </a:p>
      </dgm:t>
    </dgm:pt>
    <dgm:pt modelId="{18E2419B-9C14-4227-A663-55D2A2190C4F}" type="sibTrans" cxnId="{BFA7A577-9D86-4ECD-8186-19C603709443}">
      <dgm:prSet/>
      <dgm:spPr/>
      <dgm:t>
        <a:bodyPr/>
        <a:lstStyle/>
        <a:p>
          <a:endParaRPr lang="en-US"/>
        </a:p>
      </dgm:t>
    </dgm:pt>
    <dgm:pt modelId="{C2017BE0-A281-43DC-A707-8B0AB1CC7914}">
      <dgm:prSet phldrT="[Text]" custT="1"/>
      <dgm:spPr/>
      <dgm:t>
        <a:bodyPr/>
        <a:lstStyle/>
        <a:p>
          <a:r>
            <a:rPr lang="en-US" sz="1500" b="1" dirty="0" err="1" smtClean="0"/>
            <a:t>Menerima</a:t>
          </a:r>
          <a:r>
            <a:rPr lang="en-US" sz="1500" b="1" dirty="0" smtClean="0"/>
            <a:t> </a:t>
          </a:r>
          <a:r>
            <a:rPr lang="en-US" sz="1500" b="1" dirty="0" err="1" smtClean="0"/>
            <a:t>eksitensi</a:t>
          </a:r>
          <a:r>
            <a:rPr lang="en-US" sz="1500" b="1" dirty="0" smtClean="0"/>
            <a:t> </a:t>
          </a:r>
          <a:r>
            <a:rPr lang="en-US" sz="1500" b="1" dirty="0" err="1" smtClean="0"/>
            <a:t>perbedaan</a:t>
          </a:r>
          <a:endParaRPr lang="en-US" sz="1500" b="1" dirty="0"/>
        </a:p>
      </dgm:t>
    </dgm:pt>
    <dgm:pt modelId="{A99D7487-88B4-436B-B57E-E6005E5E34FD}" type="parTrans" cxnId="{4B917B5C-4C5F-4289-B3E5-1E09460C311C}">
      <dgm:prSet/>
      <dgm:spPr/>
      <dgm:t>
        <a:bodyPr/>
        <a:lstStyle/>
        <a:p>
          <a:endParaRPr lang="en-US"/>
        </a:p>
      </dgm:t>
    </dgm:pt>
    <dgm:pt modelId="{4D40F723-6692-46F5-9E61-CCE9E2623D3C}" type="sibTrans" cxnId="{4B917B5C-4C5F-4289-B3E5-1E09460C311C}">
      <dgm:prSet/>
      <dgm:spPr/>
      <dgm:t>
        <a:bodyPr/>
        <a:lstStyle/>
        <a:p>
          <a:endParaRPr lang="en-US"/>
        </a:p>
      </dgm:t>
    </dgm:pt>
    <dgm:pt modelId="{E056B9F9-6293-49DB-B0B8-53D96798AEDC}">
      <dgm:prSet phldrT="[Text]" custT="1"/>
      <dgm:spPr/>
      <dgm:t>
        <a:bodyPr/>
        <a:lstStyle/>
        <a:p>
          <a:r>
            <a:rPr lang="en-US" sz="1500" b="1" dirty="0" err="1" smtClean="0"/>
            <a:t>Tidak</a:t>
          </a:r>
          <a:r>
            <a:rPr lang="en-US" sz="1500" b="1" dirty="0" smtClean="0"/>
            <a:t> </a:t>
          </a:r>
          <a:r>
            <a:rPr lang="en-US" sz="1500" b="1" dirty="0" err="1" smtClean="0"/>
            <a:t>ada</a:t>
          </a:r>
          <a:r>
            <a:rPr lang="en-US" sz="1500" b="1" dirty="0" smtClean="0"/>
            <a:t> </a:t>
          </a:r>
          <a:r>
            <a:rPr lang="en-US" sz="1500" b="1" dirty="0" err="1" smtClean="0"/>
            <a:t>yg</a:t>
          </a:r>
          <a:r>
            <a:rPr lang="en-US" sz="1500" b="1" dirty="0" smtClean="0"/>
            <a:t> </a:t>
          </a:r>
          <a:r>
            <a:rPr lang="en-US" sz="1500" b="1" dirty="0" err="1" smtClean="0"/>
            <a:t>lebih</a:t>
          </a:r>
          <a:r>
            <a:rPr lang="en-US" sz="1500" b="1" dirty="0" smtClean="0"/>
            <a:t> </a:t>
          </a:r>
          <a:r>
            <a:rPr lang="en-US" sz="1500" b="1" dirty="0" err="1" smtClean="0"/>
            <a:t>baik</a:t>
          </a:r>
          <a:r>
            <a:rPr lang="en-US" sz="1500" b="1" dirty="0" smtClean="0"/>
            <a:t>.</a:t>
          </a:r>
          <a:endParaRPr lang="en-US" sz="1500" b="1" dirty="0"/>
        </a:p>
      </dgm:t>
    </dgm:pt>
    <dgm:pt modelId="{5ACE5F92-061E-4DE3-BC71-1C0C436F1ABE}" type="parTrans" cxnId="{205074FC-A3B7-4B46-A842-BEDEEA9C3319}">
      <dgm:prSet/>
      <dgm:spPr/>
      <dgm:t>
        <a:bodyPr/>
        <a:lstStyle/>
        <a:p>
          <a:endParaRPr lang="en-US"/>
        </a:p>
      </dgm:t>
    </dgm:pt>
    <dgm:pt modelId="{67B4AF92-8FBD-4806-9528-7432A366BB27}" type="sibTrans" cxnId="{205074FC-A3B7-4B46-A842-BEDEEA9C3319}">
      <dgm:prSet/>
      <dgm:spPr/>
      <dgm:t>
        <a:bodyPr/>
        <a:lstStyle/>
        <a:p>
          <a:endParaRPr lang="en-US"/>
        </a:p>
      </dgm:t>
    </dgm:pt>
    <dgm:pt modelId="{F555A231-D6B6-4107-A731-15510BD74320}">
      <dgm:prSet phldrT="[Text]" custT="1"/>
      <dgm:spPr/>
      <dgm:t>
        <a:bodyPr/>
        <a:lstStyle/>
        <a:p>
          <a:r>
            <a:rPr lang="en-US" sz="1500" b="1" dirty="0" err="1" smtClean="0"/>
            <a:t>Menghargai</a:t>
          </a:r>
          <a:r>
            <a:rPr lang="en-US" sz="1500" b="1" dirty="0" smtClean="0"/>
            <a:t> </a:t>
          </a:r>
          <a:r>
            <a:rPr lang="en-US" sz="1500" b="1" dirty="0" err="1" smtClean="0"/>
            <a:t>perbedaan</a:t>
          </a:r>
          <a:endParaRPr lang="en-US" sz="1500" b="1" dirty="0"/>
        </a:p>
      </dgm:t>
    </dgm:pt>
    <dgm:pt modelId="{99BEF6DE-E624-4A6B-8A10-AF9F75502EC4}" type="parTrans" cxnId="{5A818E11-8811-4139-913A-11506D9B4373}">
      <dgm:prSet/>
      <dgm:spPr/>
      <dgm:t>
        <a:bodyPr/>
        <a:lstStyle/>
        <a:p>
          <a:endParaRPr lang="en-US"/>
        </a:p>
      </dgm:t>
    </dgm:pt>
    <dgm:pt modelId="{DEA5B987-F00E-4D36-BCEE-2BA51A7DD7E5}" type="sibTrans" cxnId="{5A818E11-8811-4139-913A-11506D9B4373}">
      <dgm:prSet/>
      <dgm:spPr/>
      <dgm:t>
        <a:bodyPr/>
        <a:lstStyle/>
        <a:p>
          <a:endParaRPr lang="en-US"/>
        </a:p>
      </dgm:t>
    </dgm:pt>
    <dgm:pt modelId="{4209FC8B-DCA6-460E-953D-2394080BEF25}">
      <dgm:prSet phldrT="[Text]" custT="1"/>
      <dgm:spPr/>
      <dgm:t>
        <a:bodyPr/>
        <a:lstStyle/>
        <a:p>
          <a:r>
            <a:rPr lang="en-US" sz="1500" b="1" dirty="0" err="1" smtClean="0"/>
            <a:t>Partisipasi</a:t>
          </a:r>
          <a:endParaRPr lang="en-US" sz="1500" b="1" dirty="0"/>
        </a:p>
      </dgm:t>
    </dgm:pt>
    <dgm:pt modelId="{73D57059-AA2B-443B-B498-645F40A701DC}" type="parTrans" cxnId="{893AF1EC-82D9-4FA2-A794-AB5B07F52A04}">
      <dgm:prSet/>
      <dgm:spPr/>
      <dgm:t>
        <a:bodyPr/>
        <a:lstStyle/>
        <a:p>
          <a:endParaRPr lang="en-US"/>
        </a:p>
      </dgm:t>
    </dgm:pt>
    <dgm:pt modelId="{EAFCD566-FEE6-4F42-8D9D-A271B9C2E7B4}" type="sibTrans" cxnId="{893AF1EC-82D9-4FA2-A794-AB5B07F52A04}">
      <dgm:prSet/>
      <dgm:spPr/>
      <dgm:t>
        <a:bodyPr/>
        <a:lstStyle/>
        <a:p>
          <a:endParaRPr lang="en-US"/>
        </a:p>
      </dgm:t>
    </dgm:pt>
    <dgm:pt modelId="{4343A3E8-92E8-4CFE-8C05-04EB672AAE33}">
      <dgm:prSet phldrT="[Text]" custT="1"/>
      <dgm:spPr/>
      <dgm:t>
        <a:bodyPr/>
        <a:lstStyle/>
        <a:p>
          <a:r>
            <a:rPr lang="en-US" sz="1500" b="1" dirty="0" smtClean="0"/>
            <a:t>Multi</a:t>
          </a:r>
        </a:p>
        <a:p>
          <a:r>
            <a:rPr lang="en-US" sz="1500" b="1" dirty="0" err="1" smtClean="0"/>
            <a:t>bahasa</a:t>
          </a:r>
          <a:r>
            <a:rPr lang="en-US" sz="1500" b="1" dirty="0" smtClean="0"/>
            <a:t>.</a:t>
          </a:r>
          <a:endParaRPr lang="en-US" sz="1500" b="1" dirty="0"/>
        </a:p>
      </dgm:t>
    </dgm:pt>
    <dgm:pt modelId="{3B88DC9E-0AE5-4CFF-A0B7-52E2542CC37C}" type="parTrans" cxnId="{09081027-5C7B-4043-904D-68385CAE379F}">
      <dgm:prSet/>
      <dgm:spPr/>
      <dgm:t>
        <a:bodyPr/>
        <a:lstStyle/>
        <a:p>
          <a:endParaRPr lang="en-US"/>
        </a:p>
      </dgm:t>
    </dgm:pt>
    <dgm:pt modelId="{DB4AE328-F427-45C9-BDB3-14D0F68ED7F2}" type="sibTrans" cxnId="{09081027-5C7B-4043-904D-68385CAE379F}">
      <dgm:prSet/>
      <dgm:spPr/>
      <dgm:t>
        <a:bodyPr/>
        <a:lstStyle/>
        <a:p>
          <a:endParaRPr lang="en-US"/>
        </a:p>
      </dgm:t>
    </dgm:pt>
    <dgm:pt modelId="{4617A917-DA89-407B-A336-45C077BDD214}" type="pres">
      <dgm:prSet presAssocID="{E598E10E-2862-440A-92B1-647C2830ED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E4A0BA-E062-4CA3-A6CF-45C9A2B903D4}" type="pres">
      <dgm:prSet presAssocID="{B709BAA9-1E2D-4A79-8A22-1A8FDCECBAF5}" presName="root" presStyleCnt="0"/>
      <dgm:spPr/>
    </dgm:pt>
    <dgm:pt modelId="{4257CD3F-0220-41CD-A7E7-B6A2016A8233}" type="pres">
      <dgm:prSet presAssocID="{B709BAA9-1E2D-4A79-8A22-1A8FDCECBAF5}" presName="rootComposite" presStyleCnt="0"/>
      <dgm:spPr/>
    </dgm:pt>
    <dgm:pt modelId="{78DB400C-E68E-4AAF-A683-0A9947579E57}" type="pres">
      <dgm:prSet presAssocID="{B709BAA9-1E2D-4A79-8A22-1A8FDCECBAF5}" presName="rootText" presStyleLbl="node1" presStyleIdx="0" presStyleCnt="5" custScaleX="135033"/>
      <dgm:spPr/>
      <dgm:t>
        <a:bodyPr/>
        <a:lstStyle/>
        <a:p>
          <a:endParaRPr lang="en-US"/>
        </a:p>
      </dgm:t>
    </dgm:pt>
    <dgm:pt modelId="{F6BCA43C-8532-4423-B035-DC765EE74110}" type="pres">
      <dgm:prSet presAssocID="{B709BAA9-1E2D-4A79-8A22-1A8FDCECBAF5}" presName="rootConnector" presStyleLbl="node1" presStyleIdx="0" presStyleCnt="5"/>
      <dgm:spPr/>
      <dgm:t>
        <a:bodyPr/>
        <a:lstStyle/>
        <a:p>
          <a:endParaRPr lang="en-US"/>
        </a:p>
      </dgm:t>
    </dgm:pt>
    <dgm:pt modelId="{F5B02507-2658-42EB-9408-910B867ADA90}" type="pres">
      <dgm:prSet presAssocID="{B709BAA9-1E2D-4A79-8A22-1A8FDCECBAF5}" presName="childShape" presStyleCnt="0"/>
      <dgm:spPr/>
    </dgm:pt>
    <dgm:pt modelId="{A39842D2-906B-4725-B479-6CDABA977BF9}" type="pres">
      <dgm:prSet presAssocID="{0ADF687A-08C4-4D04-8B0C-FE890BE16BF8}" presName="Name13" presStyleLbl="parChTrans1D2" presStyleIdx="0" presStyleCnt="5"/>
      <dgm:spPr/>
      <dgm:t>
        <a:bodyPr/>
        <a:lstStyle/>
        <a:p>
          <a:endParaRPr lang="en-US"/>
        </a:p>
      </dgm:t>
    </dgm:pt>
    <dgm:pt modelId="{60168C3B-9923-44AB-9369-0351E46441E6}" type="pres">
      <dgm:prSet presAssocID="{60958A6E-16F3-488F-8861-8AFAA2E8DBF2}" presName="childText" presStyleLbl="bgAcc1" presStyleIdx="0" presStyleCnt="5" custScaleX="133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4A207-31FA-4016-B823-58D2EC78C34F}" type="pres">
      <dgm:prSet presAssocID="{A910FD88-172A-47ED-8B1F-F6AA61BEC9B6}" presName="root" presStyleCnt="0"/>
      <dgm:spPr/>
    </dgm:pt>
    <dgm:pt modelId="{53C185AA-2B8F-4EF0-A69A-2134FC9835AA}" type="pres">
      <dgm:prSet presAssocID="{A910FD88-172A-47ED-8B1F-F6AA61BEC9B6}" presName="rootComposite" presStyleCnt="0"/>
      <dgm:spPr/>
    </dgm:pt>
    <dgm:pt modelId="{70ED97FC-13D2-49A1-BF41-91BF2ECD4537}" type="pres">
      <dgm:prSet presAssocID="{A910FD88-172A-47ED-8B1F-F6AA61BEC9B6}" presName="rootText" presStyleLbl="node1" presStyleIdx="1" presStyleCnt="5"/>
      <dgm:spPr/>
      <dgm:t>
        <a:bodyPr/>
        <a:lstStyle/>
        <a:p>
          <a:endParaRPr lang="en-US"/>
        </a:p>
      </dgm:t>
    </dgm:pt>
    <dgm:pt modelId="{570ABAE6-05FD-4F09-AC50-6A360E919D50}" type="pres">
      <dgm:prSet presAssocID="{A910FD88-172A-47ED-8B1F-F6AA61BEC9B6}" presName="rootConnector" presStyleLbl="node1" presStyleIdx="1" presStyleCnt="5"/>
      <dgm:spPr/>
      <dgm:t>
        <a:bodyPr/>
        <a:lstStyle/>
        <a:p>
          <a:endParaRPr lang="en-US"/>
        </a:p>
      </dgm:t>
    </dgm:pt>
    <dgm:pt modelId="{1205B61E-CBBF-4A12-A693-F98FA2BFA14F}" type="pres">
      <dgm:prSet presAssocID="{A910FD88-172A-47ED-8B1F-F6AA61BEC9B6}" presName="childShape" presStyleCnt="0"/>
      <dgm:spPr/>
    </dgm:pt>
    <dgm:pt modelId="{09126223-8F01-4B72-87CA-DBE56C5C56E8}" type="pres">
      <dgm:prSet presAssocID="{A99D7487-88B4-436B-B57E-E6005E5E34FD}" presName="Name13" presStyleLbl="parChTrans1D2" presStyleIdx="1" presStyleCnt="5"/>
      <dgm:spPr/>
      <dgm:t>
        <a:bodyPr/>
        <a:lstStyle/>
        <a:p>
          <a:endParaRPr lang="en-US"/>
        </a:p>
      </dgm:t>
    </dgm:pt>
    <dgm:pt modelId="{1CBEAFF2-517D-4380-8E95-7999B6823085}" type="pres">
      <dgm:prSet presAssocID="{C2017BE0-A281-43DC-A707-8B0AB1CC7914}" presName="childText" presStyleLbl="bgAcc1" presStyleIdx="1" presStyleCnt="5" custScaleX="147409" custScaleY="159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FA7AC-0B2E-4D7F-8CAB-8C1486AC4BC2}" type="pres">
      <dgm:prSet presAssocID="{A33C06BB-4DB0-44B6-A2AD-57A2B602F9FC}" presName="root" presStyleCnt="0"/>
      <dgm:spPr/>
    </dgm:pt>
    <dgm:pt modelId="{03E3C9C0-7A1E-4745-96B5-CBBC21856E05}" type="pres">
      <dgm:prSet presAssocID="{A33C06BB-4DB0-44B6-A2AD-57A2B602F9FC}" presName="rootComposite" presStyleCnt="0"/>
      <dgm:spPr/>
    </dgm:pt>
    <dgm:pt modelId="{A82896A0-AD7E-41C2-9D75-53B23D97BF35}" type="pres">
      <dgm:prSet presAssocID="{A33C06BB-4DB0-44B6-A2AD-57A2B602F9FC}" presName="rootText" presStyleLbl="node1" presStyleIdx="2" presStyleCnt="5" custScaleX="135809" custScaleY="172967"/>
      <dgm:spPr/>
      <dgm:t>
        <a:bodyPr/>
        <a:lstStyle/>
        <a:p>
          <a:endParaRPr lang="en-US"/>
        </a:p>
      </dgm:t>
    </dgm:pt>
    <dgm:pt modelId="{49D9EB83-A554-4A07-870F-F3981B5FC723}" type="pres">
      <dgm:prSet presAssocID="{A33C06BB-4DB0-44B6-A2AD-57A2B602F9FC}" presName="rootConnector" presStyleLbl="node1" presStyleIdx="2" presStyleCnt="5"/>
      <dgm:spPr/>
      <dgm:t>
        <a:bodyPr/>
        <a:lstStyle/>
        <a:p>
          <a:endParaRPr lang="en-US"/>
        </a:p>
      </dgm:t>
    </dgm:pt>
    <dgm:pt modelId="{03ED91DD-C829-43B8-BA72-3AFD9E293EF7}" type="pres">
      <dgm:prSet presAssocID="{A33C06BB-4DB0-44B6-A2AD-57A2B602F9FC}" presName="childShape" presStyleCnt="0"/>
      <dgm:spPr/>
    </dgm:pt>
    <dgm:pt modelId="{ED4A423B-C0D9-4386-AF08-66A016B0178B}" type="pres">
      <dgm:prSet presAssocID="{5ACE5F92-061E-4DE3-BC71-1C0C436F1ABE}" presName="Name13" presStyleLbl="parChTrans1D2" presStyleIdx="2" presStyleCnt="5"/>
      <dgm:spPr/>
      <dgm:t>
        <a:bodyPr/>
        <a:lstStyle/>
        <a:p>
          <a:endParaRPr lang="en-US"/>
        </a:p>
      </dgm:t>
    </dgm:pt>
    <dgm:pt modelId="{3C263983-B1AC-4863-B28D-5A6477E8365E}" type="pres">
      <dgm:prSet presAssocID="{E056B9F9-6293-49DB-B0B8-53D96798AEDC}" presName="childText" presStyleLbl="bgAcc1" presStyleIdx="2" presStyleCnt="5" custScaleX="200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8DB8C-3840-4F7E-898F-9107D5125E70}" type="pres">
      <dgm:prSet presAssocID="{4642CED5-7B4F-443A-A31A-1A246132D29E}" presName="root" presStyleCnt="0"/>
      <dgm:spPr/>
    </dgm:pt>
    <dgm:pt modelId="{86ED9C34-BBAE-4603-BAB9-B53FF5900BED}" type="pres">
      <dgm:prSet presAssocID="{4642CED5-7B4F-443A-A31A-1A246132D29E}" presName="rootComposite" presStyleCnt="0"/>
      <dgm:spPr/>
    </dgm:pt>
    <dgm:pt modelId="{6E18B502-9C30-4ED7-A0D6-884990528585}" type="pres">
      <dgm:prSet presAssocID="{4642CED5-7B4F-443A-A31A-1A246132D29E}" presName="rootText" presStyleLbl="node1" presStyleIdx="3" presStyleCnt="5"/>
      <dgm:spPr/>
      <dgm:t>
        <a:bodyPr/>
        <a:lstStyle/>
        <a:p>
          <a:endParaRPr lang="en-US"/>
        </a:p>
      </dgm:t>
    </dgm:pt>
    <dgm:pt modelId="{94E8E171-4F6B-4703-94B0-3975B6361844}" type="pres">
      <dgm:prSet presAssocID="{4642CED5-7B4F-443A-A31A-1A246132D29E}" presName="rootConnector" presStyleLbl="node1" presStyleIdx="3" presStyleCnt="5"/>
      <dgm:spPr/>
      <dgm:t>
        <a:bodyPr/>
        <a:lstStyle/>
        <a:p>
          <a:endParaRPr lang="en-US"/>
        </a:p>
      </dgm:t>
    </dgm:pt>
    <dgm:pt modelId="{AD06DE99-EC5C-46C7-8EDD-A730A2C9FEF7}" type="pres">
      <dgm:prSet presAssocID="{4642CED5-7B4F-443A-A31A-1A246132D29E}" presName="childShape" presStyleCnt="0"/>
      <dgm:spPr/>
    </dgm:pt>
    <dgm:pt modelId="{B9989D91-CC49-4446-968E-60ADD7CA7A3E}" type="pres">
      <dgm:prSet presAssocID="{99BEF6DE-E624-4A6B-8A10-AF9F75502EC4}" presName="Name13" presStyleLbl="parChTrans1D2" presStyleIdx="3" presStyleCnt="5"/>
      <dgm:spPr/>
      <dgm:t>
        <a:bodyPr/>
        <a:lstStyle/>
        <a:p>
          <a:endParaRPr lang="en-US"/>
        </a:p>
      </dgm:t>
    </dgm:pt>
    <dgm:pt modelId="{2ACE2909-F21F-444D-9538-DD88678865A3}" type="pres">
      <dgm:prSet presAssocID="{F555A231-D6B6-4107-A731-15510BD74320}" presName="childText" presStyleLbl="bgAcc1" presStyleIdx="3" presStyleCnt="5" custScaleX="166476" custScaleY="190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AB840-CDD1-4142-A5C2-6F54D75CEC4F}" type="pres">
      <dgm:prSet presAssocID="{4209FC8B-DCA6-460E-953D-2394080BEF25}" presName="root" presStyleCnt="0"/>
      <dgm:spPr/>
    </dgm:pt>
    <dgm:pt modelId="{75E65E5B-2A95-4B84-B936-A825FDF7FCA6}" type="pres">
      <dgm:prSet presAssocID="{4209FC8B-DCA6-460E-953D-2394080BEF25}" presName="rootComposite" presStyleCnt="0"/>
      <dgm:spPr/>
    </dgm:pt>
    <dgm:pt modelId="{DC19FA02-ED3F-4700-A4C7-62BD135A6686}" type="pres">
      <dgm:prSet presAssocID="{4209FC8B-DCA6-460E-953D-2394080BEF25}" presName="rootText" presStyleLbl="node1" presStyleIdx="4" presStyleCnt="5"/>
      <dgm:spPr/>
      <dgm:t>
        <a:bodyPr/>
        <a:lstStyle/>
        <a:p>
          <a:endParaRPr lang="en-US"/>
        </a:p>
      </dgm:t>
    </dgm:pt>
    <dgm:pt modelId="{E74369D3-CA0D-41E4-A3B1-48B3E6A676E4}" type="pres">
      <dgm:prSet presAssocID="{4209FC8B-DCA6-460E-953D-2394080BEF25}" presName="rootConnector" presStyleLbl="node1" presStyleIdx="4" presStyleCnt="5"/>
      <dgm:spPr/>
      <dgm:t>
        <a:bodyPr/>
        <a:lstStyle/>
        <a:p>
          <a:endParaRPr lang="en-US"/>
        </a:p>
      </dgm:t>
    </dgm:pt>
    <dgm:pt modelId="{018D423D-BDD0-448A-91BC-0345144697E0}" type="pres">
      <dgm:prSet presAssocID="{4209FC8B-DCA6-460E-953D-2394080BEF25}" presName="childShape" presStyleCnt="0"/>
      <dgm:spPr/>
    </dgm:pt>
    <dgm:pt modelId="{B5B284A8-994F-4974-B47D-2FDF90A64C75}" type="pres">
      <dgm:prSet presAssocID="{3B88DC9E-0AE5-4CFF-A0B7-52E2542CC37C}" presName="Name13" presStyleLbl="parChTrans1D2" presStyleIdx="4" presStyleCnt="5"/>
      <dgm:spPr/>
      <dgm:t>
        <a:bodyPr/>
        <a:lstStyle/>
        <a:p>
          <a:endParaRPr lang="en-US"/>
        </a:p>
      </dgm:t>
    </dgm:pt>
    <dgm:pt modelId="{D786C6AF-AF2B-48BE-BE7C-3BB03294E751}" type="pres">
      <dgm:prSet presAssocID="{4343A3E8-92E8-4CFE-8C05-04EB672AAE33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BB6D95-BC07-446C-A06B-48D3E821BE3E}" srcId="{B709BAA9-1E2D-4A79-8A22-1A8FDCECBAF5}" destId="{60958A6E-16F3-488F-8861-8AFAA2E8DBF2}" srcOrd="0" destOrd="0" parTransId="{0ADF687A-08C4-4D04-8B0C-FE890BE16BF8}" sibTransId="{977D330A-B1A6-4D2E-8222-743AE0F718C0}"/>
    <dgm:cxn modelId="{2044C530-237C-4B14-8C21-886DBE6BA67E}" type="presOf" srcId="{B709BAA9-1E2D-4A79-8A22-1A8FDCECBAF5}" destId="{F6BCA43C-8532-4423-B035-DC765EE74110}" srcOrd="1" destOrd="0" presId="urn:microsoft.com/office/officeart/2005/8/layout/hierarchy3"/>
    <dgm:cxn modelId="{4B917B5C-4C5F-4289-B3E5-1E09460C311C}" srcId="{A910FD88-172A-47ED-8B1F-F6AA61BEC9B6}" destId="{C2017BE0-A281-43DC-A707-8B0AB1CC7914}" srcOrd="0" destOrd="0" parTransId="{A99D7487-88B4-436B-B57E-E6005E5E34FD}" sibTransId="{4D40F723-6692-46F5-9E61-CCE9E2623D3C}"/>
    <dgm:cxn modelId="{0633E19F-C65C-4B41-986C-24C5E4AAC129}" type="presOf" srcId="{A33C06BB-4DB0-44B6-A2AD-57A2B602F9FC}" destId="{49D9EB83-A554-4A07-870F-F3981B5FC723}" srcOrd="1" destOrd="0" presId="urn:microsoft.com/office/officeart/2005/8/layout/hierarchy3"/>
    <dgm:cxn modelId="{BDADF647-D979-4844-BF09-36777012357B}" type="presOf" srcId="{A910FD88-172A-47ED-8B1F-F6AA61BEC9B6}" destId="{570ABAE6-05FD-4F09-AC50-6A360E919D50}" srcOrd="1" destOrd="0" presId="urn:microsoft.com/office/officeart/2005/8/layout/hierarchy3"/>
    <dgm:cxn modelId="{04717E0E-8D04-4056-8A9E-AF2AAE957FC6}" type="presOf" srcId="{4209FC8B-DCA6-460E-953D-2394080BEF25}" destId="{DC19FA02-ED3F-4700-A4C7-62BD135A6686}" srcOrd="0" destOrd="0" presId="urn:microsoft.com/office/officeart/2005/8/layout/hierarchy3"/>
    <dgm:cxn modelId="{3A2F569C-C247-4340-851E-318BE0F0302D}" type="presOf" srcId="{A910FD88-172A-47ED-8B1F-F6AA61BEC9B6}" destId="{70ED97FC-13D2-49A1-BF41-91BF2ECD4537}" srcOrd="0" destOrd="0" presId="urn:microsoft.com/office/officeart/2005/8/layout/hierarchy3"/>
    <dgm:cxn modelId="{09081027-5C7B-4043-904D-68385CAE379F}" srcId="{4209FC8B-DCA6-460E-953D-2394080BEF25}" destId="{4343A3E8-92E8-4CFE-8C05-04EB672AAE33}" srcOrd="0" destOrd="0" parTransId="{3B88DC9E-0AE5-4CFF-A0B7-52E2542CC37C}" sibTransId="{DB4AE328-F427-45C9-BDB3-14D0F68ED7F2}"/>
    <dgm:cxn modelId="{4D319337-1498-4178-A56F-3050E5FB9499}" srcId="{E598E10E-2862-440A-92B1-647C2830ED27}" destId="{B709BAA9-1E2D-4A79-8A22-1A8FDCECBAF5}" srcOrd="0" destOrd="0" parTransId="{FE3D3A7B-5F6E-433C-B2B4-8A4FF05FD472}" sibTransId="{3F5C6015-1315-4125-9FF0-F4185237D217}"/>
    <dgm:cxn modelId="{0336EDA6-820D-4EE1-A2F3-DBE0CFD278C1}" srcId="{E598E10E-2862-440A-92B1-647C2830ED27}" destId="{4642CED5-7B4F-443A-A31A-1A246132D29E}" srcOrd="3" destOrd="0" parTransId="{6E2C401B-D353-43FC-A6D5-83F2BBF6DD06}" sibTransId="{B38276BE-4306-4821-9623-C9D8BB4F6C20}"/>
    <dgm:cxn modelId="{382938C3-0C9A-4062-BE50-B07A5E667990}" type="presOf" srcId="{4209FC8B-DCA6-460E-953D-2394080BEF25}" destId="{E74369D3-CA0D-41E4-A3B1-48B3E6A676E4}" srcOrd="1" destOrd="0" presId="urn:microsoft.com/office/officeart/2005/8/layout/hierarchy3"/>
    <dgm:cxn modelId="{7F3AB47A-551B-480F-8F9C-99D21B94BD4D}" type="presOf" srcId="{4642CED5-7B4F-443A-A31A-1A246132D29E}" destId="{94E8E171-4F6B-4703-94B0-3975B6361844}" srcOrd="1" destOrd="0" presId="urn:microsoft.com/office/officeart/2005/8/layout/hierarchy3"/>
    <dgm:cxn modelId="{3FADD769-C5CC-45EB-A8BE-A7CABB098CBF}" type="presOf" srcId="{99BEF6DE-E624-4A6B-8A10-AF9F75502EC4}" destId="{B9989D91-CC49-4446-968E-60ADD7CA7A3E}" srcOrd="0" destOrd="0" presId="urn:microsoft.com/office/officeart/2005/8/layout/hierarchy3"/>
    <dgm:cxn modelId="{166DABF5-DD4C-430D-9D11-45E125FBAAB2}" srcId="{E598E10E-2862-440A-92B1-647C2830ED27}" destId="{A910FD88-172A-47ED-8B1F-F6AA61BEC9B6}" srcOrd="1" destOrd="0" parTransId="{015BAB03-9EF4-4F2A-98FE-C0BA61F55C03}" sibTransId="{CE056952-2D53-4C24-A7EB-D40A128EC797}"/>
    <dgm:cxn modelId="{51BEE489-57B5-4EC9-89EF-73716F7FD987}" type="presOf" srcId="{5ACE5F92-061E-4DE3-BC71-1C0C436F1ABE}" destId="{ED4A423B-C0D9-4386-AF08-66A016B0178B}" srcOrd="0" destOrd="0" presId="urn:microsoft.com/office/officeart/2005/8/layout/hierarchy3"/>
    <dgm:cxn modelId="{AABEBBBC-FBDE-4416-A610-851A87E30412}" type="presOf" srcId="{0ADF687A-08C4-4D04-8B0C-FE890BE16BF8}" destId="{A39842D2-906B-4725-B479-6CDABA977BF9}" srcOrd="0" destOrd="0" presId="urn:microsoft.com/office/officeart/2005/8/layout/hierarchy3"/>
    <dgm:cxn modelId="{14D5C077-CD8F-4514-9AA5-383F6E011693}" type="presOf" srcId="{4642CED5-7B4F-443A-A31A-1A246132D29E}" destId="{6E18B502-9C30-4ED7-A0D6-884990528585}" srcOrd="0" destOrd="0" presId="urn:microsoft.com/office/officeart/2005/8/layout/hierarchy3"/>
    <dgm:cxn modelId="{BFA7A577-9D86-4ECD-8186-19C603709443}" srcId="{E598E10E-2862-440A-92B1-647C2830ED27}" destId="{A33C06BB-4DB0-44B6-A2AD-57A2B602F9FC}" srcOrd="2" destOrd="0" parTransId="{E01495CF-349D-49E3-868D-7500E9CF26BD}" sibTransId="{18E2419B-9C14-4227-A663-55D2A2190C4F}"/>
    <dgm:cxn modelId="{05B2FA95-71E8-4328-930C-9C66A8FAB725}" type="presOf" srcId="{C2017BE0-A281-43DC-A707-8B0AB1CC7914}" destId="{1CBEAFF2-517D-4380-8E95-7999B6823085}" srcOrd="0" destOrd="0" presId="urn:microsoft.com/office/officeart/2005/8/layout/hierarchy3"/>
    <dgm:cxn modelId="{0CA0DBE8-53AD-4D07-97D5-7D4C7B84B4A6}" type="presOf" srcId="{A99D7487-88B4-436B-B57E-E6005E5E34FD}" destId="{09126223-8F01-4B72-87CA-DBE56C5C56E8}" srcOrd="0" destOrd="0" presId="urn:microsoft.com/office/officeart/2005/8/layout/hierarchy3"/>
    <dgm:cxn modelId="{A5B89C79-CE61-4ECF-8951-9FED95F587A0}" type="presOf" srcId="{4343A3E8-92E8-4CFE-8C05-04EB672AAE33}" destId="{D786C6AF-AF2B-48BE-BE7C-3BB03294E751}" srcOrd="0" destOrd="0" presId="urn:microsoft.com/office/officeart/2005/8/layout/hierarchy3"/>
    <dgm:cxn modelId="{E1FCCA6D-D311-49DD-970E-DB602EBD1253}" type="presOf" srcId="{3B88DC9E-0AE5-4CFF-A0B7-52E2542CC37C}" destId="{B5B284A8-994F-4974-B47D-2FDF90A64C75}" srcOrd="0" destOrd="0" presId="urn:microsoft.com/office/officeart/2005/8/layout/hierarchy3"/>
    <dgm:cxn modelId="{97064A61-48B1-4713-935C-83C0F55CC23A}" type="presOf" srcId="{E598E10E-2862-440A-92B1-647C2830ED27}" destId="{4617A917-DA89-407B-A336-45C077BDD214}" srcOrd="0" destOrd="0" presId="urn:microsoft.com/office/officeart/2005/8/layout/hierarchy3"/>
    <dgm:cxn modelId="{893AF1EC-82D9-4FA2-A794-AB5B07F52A04}" srcId="{E598E10E-2862-440A-92B1-647C2830ED27}" destId="{4209FC8B-DCA6-460E-953D-2394080BEF25}" srcOrd="4" destOrd="0" parTransId="{73D57059-AA2B-443B-B498-645F40A701DC}" sibTransId="{EAFCD566-FEE6-4F42-8D9D-A271B9C2E7B4}"/>
    <dgm:cxn modelId="{0D13878D-51E1-4FA5-82C3-5A5BB6B34964}" type="presOf" srcId="{E056B9F9-6293-49DB-B0B8-53D96798AEDC}" destId="{3C263983-B1AC-4863-B28D-5A6477E8365E}" srcOrd="0" destOrd="0" presId="urn:microsoft.com/office/officeart/2005/8/layout/hierarchy3"/>
    <dgm:cxn modelId="{E8779D6F-C37F-4FF5-B331-C7992442C76C}" type="presOf" srcId="{B709BAA9-1E2D-4A79-8A22-1A8FDCECBAF5}" destId="{78DB400C-E68E-4AAF-A683-0A9947579E57}" srcOrd="0" destOrd="0" presId="urn:microsoft.com/office/officeart/2005/8/layout/hierarchy3"/>
    <dgm:cxn modelId="{E5FCE544-62FD-4FA3-880B-022D73520BD7}" type="presOf" srcId="{A33C06BB-4DB0-44B6-A2AD-57A2B602F9FC}" destId="{A82896A0-AD7E-41C2-9D75-53B23D97BF35}" srcOrd="0" destOrd="0" presId="urn:microsoft.com/office/officeart/2005/8/layout/hierarchy3"/>
    <dgm:cxn modelId="{5A818E11-8811-4139-913A-11506D9B4373}" srcId="{4642CED5-7B4F-443A-A31A-1A246132D29E}" destId="{F555A231-D6B6-4107-A731-15510BD74320}" srcOrd="0" destOrd="0" parTransId="{99BEF6DE-E624-4A6B-8A10-AF9F75502EC4}" sibTransId="{DEA5B987-F00E-4D36-BCEE-2BA51A7DD7E5}"/>
    <dgm:cxn modelId="{A25A1605-65A4-464C-85ED-1973873348D6}" type="presOf" srcId="{F555A231-D6B6-4107-A731-15510BD74320}" destId="{2ACE2909-F21F-444D-9538-DD88678865A3}" srcOrd="0" destOrd="0" presId="urn:microsoft.com/office/officeart/2005/8/layout/hierarchy3"/>
    <dgm:cxn modelId="{6699DBB0-20EE-4857-9012-25739FE58FC8}" type="presOf" srcId="{60958A6E-16F3-488F-8861-8AFAA2E8DBF2}" destId="{60168C3B-9923-44AB-9369-0351E46441E6}" srcOrd="0" destOrd="0" presId="urn:microsoft.com/office/officeart/2005/8/layout/hierarchy3"/>
    <dgm:cxn modelId="{205074FC-A3B7-4B46-A842-BEDEEA9C3319}" srcId="{A33C06BB-4DB0-44B6-A2AD-57A2B602F9FC}" destId="{E056B9F9-6293-49DB-B0B8-53D96798AEDC}" srcOrd="0" destOrd="0" parTransId="{5ACE5F92-061E-4DE3-BC71-1C0C436F1ABE}" sibTransId="{67B4AF92-8FBD-4806-9528-7432A366BB27}"/>
    <dgm:cxn modelId="{CED3DD07-34CE-48CC-94CE-473A3111F291}" type="presParOf" srcId="{4617A917-DA89-407B-A336-45C077BDD214}" destId="{36E4A0BA-E062-4CA3-A6CF-45C9A2B903D4}" srcOrd="0" destOrd="0" presId="urn:microsoft.com/office/officeart/2005/8/layout/hierarchy3"/>
    <dgm:cxn modelId="{97975243-BF89-408D-814E-E546C6177366}" type="presParOf" srcId="{36E4A0BA-E062-4CA3-A6CF-45C9A2B903D4}" destId="{4257CD3F-0220-41CD-A7E7-B6A2016A8233}" srcOrd="0" destOrd="0" presId="urn:microsoft.com/office/officeart/2005/8/layout/hierarchy3"/>
    <dgm:cxn modelId="{0300E90A-4C71-4CBA-94D9-C593BC97726C}" type="presParOf" srcId="{4257CD3F-0220-41CD-A7E7-B6A2016A8233}" destId="{78DB400C-E68E-4AAF-A683-0A9947579E57}" srcOrd="0" destOrd="0" presId="urn:microsoft.com/office/officeart/2005/8/layout/hierarchy3"/>
    <dgm:cxn modelId="{F451BB2B-6EDB-4188-93B0-B1865BFE5E35}" type="presParOf" srcId="{4257CD3F-0220-41CD-A7E7-B6A2016A8233}" destId="{F6BCA43C-8532-4423-B035-DC765EE74110}" srcOrd="1" destOrd="0" presId="urn:microsoft.com/office/officeart/2005/8/layout/hierarchy3"/>
    <dgm:cxn modelId="{73DFAA80-7FA4-4673-9ABD-525F46444B0D}" type="presParOf" srcId="{36E4A0BA-E062-4CA3-A6CF-45C9A2B903D4}" destId="{F5B02507-2658-42EB-9408-910B867ADA90}" srcOrd="1" destOrd="0" presId="urn:microsoft.com/office/officeart/2005/8/layout/hierarchy3"/>
    <dgm:cxn modelId="{71EA0D91-999F-4AA3-B1E1-D3F16002B50E}" type="presParOf" srcId="{F5B02507-2658-42EB-9408-910B867ADA90}" destId="{A39842D2-906B-4725-B479-6CDABA977BF9}" srcOrd="0" destOrd="0" presId="urn:microsoft.com/office/officeart/2005/8/layout/hierarchy3"/>
    <dgm:cxn modelId="{5275BD78-26BB-48BF-9B81-DCA47B260210}" type="presParOf" srcId="{F5B02507-2658-42EB-9408-910B867ADA90}" destId="{60168C3B-9923-44AB-9369-0351E46441E6}" srcOrd="1" destOrd="0" presId="urn:microsoft.com/office/officeart/2005/8/layout/hierarchy3"/>
    <dgm:cxn modelId="{E6049F5D-7A2F-49E9-A3A8-C2D2DAEDF596}" type="presParOf" srcId="{4617A917-DA89-407B-A336-45C077BDD214}" destId="{B374A207-31FA-4016-B823-58D2EC78C34F}" srcOrd="1" destOrd="0" presId="urn:microsoft.com/office/officeart/2005/8/layout/hierarchy3"/>
    <dgm:cxn modelId="{94A3946D-DFAD-4338-A49C-47E9F2EA3D61}" type="presParOf" srcId="{B374A207-31FA-4016-B823-58D2EC78C34F}" destId="{53C185AA-2B8F-4EF0-A69A-2134FC9835AA}" srcOrd="0" destOrd="0" presId="urn:microsoft.com/office/officeart/2005/8/layout/hierarchy3"/>
    <dgm:cxn modelId="{D5654151-B8CB-4285-83E3-BCAF26AA99F1}" type="presParOf" srcId="{53C185AA-2B8F-4EF0-A69A-2134FC9835AA}" destId="{70ED97FC-13D2-49A1-BF41-91BF2ECD4537}" srcOrd="0" destOrd="0" presId="urn:microsoft.com/office/officeart/2005/8/layout/hierarchy3"/>
    <dgm:cxn modelId="{900A50D0-D2B1-412C-B0B5-2CD790F41CE8}" type="presParOf" srcId="{53C185AA-2B8F-4EF0-A69A-2134FC9835AA}" destId="{570ABAE6-05FD-4F09-AC50-6A360E919D50}" srcOrd="1" destOrd="0" presId="urn:microsoft.com/office/officeart/2005/8/layout/hierarchy3"/>
    <dgm:cxn modelId="{7201B131-08AA-4D28-98B2-62F515898578}" type="presParOf" srcId="{B374A207-31FA-4016-B823-58D2EC78C34F}" destId="{1205B61E-CBBF-4A12-A693-F98FA2BFA14F}" srcOrd="1" destOrd="0" presId="urn:microsoft.com/office/officeart/2005/8/layout/hierarchy3"/>
    <dgm:cxn modelId="{3CCFF683-49DB-43B7-ADFF-C254FC46BCAC}" type="presParOf" srcId="{1205B61E-CBBF-4A12-A693-F98FA2BFA14F}" destId="{09126223-8F01-4B72-87CA-DBE56C5C56E8}" srcOrd="0" destOrd="0" presId="urn:microsoft.com/office/officeart/2005/8/layout/hierarchy3"/>
    <dgm:cxn modelId="{C4C0DDBF-5FFE-495F-8EC2-1B8AD9285396}" type="presParOf" srcId="{1205B61E-CBBF-4A12-A693-F98FA2BFA14F}" destId="{1CBEAFF2-517D-4380-8E95-7999B6823085}" srcOrd="1" destOrd="0" presId="urn:microsoft.com/office/officeart/2005/8/layout/hierarchy3"/>
    <dgm:cxn modelId="{8E6BBC01-916E-4229-B2AF-A6A2A27C0472}" type="presParOf" srcId="{4617A917-DA89-407B-A336-45C077BDD214}" destId="{B32FA7AC-0B2E-4D7F-8CAB-8C1486AC4BC2}" srcOrd="2" destOrd="0" presId="urn:microsoft.com/office/officeart/2005/8/layout/hierarchy3"/>
    <dgm:cxn modelId="{2FD2EDAC-A63D-48A3-BFE2-520BDDC2134A}" type="presParOf" srcId="{B32FA7AC-0B2E-4D7F-8CAB-8C1486AC4BC2}" destId="{03E3C9C0-7A1E-4745-96B5-CBBC21856E05}" srcOrd="0" destOrd="0" presId="urn:microsoft.com/office/officeart/2005/8/layout/hierarchy3"/>
    <dgm:cxn modelId="{855340C3-9D62-4B22-B863-65D6CF7AE7D7}" type="presParOf" srcId="{03E3C9C0-7A1E-4745-96B5-CBBC21856E05}" destId="{A82896A0-AD7E-41C2-9D75-53B23D97BF35}" srcOrd="0" destOrd="0" presId="urn:microsoft.com/office/officeart/2005/8/layout/hierarchy3"/>
    <dgm:cxn modelId="{7DBA8C6C-68F6-41BF-B324-73AE0B963CA1}" type="presParOf" srcId="{03E3C9C0-7A1E-4745-96B5-CBBC21856E05}" destId="{49D9EB83-A554-4A07-870F-F3981B5FC723}" srcOrd="1" destOrd="0" presId="urn:microsoft.com/office/officeart/2005/8/layout/hierarchy3"/>
    <dgm:cxn modelId="{AE5BD32C-7A35-4B42-8BD1-CCC9A43C9F0A}" type="presParOf" srcId="{B32FA7AC-0B2E-4D7F-8CAB-8C1486AC4BC2}" destId="{03ED91DD-C829-43B8-BA72-3AFD9E293EF7}" srcOrd="1" destOrd="0" presId="urn:microsoft.com/office/officeart/2005/8/layout/hierarchy3"/>
    <dgm:cxn modelId="{3C341939-69F5-4C80-9983-6E642DBF1D3D}" type="presParOf" srcId="{03ED91DD-C829-43B8-BA72-3AFD9E293EF7}" destId="{ED4A423B-C0D9-4386-AF08-66A016B0178B}" srcOrd="0" destOrd="0" presId="urn:microsoft.com/office/officeart/2005/8/layout/hierarchy3"/>
    <dgm:cxn modelId="{857C39C4-5F88-482D-91E9-A01DFD6485C9}" type="presParOf" srcId="{03ED91DD-C829-43B8-BA72-3AFD9E293EF7}" destId="{3C263983-B1AC-4863-B28D-5A6477E8365E}" srcOrd="1" destOrd="0" presId="urn:microsoft.com/office/officeart/2005/8/layout/hierarchy3"/>
    <dgm:cxn modelId="{222432C5-A5CA-4481-AD9A-2392DA0199A2}" type="presParOf" srcId="{4617A917-DA89-407B-A336-45C077BDD214}" destId="{92A8DB8C-3840-4F7E-898F-9107D5125E70}" srcOrd="3" destOrd="0" presId="urn:microsoft.com/office/officeart/2005/8/layout/hierarchy3"/>
    <dgm:cxn modelId="{BEC42BCF-2C49-4E82-BD97-3B00FC65C02A}" type="presParOf" srcId="{92A8DB8C-3840-4F7E-898F-9107D5125E70}" destId="{86ED9C34-BBAE-4603-BAB9-B53FF5900BED}" srcOrd="0" destOrd="0" presId="urn:microsoft.com/office/officeart/2005/8/layout/hierarchy3"/>
    <dgm:cxn modelId="{3B898E78-5BEE-4FFA-851D-78B3F4BBCA4A}" type="presParOf" srcId="{86ED9C34-BBAE-4603-BAB9-B53FF5900BED}" destId="{6E18B502-9C30-4ED7-A0D6-884990528585}" srcOrd="0" destOrd="0" presId="urn:microsoft.com/office/officeart/2005/8/layout/hierarchy3"/>
    <dgm:cxn modelId="{6467C9F2-E570-49D8-8843-9E581BEA0488}" type="presParOf" srcId="{86ED9C34-BBAE-4603-BAB9-B53FF5900BED}" destId="{94E8E171-4F6B-4703-94B0-3975B6361844}" srcOrd="1" destOrd="0" presId="urn:microsoft.com/office/officeart/2005/8/layout/hierarchy3"/>
    <dgm:cxn modelId="{0135CF23-89DD-4E2B-9D53-CEA7FDB6E58D}" type="presParOf" srcId="{92A8DB8C-3840-4F7E-898F-9107D5125E70}" destId="{AD06DE99-EC5C-46C7-8EDD-A730A2C9FEF7}" srcOrd="1" destOrd="0" presId="urn:microsoft.com/office/officeart/2005/8/layout/hierarchy3"/>
    <dgm:cxn modelId="{C808E4EF-12DE-435E-A9D0-0D3B456A3230}" type="presParOf" srcId="{AD06DE99-EC5C-46C7-8EDD-A730A2C9FEF7}" destId="{B9989D91-CC49-4446-968E-60ADD7CA7A3E}" srcOrd="0" destOrd="0" presId="urn:microsoft.com/office/officeart/2005/8/layout/hierarchy3"/>
    <dgm:cxn modelId="{52A0270B-52D4-40FE-854F-2FED96B939ED}" type="presParOf" srcId="{AD06DE99-EC5C-46C7-8EDD-A730A2C9FEF7}" destId="{2ACE2909-F21F-444D-9538-DD88678865A3}" srcOrd="1" destOrd="0" presId="urn:microsoft.com/office/officeart/2005/8/layout/hierarchy3"/>
    <dgm:cxn modelId="{51827D73-CB35-4D2E-BDBA-59401D9295CA}" type="presParOf" srcId="{4617A917-DA89-407B-A336-45C077BDD214}" destId="{B7CAB840-CDD1-4142-A5C2-6F54D75CEC4F}" srcOrd="4" destOrd="0" presId="urn:microsoft.com/office/officeart/2005/8/layout/hierarchy3"/>
    <dgm:cxn modelId="{C30887A5-E8B4-4569-8716-83893D6E9405}" type="presParOf" srcId="{B7CAB840-CDD1-4142-A5C2-6F54D75CEC4F}" destId="{75E65E5B-2A95-4B84-B936-A825FDF7FCA6}" srcOrd="0" destOrd="0" presId="urn:microsoft.com/office/officeart/2005/8/layout/hierarchy3"/>
    <dgm:cxn modelId="{9AB8DAE6-019C-44A8-A0DE-6904E9E9DC3A}" type="presParOf" srcId="{75E65E5B-2A95-4B84-B936-A825FDF7FCA6}" destId="{DC19FA02-ED3F-4700-A4C7-62BD135A6686}" srcOrd="0" destOrd="0" presId="urn:microsoft.com/office/officeart/2005/8/layout/hierarchy3"/>
    <dgm:cxn modelId="{CB5D1A97-CB15-40BD-B6B8-22EC8D754390}" type="presParOf" srcId="{75E65E5B-2A95-4B84-B936-A825FDF7FCA6}" destId="{E74369D3-CA0D-41E4-A3B1-48B3E6A676E4}" srcOrd="1" destOrd="0" presId="urn:microsoft.com/office/officeart/2005/8/layout/hierarchy3"/>
    <dgm:cxn modelId="{CFC769E6-22AE-443F-982C-DBA7F81C7F4F}" type="presParOf" srcId="{B7CAB840-CDD1-4142-A5C2-6F54D75CEC4F}" destId="{018D423D-BDD0-448A-91BC-0345144697E0}" srcOrd="1" destOrd="0" presId="urn:microsoft.com/office/officeart/2005/8/layout/hierarchy3"/>
    <dgm:cxn modelId="{B9BE4AB5-D072-4047-9BF6-DE0897FD29A1}" type="presParOf" srcId="{018D423D-BDD0-448A-91BC-0345144697E0}" destId="{B5B284A8-994F-4974-B47D-2FDF90A64C75}" srcOrd="0" destOrd="0" presId="urn:microsoft.com/office/officeart/2005/8/layout/hierarchy3"/>
    <dgm:cxn modelId="{EFD26D47-4BF3-451F-A989-3D17FC2F4DD0}" type="presParOf" srcId="{018D423D-BDD0-448A-91BC-0345144697E0}" destId="{D786C6AF-AF2B-48BE-BE7C-3BB03294E751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591E1-CA1B-4B9C-BFB4-247E7A609F10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DD400-3A1B-43E3-94C3-B4F36F5FD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23219-FA8A-4AE4-98FD-EA39D0FA8550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C7E9B-178E-438C-8D9F-8FF2E8CC4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7E9B-178E-438C-8D9F-8FF2E8CC4A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D03D-1472-49DE-8729-09DB538E7C30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BA39-1C84-4FD0-B462-0620403B210A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7E31-0F9C-4771-A968-B89B29E41939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FC4-CFFC-4A0F-A1D3-D68A9DB7B42F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9488-E550-445D-AA09-A7D4D086ABA8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91F4-397C-4287-9A69-B29A1B4B1904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FEA-B338-4470-A99A-BB3FCFFCE4B9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9426-960A-4002-BA5D-47538253F546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D2CB-63C6-4BDC-B07A-A5D3E03D11D9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E03E-F98F-420B-8BC6-451CF7A52238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7E4-CB37-46F4-A6FE-3CAAF77543D4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4589-1DBF-48C9-B524-BA9EFDA034E5}" type="datetime1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E07C-C806-47E2-AF80-23B07DF9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Kejujuran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berarti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integritas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dalam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segala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hal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.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Kejujuran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berarti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keseluruhan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,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kesempurnaan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berarti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kebenaran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dalam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segala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hal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baik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perkataan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maupun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perbuatan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-Orison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Swett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DaddysGirl" pitchFamily="2" charset="0"/>
                <a:ea typeface="DaddysGirl" pitchFamily="2" charset="0"/>
              </a:rPr>
              <a:t>Marden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DaddysGirl" pitchFamily="2" charset="0"/>
              <a:ea typeface="DaddysGirl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724400"/>
            <a:ext cx="5791200" cy="7159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Gender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pic>
        <p:nvPicPr>
          <p:cNvPr id="4" name="Content Placeholder 3" descr="Gender imba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304800"/>
            <a:ext cx="4814888" cy="4101572"/>
          </a:xfr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2667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/>
              <a:t>ekspresif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terfokus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C00000"/>
                </a:solidFill>
              </a:rPr>
              <a:t>perasaan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dan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</a:rPr>
              <a:t>hubungan</a:t>
            </a:r>
            <a:r>
              <a:rPr lang="en-US" sz="2200" dirty="0" smtClean="0">
                <a:solidFill>
                  <a:srgbClr val="C00000"/>
                </a:solidFill>
              </a:rPr>
              <a:t>.</a:t>
            </a:r>
          </a:p>
          <a:p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err="1"/>
              <a:t>P</a:t>
            </a:r>
            <a:r>
              <a:rPr lang="en-US" sz="2200" dirty="0" err="1" smtClean="0"/>
              <a:t>embicaraan</a:t>
            </a:r>
            <a:r>
              <a:rPr lang="en-US" sz="2200" dirty="0" smtClean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C00000"/>
                </a:solidFill>
              </a:rPr>
              <a:t>perasaan</a:t>
            </a:r>
            <a:r>
              <a:rPr lang="en-US" sz="2200" dirty="0">
                <a:solidFill>
                  <a:srgbClr val="C00000"/>
                </a:solidFill>
              </a:rPr>
              <a:t>,</a:t>
            </a:r>
            <a:r>
              <a:rPr lang="en-US" sz="2200" dirty="0"/>
              <a:t> </a:t>
            </a:r>
            <a:r>
              <a:rPr lang="en-US" sz="2200" dirty="0" err="1"/>
              <a:t>isu-isu</a:t>
            </a:r>
            <a:r>
              <a:rPr lang="en-US" sz="2200" dirty="0"/>
              <a:t> </a:t>
            </a:r>
            <a:r>
              <a:rPr lang="en-US" sz="2200" dirty="0" err="1"/>
              <a:t>pribadi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kehidupan</a:t>
            </a:r>
            <a:r>
              <a:rPr lang="en-US" sz="2200" dirty="0"/>
              <a:t> </a:t>
            </a:r>
            <a:r>
              <a:rPr lang="en-US" sz="2200" dirty="0" err="1"/>
              <a:t>sehari-hari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C00000"/>
                </a:solidFill>
              </a:rPr>
              <a:t>cara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membangun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dan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memperkaya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hubungan</a:t>
            </a:r>
            <a:endParaRPr lang="en-US" sz="2200" dirty="0" smtClean="0">
              <a:solidFill>
                <a:srgbClr val="C00000"/>
              </a:solidFill>
            </a:endParaRPr>
          </a:p>
          <a:p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914400"/>
            <a:ext cx="23622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500" dirty="0" err="1" smtClean="0">
                <a:solidFill>
                  <a:srgbClr val="C00000"/>
                </a:solidFill>
              </a:rPr>
              <a:t>Kompetitif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C00000"/>
                </a:solidFill>
              </a:rPr>
              <a:t>instrumental</a:t>
            </a:r>
            <a:r>
              <a:rPr lang="en-US" sz="2500" dirty="0" smtClean="0"/>
              <a:t> (</a:t>
            </a:r>
            <a:r>
              <a:rPr lang="en-US" sz="2500" dirty="0" err="1" smtClean="0"/>
              <a:t>nasihat</a:t>
            </a:r>
            <a:r>
              <a:rPr lang="en-US" sz="25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>
                <a:solidFill>
                  <a:srgbClr val="C00000"/>
                </a:solidFill>
              </a:rPr>
              <a:t>kegiatan</a:t>
            </a:r>
            <a:r>
              <a:rPr lang="en-US" sz="2500" dirty="0"/>
              <a:t> </a:t>
            </a:r>
            <a:r>
              <a:rPr lang="en-US" sz="2500" dirty="0" err="1"/>
              <a:t>bersama-sama</a:t>
            </a:r>
            <a:r>
              <a:rPr lang="en-US" sz="2500" dirty="0"/>
              <a:t> </a:t>
            </a:r>
            <a:r>
              <a:rPr lang="en-US" sz="2500" dirty="0" smtClean="0"/>
              <a:t>.</a:t>
            </a:r>
          </a:p>
          <a:p>
            <a:endParaRPr lang="en-US" sz="2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cenderung</a:t>
            </a:r>
            <a:r>
              <a:rPr lang="en-US" sz="2800" dirty="0" smtClean="0"/>
              <a:t> </a:t>
            </a:r>
            <a:r>
              <a:rPr lang="en-US" sz="2800" dirty="0" err="1" smtClean="0"/>
              <a:t>berdekatan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Para </a:t>
            </a:r>
            <a:r>
              <a:rPr lang="en-US" sz="2800" dirty="0" err="1" smtClean="0"/>
              <a:t>laki-laki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cenderung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ketrampilan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maskulinitas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"/>
            <a:ext cx="51054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Ras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etnis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komunitas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berbeda-beda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Rap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Afrika-Amerika</a:t>
            </a:r>
            <a:r>
              <a:rPr lang="en-US" sz="2800" dirty="0" smtClean="0"/>
              <a:t> </a:t>
            </a:r>
            <a:r>
              <a:rPr lang="en-US" sz="2800" dirty="0" err="1" smtClean="0"/>
              <a:t>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dipraktikkan</a:t>
            </a:r>
            <a:r>
              <a:rPr lang="en-US" sz="2800" dirty="0" smtClean="0"/>
              <a:t> (</a:t>
            </a:r>
            <a:r>
              <a:rPr lang="en-US" sz="2800" dirty="0" err="1" smtClean="0"/>
              <a:t>dimengerti</a:t>
            </a:r>
            <a:r>
              <a:rPr lang="en-US" sz="2800" dirty="0" smtClean="0"/>
              <a:t>)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Eropa-Amerika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 descr="Family-adopted-children-282945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2743200" cy="4114800"/>
          </a:xfrm>
          <a:prstGeom prst="rect">
            <a:avLst/>
          </a:prstGeom>
        </p:spPr>
      </p:pic>
      <p:pic>
        <p:nvPicPr>
          <p:cNvPr id="5" name="Picture 4" descr="Etnik In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178300"/>
            <a:ext cx="5397500" cy="26797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 smtClean="0"/>
              <a:t>merefleksikan</a:t>
            </a:r>
            <a:r>
              <a:rPr lang="en-US" sz="2800" dirty="0" smtClean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perspektif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/>
              <a:t>Contohnya</a:t>
            </a:r>
            <a:r>
              <a:rPr lang="en-US" sz="2800" dirty="0"/>
              <a:t>,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Asia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kata</a:t>
            </a:r>
            <a:r>
              <a:rPr lang="en-US" sz="2800" dirty="0"/>
              <a:t> yang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(</a:t>
            </a:r>
            <a:r>
              <a:rPr lang="en-US" sz="2800" dirty="0" err="1"/>
              <a:t>saudara</a:t>
            </a:r>
            <a:r>
              <a:rPr lang="en-US" sz="2800" dirty="0"/>
              <a:t> </a:t>
            </a:r>
            <a:r>
              <a:rPr lang="en-US" sz="2800" dirty="0" err="1"/>
              <a:t>laki-laki</a:t>
            </a:r>
            <a:r>
              <a:rPr lang="en-US" sz="2800" dirty="0"/>
              <a:t> </a:t>
            </a:r>
            <a:r>
              <a:rPr lang="en-US" sz="2800" dirty="0" err="1"/>
              <a:t>nenekku</a:t>
            </a:r>
            <a:r>
              <a:rPr lang="en-US" sz="2800" dirty="0"/>
              <a:t>, </a:t>
            </a:r>
            <a:r>
              <a:rPr lang="en-US" sz="2800" dirty="0" err="1"/>
              <a:t>paman</a:t>
            </a:r>
            <a:r>
              <a:rPr lang="en-US" sz="2800" dirty="0"/>
              <a:t> </a:t>
            </a:r>
            <a:r>
              <a:rPr lang="en-US" sz="2800" dirty="0" err="1"/>
              <a:t>ayahku</a:t>
            </a:r>
            <a:r>
              <a:rPr lang="en-US" sz="2800" dirty="0"/>
              <a:t>,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laki-laki</a:t>
            </a:r>
            <a:r>
              <a:rPr lang="en-US" sz="2800" dirty="0"/>
              <a:t> </a:t>
            </a:r>
            <a:r>
              <a:rPr lang="en-US" sz="2800" dirty="0" err="1"/>
              <a:t>terkecilku</a:t>
            </a:r>
            <a:r>
              <a:rPr lang="en-US" sz="2800" dirty="0"/>
              <a:t>,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r>
              <a:rPr lang="en-US" sz="2800" dirty="0"/>
              <a:t> </a:t>
            </a:r>
            <a:r>
              <a:rPr lang="en-US" sz="2800" dirty="0" err="1"/>
              <a:t>tertuaku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keluarga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9600"/>
            <a:ext cx="699226" cy="998894"/>
            <a:chOff x="0" y="2198"/>
            <a:chExt cx="699226" cy="998894"/>
          </a:xfrm>
        </p:grpSpPr>
        <p:sp>
          <p:nvSpPr>
            <p:cNvPr id="8" name="Chevron 7"/>
            <p:cNvSpPr/>
            <p:nvPr/>
          </p:nvSpPr>
          <p:spPr>
            <a:xfrm rot="5400000">
              <a:off x="-149834" y="152032"/>
              <a:ext cx="998894" cy="699225"/>
            </a:xfrm>
            <a:prstGeom prst="chevron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351811"/>
              <a:ext cx="699225" cy="299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1</a:t>
              </a:r>
              <a:endParaRPr lang="en-US" sz="15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143000" y="609600"/>
            <a:ext cx="7530374" cy="649281"/>
            <a:chOff x="699226" y="2199"/>
            <a:chExt cx="7530374" cy="649281"/>
          </a:xfrm>
        </p:grpSpPr>
        <p:sp>
          <p:nvSpPr>
            <p:cNvPr id="6" name="Round Same Side Corner Rectangle 5"/>
            <p:cNvSpPr/>
            <p:nvPr/>
          </p:nvSpPr>
          <p:spPr>
            <a:xfrm rot="5400000">
              <a:off x="4139772" y="-3438347"/>
              <a:ext cx="649281" cy="7530374"/>
            </a:xfrm>
            <a:prstGeom prst="round2Same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699226" y="33894"/>
              <a:ext cx="7498679" cy="585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000" kern="1200" dirty="0" err="1" smtClean="0"/>
                <a:t>Komunikasi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mengungkapkan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dan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menopang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budaya</a:t>
              </a:r>
              <a:endParaRPr lang="en-US" sz="3000" kern="12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Komponen</a:t>
            </a:r>
            <a:r>
              <a:rPr lang="en-US" sz="2800" dirty="0"/>
              <a:t> materiel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disesuaikan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intervensi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r>
              <a:rPr lang="en-US" sz="2800" dirty="0" err="1"/>
              <a:t>Obyek</a:t>
            </a:r>
            <a:r>
              <a:rPr lang="en-US" sz="2800" dirty="0"/>
              <a:t> yang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mencerminkan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, </a:t>
            </a:r>
            <a:r>
              <a:rPr lang="en-US" sz="2800" dirty="0" err="1"/>
              <a:t>kebutuhan</a:t>
            </a:r>
            <a:r>
              <a:rPr lang="en-US" sz="2800" dirty="0"/>
              <a:t>, </a:t>
            </a:r>
            <a:r>
              <a:rPr lang="en-US" sz="2800" dirty="0" err="1"/>
              <a:t>tujuan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kesibukannya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Contohnya</a:t>
            </a:r>
            <a:r>
              <a:rPr lang="en-US" sz="2800" dirty="0"/>
              <a:t>, </a:t>
            </a:r>
            <a:r>
              <a:rPr lang="en-US" sz="2800" dirty="0" err="1"/>
              <a:t>budaya</a:t>
            </a:r>
            <a:r>
              <a:rPr lang="en-US" sz="2800" dirty="0"/>
              <a:t> yang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/>
              <a:t>senjata</a:t>
            </a:r>
            <a:r>
              <a:rPr lang="en-US" sz="2800" dirty="0"/>
              <a:t> yang </a:t>
            </a:r>
            <a:r>
              <a:rPr lang="en-US" sz="2800" dirty="0" err="1"/>
              <a:t>berlimpah</a:t>
            </a:r>
            <a:r>
              <a:rPr lang="en-US" sz="2800" dirty="0"/>
              <a:t> </a:t>
            </a:r>
            <a:r>
              <a:rPr lang="en-US" sz="2800" dirty="0" err="1"/>
              <a:t>cenderung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penaklukan</a:t>
            </a:r>
            <a:r>
              <a:rPr lang="en-US" sz="2800" dirty="0"/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457200"/>
            <a:ext cx="699226" cy="998894"/>
            <a:chOff x="0" y="882866"/>
            <a:chExt cx="699226" cy="998894"/>
          </a:xfrm>
        </p:grpSpPr>
        <p:sp>
          <p:nvSpPr>
            <p:cNvPr id="8" name="Chevron 7"/>
            <p:cNvSpPr/>
            <p:nvPr/>
          </p:nvSpPr>
          <p:spPr>
            <a:xfrm rot="5400000">
              <a:off x="-149834" y="1032700"/>
              <a:ext cx="998894" cy="699225"/>
            </a:xfrm>
            <a:prstGeom prst="chevron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1232479"/>
              <a:ext cx="699225" cy="299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2</a:t>
              </a:r>
              <a:endParaRPr lang="en-US" sz="15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80226" y="457201"/>
            <a:ext cx="7530374" cy="649281"/>
            <a:chOff x="699226" y="882867"/>
            <a:chExt cx="7530374" cy="649281"/>
          </a:xfrm>
        </p:grpSpPr>
        <p:sp>
          <p:nvSpPr>
            <p:cNvPr id="6" name="Round Same Side Corner Rectangle 5"/>
            <p:cNvSpPr/>
            <p:nvPr/>
          </p:nvSpPr>
          <p:spPr>
            <a:xfrm rot="5400000">
              <a:off x="4139772" y="-2557679"/>
              <a:ext cx="649281" cy="7530374"/>
            </a:xfrm>
            <a:prstGeom prst="round2Same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699226" y="914562"/>
              <a:ext cx="7498679" cy="585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000" kern="1200" dirty="0" err="1" smtClean="0"/>
                <a:t>Budaya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terdiri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dari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komponen</a:t>
              </a:r>
              <a:r>
                <a:rPr lang="en-US" sz="3000" kern="1200" dirty="0" smtClean="0"/>
                <a:t> material </a:t>
              </a:r>
              <a:r>
                <a:rPr lang="en-US" sz="3000" kern="1200" dirty="0" err="1" smtClean="0"/>
                <a:t>dan</a:t>
              </a:r>
              <a:r>
                <a:rPr lang="en-US" sz="3000" kern="1200" dirty="0" smtClean="0"/>
                <a:t> </a:t>
              </a:r>
              <a:r>
                <a:rPr lang="en-US" sz="3000" kern="1200" dirty="0" err="1" smtClean="0"/>
                <a:t>imateriel</a:t>
              </a:r>
              <a:endParaRPr lang="en-US" sz="3000" kern="12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imateriel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imateriel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ciptaan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yang </a:t>
            </a:r>
            <a:r>
              <a:rPr lang="en-US" sz="2800" dirty="0" err="1"/>
              <a:t>mencerminkan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personal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err="1"/>
              <a:t>Kepercayaan</a:t>
            </a:r>
            <a:r>
              <a:rPr lang="en-US" sz="2800" dirty="0"/>
              <a:t> (</a:t>
            </a:r>
            <a:r>
              <a:rPr lang="en-US" sz="2800" i="1" dirty="0"/>
              <a:t>beliefs</a:t>
            </a:r>
            <a:r>
              <a:rPr lang="en-US" sz="2800" dirty="0"/>
              <a:t>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konsepsi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benar</a:t>
            </a:r>
            <a:r>
              <a:rPr lang="en-US" sz="2800" dirty="0"/>
              <a:t>, </a:t>
            </a:r>
            <a:r>
              <a:rPr lang="en-US" sz="2800" dirty="0" err="1" smtClean="0"/>
              <a:t>faktual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sah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Contohnya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sains</a:t>
            </a:r>
            <a:r>
              <a:rPr lang="en-US" sz="2800" dirty="0"/>
              <a:t> “</a:t>
            </a:r>
            <a:r>
              <a:rPr lang="en-US" sz="2800" dirty="0" err="1"/>
              <a:t>Penisilin</a:t>
            </a:r>
            <a:r>
              <a:rPr lang="en-US" sz="2800" dirty="0"/>
              <a:t> </a:t>
            </a:r>
            <a:r>
              <a:rPr lang="en-US" sz="2800" dirty="0" err="1"/>
              <a:t>menyembuhkan</a:t>
            </a:r>
            <a:r>
              <a:rPr lang="en-US" sz="2800" dirty="0"/>
              <a:t> </a:t>
            </a:r>
            <a:r>
              <a:rPr lang="en-US" sz="2800" dirty="0" err="1"/>
              <a:t>infeksi</a:t>
            </a:r>
            <a:r>
              <a:rPr lang="en-US" sz="2800" dirty="0"/>
              <a:t>”.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629400" cy="4525963"/>
          </a:xfrm>
        </p:spPr>
        <p:txBody>
          <a:bodyPr>
            <a:normAutofit/>
          </a:bodyPr>
          <a:lstStyle/>
          <a:p>
            <a:r>
              <a:rPr lang="en-US" sz="2800" dirty="0" err="1"/>
              <a:t>Nilai</a:t>
            </a:r>
            <a:r>
              <a:rPr lang="en-US" sz="2800" dirty="0"/>
              <a:t> (</a:t>
            </a:r>
            <a:r>
              <a:rPr lang="en-US" sz="2800" i="1" dirty="0"/>
              <a:t>values</a:t>
            </a:r>
            <a:r>
              <a:rPr lang="en-US" sz="2800" dirty="0"/>
              <a:t>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, </a:t>
            </a:r>
            <a:r>
              <a:rPr lang="en-US" sz="2800" dirty="0" err="1"/>
              <a:t>benar</a:t>
            </a:r>
            <a:r>
              <a:rPr lang="en-US" sz="2800" dirty="0"/>
              <a:t>, </a:t>
            </a:r>
            <a:r>
              <a:rPr lang="en-US" sz="2800" dirty="0" err="1"/>
              <a:t>berharga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memperhatikan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keberadaan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seharusnya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berharga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2514600"/>
          </a:xfrm>
        </p:spPr>
        <p:txBody>
          <a:bodyPr>
            <a:normAutofit/>
          </a:bodyPr>
          <a:lstStyle/>
          <a:p>
            <a:r>
              <a:rPr lang="en-US" sz="2500" dirty="0"/>
              <a:t>Norma (</a:t>
            </a:r>
            <a:r>
              <a:rPr lang="en-US" sz="2500" i="1" dirty="0"/>
              <a:t>norms</a:t>
            </a:r>
            <a:r>
              <a:rPr lang="en-US" sz="2500" dirty="0"/>
              <a:t>)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aturan</a:t>
            </a:r>
            <a:r>
              <a:rPr lang="en-US" sz="2500" dirty="0"/>
              <a:t> informal yang </a:t>
            </a:r>
            <a:r>
              <a:rPr lang="en-US" sz="2500" dirty="0" err="1"/>
              <a:t>memandu</a:t>
            </a:r>
            <a:r>
              <a:rPr lang="en-US" sz="2500" dirty="0"/>
              <a:t> </a:t>
            </a:r>
            <a:r>
              <a:rPr lang="en-US" sz="2500" dirty="0" err="1"/>
              <a:t>bagaimana</a:t>
            </a:r>
            <a:r>
              <a:rPr lang="en-US" sz="2500" dirty="0"/>
              <a:t> </a:t>
            </a:r>
            <a:r>
              <a:rPr lang="en-US" sz="2500" dirty="0" err="1"/>
              <a:t>anggota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budaya</a:t>
            </a:r>
            <a:r>
              <a:rPr lang="en-US" sz="2500" dirty="0"/>
              <a:t> </a:t>
            </a:r>
            <a:r>
              <a:rPr lang="en-US" sz="2500" dirty="0" err="1"/>
              <a:t>bertindak</a:t>
            </a:r>
            <a:r>
              <a:rPr lang="en-US" sz="2500" dirty="0"/>
              <a:t>, </a:t>
            </a:r>
            <a:r>
              <a:rPr lang="en-US" sz="2500" dirty="0" err="1"/>
              <a:t>sekaligus</a:t>
            </a:r>
            <a:r>
              <a:rPr lang="en-US" sz="2500" dirty="0"/>
              <a:t> </a:t>
            </a:r>
            <a:r>
              <a:rPr lang="en-US" sz="2500" dirty="0" err="1"/>
              <a:t>bagaimana</a:t>
            </a:r>
            <a:r>
              <a:rPr lang="en-US" sz="2500" dirty="0"/>
              <a:t> </a:t>
            </a:r>
            <a:r>
              <a:rPr lang="en-US" sz="2500" dirty="0" err="1"/>
              <a:t>mereka</a:t>
            </a:r>
            <a:r>
              <a:rPr lang="en-US" sz="2500" dirty="0"/>
              <a:t> </a:t>
            </a:r>
            <a:r>
              <a:rPr lang="en-US" sz="2500" dirty="0" err="1"/>
              <a:t>berpikir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 smtClean="0"/>
              <a:t>merasa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Apa</a:t>
            </a:r>
            <a:r>
              <a:rPr lang="en-US" sz="2500" dirty="0" smtClean="0"/>
              <a:t> </a:t>
            </a:r>
            <a:r>
              <a:rPr lang="en-US" sz="2500" dirty="0"/>
              <a:t>yang </a:t>
            </a:r>
            <a:r>
              <a:rPr lang="en-US" sz="2500" dirty="0" err="1"/>
              <a:t>dianggap</a:t>
            </a:r>
            <a:r>
              <a:rPr lang="en-US" sz="2500" dirty="0"/>
              <a:t> normal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pantas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situasi</a:t>
            </a:r>
            <a:r>
              <a:rPr lang="en-US" sz="2500" dirty="0"/>
              <a:t> </a:t>
            </a:r>
            <a:r>
              <a:rPr lang="en-US" sz="2500" dirty="0" err="1" smtClean="0"/>
              <a:t>tertentu</a:t>
            </a:r>
            <a:r>
              <a:rPr lang="en-US" sz="2500" dirty="0" smtClean="0"/>
              <a:t>.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2209800" y="3124200"/>
            <a:ext cx="6934200" cy="31242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Co: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Mengetuk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pintu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yang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tertutup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,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alat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makan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terpisah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utk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mengambil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makan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. </a:t>
            </a:r>
            <a:endParaRPr lang="en-US" sz="3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229600" cy="2743199"/>
          </a:xfrm>
        </p:spPr>
        <p:txBody>
          <a:bodyPr>
            <a:normAutofit lnSpcReduction="10000"/>
          </a:bodyPr>
          <a:lstStyle/>
          <a:p>
            <a:r>
              <a:rPr lang="en-US" sz="2500" dirty="0" err="1" smtClean="0"/>
              <a:t>Bahasa</a:t>
            </a:r>
            <a:r>
              <a:rPr lang="en-US" sz="2500" dirty="0" smtClean="0"/>
              <a:t> (</a:t>
            </a:r>
            <a:r>
              <a:rPr lang="en-US" sz="2500" i="1" dirty="0" smtClean="0"/>
              <a:t>language</a:t>
            </a:r>
            <a:r>
              <a:rPr lang="en-US" sz="2500" dirty="0" smtClean="0"/>
              <a:t>) </a:t>
            </a:r>
            <a:r>
              <a:rPr lang="en-US" sz="2500" dirty="0" err="1" smtClean="0"/>
              <a:t>membentuk</a:t>
            </a:r>
            <a:r>
              <a:rPr lang="en-US" sz="2500" dirty="0" smtClean="0"/>
              <a:t> </a:t>
            </a:r>
            <a:r>
              <a:rPr lang="en-US" sz="2500" dirty="0" err="1" smtClean="0"/>
              <a:t>bagaimana</a:t>
            </a:r>
            <a:r>
              <a:rPr lang="en-US" sz="2500" dirty="0" smtClean="0"/>
              <a:t> </a:t>
            </a:r>
            <a:r>
              <a:rPr lang="en-US" sz="2500" dirty="0" err="1" smtClean="0"/>
              <a:t>kita</a:t>
            </a:r>
            <a:r>
              <a:rPr lang="en-US" sz="2500" dirty="0" smtClean="0"/>
              <a:t> </a:t>
            </a:r>
            <a:r>
              <a:rPr lang="en-US" sz="2500" dirty="0" err="1" smtClean="0"/>
              <a:t>berpikir</a:t>
            </a:r>
            <a:r>
              <a:rPr lang="en-US" sz="2500" dirty="0" smtClean="0"/>
              <a:t> </a:t>
            </a:r>
            <a:r>
              <a:rPr lang="en-US" sz="2500" dirty="0" err="1" smtClean="0"/>
              <a:t>mengenai</a:t>
            </a:r>
            <a:r>
              <a:rPr lang="en-US" sz="2500" dirty="0" smtClean="0"/>
              <a:t> </a:t>
            </a:r>
            <a:r>
              <a:rPr lang="en-US" sz="2500" dirty="0" err="1" smtClean="0"/>
              <a:t>dunia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diri</a:t>
            </a:r>
            <a:r>
              <a:rPr lang="en-US" sz="2500" dirty="0" smtClean="0"/>
              <a:t> </a:t>
            </a:r>
            <a:r>
              <a:rPr lang="en-US" sz="2500" dirty="0" err="1" smtClean="0"/>
              <a:t>sendiri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Bahasa</a:t>
            </a:r>
            <a:r>
              <a:rPr lang="en-US" sz="2500" dirty="0" smtClean="0"/>
              <a:t> </a:t>
            </a:r>
            <a:r>
              <a:rPr lang="en-US" sz="2500" dirty="0" err="1" smtClean="0"/>
              <a:t>mencerminkan</a:t>
            </a:r>
            <a:r>
              <a:rPr lang="en-US" sz="2500" dirty="0" smtClean="0"/>
              <a:t> </a:t>
            </a:r>
            <a:r>
              <a:rPr lang="en-US" sz="2500" dirty="0" err="1" smtClean="0"/>
              <a:t>pandangan</a:t>
            </a:r>
            <a:r>
              <a:rPr lang="en-US" sz="2500" dirty="0" smtClean="0"/>
              <a:t> </a:t>
            </a:r>
            <a:r>
              <a:rPr lang="en-US" sz="2500" dirty="0" err="1" smtClean="0"/>
              <a:t>budaya</a:t>
            </a:r>
            <a:r>
              <a:rPr lang="en-US" sz="2500" dirty="0" smtClean="0"/>
              <a:t> </a:t>
            </a:r>
            <a:r>
              <a:rPr lang="en-US" sz="2500" dirty="0" err="1" smtClean="0"/>
              <a:t>atas</a:t>
            </a:r>
            <a:r>
              <a:rPr lang="en-US" sz="2500" dirty="0" smtClean="0"/>
              <a:t> </a:t>
            </a:r>
            <a:r>
              <a:rPr lang="en-US" sz="2500" dirty="0" err="1" smtClean="0"/>
              <a:t>identitas</a:t>
            </a:r>
            <a:r>
              <a:rPr lang="en-US" sz="2500" dirty="0" smtClean="0"/>
              <a:t> </a:t>
            </a:r>
            <a:r>
              <a:rPr lang="en-US" sz="2500" dirty="0" err="1" smtClean="0"/>
              <a:t>sosial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Budaya</a:t>
            </a:r>
            <a:r>
              <a:rPr lang="en-US" sz="2500" dirty="0" smtClean="0"/>
              <a:t> Barat </a:t>
            </a:r>
            <a:r>
              <a:rPr lang="en-US" sz="2500" dirty="0" err="1" smtClean="0"/>
              <a:t>memberi</a:t>
            </a:r>
            <a:r>
              <a:rPr lang="en-US" sz="2500" dirty="0" smtClean="0"/>
              <a:t> </a:t>
            </a:r>
            <a:r>
              <a:rPr lang="en-US" sz="2500" dirty="0" err="1" smtClean="0"/>
              <a:t>tekanan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individu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Budaya</a:t>
            </a:r>
            <a:r>
              <a:rPr lang="en-US" sz="2500" dirty="0" smtClean="0"/>
              <a:t> </a:t>
            </a:r>
            <a:r>
              <a:rPr lang="en-US" sz="2500" dirty="0" err="1" smtClean="0"/>
              <a:t>Timur</a:t>
            </a:r>
            <a:r>
              <a:rPr lang="en-US" sz="2500" dirty="0" smtClean="0"/>
              <a:t> </a:t>
            </a:r>
            <a:r>
              <a:rPr lang="en-US" sz="2500" dirty="0" err="1" smtClean="0"/>
              <a:t>memberi</a:t>
            </a:r>
            <a:r>
              <a:rPr lang="en-US" sz="2500" dirty="0" smtClean="0"/>
              <a:t> </a:t>
            </a:r>
            <a:r>
              <a:rPr lang="en-US" sz="2500" dirty="0" err="1" smtClean="0"/>
              <a:t>tekanan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keluarga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komunitas</a:t>
            </a:r>
            <a:r>
              <a:rPr lang="en-US" sz="2500" dirty="0" smtClean="0"/>
              <a:t> </a:t>
            </a:r>
            <a:r>
              <a:rPr lang="en-US" sz="2500" dirty="0" err="1" smtClean="0"/>
              <a:t>daripada</a:t>
            </a:r>
            <a:r>
              <a:rPr lang="en-US" sz="2500" dirty="0" smtClean="0"/>
              <a:t> </a:t>
            </a:r>
            <a:r>
              <a:rPr lang="en-US" sz="2500" dirty="0" err="1" smtClean="0"/>
              <a:t>individu</a:t>
            </a:r>
            <a:r>
              <a:rPr lang="en-US" sz="25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Wave 5"/>
          <p:cNvSpPr/>
          <p:nvPr/>
        </p:nvSpPr>
        <p:spPr>
          <a:xfrm>
            <a:off x="838200" y="4114800"/>
            <a:ext cx="7543800" cy="2057400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Co: Di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korea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ada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perbedaaan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tipis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antara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usia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yang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berbeda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,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dan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setiap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panggilan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kepada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orang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lain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tergantung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pada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usia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orang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tersebut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Follow You Into the World" pitchFamily="2" charset="0"/>
              </a:rPr>
              <a:t>.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latin typeface="Follow You Into the World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</a:t>
            </a:r>
            <a:r>
              <a:rPr lang="en-US" sz="2800" dirty="0" err="1" smtClean="0"/>
              <a:t>agian</a:t>
            </a:r>
            <a:r>
              <a:rPr lang="en-US" sz="2800" dirty="0" smtClean="0"/>
              <a:t> </a:t>
            </a:r>
            <a:r>
              <a:rPr lang="en-US" sz="2800" dirty="0" err="1"/>
              <a:t>selatan</a:t>
            </a:r>
            <a:r>
              <a:rPr lang="en-US" sz="2800" dirty="0"/>
              <a:t> </a:t>
            </a:r>
            <a:r>
              <a:rPr lang="en-US" sz="2800" dirty="0" err="1"/>
              <a:t>Amerika</a:t>
            </a:r>
            <a:r>
              <a:rPr lang="en-US" sz="2800" dirty="0"/>
              <a:t> </a:t>
            </a:r>
            <a:r>
              <a:rPr lang="en-US" sz="2800" dirty="0" err="1"/>
              <a:t>Serikat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agraris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Utara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Selatan </a:t>
            </a:r>
            <a:r>
              <a:rPr lang="en-US" sz="2800" dirty="0" err="1"/>
              <a:t>kondusif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bertani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Air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Amerika</a:t>
            </a:r>
            <a:r>
              <a:rPr lang="en-US" sz="2800" dirty="0"/>
              <a:t> </a:t>
            </a:r>
            <a:r>
              <a:rPr lang="en-US" sz="2800" dirty="0" err="1"/>
              <a:t>Serikat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langka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bukit</a:t>
            </a:r>
            <a:r>
              <a:rPr lang="en-US" sz="2800" dirty="0"/>
              <a:t> Nepal,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air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dibawa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desa-desa</a:t>
            </a:r>
            <a:r>
              <a:rPr lang="en-US" sz="2800" dirty="0"/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600" y="533400"/>
            <a:ext cx="699226" cy="998894"/>
            <a:chOff x="0" y="1763534"/>
            <a:chExt cx="699226" cy="998894"/>
          </a:xfrm>
        </p:grpSpPr>
        <p:sp>
          <p:nvSpPr>
            <p:cNvPr id="8" name="Chevron 7"/>
            <p:cNvSpPr/>
            <p:nvPr/>
          </p:nvSpPr>
          <p:spPr>
            <a:xfrm rot="5400000">
              <a:off x="-149834" y="1913368"/>
              <a:ext cx="998894" cy="699225"/>
            </a:xfrm>
            <a:prstGeom prst="chevron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2113147"/>
              <a:ext cx="699225" cy="299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3</a:t>
              </a:r>
              <a:endParaRPr lang="en-US" sz="15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95400" y="533400"/>
            <a:ext cx="7530374" cy="649281"/>
            <a:chOff x="699226" y="1763534"/>
            <a:chExt cx="7530374" cy="649281"/>
          </a:xfrm>
        </p:grpSpPr>
        <p:sp>
          <p:nvSpPr>
            <p:cNvPr id="6" name="Round Same Side Corner Rectangle 5"/>
            <p:cNvSpPr/>
            <p:nvPr/>
          </p:nvSpPr>
          <p:spPr>
            <a:xfrm rot="5400000">
              <a:off x="4139772" y="-1677012"/>
              <a:ext cx="649281" cy="7530374"/>
            </a:xfrm>
            <a:prstGeom prst="round2Same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699226" y="1795229"/>
              <a:ext cx="7498679" cy="585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b="0" kern="1200" dirty="0" err="1" smtClean="0"/>
                <a:t>Budaya</a:t>
              </a:r>
              <a:r>
                <a:rPr lang="en-US" sz="2500" b="0" kern="1200" dirty="0" smtClean="0"/>
                <a:t> </a:t>
              </a:r>
              <a:r>
                <a:rPr lang="en-US" sz="2500" b="0" kern="1200" dirty="0" err="1" smtClean="0"/>
                <a:t>dibentuk</a:t>
              </a:r>
              <a:r>
                <a:rPr lang="en-US" sz="2500" b="0" kern="1200" dirty="0" smtClean="0"/>
                <a:t> </a:t>
              </a:r>
              <a:r>
                <a:rPr lang="en-US" sz="2500" b="0" kern="1200" dirty="0" err="1" smtClean="0"/>
                <a:t>oleh</a:t>
              </a:r>
              <a:r>
                <a:rPr lang="en-US" sz="2500" b="0" kern="1200" dirty="0" smtClean="0"/>
                <a:t> </a:t>
              </a:r>
              <a:r>
                <a:rPr lang="en-US" sz="2500" b="0" kern="1200" dirty="0" err="1" smtClean="0"/>
                <a:t>kekuatan</a:t>
              </a:r>
              <a:r>
                <a:rPr lang="en-US" sz="2500" b="0" kern="1200" dirty="0" smtClean="0"/>
                <a:t> </a:t>
              </a:r>
              <a:r>
                <a:rPr lang="en-US" sz="2500" b="0" kern="1200" dirty="0" err="1" smtClean="0"/>
                <a:t>historis</a:t>
              </a:r>
              <a:r>
                <a:rPr lang="en-US" sz="2500" b="0" kern="1200" dirty="0" smtClean="0"/>
                <a:t> </a:t>
              </a:r>
              <a:r>
                <a:rPr lang="en-US" sz="2500" b="0" kern="1200" dirty="0" err="1" smtClean="0"/>
                <a:t>dan</a:t>
              </a:r>
              <a:r>
                <a:rPr lang="en-US" sz="2500" b="0" kern="1200" dirty="0" smtClean="0"/>
                <a:t> </a:t>
              </a:r>
              <a:r>
                <a:rPr lang="en-US" sz="2500" b="0" kern="1200" dirty="0" err="1" smtClean="0"/>
                <a:t>geografis</a:t>
              </a:r>
              <a:r>
                <a:rPr lang="en-US" sz="2500" b="0" kern="1200" dirty="0" smtClean="0"/>
                <a:t> </a:t>
              </a:r>
              <a:endParaRPr lang="en-US" sz="2500" b="0" kern="12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4864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Kita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mempelajari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sudut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pandang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dan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pola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suatu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budaya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dalam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proses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berkomunikasi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. </a:t>
            </a:r>
            <a:endParaRPr lang="en-US" sz="2500" dirty="0" smtClean="0">
              <a:solidFill>
                <a:srgbClr val="7030A0"/>
              </a:solidFill>
              <a:latin typeface="appleberry" pitchFamily="2" charset="0"/>
            </a:endParaRPr>
          </a:p>
          <a:p>
            <a:r>
              <a:rPr lang="en-US" sz="2500" dirty="0" smtClean="0">
                <a:solidFill>
                  <a:srgbClr val="7030A0"/>
                </a:solidFill>
                <a:latin typeface="appleberry" pitchFamily="2" charset="0"/>
              </a:rPr>
              <a:t>Kita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memahami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kepercayaan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,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nilai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,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norma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,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dan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bahasa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pada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budaya</a:t>
            </a:r>
            <a:r>
              <a:rPr lang="en-US" sz="2500" dirty="0">
                <a:solidFill>
                  <a:srgbClr val="7030A0"/>
                </a:solidFill>
                <a:latin typeface="appleberry" pitchFamily="2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ppleberry" pitchFamily="2" charset="0"/>
              </a:rPr>
              <a:t>kita</a:t>
            </a:r>
            <a:r>
              <a:rPr lang="en-US" sz="2500" dirty="0" smtClean="0">
                <a:solidFill>
                  <a:srgbClr val="7030A0"/>
                </a:solidFill>
                <a:latin typeface="appleberry" pitchFamily="2" charset="0"/>
              </a:rPr>
              <a:t>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381000"/>
            <a:ext cx="699226" cy="998894"/>
            <a:chOff x="0" y="2644202"/>
            <a:chExt cx="699226" cy="998894"/>
          </a:xfrm>
        </p:grpSpPr>
        <p:sp>
          <p:nvSpPr>
            <p:cNvPr id="8" name="Chevron 7"/>
            <p:cNvSpPr/>
            <p:nvPr/>
          </p:nvSpPr>
          <p:spPr>
            <a:xfrm rot="5400000">
              <a:off x="-149834" y="2794036"/>
              <a:ext cx="998894" cy="699225"/>
            </a:xfrm>
            <a:prstGeom prst="chevron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2993815"/>
              <a:ext cx="699225" cy="299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4</a:t>
              </a:r>
              <a:endParaRPr lang="en-US" sz="15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19200" y="381000"/>
            <a:ext cx="7924800" cy="725481"/>
            <a:chOff x="699226" y="2568002"/>
            <a:chExt cx="7530375" cy="725481"/>
          </a:xfrm>
        </p:grpSpPr>
        <p:sp>
          <p:nvSpPr>
            <p:cNvPr id="6" name="Round Same Side Corner Rectangle 5"/>
            <p:cNvSpPr/>
            <p:nvPr/>
          </p:nvSpPr>
          <p:spPr>
            <a:xfrm rot="5400000">
              <a:off x="4139773" y="-796344"/>
              <a:ext cx="649281" cy="7530374"/>
            </a:xfrm>
            <a:prstGeom prst="round2Same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699226" y="2568002"/>
              <a:ext cx="7498679" cy="585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b="1" kern="1200" dirty="0" err="1" smtClean="0"/>
                <a:t>Kiat</a:t>
              </a:r>
              <a:r>
                <a:rPr lang="en-US" sz="2200" b="1" kern="1200" dirty="0" smtClean="0"/>
                <a:t> </a:t>
              </a:r>
              <a:r>
                <a:rPr lang="en-US" sz="2200" b="1" kern="1200" dirty="0" err="1" smtClean="0"/>
                <a:t>mempelajari</a:t>
              </a:r>
              <a:r>
                <a:rPr lang="en-US" sz="2200" b="1" kern="1200" dirty="0" smtClean="0"/>
                <a:t> </a:t>
              </a:r>
              <a:r>
                <a:rPr lang="en-US" sz="2200" b="1" kern="1200" dirty="0" err="1" smtClean="0"/>
                <a:t>Budaya</a:t>
              </a:r>
              <a:r>
                <a:rPr lang="en-US" sz="2200" b="1" kern="1200" dirty="0" smtClean="0"/>
                <a:t> </a:t>
              </a:r>
              <a:r>
                <a:rPr lang="en-US" sz="2200" b="1" kern="1200" dirty="0" err="1" smtClean="0"/>
                <a:t>pada</a:t>
              </a:r>
              <a:r>
                <a:rPr lang="en-US" sz="2200" b="1" kern="1200" dirty="0" smtClean="0"/>
                <a:t> </a:t>
              </a:r>
              <a:r>
                <a:rPr lang="en-US" sz="2200" b="1" kern="1200" dirty="0" err="1" smtClean="0"/>
                <a:t>proses</a:t>
              </a:r>
              <a:r>
                <a:rPr lang="en-US" sz="2200" b="1" kern="1200" dirty="0" smtClean="0"/>
                <a:t> </a:t>
              </a:r>
              <a:r>
                <a:rPr lang="en-US" sz="2200" b="1" kern="1200" dirty="0" err="1" smtClean="0"/>
                <a:t>berkomunikasi</a:t>
              </a:r>
              <a:r>
                <a:rPr lang="en-US" sz="2200" b="1" kern="1200" dirty="0" smtClean="0"/>
                <a:t> </a:t>
              </a:r>
              <a:endParaRPr lang="en-US" sz="2200" b="1" kern="1200" dirty="0"/>
            </a:p>
          </p:txBody>
        </p:sp>
      </p:grpSp>
      <p:pic>
        <p:nvPicPr>
          <p:cNvPr id="10" name="Picture 9" descr="Gender_roles_layout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6946900" cy="38862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berubah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bertahan</a:t>
            </a:r>
            <a:r>
              <a:rPr lang="en-US" sz="2800" dirty="0"/>
              <a:t>,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beradaptasi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alami</a:t>
            </a:r>
            <a:r>
              <a:rPr lang="en-US" sz="2800" dirty="0"/>
              <a:t> (</a:t>
            </a:r>
            <a:r>
              <a:rPr lang="en-US" sz="2800" dirty="0" err="1"/>
              <a:t>misalnya</a:t>
            </a:r>
            <a:r>
              <a:rPr lang="en-US" sz="2800" dirty="0"/>
              <a:t>, </a:t>
            </a:r>
            <a:r>
              <a:rPr lang="en-US" sz="2800" dirty="0" err="1"/>
              <a:t>lokasi</a:t>
            </a:r>
            <a:r>
              <a:rPr lang="en-US" sz="2800" dirty="0"/>
              <a:t>, </a:t>
            </a:r>
            <a:r>
              <a:rPr lang="en-US" sz="2800" dirty="0" err="1"/>
              <a:t>geografis</a:t>
            </a:r>
            <a:r>
              <a:rPr lang="en-US" sz="2800" dirty="0"/>
              <a:t>,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yang </a:t>
            </a:r>
            <a:r>
              <a:rPr lang="en-US" sz="2800" dirty="0" err="1"/>
              <a:t>tersedia</a:t>
            </a:r>
            <a:r>
              <a:rPr lang="en-US" sz="2800" dirty="0"/>
              <a:t>,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(</a:t>
            </a:r>
            <a:r>
              <a:rPr lang="en-US" sz="2800" dirty="0" err="1"/>
              <a:t>misalnya</a:t>
            </a:r>
            <a:r>
              <a:rPr lang="en-US" sz="2800" dirty="0"/>
              <a:t>, </a:t>
            </a:r>
            <a:r>
              <a:rPr lang="en-US" sz="2800" dirty="0" err="1"/>
              <a:t>penemuan</a:t>
            </a:r>
            <a:r>
              <a:rPr lang="en-US" sz="2800" dirty="0"/>
              <a:t>, </a:t>
            </a:r>
            <a:r>
              <a:rPr lang="en-US" sz="2800" dirty="0" err="1"/>
              <a:t>perang</a:t>
            </a:r>
            <a:r>
              <a:rPr lang="en-US" sz="2800" dirty="0"/>
              <a:t>).</a:t>
            </a:r>
          </a:p>
          <a:p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0" y="457200"/>
            <a:ext cx="699226" cy="998894"/>
            <a:chOff x="0" y="3524870"/>
            <a:chExt cx="699226" cy="998894"/>
          </a:xfrm>
        </p:grpSpPr>
        <p:sp>
          <p:nvSpPr>
            <p:cNvPr id="8" name="Chevron 7"/>
            <p:cNvSpPr/>
            <p:nvPr/>
          </p:nvSpPr>
          <p:spPr>
            <a:xfrm rot="5400000">
              <a:off x="-149834" y="3674704"/>
              <a:ext cx="998894" cy="699225"/>
            </a:xfrm>
            <a:prstGeom prst="chevron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3874483"/>
              <a:ext cx="699225" cy="299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5</a:t>
              </a:r>
              <a:endParaRPr lang="en-US" sz="15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08826" y="457199"/>
            <a:ext cx="7530374" cy="649281"/>
            <a:chOff x="699226" y="3524869"/>
            <a:chExt cx="7530374" cy="649281"/>
          </a:xfrm>
        </p:grpSpPr>
        <p:sp>
          <p:nvSpPr>
            <p:cNvPr id="6" name="Round Same Side Corner Rectangle 5"/>
            <p:cNvSpPr/>
            <p:nvPr/>
          </p:nvSpPr>
          <p:spPr>
            <a:xfrm rot="5400000">
              <a:off x="4139772" y="84323"/>
              <a:ext cx="649281" cy="7530374"/>
            </a:xfrm>
            <a:prstGeom prst="round2Same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699226" y="3556565"/>
              <a:ext cx="7498679" cy="585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3335" rIns="13335" bIns="1333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500" b="1" kern="1200" dirty="0" err="1" smtClean="0"/>
                <a:t>Budaya</a:t>
              </a:r>
              <a:r>
                <a:rPr lang="en-US" sz="2500" b="1" kern="1200" dirty="0" smtClean="0"/>
                <a:t> </a:t>
              </a:r>
              <a:r>
                <a:rPr lang="en-US" sz="2500" b="1" kern="1200" dirty="0" err="1" smtClean="0"/>
                <a:t>bersifat</a:t>
              </a:r>
              <a:r>
                <a:rPr lang="en-US" sz="2500" b="1" kern="1200" dirty="0" smtClean="0"/>
                <a:t> </a:t>
              </a:r>
              <a:r>
                <a:rPr lang="en-US" sz="2500" b="1" kern="1200" dirty="0" err="1" smtClean="0"/>
                <a:t>dinamis</a:t>
              </a:r>
              <a:endParaRPr lang="en-US" sz="2500" b="1" kern="12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686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pemakaiannya</a:t>
            </a:r>
            <a:r>
              <a:rPr lang="en-US" dirty="0"/>
              <a:t>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Pentingnya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antarbudaya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799"/>
          </a:xfrm>
        </p:spPr>
        <p:txBody>
          <a:bodyPr>
            <a:normAutofit/>
          </a:bodyPr>
          <a:lstStyle/>
          <a:p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kepribadian</a:t>
            </a:r>
            <a:r>
              <a:rPr lang="en-US" sz="2800" dirty="0"/>
              <a:t>, </a:t>
            </a:r>
            <a:r>
              <a:rPr lang="en-US" sz="2800" dirty="0" err="1"/>
              <a:t>kecenderungan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kebiasaan</a:t>
            </a:r>
            <a:r>
              <a:rPr lang="en-US" sz="2800" dirty="0"/>
              <a:t> (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berpola</a:t>
            </a:r>
            <a:r>
              <a:rPr lang="en-US" sz="2800" dirty="0"/>
              <a:t>) </a:t>
            </a:r>
            <a:r>
              <a:rPr lang="en-US" sz="2800" dirty="0" err="1"/>
              <a:t>masing-masing</a:t>
            </a:r>
            <a:r>
              <a:rPr lang="en-US" sz="2800" dirty="0"/>
              <a:t>.</a:t>
            </a:r>
            <a:endParaRPr lang="en-US" sz="2800" dirty="0" smtClean="0"/>
          </a:p>
          <a:p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dikenali</a:t>
            </a:r>
            <a:r>
              <a:rPr lang="en-US" sz="2800" dirty="0"/>
              <a:t>, agar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 smtClean="0"/>
              <a:t>konflik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5410200" y="457200"/>
            <a:ext cx="3539839" cy="884959"/>
            <a:chOff x="2382980" y="4760"/>
            <a:chExt cx="3539839" cy="88495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2382980" y="4760"/>
              <a:ext cx="3539839" cy="88495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408900" y="30680"/>
              <a:ext cx="3487999" cy="8331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Kesadaran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</a:t>
              </a: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pribadi</a:t>
              </a:r>
              <a:endParaRPr lang="en-US" sz="2500" b="1" kern="1200" dirty="0">
                <a:solidFill>
                  <a:schemeClr val="tx1"/>
                </a:solidFill>
                <a:latin typeface="Clensey" pitchFamily="2" charset="0"/>
                <a:ea typeface="Clensey" pitchFamily="2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9" name="Up Ribbon 8"/>
          <p:cNvSpPr/>
          <p:nvPr/>
        </p:nvSpPr>
        <p:spPr>
          <a:xfrm>
            <a:off x="1676400" y="4800600"/>
            <a:ext cx="6781800" cy="1752600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Ænigma Scrawl 4 BRK" pitchFamily="2" charset="0"/>
              </a:rPr>
              <a:t>Terbuka, </a:t>
            </a:r>
            <a:r>
              <a:rPr lang="en-US" sz="2800" dirty="0" err="1" smtClean="0">
                <a:solidFill>
                  <a:srgbClr val="C00000"/>
                </a:solidFill>
                <a:latin typeface="Ænigma Scrawl 4 BRK" pitchFamily="2" charset="0"/>
              </a:rPr>
              <a:t>tertutup</a:t>
            </a:r>
            <a:r>
              <a:rPr lang="en-US" sz="2800" dirty="0" smtClean="0">
                <a:solidFill>
                  <a:srgbClr val="C00000"/>
                </a:solidFill>
                <a:latin typeface="Ænigma Scrawl 4 BRK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Ænigma Scrawl 4 BRK" pitchFamily="2" charset="0"/>
              </a:rPr>
              <a:t>menang</a:t>
            </a:r>
            <a:r>
              <a:rPr lang="en-US" sz="2800" dirty="0" smtClean="0">
                <a:solidFill>
                  <a:srgbClr val="C00000"/>
                </a:solidFill>
                <a:latin typeface="Ænigma Scrawl 4 BRK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Ænigma Scrawl 4 BRK" pitchFamily="2" charset="0"/>
              </a:rPr>
              <a:t>sendiri</a:t>
            </a:r>
            <a:r>
              <a:rPr lang="en-US" sz="2800" dirty="0" smtClean="0">
                <a:solidFill>
                  <a:srgbClr val="C00000"/>
                </a:solidFill>
                <a:latin typeface="Ænigma Scrawl 4 BRK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Ænigma Scrawl 4 BRK" pitchFamily="2" charset="0"/>
              </a:rPr>
              <a:t>suka</a:t>
            </a:r>
            <a:r>
              <a:rPr lang="en-US" sz="2800" dirty="0" smtClean="0">
                <a:solidFill>
                  <a:srgbClr val="C00000"/>
                </a:solidFill>
                <a:latin typeface="Ænigma Scrawl 4 BRK" pitchFamily="2" charset="0"/>
              </a:rPr>
              <a:t> OR, </a:t>
            </a:r>
            <a:r>
              <a:rPr lang="en-US" sz="2800" dirty="0" err="1" smtClean="0">
                <a:solidFill>
                  <a:srgbClr val="C00000"/>
                </a:solidFill>
                <a:latin typeface="Ænigma Scrawl 4 BRK" pitchFamily="2" charset="0"/>
              </a:rPr>
              <a:t>sains</a:t>
            </a:r>
            <a:r>
              <a:rPr lang="en-US" sz="2800" dirty="0" smtClean="0">
                <a:solidFill>
                  <a:srgbClr val="C00000"/>
                </a:solidFill>
                <a:latin typeface="Ænigma Scrawl 4 BRK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Ænigma Scrawl 4 BRK" pitchFamily="2" charset="0"/>
              </a:rPr>
              <a:t>dll</a:t>
            </a:r>
            <a:r>
              <a:rPr lang="en-US" sz="2800" dirty="0" smtClean="0">
                <a:solidFill>
                  <a:srgbClr val="C00000"/>
                </a:solidFill>
                <a:latin typeface="Ænigma Scrawl 4 BRK" pitchFamily="2" charset="0"/>
              </a:rPr>
              <a:t>.</a:t>
            </a:r>
            <a:endParaRPr lang="en-US" sz="2800" dirty="0">
              <a:solidFill>
                <a:srgbClr val="C00000"/>
              </a:solidFill>
              <a:latin typeface="Ænigma Scrawl 4 BRK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1"/>
            <a:ext cx="8229600" cy="2590800"/>
          </a:xfrm>
        </p:spPr>
        <p:txBody>
          <a:bodyPr>
            <a:normAutofit/>
          </a:bodyPr>
          <a:lstStyle/>
          <a:p>
            <a:r>
              <a:rPr lang="en-US" sz="2500" dirty="0" err="1"/>
              <a:t>Semakin</a:t>
            </a:r>
            <a:r>
              <a:rPr lang="en-US" sz="2500" dirty="0"/>
              <a:t> </a:t>
            </a:r>
            <a:r>
              <a:rPr lang="en-US" sz="2500" dirty="0" err="1"/>
              <a:t>besarnya</a:t>
            </a:r>
            <a:r>
              <a:rPr lang="en-US" sz="2500" dirty="0"/>
              <a:t> </a:t>
            </a:r>
            <a:r>
              <a:rPr lang="en-US" sz="2500" dirty="0" err="1"/>
              <a:t>peluang</a:t>
            </a:r>
            <a:r>
              <a:rPr lang="en-US" sz="2500" dirty="0"/>
              <a:t> </a:t>
            </a:r>
            <a:r>
              <a:rPr lang="en-US" sz="2500" dirty="0" err="1"/>
              <a:t>setiap</a:t>
            </a:r>
            <a:r>
              <a:rPr lang="en-US" sz="2500" dirty="0"/>
              <a:t> </a:t>
            </a:r>
            <a:r>
              <a:rPr lang="en-US" sz="2500" dirty="0" err="1"/>
              <a:t>orang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berinteraksi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orang-orang</a:t>
            </a:r>
            <a:r>
              <a:rPr lang="en-US" sz="2500" dirty="0"/>
              <a:t> lain yang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latar</a:t>
            </a:r>
            <a:r>
              <a:rPr lang="en-US" sz="2500" dirty="0"/>
              <a:t> </a:t>
            </a:r>
            <a:r>
              <a:rPr lang="en-US" sz="2500" dirty="0" err="1"/>
              <a:t>belakang</a:t>
            </a:r>
            <a:r>
              <a:rPr lang="en-US" sz="2500" dirty="0"/>
              <a:t> </a:t>
            </a:r>
            <a:r>
              <a:rPr lang="en-US" sz="2500" dirty="0" err="1"/>
              <a:t>kebudayaan</a:t>
            </a:r>
            <a:r>
              <a:rPr lang="en-US" sz="2500" dirty="0"/>
              <a:t> yang </a:t>
            </a:r>
            <a:r>
              <a:rPr lang="en-US" sz="2500" dirty="0" err="1"/>
              <a:t>berbeda</a:t>
            </a:r>
            <a:r>
              <a:rPr lang="en-US" sz="2500" dirty="0"/>
              <a:t>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kesadaran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terjadinya</a:t>
            </a:r>
            <a:r>
              <a:rPr lang="en-US" sz="2500" dirty="0"/>
              <a:t> </a:t>
            </a:r>
            <a:r>
              <a:rPr lang="en-US" sz="2500" dirty="0" err="1"/>
              <a:t>konflik</a:t>
            </a:r>
            <a:r>
              <a:rPr lang="en-US" sz="2500" dirty="0"/>
              <a:t> </a:t>
            </a:r>
            <a:r>
              <a:rPr lang="en-US" sz="2500" dirty="0" err="1"/>
              <a:t>di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negeri</a:t>
            </a:r>
            <a:r>
              <a:rPr lang="en-US" sz="2500" dirty="0"/>
              <a:t> </a:t>
            </a:r>
            <a:r>
              <a:rPr lang="en-US" sz="2500" dirty="0" err="1"/>
              <a:t>makin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pula. </a:t>
            </a:r>
            <a:endParaRPr lang="en-US" sz="2500" dirty="0" smtClean="0"/>
          </a:p>
          <a:p>
            <a:r>
              <a:rPr lang="en-US" sz="2500" dirty="0" err="1" smtClean="0"/>
              <a:t>Nilai-nilai</a:t>
            </a:r>
            <a:r>
              <a:rPr lang="en-US" sz="2500" dirty="0" smtClean="0"/>
              <a:t> </a:t>
            </a:r>
            <a:r>
              <a:rPr lang="en-US" sz="2500" dirty="0" err="1" smtClean="0"/>
              <a:t>berbeda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5715000"/>
            <a:ext cx="3539839" cy="884959"/>
            <a:chOff x="2382980" y="1332200"/>
            <a:chExt cx="3539839" cy="88495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2382980" y="1332200"/>
              <a:ext cx="3539839" cy="88495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408900" y="1358120"/>
              <a:ext cx="3487999" cy="8331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Kesadaran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</a:t>
              </a: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domestik</a:t>
              </a:r>
              <a:endParaRPr lang="en-US" sz="2500" b="1" kern="1200" dirty="0">
                <a:solidFill>
                  <a:schemeClr val="tx1"/>
                </a:solidFill>
                <a:latin typeface="Clensey" pitchFamily="2" charset="0"/>
                <a:ea typeface="Clensey" pitchFamily="2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sp>
        <p:nvSpPr>
          <p:cNvPr id="11" name="Double Wave 10"/>
          <p:cNvSpPr/>
          <p:nvPr/>
        </p:nvSpPr>
        <p:spPr>
          <a:xfrm>
            <a:off x="2590800" y="3200400"/>
            <a:ext cx="5410200" cy="1600200"/>
          </a:xfrm>
          <a:prstGeom prst="doubleWav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Fineliner Script" pitchFamily="50" charset="0"/>
              </a:rPr>
              <a:t>organisasi</a:t>
            </a:r>
            <a:r>
              <a:rPr lang="en-US" sz="3000" b="1" dirty="0" smtClean="0">
                <a:solidFill>
                  <a:srgbClr val="C00000"/>
                </a:solidFill>
                <a:latin typeface="Fineliner Script" pitchFamily="50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Fineliner Script" pitchFamily="50" charset="0"/>
              </a:rPr>
              <a:t>wanita</a:t>
            </a:r>
            <a:r>
              <a:rPr lang="en-US" sz="3000" b="1" dirty="0" smtClean="0">
                <a:solidFill>
                  <a:srgbClr val="C00000"/>
                </a:solidFill>
                <a:latin typeface="Fineliner Script" pitchFamily="50" charset="0"/>
              </a:rPr>
              <a:t>, </a:t>
            </a:r>
            <a:r>
              <a:rPr lang="en-US" sz="3000" b="1" dirty="0" err="1" smtClean="0">
                <a:solidFill>
                  <a:srgbClr val="C00000"/>
                </a:solidFill>
                <a:latin typeface="Fineliner Script" pitchFamily="50" charset="0"/>
              </a:rPr>
              <a:t>kelompok</a:t>
            </a:r>
            <a:r>
              <a:rPr lang="en-US" sz="3000" b="1" dirty="0" smtClean="0">
                <a:solidFill>
                  <a:srgbClr val="C00000"/>
                </a:solidFill>
                <a:latin typeface="Fineliner Script" pitchFamily="50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Fineliner Script" pitchFamily="50" charset="0"/>
              </a:rPr>
              <a:t>pecinta</a:t>
            </a:r>
            <a:r>
              <a:rPr lang="en-US" sz="3000" b="1" dirty="0" smtClean="0">
                <a:solidFill>
                  <a:srgbClr val="C00000"/>
                </a:solidFill>
                <a:latin typeface="Fineliner Script" pitchFamily="50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Fineliner Script" pitchFamily="50" charset="0"/>
              </a:rPr>
              <a:t>alam</a:t>
            </a:r>
            <a:r>
              <a:rPr lang="en-US" sz="3000" b="1" dirty="0" smtClean="0">
                <a:solidFill>
                  <a:srgbClr val="C00000"/>
                </a:solidFill>
                <a:latin typeface="Fineliner Script" pitchFamily="50" charset="0"/>
              </a:rPr>
              <a:t>, </a:t>
            </a:r>
            <a:r>
              <a:rPr lang="en-US" sz="3000" b="1" dirty="0" err="1" smtClean="0">
                <a:solidFill>
                  <a:srgbClr val="C00000"/>
                </a:solidFill>
                <a:latin typeface="Fineliner Script" pitchFamily="50" charset="0"/>
              </a:rPr>
              <a:t>dll</a:t>
            </a:r>
            <a:r>
              <a:rPr lang="en-US" sz="3000" b="1" dirty="0" smtClean="0">
                <a:solidFill>
                  <a:srgbClr val="C00000"/>
                </a:solidFill>
                <a:latin typeface="Fineliner Script" pitchFamily="50" charset="0"/>
              </a:rPr>
              <a:t>.</a:t>
            </a:r>
            <a:endParaRPr lang="en-US" sz="3000" b="1" dirty="0">
              <a:solidFill>
                <a:srgbClr val="C00000"/>
              </a:solidFill>
              <a:latin typeface="Fineliner Script" pitchFamily="50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066800"/>
            <a:ext cx="6781800" cy="2209800"/>
          </a:xfrm>
        </p:spPr>
        <p:txBody>
          <a:bodyPr>
            <a:noAutofit/>
          </a:bodyPr>
          <a:lstStyle/>
          <a:p>
            <a:pPr algn="just"/>
            <a:r>
              <a:rPr lang="en-US" sz="2500" i="1" dirty="0" smtClean="0"/>
              <a:t>Global village.</a:t>
            </a:r>
          </a:p>
          <a:p>
            <a:pPr algn="just"/>
            <a:r>
              <a:rPr lang="en-US" sz="2500" dirty="0" err="1"/>
              <a:t>B</a:t>
            </a:r>
            <a:r>
              <a:rPr lang="en-US" sz="2500" dirty="0" err="1" smtClean="0"/>
              <a:t>agi</a:t>
            </a:r>
            <a:r>
              <a:rPr lang="en-US" sz="2500" dirty="0" smtClean="0"/>
              <a:t> </a:t>
            </a:r>
            <a:r>
              <a:rPr lang="en-US" sz="2500" dirty="0" err="1"/>
              <a:t>setiap</a:t>
            </a:r>
            <a:r>
              <a:rPr lang="en-US" sz="2500" dirty="0"/>
              <a:t> </a:t>
            </a:r>
            <a:r>
              <a:rPr lang="en-US" sz="2500" dirty="0" err="1"/>
              <a:t>bangsa</a:t>
            </a:r>
            <a:r>
              <a:rPr lang="en-US" sz="2500" dirty="0"/>
              <a:t> </a:t>
            </a:r>
            <a:r>
              <a:rPr lang="en-US" sz="2500" dirty="0" err="1"/>
              <a:t>penting</a:t>
            </a:r>
            <a:r>
              <a:rPr lang="en-US" sz="2500" dirty="0"/>
              <a:t> </a:t>
            </a:r>
            <a:r>
              <a:rPr lang="en-US" sz="2500" dirty="0" err="1"/>
              <a:t>memahami</a:t>
            </a:r>
            <a:r>
              <a:rPr lang="en-US" sz="2500" dirty="0"/>
              <a:t> </a:t>
            </a:r>
            <a:r>
              <a:rPr lang="en-US" sz="2500" dirty="0" err="1"/>
              <a:t>budaya</a:t>
            </a:r>
            <a:r>
              <a:rPr lang="en-US" sz="2500" dirty="0"/>
              <a:t> </a:t>
            </a:r>
            <a:r>
              <a:rPr lang="en-US" sz="2500" dirty="0" err="1"/>
              <a:t>bangsa</a:t>
            </a:r>
            <a:r>
              <a:rPr lang="en-US" sz="2500" dirty="0"/>
              <a:t> lain, </a:t>
            </a:r>
            <a:r>
              <a:rPr lang="en-US" sz="2500" dirty="0" err="1"/>
              <a:t>guna</a:t>
            </a:r>
            <a:r>
              <a:rPr lang="en-US" sz="2500" dirty="0"/>
              <a:t> </a:t>
            </a:r>
            <a:r>
              <a:rPr lang="en-US" sz="2500" dirty="0" err="1"/>
              <a:t>menciptakan</a:t>
            </a:r>
            <a:r>
              <a:rPr lang="en-US" sz="2500" dirty="0"/>
              <a:t> </a:t>
            </a:r>
            <a:r>
              <a:rPr lang="en-US" sz="2500" dirty="0" err="1"/>
              <a:t>hubungan</a:t>
            </a:r>
            <a:r>
              <a:rPr lang="en-US" sz="2500" dirty="0"/>
              <a:t> </a:t>
            </a:r>
            <a:r>
              <a:rPr lang="en-US" sz="2500" dirty="0" err="1"/>
              <a:t>antarnegara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saling</a:t>
            </a:r>
            <a:r>
              <a:rPr lang="en-US" sz="2500" dirty="0"/>
              <a:t> </a:t>
            </a:r>
            <a:r>
              <a:rPr lang="en-US" sz="2500" dirty="0" err="1"/>
              <a:t>menguntungkan</a:t>
            </a:r>
            <a:r>
              <a:rPr lang="en-US" sz="2500" dirty="0"/>
              <a:t>.</a:t>
            </a:r>
          </a:p>
          <a:p>
            <a:pPr algn="just"/>
            <a:endParaRPr lang="en-US" sz="2500" dirty="0"/>
          </a:p>
        </p:txBody>
      </p:sp>
      <p:grpSp>
        <p:nvGrpSpPr>
          <p:cNvPr id="5" name="Group 4"/>
          <p:cNvGrpSpPr/>
          <p:nvPr/>
        </p:nvGrpSpPr>
        <p:grpSpPr>
          <a:xfrm>
            <a:off x="2895600" y="0"/>
            <a:ext cx="3539839" cy="884959"/>
            <a:chOff x="2382980" y="2659639"/>
            <a:chExt cx="3539839" cy="88495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2382980" y="2659639"/>
              <a:ext cx="3539839" cy="88495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408900" y="2685559"/>
              <a:ext cx="3487999" cy="8331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Kesadaran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international</a:t>
              </a:r>
              <a:endParaRPr lang="en-US" sz="2500" b="1" kern="1200" dirty="0">
                <a:solidFill>
                  <a:schemeClr val="tx1"/>
                </a:solidFill>
                <a:latin typeface="Clensey" pitchFamily="2" charset="0"/>
                <a:ea typeface="Clensey" pitchFamily="2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  <p:pic>
        <p:nvPicPr>
          <p:cNvPr id="10" name="Picture 9" descr="logo-erasmus-huis_docu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200400"/>
            <a:ext cx="4583373" cy="1476375"/>
          </a:xfrm>
          <a:prstGeom prst="rect">
            <a:avLst/>
          </a:prstGeom>
        </p:spPr>
      </p:pic>
      <p:pic>
        <p:nvPicPr>
          <p:cNvPr id="11" name="Picture 10" descr="Goeth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048000"/>
            <a:ext cx="2895600" cy="1926890"/>
          </a:xfrm>
          <a:prstGeom prst="rect">
            <a:avLst/>
          </a:prstGeom>
        </p:spPr>
      </p:pic>
      <p:pic>
        <p:nvPicPr>
          <p:cNvPr id="12" name="Picture 11" descr="Europ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4600707"/>
            <a:ext cx="3810000" cy="225729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err="1"/>
              <a:t>Melalui</a:t>
            </a:r>
            <a:r>
              <a:rPr lang="en-US" sz="2500" dirty="0"/>
              <a:t> </a:t>
            </a:r>
            <a:r>
              <a:rPr lang="en-US" sz="2500" dirty="0" err="1"/>
              <a:t>difusi</a:t>
            </a:r>
            <a:r>
              <a:rPr lang="en-US" sz="2500" dirty="0"/>
              <a:t> </a:t>
            </a:r>
            <a:r>
              <a:rPr lang="en-US" sz="2500" dirty="0" err="1"/>
              <a:t>inovasi</a:t>
            </a:r>
            <a:r>
              <a:rPr lang="en-US" sz="2500" dirty="0"/>
              <a:t> </a:t>
            </a:r>
            <a:r>
              <a:rPr lang="en-US" sz="2500" dirty="0" err="1"/>
              <a:t>yaitu</a:t>
            </a:r>
            <a:r>
              <a:rPr lang="en-US" sz="2500" dirty="0"/>
              <a:t> </a:t>
            </a:r>
            <a:r>
              <a:rPr lang="en-US" sz="2500" dirty="0" err="1"/>
              <a:t>usaha</a:t>
            </a:r>
            <a:r>
              <a:rPr lang="en-US" sz="2500" dirty="0"/>
              <a:t> </a:t>
            </a:r>
            <a:r>
              <a:rPr lang="en-US" sz="2500" dirty="0" err="1"/>
              <a:t>megampanyekan</a:t>
            </a:r>
            <a:r>
              <a:rPr lang="en-US" sz="2500" dirty="0"/>
              <a:t> </a:t>
            </a:r>
            <a:r>
              <a:rPr lang="en-US" sz="2500" dirty="0" err="1"/>
              <a:t>penemuan-penemuan</a:t>
            </a:r>
            <a:r>
              <a:rPr lang="en-US" sz="2500" dirty="0"/>
              <a:t> </a:t>
            </a:r>
            <a:r>
              <a:rPr lang="en-US" sz="2500" dirty="0" err="1" smtClean="0"/>
              <a:t>baru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kampanye</a:t>
            </a:r>
            <a:r>
              <a:rPr lang="en-US" sz="2500" dirty="0" smtClean="0"/>
              <a:t> </a:t>
            </a:r>
            <a:r>
              <a:rPr lang="en-US" sz="2500" dirty="0"/>
              <a:t>air </a:t>
            </a:r>
            <a:r>
              <a:rPr lang="en-US" sz="2500" dirty="0" err="1" smtClean="0"/>
              <a:t>bersih</a:t>
            </a:r>
            <a:r>
              <a:rPr lang="en-US" sz="2500" dirty="0" smtClean="0"/>
              <a:t>. </a:t>
            </a:r>
            <a:endParaRPr lang="en-US" sz="2500" dirty="0"/>
          </a:p>
        </p:txBody>
      </p:sp>
      <p:grpSp>
        <p:nvGrpSpPr>
          <p:cNvPr id="4" name="Group 3"/>
          <p:cNvGrpSpPr/>
          <p:nvPr/>
        </p:nvGrpSpPr>
        <p:grpSpPr>
          <a:xfrm>
            <a:off x="2438400" y="4876800"/>
            <a:ext cx="4648198" cy="884959"/>
            <a:chOff x="1828800" y="3987079"/>
            <a:chExt cx="4648198" cy="88495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1828800" y="3987079"/>
              <a:ext cx="4648198" cy="884959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854720" y="4012999"/>
              <a:ext cx="4596358" cy="8331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Fungsi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</a:t>
              </a: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komunikasi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</a:t>
              </a: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antarbudaya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</a:t>
              </a: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dalam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</a:t>
              </a: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difusi</a:t>
              </a:r>
              <a:r>
                <a:rPr lang="en-US" sz="2500" b="1" kern="1200" dirty="0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 </a:t>
              </a:r>
              <a:r>
                <a:rPr lang="en-US" sz="2500" b="1" kern="1200" dirty="0" err="1" smtClean="0">
                  <a:solidFill>
                    <a:schemeClr val="tx1"/>
                  </a:solidFill>
                  <a:latin typeface="Clensey" pitchFamily="2" charset="0"/>
                  <a:ea typeface="Clensey" pitchFamily="2" charset="0"/>
                </a:rPr>
                <a:t>inovasi</a:t>
              </a:r>
              <a:endParaRPr lang="en-US" sz="2500" b="1" kern="1200" dirty="0">
                <a:solidFill>
                  <a:schemeClr val="tx1"/>
                </a:solidFill>
                <a:latin typeface="Clensey" pitchFamily="2" charset="0"/>
                <a:ea typeface="Clensey" pitchFamily="2" charset="0"/>
              </a:endParaRPr>
            </a:p>
          </p:txBody>
        </p:sp>
      </p:grpSp>
      <p:pic>
        <p:nvPicPr>
          <p:cNvPr id="7" name="Picture 6" descr="Pepsod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447800"/>
            <a:ext cx="4433887" cy="332113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err="1" smtClean="0"/>
              <a:t>Budaya</a:t>
            </a:r>
            <a:r>
              <a:rPr lang="en-US" sz="3000" dirty="0" smtClean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cara</a:t>
            </a:r>
            <a:r>
              <a:rPr lang="en-US" sz="3000" dirty="0"/>
              <a:t> </a:t>
            </a:r>
            <a:r>
              <a:rPr lang="en-US" sz="3000" dirty="0" err="1" smtClean="0"/>
              <a:t>hidup</a:t>
            </a:r>
            <a:r>
              <a:rPr lang="en-US" sz="3000" dirty="0" smtClean="0"/>
              <a:t>.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err="1" smtClean="0"/>
              <a:t>Budaya</a:t>
            </a:r>
            <a:r>
              <a:rPr lang="en-US" sz="3000" dirty="0" smtClean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ide</a:t>
            </a:r>
            <a:r>
              <a:rPr lang="en-US" sz="3000" dirty="0"/>
              <a:t>, </a:t>
            </a:r>
            <a:r>
              <a:rPr lang="en-US" sz="3000" dirty="0" err="1"/>
              <a:t>nilai</a:t>
            </a:r>
            <a:r>
              <a:rPr lang="en-US" sz="3000" dirty="0"/>
              <a:t>. </a:t>
            </a:r>
            <a:r>
              <a:rPr lang="en-US" sz="3000" dirty="0" err="1" smtClean="0"/>
              <a:t>kepercayaan</a:t>
            </a:r>
            <a:r>
              <a:rPr lang="en-US" sz="3000" dirty="0"/>
              <a:t>, </a:t>
            </a:r>
            <a:r>
              <a:rPr lang="en-US" sz="3000" dirty="0" err="1"/>
              <a:t>struktur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praktik</a:t>
            </a:r>
            <a:r>
              <a:rPr lang="en-US" sz="3000" dirty="0"/>
              <a:t> yang </a:t>
            </a:r>
            <a:r>
              <a:rPr lang="en-US" sz="3000" dirty="0" err="1"/>
              <a:t>dikomunikasikan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en-US" sz="3000" dirty="0" err="1"/>
              <a:t>generasi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</a:t>
            </a:r>
            <a:r>
              <a:rPr lang="en-US" sz="3000" dirty="0" err="1"/>
              <a:t>generasi</a:t>
            </a:r>
            <a:r>
              <a:rPr lang="en-US" sz="3000" dirty="0"/>
              <a:t> </a:t>
            </a:r>
            <a:r>
              <a:rPr lang="en-US" sz="3000" dirty="0" err="1"/>
              <a:t>berikutnya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yang </a:t>
            </a:r>
            <a:r>
              <a:rPr lang="en-US" sz="3000" dirty="0" err="1"/>
              <a:t>menopang</a:t>
            </a:r>
            <a:r>
              <a:rPr lang="en-US" sz="3000" dirty="0"/>
              <a:t> </a:t>
            </a:r>
            <a:r>
              <a:rPr lang="en-US" sz="3000" dirty="0" err="1"/>
              <a:t>cara</a:t>
            </a:r>
            <a:r>
              <a:rPr lang="en-US" sz="3000" dirty="0"/>
              <a:t> </a:t>
            </a:r>
            <a:r>
              <a:rPr lang="en-US" sz="3000" dirty="0" err="1"/>
              <a:t>hidup</a:t>
            </a:r>
            <a:r>
              <a:rPr lang="en-US" sz="3000" dirty="0"/>
              <a:t> </a:t>
            </a:r>
            <a:r>
              <a:rPr lang="en-US" sz="3000" dirty="0" err="1"/>
              <a:t>tertentu</a:t>
            </a:r>
            <a:r>
              <a:rPr lang="en-US" sz="3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482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b="1" dirty="0" err="1" smtClean="0"/>
              <a:t>Meningkatkan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komunikasi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antara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budaya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komunitas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sosial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0"/>
            <a:ext cx="47244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lain. </a:t>
            </a:r>
          </a:p>
          <a:p>
            <a:r>
              <a:rPr lang="en-US" dirty="0" err="1" smtClean="0"/>
              <a:t>Penilaian</a:t>
            </a:r>
            <a:r>
              <a:rPr lang="en-US" dirty="0" smtClean="0"/>
              <a:t> negative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47472" y="204078"/>
            <a:ext cx="3389887" cy="2963188"/>
            <a:chOff x="847578" y="781387"/>
            <a:chExt cx="3389887" cy="2963188"/>
          </a:xfrm>
        </p:grpSpPr>
        <p:sp>
          <p:nvSpPr>
            <p:cNvPr id="8" name="Right Arrow 7"/>
            <p:cNvSpPr/>
            <p:nvPr/>
          </p:nvSpPr>
          <p:spPr>
            <a:xfrm>
              <a:off x="847578" y="781387"/>
              <a:ext cx="3389887" cy="2963188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ight Arrow 4"/>
            <p:cNvSpPr/>
            <p:nvPr/>
          </p:nvSpPr>
          <p:spPr>
            <a:xfrm>
              <a:off x="1695050" y="1225865"/>
              <a:ext cx="1652570" cy="2074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12700" rIns="254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/>
                <a:t>Menolak</a:t>
              </a:r>
              <a:r>
                <a:rPr lang="en-US" sz="2000" b="1" kern="1200" dirty="0" smtClean="0"/>
                <a:t> bias </a:t>
              </a:r>
              <a:r>
                <a:rPr lang="en-US" sz="2000" b="1" kern="1200" dirty="0" err="1" smtClean="0"/>
                <a:t>etnosentrisme</a:t>
              </a:r>
              <a:endParaRPr lang="en-US" sz="20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838200"/>
            <a:ext cx="1694943" cy="1694943"/>
            <a:chOff x="106" y="1415509"/>
            <a:chExt cx="1694943" cy="1694943"/>
          </a:xfrm>
        </p:grpSpPr>
        <p:sp>
          <p:nvSpPr>
            <p:cNvPr id="6" name="Oval 5"/>
            <p:cNvSpPr/>
            <p:nvPr/>
          </p:nvSpPr>
          <p:spPr>
            <a:xfrm>
              <a:off x="106" y="1415509"/>
              <a:ext cx="1694943" cy="16949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248325" y="1663727"/>
              <a:ext cx="1198505" cy="1198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200" kern="1200" dirty="0" smtClean="0"/>
                <a:t>1</a:t>
              </a:r>
              <a:endParaRPr lang="en-US" sz="6200" kern="1200" dirty="0"/>
            </a:p>
          </p:txBody>
        </p:sp>
      </p:grpSp>
      <p:sp>
        <p:nvSpPr>
          <p:cNvPr id="11" name="32-Point Star 10"/>
          <p:cNvSpPr/>
          <p:nvPr/>
        </p:nvSpPr>
        <p:spPr>
          <a:xfrm>
            <a:off x="685800" y="4191000"/>
            <a:ext cx="7620000" cy="26670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cs typeface="Estrangelo Edessa" pitchFamily="66"/>
              </a:rPr>
              <a:t>Perspektif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relativisme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budaya</a:t>
            </a:r>
            <a:r>
              <a:rPr lang="en-US" sz="2000" b="1" dirty="0" smtClean="0">
                <a:cs typeface="Estrangelo Edessa" pitchFamily="66"/>
              </a:rPr>
              <a:t>, </a:t>
            </a:r>
            <a:r>
              <a:rPr lang="en-US" sz="2000" b="1" dirty="0" err="1" smtClean="0">
                <a:cs typeface="Estrangelo Edessa" pitchFamily="66"/>
              </a:rPr>
              <a:t>yaitu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mengakui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bahwa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budaya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bervariasi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dalam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cara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mereka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berpikir</a:t>
            </a:r>
            <a:r>
              <a:rPr lang="en-US" sz="2000" b="1" dirty="0" smtClean="0">
                <a:cs typeface="Estrangelo Edessa" pitchFamily="66"/>
              </a:rPr>
              <a:t>, </a:t>
            </a:r>
            <a:r>
              <a:rPr lang="en-US" sz="2000" b="1" dirty="0" err="1" smtClean="0">
                <a:cs typeface="Estrangelo Edessa" pitchFamily="66"/>
              </a:rPr>
              <a:t>bertindak</a:t>
            </a:r>
            <a:r>
              <a:rPr lang="en-US" sz="2000" b="1" dirty="0" smtClean="0">
                <a:cs typeface="Estrangelo Edessa" pitchFamily="66"/>
              </a:rPr>
              <a:t>, </a:t>
            </a:r>
            <a:r>
              <a:rPr lang="en-US" sz="2000" b="1" dirty="0" err="1" smtClean="0">
                <a:cs typeface="Estrangelo Edessa" pitchFamily="66"/>
              </a:rPr>
              <a:t>dan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berperilaku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dan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juga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pada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apa</a:t>
            </a:r>
            <a:r>
              <a:rPr lang="en-US" sz="2000" b="1" dirty="0" smtClean="0">
                <a:cs typeface="Estrangelo Edessa" pitchFamily="66"/>
              </a:rPr>
              <a:t> yang </a:t>
            </a:r>
            <a:r>
              <a:rPr lang="en-US" sz="2000" b="1" dirty="0" err="1" smtClean="0">
                <a:cs typeface="Estrangelo Edessa" pitchFamily="66"/>
              </a:rPr>
              <a:t>mereka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percaya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dan</a:t>
            </a:r>
            <a:r>
              <a:rPr lang="en-US" sz="2000" b="1" dirty="0" smtClean="0">
                <a:cs typeface="Estrangelo Edessa" pitchFamily="66"/>
              </a:rPr>
              <a:t> </a:t>
            </a:r>
            <a:r>
              <a:rPr lang="en-US" sz="2000" b="1" dirty="0" err="1" smtClean="0">
                <a:cs typeface="Estrangelo Edessa" pitchFamily="66"/>
              </a:rPr>
              <a:t>nilai</a:t>
            </a:r>
            <a:r>
              <a:rPr lang="en-US" sz="2000" b="1" dirty="0" smtClean="0">
                <a:cs typeface="Estrangelo Edessa" pitchFamily="66"/>
              </a:rPr>
              <a:t>. </a:t>
            </a:r>
            <a:endParaRPr lang="en-US" sz="2000" b="1" dirty="0">
              <a:cs typeface="Estrangelo Edessa" pitchFamily="66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200400"/>
            <a:ext cx="43428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solidFill>
                  <a:srgbClr val="C00000"/>
                </a:solidFill>
              </a:rPr>
              <a:t>Lawan</a:t>
            </a:r>
            <a:r>
              <a:rPr lang="en-US" sz="2500" b="1" dirty="0" smtClean="0">
                <a:solidFill>
                  <a:srgbClr val="C00000"/>
                </a:solidFill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</a:rPr>
              <a:t>etnosentrisme</a:t>
            </a:r>
            <a:r>
              <a:rPr lang="en-US" sz="2500" b="1" dirty="0" smtClean="0">
                <a:solidFill>
                  <a:srgbClr val="C00000"/>
                </a:solidFill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</a:rPr>
              <a:t>yaitu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r>
              <a:rPr lang="en-US" sz="2500" b="1" dirty="0" err="1" smtClean="0">
                <a:solidFill>
                  <a:srgbClr val="C00000"/>
                </a:solidFill>
              </a:rPr>
              <a:t>Relativisme</a:t>
            </a:r>
            <a:r>
              <a:rPr lang="en-US" sz="2500" b="1" dirty="0" smtClean="0">
                <a:solidFill>
                  <a:srgbClr val="C00000"/>
                </a:solidFill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</a:rPr>
              <a:t>budaya</a:t>
            </a:r>
            <a:endParaRPr lang="en-US" sz="2500" b="1" dirty="0">
              <a:solidFill>
                <a:srgbClr val="C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1600" y="3894812"/>
            <a:ext cx="3389887" cy="2963188"/>
            <a:chOff x="5296805" y="781387"/>
            <a:chExt cx="3389887" cy="2963188"/>
          </a:xfrm>
        </p:grpSpPr>
        <p:sp>
          <p:nvSpPr>
            <p:cNvPr id="8" name="Right Arrow 7"/>
            <p:cNvSpPr/>
            <p:nvPr/>
          </p:nvSpPr>
          <p:spPr>
            <a:xfrm>
              <a:off x="5296805" y="781387"/>
              <a:ext cx="3389887" cy="2963188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ight Arrow 4"/>
            <p:cNvSpPr/>
            <p:nvPr/>
          </p:nvSpPr>
          <p:spPr>
            <a:xfrm>
              <a:off x="6144277" y="1225865"/>
              <a:ext cx="1652570" cy="2074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12700" rIns="254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/>
                <a:t>Menyadari</a:t>
              </a:r>
              <a:r>
                <a:rPr lang="en-US" sz="2000" b="1" kern="1200" dirty="0" smtClean="0"/>
                <a:t> </a:t>
              </a:r>
              <a:r>
                <a:rPr lang="en-US" sz="2000" b="1" kern="1200" dirty="0" err="1" smtClean="0"/>
                <a:t>bahwa</a:t>
              </a:r>
              <a:r>
                <a:rPr lang="en-US" sz="2000" b="1" kern="1200" dirty="0" smtClean="0"/>
                <a:t> </a:t>
              </a:r>
              <a:r>
                <a:rPr lang="en-US" sz="2000" b="1" kern="1200" dirty="0" err="1" smtClean="0"/>
                <a:t>merespons</a:t>
              </a:r>
              <a:r>
                <a:rPr lang="en-US" sz="2000" b="1" kern="1200" dirty="0" smtClean="0"/>
                <a:t> </a:t>
              </a:r>
              <a:r>
                <a:rPr lang="en-US" sz="2000" b="1" kern="1200" dirty="0" err="1" smtClean="0"/>
                <a:t>keragaman</a:t>
              </a:r>
              <a:r>
                <a:rPr lang="en-US" sz="2000" b="1" kern="1200" dirty="0" smtClean="0"/>
                <a:t> </a:t>
              </a:r>
              <a:r>
                <a:rPr lang="en-US" sz="2000" b="1" kern="1200" dirty="0" err="1" smtClean="0"/>
                <a:t>adalah</a:t>
              </a:r>
              <a:r>
                <a:rPr lang="en-US" sz="2000" b="1" kern="1200" dirty="0" smtClean="0"/>
                <a:t> </a:t>
              </a:r>
              <a:r>
                <a:rPr lang="en-US" sz="2000" b="1" kern="1200" dirty="0" err="1" smtClean="0"/>
                <a:t>suatu</a:t>
              </a:r>
              <a:r>
                <a:rPr lang="en-US" sz="2000" b="1" kern="1200" dirty="0" smtClean="0"/>
                <a:t> </a:t>
              </a:r>
              <a:r>
                <a:rPr lang="en-US" sz="2000" b="1" kern="1200" dirty="0" err="1" smtClean="0"/>
                <a:t>proses</a:t>
              </a:r>
              <a:endParaRPr lang="en-US" sz="20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4128" y="4528934"/>
            <a:ext cx="1694943" cy="1694943"/>
            <a:chOff x="4449333" y="1415509"/>
            <a:chExt cx="1694943" cy="1694943"/>
          </a:xfrm>
        </p:grpSpPr>
        <p:sp>
          <p:nvSpPr>
            <p:cNvPr id="6" name="Oval 5"/>
            <p:cNvSpPr/>
            <p:nvPr/>
          </p:nvSpPr>
          <p:spPr>
            <a:xfrm>
              <a:off x="4449333" y="1415509"/>
              <a:ext cx="1694943" cy="16949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4697552" y="1663727"/>
              <a:ext cx="1198505" cy="1198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200" kern="1200" dirty="0" smtClean="0"/>
                <a:t>2</a:t>
              </a:r>
              <a:endParaRPr lang="en-US" sz="6200" kern="1200" dirty="0"/>
            </a:p>
          </p:txBody>
        </p:sp>
      </p:grpSp>
      <p:graphicFrame>
        <p:nvGraphicFramePr>
          <p:cNvPr id="10" name="Diagram 9"/>
          <p:cNvGraphicFramePr/>
          <p:nvPr/>
        </p:nvGraphicFramePr>
        <p:xfrm>
          <a:off x="0" y="0"/>
          <a:ext cx="83058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1295400" y="152400"/>
            <a:ext cx="56064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5 </a:t>
            </a:r>
            <a:r>
              <a:rPr lang="en-US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respons</a:t>
            </a:r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 </a:t>
            </a:r>
            <a:r>
              <a:rPr lang="en-US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berbeda</a:t>
            </a:r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 </a:t>
            </a:r>
            <a:r>
              <a:rPr lang="en-US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terhadap</a:t>
            </a:r>
            <a:r>
              <a:rPr lang="en-US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 </a:t>
            </a:r>
          </a:p>
          <a:p>
            <a:pPr algn="ctr"/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 Condensed Extra Bold" pitchFamily="34" charset="0"/>
              </a:rPr>
              <a:t>keragaman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w Cen MT Condensed Extra Bold" pitchFamily="34" charset="0"/>
            </a:endParaRPr>
          </a:p>
        </p:txBody>
      </p:sp>
      <p:pic>
        <p:nvPicPr>
          <p:cNvPr id="12" name="Picture 11" descr="Cultur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3200400"/>
            <a:ext cx="4343400" cy="2178551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2743200"/>
          </a:xfrm>
        </p:spPr>
        <p:txBody>
          <a:bodyPr>
            <a:normAutofit fontScale="92500"/>
          </a:bodyPr>
          <a:lstStyle/>
          <a:p>
            <a:r>
              <a:rPr lang="en-US" sz="2500" dirty="0" err="1"/>
              <a:t>Budaya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salah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</a:t>
            </a:r>
            <a:r>
              <a:rPr lang="en-US" sz="2500" dirty="0" err="1"/>
              <a:t>terpenting</a:t>
            </a:r>
            <a:r>
              <a:rPr lang="en-US" sz="2500" dirty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</a:t>
            </a:r>
            <a:r>
              <a:rPr lang="en-US" sz="2500" dirty="0" err="1"/>
              <a:t>munculnya</a:t>
            </a:r>
            <a:r>
              <a:rPr lang="en-US" sz="2500" dirty="0"/>
              <a:t> </a:t>
            </a:r>
            <a:r>
              <a:rPr lang="en-US" sz="2500" dirty="0" err="1"/>
              <a:t>komunikasi</a:t>
            </a:r>
            <a:r>
              <a:rPr lang="en-US" sz="2500" dirty="0"/>
              <a:t>. </a:t>
            </a:r>
            <a:endParaRPr lang="en-US" sz="2500" dirty="0" smtClean="0"/>
          </a:p>
          <a:p>
            <a:r>
              <a:rPr lang="en-US" sz="2500" dirty="0" err="1"/>
              <a:t>Budaya</a:t>
            </a:r>
            <a:r>
              <a:rPr lang="en-US" sz="2500" dirty="0"/>
              <a:t> </a:t>
            </a:r>
            <a:r>
              <a:rPr lang="en-US" sz="2500" dirty="0" err="1" smtClean="0"/>
              <a:t>membentuk</a:t>
            </a:r>
            <a:r>
              <a:rPr lang="en-US" sz="2500" dirty="0" smtClean="0"/>
              <a:t> </a:t>
            </a:r>
            <a:r>
              <a:rPr lang="en-US" sz="2500" dirty="0" err="1"/>
              <a:t>bagaimana</a:t>
            </a:r>
            <a:r>
              <a:rPr lang="en-US" sz="2500" dirty="0"/>
              <a:t>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berkomunikasi</a:t>
            </a:r>
            <a:r>
              <a:rPr lang="en-US" sz="2500" dirty="0"/>
              <a:t>, </a:t>
            </a:r>
            <a:r>
              <a:rPr lang="en-US" sz="2500" dirty="0" err="1"/>
              <a:t>mengajarkan</a:t>
            </a:r>
            <a:r>
              <a:rPr lang="en-US" sz="2500" dirty="0"/>
              <a:t>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apakah</a:t>
            </a:r>
            <a:r>
              <a:rPr lang="en-US" sz="2500" dirty="0"/>
              <a:t> </a:t>
            </a:r>
            <a:r>
              <a:rPr lang="en-US" sz="2500" dirty="0" err="1"/>
              <a:t>memotong</a:t>
            </a:r>
            <a:r>
              <a:rPr lang="en-US" sz="2500" dirty="0"/>
              <a:t> </a:t>
            </a:r>
            <a:r>
              <a:rPr lang="en-US" sz="2500" dirty="0" err="1"/>
              <a:t>pembicaraan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pantas</a:t>
            </a:r>
            <a:r>
              <a:rPr lang="en-US" sz="2500" dirty="0"/>
              <a:t>, </a:t>
            </a:r>
            <a:r>
              <a:rPr lang="en-US" sz="2500" dirty="0" err="1"/>
              <a:t>seberapa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kontak</a:t>
            </a:r>
            <a:r>
              <a:rPr lang="en-US" sz="2500" dirty="0"/>
              <a:t> </a:t>
            </a:r>
            <a:r>
              <a:rPr lang="en-US" sz="2500" dirty="0" err="1"/>
              <a:t>mata</a:t>
            </a:r>
            <a:r>
              <a:rPr lang="en-US" sz="2500" dirty="0"/>
              <a:t> </a:t>
            </a:r>
            <a:r>
              <a:rPr lang="en-US" sz="2500" dirty="0" err="1"/>
              <a:t>dianggap</a:t>
            </a:r>
            <a:r>
              <a:rPr lang="en-US" sz="2500" dirty="0"/>
              <a:t> </a:t>
            </a:r>
            <a:r>
              <a:rPr lang="en-US" sz="2500" dirty="0" err="1"/>
              <a:t>sopan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apakah</a:t>
            </a:r>
            <a:r>
              <a:rPr lang="en-US" sz="2500" dirty="0"/>
              <a:t> </a:t>
            </a:r>
            <a:r>
              <a:rPr lang="en-US" sz="2500" dirty="0" err="1"/>
              <a:t>argumentasi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konflik</a:t>
            </a:r>
            <a:r>
              <a:rPr lang="en-US" sz="2500" dirty="0"/>
              <a:t> </a:t>
            </a:r>
            <a:r>
              <a:rPr lang="en-US" sz="2500" dirty="0" err="1"/>
              <a:t>diinginkan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hubungan</a:t>
            </a:r>
            <a:r>
              <a:rPr lang="en-US" sz="2500" dirty="0"/>
              <a:t> </a:t>
            </a:r>
            <a:r>
              <a:rPr lang="en-US" sz="2500" dirty="0" err="1"/>
              <a:t>kelompok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personal.</a:t>
            </a:r>
          </a:p>
        </p:txBody>
      </p:sp>
      <p:pic>
        <p:nvPicPr>
          <p:cNvPr id="4" name="Picture 3" descr="Eye co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29000"/>
            <a:ext cx="2438400" cy="3044967"/>
          </a:xfrm>
          <a:prstGeom prst="rect">
            <a:avLst/>
          </a:prstGeom>
        </p:spPr>
      </p:pic>
      <p:pic>
        <p:nvPicPr>
          <p:cNvPr id="5" name="Picture 4" descr="Chefi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962400"/>
            <a:ext cx="4191000" cy="2354356"/>
          </a:xfrm>
          <a:prstGeom prst="rect">
            <a:avLst/>
          </a:prstGeom>
        </p:spPr>
      </p:pic>
      <p:pic>
        <p:nvPicPr>
          <p:cNvPr id="6" name="Picture 5" descr="thamrin-memotong-pembicaraan-300x2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581400"/>
            <a:ext cx="2857500" cy="21431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/>
              <a:t>Beberapa</a:t>
            </a:r>
            <a:r>
              <a:rPr lang="en-US" sz="3000" dirty="0"/>
              <a:t> </a:t>
            </a:r>
            <a:r>
              <a:rPr lang="en-US" sz="3000" dirty="0" err="1"/>
              <a:t>komunitas</a:t>
            </a:r>
            <a:r>
              <a:rPr lang="en-US" sz="3000" dirty="0"/>
              <a:t> </a:t>
            </a:r>
            <a:r>
              <a:rPr lang="en-US" sz="3000" dirty="0" err="1"/>
              <a:t>sosial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budaya</a:t>
            </a:r>
            <a:r>
              <a:rPr lang="en-US" sz="3000" dirty="0"/>
              <a:t> </a:t>
            </a:r>
            <a:r>
              <a:rPr lang="en-US" sz="3000" dirty="0" err="1"/>
              <a:t>tunggal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dipercaya</a:t>
            </a:r>
            <a:r>
              <a:rPr lang="en-US" sz="2800" dirty="0"/>
              <a:t>, </a:t>
            </a:r>
            <a:r>
              <a:rPr lang="en-US" sz="2800" dirty="0" err="1"/>
              <a:t>dihargai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sekolompok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Bahkan</a:t>
            </a:r>
            <a:r>
              <a:rPr lang="en-US" sz="2800" dirty="0"/>
              <a:t>,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38600"/>
            <a:ext cx="8229600" cy="2438400"/>
          </a:xfrm>
        </p:spPr>
        <p:txBody>
          <a:bodyPr>
            <a:normAutofit/>
          </a:bodyPr>
          <a:lstStyle/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Ideologi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arus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utama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terlihat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jelas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pada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komunikasi</a:t>
            </a:r>
            <a:r>
              <a:rPr lang="en-US" sz="2400" b="1" dirty="0">
                <a:solidFill>
                  <a:srgbClr val="0070C0"/>
                </a:solidFill>
              </a:rPr>
              <a:t> nonverbal. </a:t>
            </a:r>
            <a:r>
              <a:rPr lang="en-US" sz="2400" b="1" dirty="0" err="1">
                <a:solidFill>
                  <a:srgbClr val="0070C0"/>
                </a:solidFill>
              </a:rPr>
              <a:t>Contohnya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 err="1">
                <a:solidFill>
                  <a:srgbClr val="0070C0"/>
                </a:solidFill>
              </a:rPr>
              <a:t>budaya</a:t>
            </a:r>
            <a:r>
              <a:rPr lang="en-US" sz="2400" b="1" dirty="0">
                <a:solidFill>
                  <a:srgbClr val="0070C0"/>
                </a:solidFill>
              </a:rPr>
              <a:t> Barat </a:t>
            </a:r>
            <a:r>
              <a:rPr lang="en-US" sz="2400" b="1" dirty="0" err="1">
                <a:solidFill>
                  <a:srgbClr val="0070C0"/>
                </a:solidFill>
              </a:rPr>
              <a:t>sering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menyampaikan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pesan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bahwa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orang</a:t>
            </a:r>
            <a:r>
              <a:rPr lang="en-US" sz="2400" b="1" dirty="0">
                <a:solidFill>
                  <a:srgbClr val="0070C0"/>
                </a:solidFill>
              </a:rPr>
              <a:t> yang </a:t>
            </a:r>
            <a:r>
              <a:rPr lang="en-US" sz="2400" b="1" dirty="0" err="1">
                <a:solidFill>
                  <a:srgbClr val="0070C0"/>
                </a:solidFill>
              </a:rPr>
              <a:t>tidak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cacat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adalah</a:t>
            </a:r>
            <a:r>
              <a:rPr lang="en-US" sz="2400" b="1" dirty="0">
                <a:solidFill>
                  <a:srgbClr val="0070C0"/>
                </a:solidFill>
              </a:rPr>
              <a:t> normal </a:t>
            </a:r>
            <a:r>
              <a:rPr lang="en-US" sz="2400" b="1" dirty="0" err="1">
                <a:solidFill>
                  <a:srgbClr val="0070C0"/>
                </a:solidFill>
              </a:rPr>
              <a:t>dan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orang</a:t>
            </a:r>
            <a:r>
              <a:rPr lang="en-US" sz="2400" b="1" dirty="0">
                <a:solidFill>
                  <a:srgbClr val="0070C0"/>
                </a:solidFill>
              </a:rPr>
              <a:t> yang </a:t>
            </a:r>
            <a:r>
              <a:rPr lang="en-US" sz="2400" b="1" dirty="0" err="1">
                <a:solidFill>
                  <a:srgbClr val="0070C0"/>
                </a:solidFill>
              </a:rPr>
              <a:t>cacat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adalah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tidak</a:t>
            </a:r>
            <a:r>
              <a:rPr lang="en-US" sz="2400" b="1" dirty="0">
                <a:solidFill>
                  <a:srgbClr val="0070C0"/>
                </a:solidFill>
              </a:rPr>
              <a:t> normal. 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Rollstueh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32500" cy="4521200"/>
          </a:xfrm>
          <a:prstGeom prst="rect">
            <a:avLst/>
          </a:prstGeom>
        </p:spPr>
      </p:pic>
      <p:pic>
        <p:nvPicPr>
          <p:cNvPr id="6" name="Picture 5" descr="De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962406"/>
            <a:ext cx="4114800" cy="275691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dk1"/>
                </a:solidFill>
              </a:rPr>
              <a:t/>
            </a:r>
            <a:br>
              <a:rPr lang="en-US" sz="3000" b="1" dirty="0" smtClean="0">
                <a:solidFill>
                  <a:schemeClr val="dk1"/>
                </a:solidFill>
              </a:rPr>
            </a:br>
            <a:r>
              <a:rPr lang="en-US" sz="3000" b="1" dirty="0" smtClean="0">
                <a:solidFill>
                  <a:schemeClr val="dk1"/>
                </a:solidFill>
              </a:rPr>
              <a:t/>
            </a:r>
            <a:br>
              <a:rPr lang="en-US" sz="3000" b="1" dirty="0" smtClean="0">
                <a:solidFill>
                  <a:schemeClr val="dk1"/>
                </a:solidFill>
              </a:rPr>
            </a:br>
            <a:r>
              <a:rPr lang="en-US" sz="3000" b="1" dirty="0" err="1" smtClean="0">
                <a:solidFill>
                  <a:schemeClr val="dk1"/>
                </a:solidFill>
              </a:rPr>
              <a:t>Budaya</a:t>
            </a:r>
            <a:r>
              <a:rPr lang="en-US" sz="3000" b="1" dirty="0" smtClean="0">
                <a:solidFill>
                  <a:schemeClr val="dk1"/>
                </a:solidFill>
              </a:rPr>
              <a:t> </a:t>
            </a:r>
            <a:r>
              <a:rPr lang="en-US" sz="3000" b="1" dirty="0" err="1" smtClean="0">
                <a:solidFill>
                  <a:schemeClr val="dk1"/>
                </a:solidFill>
              </a:rPr>
              <a:t>kolektivisme</a:t>
            </a:r>
            <a:r>
              <a:rPr lang="en-US" sz="3000" b="1" dirty="0" smtClean="0">
                <a:solidFill>
                  <a:schemeClr val="dk1"/>
                </a:solidFill>
              </a:rPr>
              <a:t> </a:t>
            </a:r>
            <a:r>
              <a:rPr lang="en-US" sz="3000" b="1" dirty="0" err="1" smtClean="0">
                <a:solidFill>
                  <a:schemeClr val="dk1"/>
                </a:solidFill>
              </a:rPr>
              <a:t>dan</a:t>
            </a:r>
            <a:r>
              <a:rPr lang="en-US" sz="3000" b="1" dirty="0" smtClean="0">
                <a:solidFill>
                  <a:schemeClr val="dk1"/>
                </a:solidFill>
              </a:rPr>
              <a:t> </a:t>
            </a:r>
            <a:r>
              <a:rPr lang="en-US" sz="3000" b="1" dirty="0" err="1" smtClean="0">
                <a:solidFill>
                  <a:schemeClr val="dk1"/>
                </a:solidFill>
              </a:rPr>
              <a:t>Budaya</a:t>
            </a:r>
            <a:r>
              <a:rPr lang="en-US" sz="3000" b="1" dirty="0" smtClean="0">
                <a:solidFill>
                  <a:schemeClr val="dk1"/>
                </a:solidFill>
              </a:rPr>
              <a:t> </a:t>
            </a:r>
            <a:r>
              <a:rPr lang="en-US" sz="3000" b="1" dirty="0" err="1" smtClean="0">
                <a:solidFill>
                  <a:schemeClr val="dk1"/>
                </a:solidFill>
              </a:rPr>
              <a:t>individualistis</a:t>
            </a:r>
            <a:r>
              <a:rPr lang="en-US" sz="3000" b="1" dirty="0" smtClean="0">
                <a:solidFill>
                  <a:schemeClr val="dk1"/>
                </a:solidFill>
              </a:rPr>
              <a:t>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b="1" dirty="0" smtClean="0">
                <a:solidFill>
                  <a:schemeClr val="dk1"/>
                </a:solidFill>
              </a:rPr>
              <a:t>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4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kolektivisme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individualistis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Terhubung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keluarga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komunitasnya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berbeda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lain.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Harmoni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kesejahteraan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ketergantungan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Individualitas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penting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daripada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keanggotaan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keluarga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seterusnya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Gaya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high-context communication style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Gaya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low-context communication style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langsung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rinci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Eksplisit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terperinci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terhubung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sangat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komunikator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menganggap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berbagi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nilai-nilai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/>
          </a:p>
        </p:txBody>
      </p:sp>
      <p:pic>
        <p:nvPicPr>
          <p:cNvPr id="4" name="Content Placeholder 3" descr="Jepang ojig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2342129"/>
            <a:ext cx="4495800" cy="4515871"/>
          </a:xfrm>
        </p:spPr>
      </p:pic>
      <p:pic>
        <p:nvPicPr>
          <p:cNvPr id="5" name="Picture 4" descr="ant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4161478" cy="4038600"/>
          </a:xfrm>
          <a:prstGeom prst="rect">
            <a:avLst/>
          </a:prstGeom>
        </p:spPr>
      </p:pic>
      <p:pic>
        <p:nvPicPr>
          <p:cNvPr id="6" name="Picture 5" descr="motor-dan-trotoar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199" y="0"/>
            <a:ext cx="4192073" cy="279034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E07C-C806-47E2-AF80-23B07DF92A9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dan Komunikasi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1321</Words>
  <Application>Microsoft Office PowerPoint</Application>
  <PresentationFormat>On-screen Show (4:3)</PresentationFormat>
  <Paragraphs>212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Memahami Budaya dan komunikasi  </vt:lpstr>
      <vt:lpstr>Memahami budaya </vt:lpstr>
      <vt:lpstr>Budaya adalah sistem </vt:lpstr>
      <vt:lpstr>Beberapa komunitas sosial dalam budaya tunggal </vt:lpstr>
      <vt:lpstr>Komunitas sosial</vt:lpstr>
      <vt:lpstr>Slide 7</vt:lpstr>
      <vt:lpstr>  Budaya kolektivisme dan Budaya individualistis    </vt:lpstr>
      <vt:lpstr>Ambil budaya yang baik</vt:lpstr>
      <vt:lpstr>Gender sebagai komunitas sosial </vt:lpstr>
      <vt:lpstr>Komunitas sosial lainnya</vt:lpstr>
      <vt:lpstr>Slide 12</vt:lpstr>
      <vt:lpstr>Hubungan komunikasi terhadap budaya dan komunitas sosial </vt:lpstr>
      <vt:lpstr>Slide 14</vt:lpstr>
      <vt:lpstr>Slide 15</vt:lpstr>
      <vt:lpstr>Komponen imateriel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Komunikasi antarbudaya dan pemakaiannya. </vt:lpstr>
      <vt:lpstr>Pentingnya memahami komunikasi antarbudaya </vt:lpstr>
      <vt:lpstr>Slide 26</vt:lpstr>
      <vt:lpstr>Slide 27</vt:lpstr>
      <vt:lpstr>Slide 28</vt:lpstr>
      <vt:lpstr>Slide 29</vt:lpstr>
      <vt:lpstr>Meningkatkan komunikasi antara budaya dan komunitas sosial </vt:lpstr>
      <vt:lpstr>Slide 31</vt:lpstr>
      <vt:lpstr>Slide 32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Budaya dan komunikasi</dc:title>
  <dc:creator>mugas bangkit</dc:creator>
  <cp:lastModifiedBy>dayat</cp:lastModifiedBy>
  <cp:revision>241</cp:revision>
  <dcterms:created xsi:type="dcterms:W3CDTF">2014-06-05T11:40:51Z</dcterms:created>
  <dcterms:modified xsi:type="dcterms:W3CDTF">2016-01-18T02:13:11Z</dcterms:modified>
</cp:coreProperties>
</file>