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sldIdLst>
    <p:sldId id="257" r:id="rId2"/>
    <p:sldId id="258" r:id="rId3"/>
    <p:sldId id="260" r:id="rId4"/>
    <p:sldId id="288" r:id="rId5"/>
    <p:sldId id="289" r:id="rId6"/>
    <p:sldId id="277" r:id="rId7"/>
    <p:sldId id="262" r:id="rId8"/>
    <p:sldId id="273" r:id="rId9"/>
    <p:sldId id="290" r:id="rId10"/>
    <p:sldId id="291" r:id="rId11"/>
    <p:sldId id="292" r:id="rId12"/>
    <p:sldId id="274" r:id="rId13"/>
    <p:sldId id="276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326" autoAdjust="0"/>
  </p:normalViewPr>
  <p:slideViewPr>
    <p:cSldViewPr snapToGrid="0">
      <p:cViewPr varScale="1">
        <p:scale>
          <a:sx n="75" d="100"/>
          <a:sy n="75" d="100"/>
        </p:scale>
        <p:origin x="3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31/05/2021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42" y="5586346"/>
            <a:ext cx="4778189" cy="1189952"/>
          </a:xfrm>
        </p:spPr>
        <p:txBody>
          <a:bodyPr>
            <a:normAutofit/>
          </a:bodyPr>
          <a:lstStyle/>
          <a:p>
            <a:r>
              <a:rPr lang="en-US" i="0" dirty="0" err="1" smtClean="0"/>
              <a:t>Godham</a:t>
            </a:r>
            <a:r>
              <a:rPr lang="en-US" i="0" dirty="0" smtClean="0"/>
              <a:t> </a:t>
            </a:r>
            <a:r>
              <a:rPr lang="en-US" i="0" dirty="0" err="1" smtClean="0"/>
              <a:t>Eko</a:t>
            </a:r>
            <a:r>
              <a:rPr lang="en-US" i="0" dirty="0" smtClean="0"/>
              <a:t> </a:t>
            </a:r>
            <a:r>
              <a:rPr lang="en-US" i="0" dirty="0" err="1" smtClean="0"/>
              <a:t>Saputro</a:t>
            </a:r>
            <a:r>
              <a:rPr lang="en-ID" dirty="0" smtClean="0"/>
              <a:t>, S.SN, M.Ds</a:t>
            </a:r>
            <a:endParaRPr lang="en-ID" dirty="0"/>
          </a:p>
          <a:p>
            <a:r>
              <a:rPr lang="en-ID" sz="1600" dirty="0"/>
              <a:t>2020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10" y="2811913"/>
            <a:ext cx="11141092" cy="20198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Simply Marketing;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Marketing</a:t>
            </a:r>
            <a:r>
              <a:rPr lang="en-US" dirty="0"/>
              <a:t>, Resources Business,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taktis</a:t>
            </a:r>
            <a:endParaRPr lang="en-ID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0255" y="5242632"/>
            <a:ext cx="7297663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56280" y="5386648"/>
            <a:ext cx="62646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  <a:latin typeface="DIN" pitchFamily="50" charset="0"/>
              </a:rPr>
              <a:t>Tim Pengampu </a:t>
            </a:r>
            <a:endParaRPr lang="nl-NL" sz="2000" b="1" dirty="0" smtClean="0">
              <a:solidFill>
                <a:schemeClr val="bg1"/>
              </a:solidFill>
              <a:latin typeface="DIN" pitchFamily="50" charset="0"/>
            </a:endParaRPr>
          </a:p>
          <a:p>
            <a:pPr marL="0" indent="0" algn="ctr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DIN" pitchFamily="50" charset="0"/>
              </a:rPr>
              <a:t>Mata </a:t>
            </a:r>
            <a:r>
              <a:rPr lang="nl-NL" sz="2000" b="1" dirty="0">
                <a:solidFill>
                  <a:schemeClr val="bg1"/>
                </a:solidFill>
                <a:latin typeface="DIN" pitchFamily="50" charset="0"/>
              </a:rPr>
              <a:t>Kuliah Creative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269335" y="867003"/>
            <a:ext cx="6434524" cy="750720"/>
          </a:xfrm>
        </p:spPr>
        <p:txBody>
          <a:bodyPr/>
          <a:lstStyle/>
          <a:p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Taktis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269334" y="1617724"/>
            <a:ext cx="7617865" cy="503245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Redundancy (Repetition)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redundancy </a:t>
            </a:r>
            <a:r>
              <a:rPr lang="en-US" dirty="0" err="1"/>
              <a:t>atau</a:t>
            </a:r>
            <a:r>
              <a:rPr lang="en-US" dirty="0"/>
              <a:t> repetition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mengulang-ulang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sekalian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darinya</a:t>
            </a:r>
            <a:r>
              <a:rPr lang="en-US" dirty="0"/>
              <a:t>.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diulang-ulang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. </a:t>
            </a:r>
          </a:p>
          <a:p>
            <a:r>
              <a:rPr lang="en-US" b="1" dirty="0"/>
              <a:t>Canalizing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canalizing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berhasilnya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standard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berangsur-angsur</a:t>
            </a:r>
            <a:r>
              <a:rPr lang="en-US" dirty="0"/>
              <a:t> </a:t>
            </a:r>
            <a:r>
              <a:rPr lang="en-US" dirty="0" err="1"/>
              <a:t>mengubahnya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dikehendaki</a:t>
            </a:r>
            <a:r>
              <a:rPr lang="en-US" dirty="0"/>
              <a:t>. Akan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perlahan-lahan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anggota-anggota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ketat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menipis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pesan-pesan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komunikan</a:t>
            </a:r>
            <a:r>
              <a:rPr lang="en-US" dirty="0"/>
              <a:t>.</a:t>
            </a:r>
          </a:p>
          <a:p>
            <a:r>
              <a:rPr lang="en-US" b="1" dirty="0" err="1"/>
              <a:t>Informatif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.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,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data-data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pendapat-pendapat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pula.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, </a:t>
            </a:r>
            <a:r>
              <a:rPr lang="en-US" dirty="0" err="1"/>
              <a:t>penerangan</a:t>
            </a:r>
            <a:r>
              <a:rPr lang="en-US" dirty="0"/>
              <a:t>,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 </a:t>
            </a:r>
          </a:p>
        </p:txBody>
      </p:sp>
      <p:pic>
        <p:nvPicPr>
          <p:cNvPr id="14338" name="Picture 2" descr="Minding your Ps and Qs: 6 ways to respect your audience when presenting -  Lifestyle - The Jakarta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862" y="1859106"/>
            <a:ext cx="6166414" cy="4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836CC5CC-E08C-404C-92E0-193337AC47F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4"/>
          </p:nvPr>
        </p:nvSpPr>
        <p:spPr>
          <a:xfrm>
            <a:off x="4269334" y="1219200"/>
            <a:ext cx="7617865" cy="543098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Persuasif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persuasif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membujuk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digugah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pikirannya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perasaannya</a:t>
            </a:r>
            <a:r>
              <a:rPr lang="en-US" dirty="0"/>
              <a:t>.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sugesti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mengsugestikan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menyarankan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komunikan</a:t>
            </a:r>
            <a:r>
              <a:rPr lang="en-US" dirty="0"/>
              <a:t> (</a:t>
            </a:r>
            <a:r>
              <a:rPr lang="en-US" dirty="0" err="1"/>
              <a:t>suggestivitas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diliputi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(</a:t>
            </a:r>
            <a:r>
              <a:rPr lang="en-US" dirty="0" err="1"/>
              <a:t>suggestibilitas</a:t>
            </a:r>
            <a:r>
              <a:rPr lang="en-US" dirty="0"/>
              <a:t>). </a:t>
            </a:r>
          </a:p>
          <a:p>
            <a:r>
              <a:rPr lang="en-US" b="1" dirty="0" err="1"/>
              <a:t>Edukatif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edukatif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yang </a:t>
            </a:r>
            <a:r>
              <a:rPr lang="en-US" dirty="0" err="1"/>
              <a:t>dilontarkan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diwujudkan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pendapat-pendapat</a:t>
            </a:r>
            <a:r>
              <a:rPr lang="en-US" dirty="0"/>
              <a:t>, </a:t>
            </a:r>
            <a:r>
              <a:rPr lang="en-US" dirty="0" err="1"/>
              <a:t>fakta-fakta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pengalaman-pengalaman</a:t>
            </a:r>
            <a:r>
              <a:rPr lang="en-US" dirty="0"/>
              <a:t>. </a:t>
            </a:r>
            <a:r>
              <a:rPr lang="en-US" dirty="0" err="1"/>
              <a:t>Mendidik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ide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,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,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dipertanggungjawabkan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disengaja</a:t>
            </a:r>
            <a:r>
              <a:rPr lang="en-US" dirty="0"/>
              <a:t>,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berencana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 </a:t>
            </a:r>
          </a:p>
          <a:p>
            <a:r>
              <a:rPr lang="en-US" b="1" dirty="0" err="1"/>
              <a:t>Koersif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koersif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memaksa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koersif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dimanifestasikan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peraturan-peraturan</a:t>
            </a:r>
            <a:r>
              <a:rPr lang="en-US" dirty="0"/>
              <a:t>, </a:t>
            </a:r>
            <a:r>
              <a:rPr lang="en-US" dirty="0" err="1"/>
              <a:t>perintah-perintah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intimidasi-intimidasi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pelaksanaannya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lancar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di </a:t>
            </a:r>
            <a:r>
              <a:rPr lang="en-US" dirty="0" err="1"/>
              <a:t>belakangnya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tangguh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836CC5CC-E08C-404C-92E0-193337AC47F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English for Global Salesmen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538" y="1954821"/>
            <a:ext cx="7077075" cy="37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396116B-1D11-4E80-BA8C-27A291ECA9CE}"/>
              </a:ext>
            </a:extLst>
          </p:cNvPr>
          <p:cNvSpPr txBox="1">
            <a:spLocks/>
          </p:cNvSpPr>
          <p:nvPr/>
        </p:nvSpPr>
        <p:spPr>
          <a:xfrm>
            <a:off x="1331558" y="470626"/>
            <a:ext cx="5831242" cy="1798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ignika" panose="0201000302060000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RANGKUMAN</a:t>
            </a:r>
            <a:endParaRPr lang="en-ID" sz="7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73C37-2E03-4712-BB9C-6A535E303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564" y="2536258"/>
            <a:ext cx="5550710" cy="3392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800" dirty="0" err="1"/>
              <a:t>Bisnis</a:t>
            </a:r>
            <a:r>
              <a:rPr lang="en-ID" sz="2800" dirty="0"/>
              <a:t> </a:t>
            </a:r>
            <a:r>
              <a:rPr lang="en-ID" sz="2800" dirty="0" err="1"/>
              <a:t>perlu</a:t>
            </a:r>
            <a:r>
              <a:rPr lang="en-ID" sz="2800" dirty="0"/>
              <a:t> </a:t>
            </a:r>
            <a:r>
              <a:rPr lang="en-ID" sz="2800" dirty="0" err="1"/>
              <a:t>perencanaan</a:t>
            </a:r>
            <a:r>
              <a:rPr lang="en-ID" sz="2800" dirty="0"/>
              <a:t> </a:t>
            </a:r>
            <a:r>
              <a:rPr lang="en-ID" sz="2800" dirty="0" smtClean="0"/>
              <a:t>marketing yang </a:t>
            </a:r>
            <a:r>
              <a:rPr lang="en-ID" sz="2800" dirty="0" err="1" smtClean="0"/>
              <a:t>matang</a:t>
            </a:r>
            <a:endParaRPr lang="en-ID" sz="2800" dirty="0" smtClean="0"/>
          </a:p>
          <a:p>
            <a:pPr marL="0" indent="0">
              <a:buNone/>
            </a:pPr>
            <a:endParaRPr lang="en-ID" sz="2800" dirty="0"/>
          </a:p>
          <a:p>
            <a:pPr marL="0" indent="0">
              <a:buNone/>
            </a:pPr>
            <a:r>
              <a:rPr lang="en-ID" sz="2800" dirty="0" err="1" smtClean="0"/>
              <a:t>Kuasai</a:t>
            </a:r>
            <a:r>
              <a:rPr lang="en-ID" sz="2800" dirty="0" smtClean="0"/>
              <a:t> 4 </a:t>
            </a:r>
            <a:r>
              <a:rPr lang="en-ID" sz="2800" dirty="0" err="1" smtClean="0"/>
              <a:t>strategi</a:t>
            </a:r>
            <a:r>
              <a:rPr lang="en-ID" sz="2800" dirty="0" smtClean="0"/>
              <a:t> </a:t>
            </a:r>
            <a:r>
              <a:rPr lang="en-US" sz="2800" dirty="0"/>
              <a:t>Marketing, Resources Business, </a:t>
            </a:r>
            <a:r>
              <a:rPr lang="en-US" sz="2800" dirty="0" err="1"/>
              <a:t>Kepribadian</a:t>
            </a:r>
            <a:r>
              <a:rPr lang="en-US" sz="2800" dirty="0"/>
              <a:t> </a:t>
            </a:r>
            <a:r>
              <a:rPr lang="en-US" sz="2800" dirty="0" err="1"/>
              <a:t>taktis</a:t>
            </a:r>
            <a:r>
              <a:rPr lang="en-US" sz="2800" dirty="0"/>
              <a:t>, Marketing Plan</a:t>
            </a:r>
            <a:endParaRPr lang="en-ID" sz="2800" dirty="0"/>
          </a:p>
          <a:p>
            <a:pPr marL="0" indent="0">
              <a:buNone/>
            </a:pPr>
            <a:endParaRPr lang="en-ID" sz="2800" dirty="0" smtClean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03ABD3B0-4650-4681-B566-E307A2ED582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314" name="Picture 2" descr="How do you Value a Business? - Valued Accountancy | Award winning  accountant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7" y="2536258"/>
            <a:ext cx="4426544" cy="29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BADABD1-05DB-46C1-8E18-BAC1AB70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SUMBER PUSTAKA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2F5EEB3-A9D8-4005-86F7-E3EC45F5B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Budiman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2007,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 Segar”,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Press, Jakarta.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Pragiwaksono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2012,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Indiepreneur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Jakarta.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Uzzaman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2010, “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Jakarta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www.freepik.com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D" dirty="0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7487740A-BD8A-40CB-843C-DB569694EF2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What is Marketing Success? – Northern Initi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3" y="1929208"/>
            <a:ext cx="7223127" cy="36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11" y="1367166"/>
            <a:ext cx="5354172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92" y="2297421"/>
            <a:ext cx="4476633" cy="828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600" dirty="0" err="1">
                <a:cs typeface="Times New Roman"/>
              </a:rPr>
              <a:t>Mahasiswa</a:t>
            </a:r>
            <a:r>
              <a:rPr lang="en-ID" sz="1600" dirty="0">
                <a:cs typeface="Times New Roman"/>
              </a:rPr>
              <a:t> </a:t>
            </a:r>
            <a:r>
              <a:rPr lang="en-ID" sz="1600" dirty="0" err="1">
                <a:cs typeface="Times New Roman"/>
              </a:rPr>
              <a:t>mampu</a:t>
            </a:r>
            <a:r>
              <a:rPr lang="en-ID" sz="1600" dirty="0">
                <a:cs typeface="Times New Roman"/>
              </a:rPr>
              <a:t> </a:t>
            </a:r>
            <a:r>
              <a:rPr lang="en-ID" sz="1600" dirty="0" err="1">
                <a:cs typeface="Times New Roman"/>
              </a:rPr>
              <a:t>menjelaskan</a:t>
            </a:r>
            <a:r>
              <a:rPr lang="en-ID" sz="1600" dirty="0">
                <a:cs typeface="Times New Roman"/>
              </a:rPr>
              <a:t> </a:t>
            </a:r>
            <a:r>
              <a:rPr lang="en-US" sz="1600" dirty="0"/>
              <a:t>Simply Marketing; Marketing, Resources Business, </a:t>
            </a:r>
            <a:r>
              <a:rPr lang="en-US" sz="1600" dirty="0" err="1"/>
              <a:t>Kepribadian</a:t>
            </a:r>
            <a:r>
              <a:rPr lang="en-US" sz="1600" dirty="0"/>
              <a:t> </a:t>
            </a:r>
            <a:r>
              <a:rPr lang="en-US" sz="1600" dirty="0" err="1"/>
              <a:t>taktis</a:t>
            </a:r>
            <a:r>
              <a:rPr lang="en-US" sz="1600" dirty="0"/>
              <a:t>, </a:t>
            </a:r>
            <a:endParaRPr lang="en-ID" sz="1600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267311" y="3427346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669792" y="4424577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60"/>
              </a:lnSpc>
              <a:spcBef>
                <a:spcPts val="83"/>
              </a:spcBef>
              <a:buNone/>
            </a:pPr>
            <a:r>
              <a:rPr lang="en-ID" sz="1600" spc="-17" dirty="0" err="1">
                <a:cs typeface="Times New Roman"/>
              </a:rPr>
              <a:t>Mahasiswa</a:t>
            </a:r>
            <a:r>
              <a:rPr lang="en-ID" sz="1600" spc="-17" dirty="0">
                <a:cs typeface="Times New Roman"/>
              </a:rPr>
              <a:t> </a:t>
            </a:r>
            <a:r>
              <a:rPr lang="en-ID" sz="1600" spc="-17" dirty="0" err="1">
                <a:cs typeface="Times New Roman"/>
              </a:rPr>
              <a:t>dapat</a:t>
            </a:r>
            <a:r>
              <a:rPr lang="en-ID" sz="1600" spc="-17" dirty="0">
                <a:cs typeface="Times New Roman"/>
              </a:rPr>
              <a:t> </a:t>
            </a:r>
            <a:r>
              <a:rPr lang="en-ID" sz="1600" spc="-17" dirty="0" err="1" smtClean="0">
                <a:cs typeface="Times New Roman"/>
              </a:rPr>
              <a:t>mengimplementasikan</a:t>
            </a:r>
            <a:r>
              <a:rPr lang="en-ID" sz="1600" spc="-17" dirty="0" smtClean="0">
                <a:cs typeface="Times New Roman"/>
              </a:rPr>
              <a:t> </a:t>
            </a:r>
            <a:r>
              <a:rPr lang="en-US" sz="1600" dirty="0"/>
              <a:t>Simply Marketing; Marketing, Resources Business, </a:t>
            </a:r>
            <a:r>
              <a:rPr lang="en-US" sz="1600" dirty="0" err="1"/>
              <a:t>Kepribadian</a:t>
            </a:r>
            <a:r>
              <a:rPr lang="en-US" sz="1600" dirty="0"/>
              <a:t> </a:t>
            </a:r>
            <a:r>
              <a:rPr lang="en-US" sz="1600" dirty="0" err="1"/>
              <a:t>taktis</a:t>
            </a:r>
            <a:r>
              <a:rPr lang="en-US" sz="1600" dirty="0"/>
              <a:t>, 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7A062C7-4520-4990-99B3-57ADEEB18D60}"/>
              </a:ext>
            </a:extLst>
          </p:cNvPr>
          <p:cNvSpPr txBox="1">
            <a:spLocks/>
          </p:cNvSpPr>
          <p:nvPr/>
        </p:nvSpPr>
        <p:spPr>
          <a:xfrm>
            <a:off x="1166149" y="2567618"/>
            <a:ext cx="10697527" cy="516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lain, marketing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agar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/>
              <a:t>keuntungan</a:t>
            </a:r>
            <a:r>
              <a:rPr lang="en-US" dirty="0"/>
              <a:t>.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marketing,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kebutuhannya</a:t>
            </a:r>
            <a:r>
              <a:rPr lang="en-US" dirty="0"/>
              <a:t>.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menukarkan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marketing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optimal,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8DDD39-04A7-4877-AA85-F052713D9CCA}"/>
              </a:ext>
            </a:extLst>
          </p:cNvPr>
          <p:cNvSpPr txBox="1">
            <a:spLocks/>
          </p:cNvSpPr>
          <p:nvPr/>
        </p:nvSpPr>
        <p:spPr>
          <a:xfrm>
            <a:off x="1352408" y="1392800"/>
            <a:ext cx="3971924" cy="160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Definisi</a:t>
            </a:r>
            <a:r>
              <a:rPr lang="en-US" sz="3200" dirty="0" smtClean="0"/>
              <a:t> Marketing</a:t>
            </a:r>
            <a:endParaRPr lang="en-ID" sz="3200" i="1" dirty="0"/>
          </a:p>
        </p:txBody>
      </p:sp>
    </p:spTree>
    <p:extLst>
      <p:ext uri="{BB962C8B-B14F-4D97-AF65-F5344CB8AC3E}">
        <p14:creationId xmlns:p14="http://schemas.microsoft.com/office/powerpoint/2010/main" val="305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7A062C7-4520-4990-99B3-57ADEEB18D60}"/>
              </a:ext>
            </a:extLst>
          </p:cNvPr>
          <p:cNvSpPr txBox="1">
            <a:spLocks/>
          </p:cNvSpPr>
          <p:nvPr/>
        </p:nvSpPr>
        <p:spPr>
          <a:xfrm>
            <a:off x="972186" y="1874891"/>
            <a:ext cx="6834651" cy="474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Marketing </a:t>
            </a:r>
            <a:r>
              <a:rPr lang="en-US" b="1" dirty="0" err="1"/>
              <a:t>Transaksional</a:t>
            </a:r>
            <a:endParaRPr lang="en-US" b="1" dirty="0"/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transaksional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mendongkrak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kupon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, </a:t>
            </a:r>
            <a:r>
              <a:rPr lang="en-US" dirty="0" err="1"/>
              <a:t>diskon</a:t>
            </a:r>
            <a:r>
              <a:rPr lang="en-US" dirty="0"/>
              <a:t>, </a:t>
            </a:r>
            <a:r>
              <a:rPr lang="en-US" dirty="0" err="1"/>
              <a:t>promosi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event </a:t>
            </a:r>
            <a:r>
              <a:rPr lang="en-US" dirty="0" err="1"/>
              <a:t>besar</a:t>
            </a:r>
            <a:r>
              <a:rPr lang="en-US" dirty="0"/>
              <a:t>. Car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/>
              <a:t>Iklan</a:t>
            </a:r>
            <a:r>
              <a:rPr lang="en-US" b="1" dirty="0"/>
              <a:t> </a:t>
            </a:r>
            <a:r>
              <a:rPr lang="en-US" b="1" dirty="0" err="1"/>
              <a:t>Berbayar</a:t>
            </a:r>
            <a:endParaRPr lang="en-US" b="1" dirty="0"/>
          </a:p>
          <a:p>
            <a:r>
              <a:rPr lang="en-US" dirty="0" err="1"/>
              <a:t>Strategi</a:t>
            </a:r>
            <a:r>
              <a:rPr lang="en-US" dirty="0"/>
              <a:t> marketing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berbayar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lama </a:t>
            </a:r>
            <a:r>
              <a:rPr lang="en-US" dirty="0" err="1"/>
              <a:t>dikenal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Sebab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platform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miliknya</a:t>
            </a:r>
            <a:r>
              <a:rPr lang="en-US" dirty="0" smtClean="0"/>
              <a:t>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8DDD39-04A7-4877-AA85-F052713D9CCA}"/>
              </a:ext>
            </a:extLst>
          </p:cNvPr>
          <p:cNvSpPr txBox="1">
            <a:spLocks/>
          </p:cNvSpPr>
          <p:nvPr/>
        </p:nvSpPr>
        <p:spPr>
          <a:xfrm>
            <a:off x="1269281" y="838842"/>
            <a:ext cx="3971924" cy="160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Strategi</a:t>
            </a:r>
            <a:r>
              <a:rPr lang="en-US" sz="3200" dirty="0" smtClean="0"/>
              <a:t> Marketing</a:t>
            </a:r>
            <a:endParaRPr lang="en-ID" sz="3200" i="1" dirty="0"/>
          </a:p>
        </p:txBody>
      </p:sp>
      <p:pic>
        <p:nvPicPr>
          <p:cNvPr id="10242" name="Picture 2" descr="Sanksi Menanti Bagi Toko Pasang Diskon Bohon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04" y="1020330"/>
            <a:ext cx="4279995" cy="25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hich Facebook Ad Types are Best For Your Business? (2017 Edi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04" y="3852788"/>
            <a:ext cx="4279996" cy="22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0D92D329-A117-489B-BC58-1511FC6DF3C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7A062C7-4520-4990-99B3-57ADEEB18D60}"/>
              </a:ext>
            </a:extLst>
          </p:cNvPr>
          <p:cNvSpPr txBox="1">
            <a:spLocks/>
          </p:cNvSpPr>
          <p:nvPr/>
        </p:nvSpPr>
        <p:spPr>
          <a:xfrm>
            <a:off x="1059296" y="1112892"/>
            <a:ext cx="9656618" cy="58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Marketing </a:t>
            </a:r>
            <a:r>
              <a:rPr lang="en-US" b="1" dirty="0" err="1"/>
              <a:t>Melalui</a:t>
            </a:r>
            <a:r>
              <a:rPr lang="en-US" b="1" dirty="0"/>
              <a:t> Media </a:t>
            </a:r>
            <a:r>
              <a:rPr lang="en-US" b="1" dirty="0" err="1"/>
              <a:t>Sosial</a:t>
            </a:r>
            <a:endParaRPr lang="en-US" b="1" dirty="0"/>
          </a:p>
          <a:p>
            <a:pPr marL="0" indent="0">
              <a:buNone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menjanjikan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jangkauan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hemat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omzet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Marketing </a:t>
            </a:r>
            <a:r>
              <a:rPr lang="en-US" b="1" dirty="0" err="1"/>
              <a:t>Interaktif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Cara </a:t>
            </a:r>
            <a:r>
              <a:rPr lang="en-US" dirty="0" err="1"/>
              <a:t>melakukan</a:t>
            </a:r>
            <a:r>
              <a:rPr lang="en-US" dirty="0"/>
              <a:t> marketing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marketing.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kustomisasi</a:t>
            </a:r>
            <a:r>
              <a:rPr lang="en-US" dirty="0"/>
              <a:t>. Cara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/>
              <a:t>Content Marketing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dunia</a:t>
            </a:r>
            <a:r>
              <a:rPr lang="en-US" dirty="0"/>
              <a:t> digital,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. </a:t>
            </a:r>
            <a:r>
              <a:rPr lang="en-US" dirty="0" err="1"/>
              <a:t>Bahkan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marketing.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membagikan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, </a:t>
            </a:r>
            <a:r>
              <a:rPr lang="en-US" dirty="0" err="1"/>
              <a:t>informatif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2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91B113B-2A3B-45BE-B744-A9C6E1DD51C1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Strategi Content Marketing Untuk Usaha Online | by Lapak Laris Manis | 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4762"/>
            <a:ext cx="9034857" cy="60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3ED4ABB-5172-487E-ACA6-784200659AB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>
                    <a:lumMod val="85000"/>
                  </a:schemeClr>
                </a:solidFill>
              </a:rPr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01636" y="1931412"/>
            <a:ext cx="6841701" cy="2145086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Resources Business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4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4FAD6638-9956-4E07-832C-62E983E3BB11}"/>
              </a:ext>
            </a:extLst>
          </p:cNvPr>
          <p:cNvSpPr txBox="1"/>
          <p:nvPr/>
        </p:nvSpPr>
        <p:spPr>
          <a:xfrm>
            <a:off x="6370453" y="3833433"/>
            <a:ext cx="1764681" cy="416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465"/>
              </a:lnSpc>
              <a:spcBef>
                <a:spcPts val="73"/>
              </a:spcBef>
            </a:pPr>
            <a:endParaRPr sz="1400" dirty="0">
              <a:cs typeface="Times New Roman" panose="02020603050405020304" pitchFamily="18" charset="0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36CC5CC-E08C-404C-92E0-193337AC47F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0" name="Picture 2" descr="Key Resources are Essential to your Business Success | S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47" y="831272"/>
            <a:ext cx="7670380" cy="60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onten Si Juki The Movie Dijanjikan Lebih Epik dari Komik | PT Kumata  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838199"/>
            <a:ext cx="8451273" cy="492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staga! Si Juki Jadi Sandal Jepit! - KAORI Nusant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963"/>
            <a:ext cx="3625787" cy="229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836CC5CC-E08C-404C-92E0-193337AC47F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DESAIN KOMUNIKASI VISUAL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CREATIVE ENTREPRENEURSHIP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696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DIN</vt:lpstr>
      <vt:lpstr>Signika</vt:lpstr>
      <vt:lpstr>Symbol</vt:lpstr>
      <vt:lpstr>Times New Roman</vt:lpstr>
      <vt:lpstr>1_Custom Design</vt:lpstr>
      <vt:lpstr>Simply Marketing;  Marketing, Resources Business,  &amp; Kepribadian taktis</vt:lpstr>
      <vt:lpstr>Capaian Pembelajaran</vt:lpstr>
      <vt:lpstr>PowerPoint Presentation</vt:lpstr>
      <vt:lpstr>PowerPoint Presentation</vt:lpstr>
      <vt:lpstr>PowerPoint Presentation</vt:lpstr>
      <vt:lpstr>PowerPoint Presentation</vt:lpstr>
      <vt:lpstr>Resources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 PUSTAKA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ASUS</cp:lastModifiedBy>
  <cp:revision>87</cp:revision>
  <dcterms:created xsi:type="dcterms:W3CDTF">2020-07-23T01:18:59Z</dcterms:created>
  <dcterms:modified xsi:type="dcterms:W3CDTF">2021-05-31T05:32:53Z</dcterms:modified>
</cp:coreProperties>
</file>