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2" r:id="rId4"/>
    <p:sldId id="258" r:id="rId5"/>
    <p:sldId id="259" r:id="rId6"/>
    <p:sldId id="260" r:id="rId7"/>
    <p:sldId id="261" r:id="rId8"/>
    <p:sldId id="257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3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4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70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38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3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488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19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0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1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ADA0-0AAD-4045-A75F-1B5DCDBB59BB}" type="datetimeFigureOut">
              <a:rPr lang="en-US" smtClean="0"/>
              <a:t>5/31/2021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1237-5B2D-45EF-9747-4741175369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711131" y="286255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Bisnis</a:t>
            </a:r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model </a:t>
            </a:r>
            <a:r>
              <a:rPr lang="en-US" sz="32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kanvas</a:t>
            </a:r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(BMC board), value </a:t>
            </a:r>
            <a:r>
              <a:rPr lang="en-US" sz="32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bisnis</a:t>
            </a:r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, target market, revenue stream, &amp; workflow </a:t>
            </a:r>
            <a:r>
              <a:rPr lang="en-US" sz="32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bisnis</a:t>
            </a:r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  <a:b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sz="32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Bagian</a:t>
            </a:r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1</a:t>
            </a:r>
            <a:endParaRPr lang="id-ID" sz="3200" b="1" dirty="0">
              <a:solidFill>
                <a:schemeClr val="accent1"/>
              </a:solidFill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79911" y="5373216"/>
            <a:ext cx="7297663" cy="122413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95936" y="5517232"/>
            <a:ext cx="6264696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2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000" b="1" dirty="0">
                <a:solidFill>
                  <a:schemeClr val="bg1"/>
                </a:solidFill>
                <a:latin typeface="DIN" pitchFamily="50" charset="0"/>
              </a:rPr>
              <a:t>Tim Pengampu </a:t>
            </a:r>
            <a:endParaRPr lang="nl-NL" sz="2000" b="1" dirty="0" smtClean="0">
              <a:solidFill>
                <a:schemeClr val="bg1"/>
              </a:solidFill>
              <a:latin typeface="DIN" pitchFamily="50" charset="0"/>
            </a:endParaRPr>
          </a:p>
          <a:p>
            <a:pPr marL="0" indent="0" algn="ctr">
              <a:buNone/>
            </a:pPr>
            <a:r>
              <a:rPr lang="nl-NL" sz="2000" b="1" dirty="0" smtClean="0">
                <a:solidFill>
                  <a:schemeClr val="bg1"/>
                </a:solidFill>
                <a:latin typeface="DIN" pitchFamily="50" charset="0"/>
              </a:rPr>
              <a:t>Mata </a:t>
            </a:r>
            <a:r>
              <a:rPr lang="nl-NL" sz="2000" b="1" dirty="0">
                <a:solidFill>
                  <a:schemeClr val="bg1"/>
                </a:solidFill>
                <a:latin typeface="DIN" pitchFamily="50" charset="0"/>
              </a:rPr>
              <a:t>Kuliah Creative Entrepreneurship</a:t>
            </a:r>
          </a:p>
        </p:txBody>
      </p:sp>
    </p:spTree>
    <p:extLst>
      <p:ext uri="{BB962C8B-B14F-4D97-AF65-F5344CB8AC3E}">
        <p14:creationId xmlns:p14="http://schemas.microsoft.com/office/powerpoint/2010/main" val="371649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SOLUTION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Menghadirkan</a:t>
            </a:r>
            <a:r>
              <a:rPr lang="en-US" dirty="0" smtClean="0"/>
              <a:t> </a:t>
            </a:r>
            <a:r>
              <a:rPr lang="en-US" dirty="0" err="1"/>
              <a:t>solusi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masalah-masalah</a:t>
            </a:r>
            <a:r>
              <a:rPr lang="en-US" dirty="0"/>
              <a:t> orang lain. </a:t>
            </a:r>
          </a:p>
          <a:p>
            <a:endParaRPr lang="en-US" dirty="0"/>
          </a:p>
        </p:txBody>
      </p:sp>
      <p:pic>
        <p:nvPicPr>
          <p:cNvPr id="3074" name="Picture 2" descr="Member Tribun Family Card Premium, Dapatkan Fasilitas Cuci Mobi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114675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72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BETTER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Better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</a:t>
            </a:r>
          </a:p>
        </p:txBody>
      </p:sp>
      <p:pic>
        <p:nvPicPr>
          <p:cNvPr id="4098" name="Picture 2" descr="GULAKU KUNING 1K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764" y="2365556"/>
            <a:ext cx="4144101" cy="414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emendag Klaim 283 Ribu Ton Gula Impor Sudah Masuk R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724" y="2690812"/>
            <a:ext cx="619125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41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UNIQUE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Unik</a:t>
            </a:r>
            <a:r>
              <a:rPr lang="en-US" dirty="0"/>
              <a:t>,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/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tawarkan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sama-sama</a:t>
            </a:r>
            <a:r>
              <a:rPr lang="en-US" dirty="0"/>
              <a:t> </a:t>
            </a:r>
            <a:r>
              <a:rPr lang="en-US" dirty="0" err="1"/>
              <a:t>dibutuhkan</a:t>
            </a:r>
            <a:r>
              <a:rPr lang="en-US" dirty="0"/>
              <a:t> orang.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hampir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sama-sama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lain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keunikanlah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dipilih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AutoShape 2" descr="Cuci Mobil Tercanggih Hadir di Sidrap - KATASULSEL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007" y="3459176"/>
            <a:ext cx="7410994" cy="34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6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9">
            <a:extLst>
              <a:ext uri="{FF2B5EF4-FFF2-40B4-BE49-F238E27FC236}">
                <a16:creationId xmlns:a16="http://schemas.microsoft.com/office/drawing/2014/main" id="{9BADABD1-05DB-46C1-8E18-BAC1AB703B43}"/>
              </a:ext>
            </a:extLst>
          </p:cNvPr>
          <p:cNvSpPr>
            <a:spLocks noGrp="1"/>
          </p:cNvSpPr>
          <p:nvPr/>
        </p:nvSpPr>
        <p:spPr>
          <a:xfrm>
            <a:off x="1223682" y="1425937"/>
            <a:ext cx="9744637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SUMBER PUSTAKA</a:t>
            </a:r>
            <a:endParaRPr lang="en-ID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82F5EEB3-A9D8-4005-86F7-E3EC45F5B078}"/>
              </a:ext>
            </a:extLst>
          </p:cNvPr>
          <p:cNvSpPr>
            <a:spLocks noGrp="1"/>
          </p:cNvSpPr>
          <p:nvPr/>
        </p:nvSpPr>
        <p:spPr>
          <a:xfrm>
            <a:off x="1223681" y="2455500"/>
            <a:ext cx="9744637" cy="2976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Budiman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Arif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2007,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Jualan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Ide Segar”,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Press, Jakarta.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Pragiwaksono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Pandji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2012, “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Indiepreneur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Jakarta.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Uzzaman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2010, “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StartUp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Bentang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Jakarta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Times New Roman" panose="02020603050405020304" pitchFamily="18" charset="0"/>
              </a:rPr>
              <a:t>gambar</a:t>
            </a:r>
            <a:r>
              <a:rPr lang="en-US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 www.freepik.com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7889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Bisnis</a:t>
            </a:r>
            <a:r>
              <a:rPr lang="en-US" b="1" dirty="0"/>
              <a:t> model canvas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erupakan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tool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menterjemahkan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,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elemen-elemen</a:t>
            </a:r>
            <a:r>
              <a:rPr lang="en-US" dirty="0"/>
              <a:t> visual. </a:t>
            </a:r>
            <a:r>
              <a:rPr lang="en-US" dirty="0" smtClean="0"/>
              <a:t>(glcworld.co.id)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model canvas </a:t>
            </a:r>
            <a:r>
              <a:rPr lang="en-US" dirty="0" err="1"/>
              <a:t>mengandalkan</a:t>
            </a:r>
            <a:r>
              <a:rPr lang="en-US" dirty="0"/>
              <a:t> </a:t>
            </a:r>
            <a:r>
              <a:rPr lang="en-US" dirty="0" err="1"/>
              <a:t>gambar-gambar</a:t>
            </a:r>
            <a:r>
              <a:rPr lang="en-US" dirty="0"/>
              <a:t> ide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orang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riil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tipe-tipe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,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38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532" y="0"/>
            <a:ext cx="96929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1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79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1"/>
            <a:ext cx="12288069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70" y="0"/>
            <a:ext cx="10282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9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2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02550"/>
              </p:ext>
            </p:extLst>
          </p:nvPr>
        </p:nvGraphicFramePr>
        <p:xfrm>
          <a:off x="-281464" y="0"/>
          <a:ext cx="12841417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11910960" imgH="6361560" progId="">
                  <p:embed/>
                </p:oleObj>
              </mc:Choice>
              <mc:Fallback>
                <p:oleObj r:id="rId3" imgW="11910960" imgH="636156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1464" y="0"/>
                        <a:ext cx="12841417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34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Value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Bisnis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28364"/>
          </a:xfrm>
        </p:spPr>
        <p:txBody>
          <a:bodyPr>
            <a:normAutofit/>
          </a:bodyPr>
          <a:lstStyle/>
          <a:p>
            <a:r>
              <a:rPr lang="en-US" dirty="0"/>
              <a:t>1. NEED</a:t>
            </a:r>
          </a:p>
          <a:p>
            <a:r>
              <a:rPr lang="en-US" dirty="0"/>
              <a:t>Need,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orang lain, </a:t>
            </a:r>
            <a:r>
              <a:rPr lang="en-US" dirty="0" err="1"/>
              <a:t>maka</a:t>
            </a:r>
            <a:r>
              <a:rPr lang="en-US" dirty="0"/>
              <a:t> orang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tawarkan</a:t>
            </a:r>
            <a:r>
              <a:rPr lang="en-US" dirty="0"/>
              <a:t>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butuhkan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JUAL SEMBAKO ONLINE | DISTRIBUTOR SEMBAKO MURAH | GROSIR TOK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24" y="3593012"/>
            <a:ext cx="3802814" cy="326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228</Words>
  <Application>Microsoft Office PowerPoint</Application>
  <PresentationFormat>Widescreen</PresentationFormat>
  <Paragraphs>24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DIN</vt:lpstr>
      <vt:lpstr>Signika</vt:lpstr>
      <vt:lpstr>Symbol</vt:lpstr>
      <vt:lpstr>Times New Roman</vt:lpstr>
      <vt:lpstr>Verdana</vt:lpstr>
      <vt:lpstr>Office Theme</vt:lpstr>
      <vt:lpstr>Bisnis model kanvas (BMC board), value bisnis, target market, revenue stream, &amp; workflow bisnis  Bagian 1</vt:lpstr>
      <vt:lpstr>Bisnis model canvas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Value dalam Bisnis</vt:lpstr>
      <vt:lpstr>2. SOLUTION </vt:lpstr>
      <vt:lpstr>3. BETTER </vt:lpstr>
      <vt:lpstr>4. UNIQUE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Benchmarking your Business / Brand</dc:title>
  <dc:creator>Godham</dc:creator>
  <cp:lastModifiedBy>ASUS</cp:lastModifiedBy>
  <cp:revision>16</cp:revision>
  <dcterms:created xsi:type="dcterms:W3CDTF">2017-03-08T00:53:34Z</dcterms:created>
  <dcterms:modified xsi:type="dcterms:W3CDTF">2021-05-31T05:05:16Z</dcterms:modified>
</cp:coreProperties>
</file>