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4"/>
  </p:notesMasterIdLst>
  <p:sldIdLst>
    <p:sldId id="256" r:id="rId2"/>
    <p:sldId id="289" r:id="rId3"/>
    <p:sldId id="290" r:id="rId4"/>
    <p:sldId id="291" r:id="rId5"/>
    <p:sldId id="292" r:id="rId6"/>
    <p:sldId id="276" r:id="rId7"/>
    <p:sldId id="280" r:id="rId8"/>
    <p:sldId id="281" r:id="rId9"/>
    <p:sldId id="282" r:id="rId10"/>
    <p:sldId id="283" r:id="rId11"/>
    <p:sldId id="284" r:id="rId12"/>
    <p:sldId id="285" r:id="rId13"/>
    <p:sldId id="262" r:id="rId14"/>
    <p:sldId id="263" r:id="rId15"/>
    <p:sldId id="293" r:id="rId16"/>
    <p:sldId id="294" r:id="rId17"/>
    <p:sldId id="295" r:id="rId18"/>
    <p:sldId id="296" r:id="rId19"/>
    <p:sldId id="297" r:id="rId20"/>
    <p:sldId id="311" r:id="rId21"/>
    <p:sldId id="312" r:id="rId22"/>
    <p:sldId id="313" r:id="rId23"/>
    <p:sldId id="314" r:id="rId24"/>
    <p:sldId id="315" r:id="rId25"/>
    <p:sldId id="298" r:id="rId26"/>
    <p:sldId id="316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7" r:id="rId39"/>
    <p:sldId id="318" r:id="rId40"/>
    <p:sldId id="319" r:id="rId41"/>
    <p:sldId id="310" r:id="rId42"/>
    <p:sldId id="321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/>
    <p:restoredTop sz="92643"/>
  </p:normalViewPr>
  <p:slideViewPr>
    <p:cSldViewPr>
      <p:cViewPr varScale="1">
        <p:scale>
          <a:sx n="68" d="100"/>
          <a:sy n="68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69E2E-BC8C-4B0F-B5AA-022B11CDBCAC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FF7F25A-9075-4326-9CC2-0F768A21845A}">
      <dgm:prSet phldrT="[Text]" custT="1"/>
      <dgm:spPr/>
      <dgm:t>
        <a:bodyPr/>
        <a:lstStyle/>
        <a:p>
          <a:r>
            <a:rPr lang="en-ID" sz="1800" dirty="0"/>
            <a:t>Experimental design</a:t>
          </a:r>
          <a:endParaRPr lang="en-US" sz="1800" dirty="0"/>
        </a:p>
      </dgm:t>
    </dgm:pt>
    <dgm:pt modelId="{6EB7DB0E-F8BE-4A15-847D-E5DDCC2F212B}" type="parTrans" cxnId="{4AD3BCBB-95E9-45F2-90FE-6B031C4B5CEA}">
      <dgm:prSet/>
      <dgm:spPr/>
      <dgm:t>
        <a:bodyPr/>
        <a:lstStyle/>
        <a:p>
          <a:endParaRPr lang="en-US" sz="1800"/>
        </a:p>
      </dgm:t>
    </dgm:pt>
    <dgm:pt modelId="{49EAEF5F-251A-4C4D-8C1B-DC88EB54B1EE}" type="sibTrans" cxnId="{4AD3BCBB-95E9-45F2-90FE-6B031C4B5CEA}">
      <dgm:prSet/>
      <dgm:spPr/>
      <dgm:t>
        <a:bodyPr/>
        <a:lstStyle/>
        <a:p>
          <a:endParaRPr lang="en-US" sz="1800"/>
        </a:p>
      </dgm:t>
    </dgm:pt>
    <dgm:pt modelId="{F7C19F5E-EF06-40E2-B0BE-7E4E11318ACA}">
      <dgm:prSet phldrT="[Text]" custT="1"/>
      <dgm:spPr/>
      <dgm:t>
        <a:bodyPr/>
        <a:lstStyle/>
        <a:p>
          <a:r>
            <a:rPr lang="en-ID" sz="1800" dirty="0"/>
            <a:t>Pre-experimental design</a:t>
          </a:r>
          <a:endParaRPr lang="en-US" sz="1800" dirty="0"/>
        </a:p>
      </dgm:t>
    </dgm:pt>
    <dgm:pt modelId="{E74B6625-21FF-4FD5-ADE3-9A66B9AE205D}" type="parTrans" cxnId="{8DCF5EAF-0B60-4472-A1A2-D4580C8C0DCD}">
      <dgm:prSet/>
      <dgm:spPr/>
      <dgm:t>
        <a:bodyPr/>
        <a:lstStyle/>
        <a:p>
          <a:endParaRPr lang="en-US" sz="1800"/>
        </a:p>
      </dgm:t>
    </dgm:pt>
    <dgm:pt modelId="{7799E750-4D96-40FA-8539-DA446783F685}" type="sibTrans" cxnId="{8DCF5EAF-0B60-4472-A1A2-D4580C8C0DCD}">
      <dgm:prSet/>
      <dgm:spPr/>
      <dgm:t>
        <a:bodyPr/>
        <a:lstStyle/>
        <a:p>
          <a:endParaRPr lang="en-US" sz="1800"/>
        </a:p>
      </dgm:t>
    </dgm:pt>
    <dgm:pt modelId="{FFE4C66F-50B2-4719-B342-CA5DA5868453}">
      <dgm:prSet phldrT="[Text]" custT="1"/>
      <dgm:spPr/>
      <dgm:t>
        <a:bodyPr/>
        <a:lstStyle/>
        <a:p>
          <a:r>
            <a:rPr lang="en-ID" sz="1800" dirty="0"/>
            <a:t>Quasi experimental design</a:t>
          </a:r>
          <a:endParaRPr lang="en-US" sz="1800" dirty="0"/>
        </a:p>
      </dgm:t>
    </dgm:pt>
    <dgm:pt modelId="{0719F354-3604-463D-BF2D-E54DD12FE6F5}" type="parTrans" cxnId="{4812E32A-650C-4FB7-ACCA-DFBD544B7E97}">
      <dgm:prSet/>
      <dgm:spPr/>
      <dgm:t>
        <a:bodyPr/>
        <a:lstStyle/>
        <a:p>
          <a:endParaRPr lang="en-US" sz="1800"/>
        </a:p>
      </dgm:t>
    </dgm:pt>
    <dgm:pt modelId="{B9A88C2D-2B2D-4C21-B340-242BD90579C8}" type="sibTrans" cxnId="{4812E32A-650C-4FB7-ACCA-DFBD544B7E97}">
      <dgm:prSet/>
      <dgm:spPr/>
      <dgm:t>
        <a:bodyPr/>
        <a:lstStyle/>
        <a:p>
          <a:endParaRPr lang="en-US" sz="1800"/>
        </a:p>
      </dgm:t>
    </dgm:pt>
    <dgm:pt modelId="{57611E00-F85A-4DFA-864B-83F36CCA8E3A}">
      <dgm:prSet phldrT="[Text]" custT="1"/>
      <dgm:spPr/>
      <dgm:t>
        <a:bodyPr/>
        <a:lstStyle/>
        <a:p>
          <a:r>
            <a:rPr lang="en-ID" sz="1800" dirty="0"/>
            <a:t>True experimental design</a:t>
          </a:r>
          <a:endParaRPr lang="en-US" sz="1800" dirty="0"/>
        </a:p>
      </dgm:t>
    </dgm:pt>
    <dgm:pt modelId="{CF544100-E128-475E-80FD-1294ABA9D5B1}" type="parTrans" cxnId="{E0BC2B65-FAE3-4495-B335-1E54B402B654}">
      <dgm:prSet/>
      <dgm:spPr/>
      <dgm:t>
        <a:bodyPr/>
        <a:lstStyle/>
        <a:p>
          <a:endParaRPr lang="en-US" sz="1800"/>
        </a:p>
      </dgm:t>
    </dgm:pt>
    <dgm:pt modelId="{D294A57F-9BA1-4C77-8AEA-849C3687AEAF}" type="sibTrans" cxnId="{E0BC2B65-FAE3-4495-B335-1E54B402B654}">
      <dgm:prSet/>
      <dgm:spPr/>
      <dgm:t>
        <a:bodyPr/>
        <a:lstStyle/>
        <a:p>
          <a:endParaRPr lang="en-US" sz="1800"/>
        </a:p>
      </dgm:t>
    </dgm:pt>
    <dgm:pt modelId="{E9795549-6C45-40F6-8FE8-3713DFE83636}">
      <dgm:prSet phldrT="[Text]" custT="1"/>
      <dgm:spPr/>
      <dgm:t>
        <a:bodyPr/>
        <a:lstStyle/>
        <a:p>
          <a:r>
            <a:rPr lang="en-ID" sz="1800" dirty="0"/>
            <a:t>One group </a:t>
          </a:r>
          <a:r>
            <a:rPr lang="en-ID" sz="1800" dirty="0" err="1"/>
            <a:t>pretest-posttest</a:t>
          </a:r>
          <a:r>
            <a:rPr lang="en-ID" sz="1800" dirty="0"/>
            <a:t> design</a:t>
          </a:r>
          <a:endParaRPr lang="en-US" sz="1800" dirty="0"/>
        </a:p>
      </dgm:t>
    </dgm:pt>
    <dgm:pt modelId="{F3F16721-0638-4E46-80B6-ED645D3C001D}" type="parTrans" cxnId="{5E198336-5840-4AEE-A14B-C2DB3F29DE0F}">
      <dgm:prSet/>
      <dgm:spPr/>
      <dgm:t>
        <a:bodyPr/>
        <a:lstStyle/>
        <a:p>
          <a:endParaRPr lang="en-US" sz="1800"/>
        </a:p>
      </dgm:t>
    </dgm:pt>
    <dgm:pt modelId="{2084DB95-60E1-4911-A24B-05798C768DB8}" type="sibTrans" cxnId="{5E198336-5840-4AEE-A14B-C2DB3F29DE0F}">
      <dgm:prSet/>
      <dgm:spPr/>
      <dgm:t>
        <a:bodyPr/>
        <a:lstStyle/>
        <a:p>
          <a:endParaRPr lang="en-US" sz="1800"/>
        </a:p>
      </dgm:t>
    </dgm:pt>
    <dgm:pt modelId="{4F0873B3-9090-491F-B1E1-1EE46FB20A47}">
      <dgm:prSet phldrT="[Text]" custT="1"/>
      <dgm:spPr/>
      <dgm:t>
        <a:bodyPr/>
        <a:lstStyle/>
        <a:p>
          <a:r>
            <a:rPr lang="en-ID" sz="1800" dirty="0"/>
            <a:t>Non-equivalent control group design</a:t>
          </a:r>
          <a:endParaRPr lang="en-US" sz="1800" dirty="0"/>
        </a:p>
      </dgm:t>
    </dgm:pt>
    <dgm:pt modelId="{1703F266-6922-4298-BA27-E1BF9561A195}" type="parTrans" cxnId="{672E34A7-D394-47FE-B4F6-E964EFD182C9}">
      <dgm:prSet/>
      <dgm:spPr/>
      <dgm:t>
        <a:bodyPr/>
        <a:lstStyle/>
        <a:p>
          <a:endParaRPr lang="en-US" sz="1800"/>
        </a:p>
      </dgm:t>
    </dgm:pt>
    <dgm:pt modelId="{9C9AC193-4FD6-4637-9A96-62014C21AD93}" type="sibTrans" cxnId="{672E34A7-D394-47FE-B4F6-E964EFD182C9}">
      <dgm:prSet/>
      <dgm:spPr/>
      <dgm:t>
        <a:bodyPr/>
        <a:lstStyle/>
        <a:p>
          <a:endParaRPr lang="en-US" sz="1800"/>
        </a:p>
      </dgm:t>
    </dgm:pt>
    <dgm:pt modelId="{73132F9B-8FE9-4F54-B688-767EECF85EFF}">
      <dgm:prSet phldrT="[Text]" custT="1"/>
      <dgm:spPr/>
      <dgm:t>
        <a:bodyPr/>
        <a:lstStyle/>
        <a:p>
          <a:r>
            <a:rPr lang="en-ID" sz="1800" dirty="0"/>
            <a:t>Regression discontinuity </a:t>
          </a:r>
          <a:endParaRPr lang="en-US" sz="1800" dirty="0"/>
        </a:p>
      </dgm:t>
    </dgm:pt>
    <dgm:pt modelId="{343C4F6E-62DD-48B6-95FA-E4C9415C1542}" type="parTrans" cxnId="{10E43E18-9523-4827-B68B-A052E7BCEB7B}">
      <dgm:prSet/>
      <dgm:spPr/>
      <dgm:t>
        <a:bodyPr/>
        <a:lstStyle/>
        <a:p>
          <a:endParaRPr lang="en-US" sz="1800"/>
        </a:p>
      </dgm:t>
    </dgm:pt>
    <dgm:pt modelId="{C2699837-B986-4EAC-AB62-F05AE012DA9F}" type="sibTrans" cxnId="{10E43E18-9523-4827-B68B-A052E7BCEB7B}">
      <dgm:prSet/>
      <dgm:spPr/>
      <dgm:t>
        <a:bodyPr/>
        <a:lstStyle/>
        <a:p>
          <a:endParaRPr lang="en-US" sz="1800"/>
        </a:p>
      </dgm:t>
    </dgm:pt>
    <dgm:pt modelId="{B9BE780D-81F4-4A88-A7A8-F0A2820B8320}">
      <dgm:prSet phldrT="[Text]" custT="1"/>
      <dgm:spPr/>
      <dgm:t>
        <a:bodyPr/>
        <a:lstStyle/>
        <a:p>
          <a:r>
            <a:rPr lang="en-ID" sz="1800" dirty="0" err="1"/>
            <a:t>dll</a:t>
          </a:r>
          <a:endParaRPr lang="en-US" sz="1800" dirty="0"/>
        </a:p>
      </dgm:t>
    </dgm:pt>
    <dgm:pt modelId="{493B3F4B-4A5A-4A98-A75A-9F470ECFCB06}" type="parTrans" cxnId="{EE10F3C0-5FAD-4D84-94BA-B0A59E7ED63C}">
      <dgm:prSet/>
      <dgm:spPr/>
      <dgm:t>
        <a:bodyPr/>
        <a:lstStyle/>
        <a:p>
          <a:endParaRPr lang="en-US" sz="1800"/>
        </a:p>
      </dgm:t>
    </dgm:pt>
    <dgm:pt modelId="{00A9DF90-8D9D-4E2D-8AD9-113B76A77AD2}" type="sibTrans" cxnId="{EE10F3C0-5FAD-4D84-94BA-B0A59E7ED63C}">
      <dgm:prSet/>
      <dgm:spPr/>
      <dgm:t>
        <a:bodyPr/>
        <a:lstStyle/>
        <a:p>
          <a:endParaRPr lang="en-US" sz="1800"/>
        </a:p>
      </dgm:t>
    </dgm:pt>
    <dgm:pt modelId="{13C75C2E-75A6-4785-8B80-E52E59FEC397}">
      <dgm:prSet phldrT="[Text]" custT="1"/>
      <dgm:spPr/>
      <dgm:t>
        <a:bodyPr/>
        <a:lstStyle/>
        <a:p>
          <a:r>
            <a:rPr lang="en-ID" sz="1800" dirty="0" err="1"/>
            <a:t>Posttest</a:t>
          </a:r>
          <a:r>
            <a:rPr lang="en-ID" sz="1800" dirty="0"/>
            <a:t> only randomized design</a:t>
          </a:r>
          <a:endParaRPr lang="en-US" sz="1800" dirty="0"/>
        </a:p>
      </dgm:t>
    </dgm:pt>
    <dgm:pt modelId="{E9C36DE4-DE50-4314-8D68-412802CFE794}" type="parTrans" cxnId="{0F1AD641-B60B-4D22-AF05-F9EDC519D36D}">
      <dgm:prSet/>
      <dgm:spPr/>
      <dgm:t>
        <a:bodyPr/>
        <a:lstStyle/>
        <a:p>
          <a:endParaRPr lang="en-US" sz="1800"/>
        </a:p>
      </dgm:t>
    </dgm:pt>
    <dgm:pt modelId="{FF044A6F-C629-4CE6-AC80-9D49739BC153}" type="sibTrans" cxnId="{0F1AD641-B60B-4D22-AF05-F9EDC519D36D}">
      <dgm:prSet/>
      <dgm:spPr/>
      <dgm:t>
        <a:bodyPr/>
        <a:lstStyle/>
        <a:p>
          <a:endParaRPr lang="en-US" sz="1800"/>
        </a:p>
      </dgm:t>
    </dgm:pt>
    <dgm:pt modelId="{422A4912-C705-4252-AB97-6A02DC124ACF}">
      <dgm:prSet phldrT="[Text]" custT="1"/>
      <dgm:spPr/>
      <dgm:t>
        <a:bodyPr/>
        <a:lstStyle/>
        <a:p>
          <a:r>
            <a:rPr lang="en-ID" sz="1800" dirty="0" err="1"/>
            <a:t>Pretest</a:t>
          </a:r>
          <a:r>
            <a:rPr lang="en-ID" sz="1800" dirty="0"/>
            <a:t> </a:t>
          </a:r>
          <a:r>
            <a:rPr lang="en-ID" sz="1800" dirty="0" err="1"/>
            <a:t>posttest</a:t>
          </a:r>
          <a:r>
            <a:rPr lang="en-ID" sz="1800" dirty="0"/>
            <a:t> randomized design</a:t>
          </a:r>
          <a:endParaRPr lang="en-US" sz="1800" dirty="0"/>
        </a:p>
      </dgm:t>
    </dgm:pt>
    <dgm:pt modelId="{AAA5CC98-94B5-4CE9-BF88-E081385AB9A9}" type="parTrans" cxnId="{9449FF38-F141-443D-B973-30349DBF7D9E}">
      <dgm:prSet/>
      <dgm:spPr/>
      <dgm:t>
        <a:bodyPr/>
        <a:lstStyle/>
        <a:p>
          <a:endParaRPr lang="en-US" sz="1800"/>
        </a:p>
      </dgm:t>
    </dgm:pt>
    <dgm:pt modelId="{207DCA3E-F09D-4351-95EF-E03E0C4E9598}" type="sibTrans" cxnId="{9449FF38-F141-443D-B973-30349DBF7D9E}">
      <dgm:prSet/>
      <dgm:spPr/>
      <dgm:t>
        <a:bodyPr/>
        <a:lstStyle/>
        <a:p>
          <a:endParaRPr lang="en-US" sz="1800"/>
        </a:p>
      </dgm:t>
    </dgm:pt>
    <dgm:pt modelId="{932CEDF5-FFA6-4E25-BBF5-E2AA650774FE}">
      <dgm:prSet phldrT="[Text]" custT="1"/>
      <dgm:spPr/>
      <dgm:t>
        <a:bodyPr/>
        <a:lstStyle/>
        <a:p>
          <a:r>
            <a:rPr lang="en-ID" sz="1800" dirty="0"/>
            <a:t>Solomon four group design</a:t>
          </a:r>
          <a:endParaRPr lang="en-US" sz="1800" dirty="0"/>
        </a:p>
      </dgm:t>
    </dgm:pt>
    <dgm:pt modelId="{2221C0BC-3014-43AB-91E1-F62D8C338213}" type="parTrans" cxnId="{CF41C329-438C-4308-BE9D-0B889445A874}">
      <dgm:prSet/>
      <dgm:spPr/>
      <dgm:t>
        <a:bodyPr/>
        <a:lstStyle/>
        <a:p>
          <a:endParaRPr lang="en-US" sz="1800"/>
        </a:p>
      </dgm:t>
    </dgm:pt>
    <dgm:pt modelId="{060DDD0F-EAEC-45CA-A5E5-E6AA0F5DD55A}" type="sibTrans" cxnId="{CF41C329-438C-4308-BE9D-0B889445A874}">
      <dgm:prSet/>
      <dgm:spPr/>
      <dgm:t>
        <a:bodyPr/>
        <a:lstStyle/>
        <a:p>
          <a:endParaRPr lang="en-US" sz="1800"/>
        </a:p>
      </dgm:t>
    </dgm:pt>
    <dgm:pt modelId="{06779DF9-DEA5-4581-9CC1-495E05BDB846}">
      <dgm:prSet phldrT="[Text]" custT="1"/>
      <dgm:spPr/>
      <dgm:t>
        <a:bodyPr/>
        <a:lstStyle/>
        <a:p>
          <a:r>
            <a:rPr lang="en-ID" sz="1800" dirty="0"/>
            <a:t>Factorial design</a:t>
          </a:r>
          <a:endParaRPr lang="en-US" sz="1800" dirty="0"/>
        </a:p>
      </dgm:t>
    </dgm:pt>
    <dgm:pt modelId="{48552F4A-5F93-423E-A7C5-2775A5B91E3B}" type="parTrans" cxnId="{ACE2C053-B06B-4B89-93F7-F47F99D22053}">
      <dgm:prSet/>
      <dgm:spPr/>
      <dgm:t>
        <a:bodyPr/>
        <a:lstStyle/>
        <a:p>
          <a:endParaRPr lang="en-US" sz="1800"/>
        </a:p>
      </dgm:t>
    </dgm:pt>
    <dgm:pt modelId="{94D3BBDB-0C8A-4760-947E-5C8DEDFA013C}" type="sibTrans" cxnId="{ACE2C053-B06B-4B89-93F7-F47F99D22053}">
      <dgm:prSet/>
      <dgm:spPr/>
      <dgm:t>
        <a:bodyPr/>
        <a:lstStyle/>
        <a:p>
          <a:endParaRPr lang="en-US" sz="1800"/>
        </a:p>
      </dgm:t>
    </dgm:pt>
    <dgm:pt modelId="{E65B4620-04CF-4E8F-B32B-DCA71226A3BB}">
      <dgm:prSet phldrT="[Text]" custT="1"/>
      <dgm:spPr/>
      <dgm:t>
        <a:bodyPr/>
        <a:lstStyle/>
        <a:p>
          <a:r>
            <a:rPr lang="en-US" sz="1800" b="0" dirty="0"/>
            <a:t>One shot Case Study</a:t>
          </a:r>
        </a:p>
      </dgm:t>
    </dgm:pt>
    <dgm:pt modelId="{483F4D9E-5D04-436D-AEE1-A46E7C58A300}" type="parTrans" cxnId="{3E38943B-E963-456A-B70D-F60CEEA9C8EE}">
      <dgm:prSet/>
      <dgm:spPr/>
      <dgm:t>
        <a:bodyPr/>
        <a:lstStyle/>
        <a:p>
          <a:endParaRPr lang="en-US" sz="2000"/>
        </a:p>
      </dgm:t>
    </dgm:pt>
    <dgm:pt modelId="{4121D211-DF15-4B37-8D64-6E2F644752BA}" type="sibTrans" cxnId="{3E38943B-E963-456A-B70D-F60CEEA9C8EE}">
      <dgm:prSet/>
      <dgm:spPr/>
      <dgm:t>
        <a:bodyPr/>
        <a:lstStyle/>
        <a:p>
          <a:endParaRPr lang="en-US" sz="2000"/>
        </a:p>
      </dgm:t>
    </dgm:pt>
    <dgm:pt modelId="{FA599C05-CE15-4E27-9A67-523EA6AC049F}">
      <dgm:prSet phldrT="[Text]" custT="1"/>
      <dgm:spPr/>
      <dgm:t>
        <a:bodyPr/>
        <a:lstStyle/>
        <a:p>
          <a:r>
            <a:rPr lang="en-US" sz="1800" b="0" dirty="0"/>
            <a:t>Intact group comparison</a:t>
          </a:r>
        </a:p>
      </dgm:t>
    </dgm:pt>
    <dgm:pt modelId="{6205E2F6-D15D-436E-9B1D-BA20A3750CC4}" type="parTrans" cxnId="{964829CA-5698-42AE-839A-0BF45B486364}">
      <dgm:prSet/>
      <dgm:spPr/>
      <dgm:t>
        <a:bodyPr/>
        <a:lstStyle/>
        <a:p>
          <a:endParaRPr lang="en-US" sz="2000"/>
        </a:p>
      </dgm:t>
    </dgm:pt>
    <dgm:pt modelId="{67CCBCBB-9C48-4CC4-AFA8-CB5765E8545E}" type="sibTrans" cxnId="{964829CA-5698-42AE-839A-0BF45B486364}">
      <dgm:prSet/>
      <dgm:spPr/>
      <dgm:t>
        <a:bodyPr/>
        <a:lstStyle/>
        <a:p>
          <a:endParaRPr lang="en-US" sz="2000"/>
        </a:p>
      </dgm:t>
    </dgm:pt>
    <dgm:pt modelId="{D92573FB-B717-4A13-9935-84C16DA65CA5}" type="pres">
      <dgm:prSet presAssocID="{BDA69E2E-BC8C-4B0F-B5AA-022B11CDBC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B1F6BD-90D9-42D3-BB0C-70B96F125840}" type="pres">
      <dgm:prSet presAssocID="{AFF7F25A-9075-4326-9CC2-0F768A21845A}" presName="hierRoot1" presStyleCnt="0">
        <dgm:presLayoutVars>
          <dgm:hierBranch val="init"/>
        </dgm:presLayoutVars>
      </dgm:prSet>
      <dgm:spPr/>
    </dgm:pt>
    <dgm:pt modelId="{E888BDEE-9B10-4E8D-A55D-E8A0248CED6B}" type="pres">
      <dgm:prSet presAssocID="{AFF7F25A-9075-4326-9CC2-0F768A21845A}" presName="rootComposite1" presStyleCnt="0"/>
      <dgm:spPr/>
    </dgm:pt>
    <dgm:pt modelId="{795B4FDF-D751-4D06-8678-EA5C728EF7DC}" type="pres">
      <dgm:prSet presAssocID="{AFF7F25A-9075-4326-9CC2-0F768A21845A}" presName="rootText1" presStyleLbl="node0" presStyleIdx="0" presStyleCnt="1" custScaleX="272643">
        <dgm:presLayoutVars>
          <dgm:chPref val="3"/>
        </dgm:presLayoutVars>
      </dgm:prSet>
      <dgm:spPr/>
    </dgm:pt>
    <dgm:pt modelId="{14C09DC2-FF6C-492D-B70F-D0BA1CF743C3}" type="pres">
      <dgm:prSet presAssocID="{AFF7F25A-9075-4326-9CC2-0F768A21845A}" presName="rootConnector1" presStyleLbl="node1" presStyleIdx="0" presStyleCnt="0"/>
      <dgm:spPr/>
    </dgm:pt>
    <dgm:pt modelId="{AAE7A64E-ECE4-4E0A-BA18-CB9BB5596F46}" type="pres">
      <dgm:prSet presAssocID="{AFF7F25A-9075-4326-9CC2-0F768A21845A}" presName="hierChild2" presStyleCnt="0"/>
      <dgm:spPr/>
    </dgm:pt>
    <dgm:pt modelId="{D6D2C74C-B11B-43AB-8C08-9351B0F7251D}" type="pres">
      <dgm:prSet presAssocID="{E74B6625-21FF-4FD5-ADE3-9A66B9AE205D}" presName="Name37" presStyleLbl="parChTrans1D2" presStyleIdx="0" presStyleCnt="3"/>
      <dgm:spPr/>
    </dgm:pt>
    <dgm:pt modelId="{F871743D-25D1-4D14-BEF4-BC17B0295155}" type="pres">
      <dgm:prSet presAssocID="{F7C19F5E-EF06-40E2-B0BE-7E4E11318ACA}" presName="hierRoot2" presStyleCnt="0">
        <dgm:presLayoutVars>
          <dgm:hierBranch val="init"/>
        </dgm:presLayoutVars>
      </dgm:prSet>
      <dgm:spPr/>
    </dgm:pt>
    <dgm:pt modelId="{24CB806B-8810-4414-B6CB-34D16DA45EBF}" type="pres">
      <dgm:prSet presAssocID="{F7C19F5E-EF06-40E2-B0BE-7E4E11318ACA}" presName="rootComposite" presStyleCnt="0"/>
      <dgm:spPr/>
    </dgm:pt>
    <dgm:pt modelId="{E0DC1D0B-A34E-4DF5-AD4C-8749CF3F1EDA}" type="pres">
      <dgm:prSet presAssocID="{F7C19F5E-EF06-40E2-B0BE-7E4E11318ACA}" presName="rootText" presStyleLbl="node2" presStyleIdx="0" presStyleCnt="3" custScaleX="197992">
        <dgm:presLayoutVars>
          <dgm:chPref val="3"/>
        </dgm:presLayoutVars>
      </dgm:prSet>
      <dgm:spPr/>
    </dgm:pt>
    <dgm:pt modelId="{DDFD8140-5DFF-406E-930C-8A8F16A06D4B}" type="pres">
      <dgm:prSet presAssocID="{F7C19F5E-EF06-40E2-B0BE-7E4E11318ACA}" presName="rootConnector" presStyleLbl="node2" presStyleIdx="0" presStyleCnt="3"/>
      <dgm:spPr/>
    </dgm:pt>
    <dgm:pt modelId="{A08F2520-3BFA-48A2-AA1D-597D17B5EDFC}" type="pres">
      <dgm:prSet presAssocID="{F7C19F5E-EF06-40E2-B0BE-7E4E11318ACA}" presName="hierChild4" presStyleCnt="0"/>
      <dgm:spPr/>
    </dgm:pt>
    <dgm:pt modelId="{2E543A1D-FFB6-40B8-BF48-5ABFE12DCB5B}" type="pres">
      <dgm:prSet presAssocID="{483F4D9E-5D04-436D-AEE1-A46E7C58A300}" presName="Name37" presStyleLbl="parChTrans1D3" presStyleIdx="0" presStyleCnt="10"/>
      <dgm:spPr/>
    </dgm:pt>
    <dgm:pt modelId="{5E24F352-0C1F-4991-B986-1CC62D37FEF3}" type="pres">
      <dgm:prSet presAssocID="{E65B4620-04CF-4E8F-B32B-DCA71226A3BB}" presName="hierRoot2" presStyleCnt="0">
        <dgm:presLayoutVars>
          <dgm:hierBranch val="init"/>
        </dgm:presLayoutVars>
      </dgm:prSet>
      <dgm:spPr/>
    </dgm:pt>
    <dgm:pt modelId="{844BCC96-154B-49BE-9A79-6474C7DF2403}" type="pres">
      <dgm:prSet presAssocID="{E65B4620-04CF-4E8F-B32B-DCA71226A3BB}" presName="rootComposite" presStyleCnt="0"/>
      <dgm:spPr/>
    </dgm:pt>
    <dgm:pt modelId="{02407424-D772-4E87-AEEF-CE5DEED80ED1}" type="pres">
      <dgm:prSet presAssocID="{E65B4620-04CF-4E8F-B32B-DCA71226A3BB}" presName="rootText" presStyleLbl="node3" presStyleIdx="0" presStyleCnt="10" custScaleX="142820">
        <dgm:presLayoutVars>
          <dgm:chPref val="3"/>
        </dgm:presLayoutVars>
      </dgm:prSet>
      <dgm:spPr/>
    </dgm:pt>
    <dgm:pt modelId="{501351B3-704C-418A-A146-7460D00C8D61}" type="pres">
      <dgm:prSet presAssocID="{E65B4620-04CF-4E8F-B32B-DCA71226A3BB}" presName="rootConnector" presStyleLbl="node3" presStyleIdx="0" presStyleCnt="10"/>
      <dgm:spPr/>
    </dgm:pt>
    <dgm:pt modelId="{2D625074-0CE0-468D-B7CB-3B340062042F}" type="pres">
      <dgm:prSet presAssocID="{E65B4620-04CF-4E8F-B32B-DCA71226A3BB}" presName="hierChild4" presStyleCnt="0"/>
      <dgm:spPr/>
    </dgm:pt>
    <dgm:pt modelId="{1AE84C2A-64CF-45E6-9715-97994BE57A03}" type="pres">
      <dgm:prSet presAssocID="{E65B4620-04CF-4E8F-B32B-DCA71226A3BB}" presName="hierChild5" presStyleCnt="0"/>
      <dgm:spPr/>
    </dgm:pt>
    <dgm:pt modelId="{50EF6D05-02D9-47D1-B2C6-90039313DFB7}" type="pres">
      <dgm:prSet presAssocID="{F3F16721-0638-4E46-80B6-ED645D3C001D}" presName="Name37" presStyleLbl="parChTrans1D3" presStyleIdx="1" presStyleCnt="10"/>
      <dgm:spPr/>
    </dgm:pt>
    <dgm:pt modelId="{59B7F146-42B1-4D72-B8A3-6E5343405089}" type="pres">
      <dgm:prSet presAssocID="{E9795549-6C45-40F6-8FE8-3713DFE83636}" presName="hierRoot2" presStyleCnt="0">
        <dgm:presLayoutVars>
          <dgm:hierBranch val="init"/>
        </dgm:presLayoutVars>
      </dgm:prSet>
      <dgm:spPr/>
    </dgm:pt>
    <dgm:pt modelId="{7544E03D-FA89-4AAE-908A-147A617C9067}" type="pres">
      <dgm:prSet presAssocID="{E9795549-6C45-40F6-8FE8-3713DFE83636}" presName="rootComposite" presStyleCnt="0"/>
      <dgm:spPr/>
    </dgm:pt>
    <dgm:pt modelId="{CA83023A-A141-4609-9245-B936735D9CAC}" type="pres">
      <dgm:prSet presAssocID="{E9795549-6C45-40F6-8FE8-3713DFE83636}" presName="rootText" presStyleLbl="node3" presStyleIdx="1" presStyleCnt="10" custScaleX="144597" custScaleY="140190">
        <dgm:presLayoutVars>
          <dgm:chPref val="3"/>
        </dgm:presLayoutVars>
      </dgm:prSet>
      <dgm:spPr/>
    </dgm:pt>
    <dgm:pt modelId="{6F73BF0D-9EE8-426F-AD24-8C10902A18E2}" type="pres">
      <dgm:prSet presAssocID="{E9795549-6C45-40F6-8FE8-3713DFE83636}" presName="rootConnector" presStyleLbl="node3" presStyleIdx="1" presStyleCnt="10"/>
      <dgm:spPr/>
    </dgm:pt>
    <dgm:pt modelId="{B27BB69D-214E-477E-A36C-73E4ACC543DD}" type="pres">
      <dgm:prSet presAssocID="{E9795549-6C45-40F6-8FE8-3713DFE83636}" presName="hierChild4" presStyleCnt="0"/>
      <dgm:spPr/>
    </dgm:pt>
    <dgm:pt modelId="{74AC7FC5-2CA9-4593-8F7E-C34241F2934D}" type="pres">
      <dgm:prSet presAssocID="{E9795549-6C45-40F6-8FE8-3713DFE83636}" presName="hierChild5" presStyleCnt="0"/>
      <dgm:spPr/>
    </dgm:pt>
    <dgm:pt modelId="{60913EF4-D3E0-4FA1-ABF7-9C8687705572}" type="pres">
      <dgm:prSet presAssocID="{6205E2F6-D15D-436E-9B1D-BA20A3750CC4}" presName="Name37" presStyleLbl="parChTrans1D3" presStyleIdx="2" presStyleCnt="10"/>
      <dgm:spPr/>
    </dgm:pt>
    <dgm:pt modelId="{711D901D-74DA-4100-953B-7FB735C697D4}" type="pres">
      <dgm:prSet presAssocID="{FA599C05-CE15-4E27-9A67-523EA6AC049F}" presName="hierRoot2" presStyleCnt="0">
        <dgm:presLayoutVars>
          <dgm:hierBranch val="init"/>
        </dgm:presLayoutVars>
      </dgm:prSet>
      <dgm:spPr/>
    </dgm:pt>
    <dgm:pt modelId="{393C9F2E-C4BD-4E4A-AC58-2A99F2EA5240}" type="pres">
      <dgm:prSet presAssocID="{FA599C05-CE15-4E27-9A67-523EA6AC049F}" presName="rootComposite" presStyleCnt="0"/>
      <dgm:spPr/>
    </dgm:pt>
    <dgm:pt modelId="{06104ED0-0934-4D92-8AFE-C1520FA8B1F1}" type="pres">
      <dgm:prSet presAssocID="{FA599C05-CE15-4E27-9A67-523EA6AC049F}" presName="rootText" presStyleLbl="node3" presStyleIdx="2" presStyleCnt="10" custScaleX="144597">
        <dgm:presLayoutVars>
          <dgm:chPref val="3"/>
        </dgm:presLayoutVars>
      </dgm:prSet>
      <dgm:spPr/>
    </dgm:pt>
    <dgm:pt modelId="{38ED6669-EF4D-47D6-BF4B-3E204DEADE53}" type="pres">
      <dgm:prSet presAssocID="{FA599C05-CE15-4E27-9A67-523EA6AC049F}" presName="rootConnector" presStyleLbl="node3" presStyleIdx="2" presStyleCnt="10"/>
      <dgm:spPr/>
    </dgm:pt>
    <dgm:pt modelId="{A5451D0F-9495-4D38-A75C-A21F6EE18B52}" type="pres">
      <dgm:prSet presAssocID="{FA599C05-CE15-4E27-9A67-523EA6AC049F}" presName="hierChild4" presStyleCnt="0"/>
      <dgm:spPr/>
    </dgm:pt>
    <dgm:pt modelId="{CA4BACEB-C2D5-4631-AB00-54B1CC2B9A77}" type="pres">
      <dgm:prSet presAssocID="{FA599C05-CE15-4E27-9A67-523EA6AC049F}" presName="hierChild5" presStyleCnt="0"/>
      <dgm:spPr/>
    </dgm:pt>
    <dgm:pt modelId="{725AAA08-DC19-4429-B913-1E55507855C2}" type="pres">
      <dgm:prSet presAssocID="{F7C19F5E-EF06-40E2-B0BE-7E4E11318ACA}" presName="hierChild5" presStyleCnt="0"/>
      <dgm:spPr/>
    </dgm:pt>
    <dgm:pt modelId="{ED6F885B-5770-4A03-A5E8-22FA9EDEA1DF}" type="pres">
      <dgm:prSet presAssocID="{0719F354-3604-463D-BF2D-E54DD12FE6F5}" presName="Name37" presStyleLbl="parChTrans1D2" presStyleIdx="1" presStyleCnt="3"/>
      <dgm:spPr/>
    </dgm:pt>
    <dgm:pt modelId="{66C8D35D-44E6-4E45-9579-2BCC116DEE7E}" type="pres">
      <dgm:prSet presAssocID="{FFE4C66F-50B2-4719-B342-CA5DA5868453}" presName="hierRoot2" presStyleCnt="0">
        <dgm:presLayoutVars>
          <dgm:hierBranch val="init"/>
        </dgm:presLayoutVars>
      </dgm:prSet>
      <dgm:spPr/>
    </dgm:pt>
    <dgm:pt modelId="{C2D7925F-5460-48BF-B436-F92AAD7DB0B0}" type="pres">
      <dgm:prSet presAssocID="{FFE4C66F-50B2-4719-B342-CA5DA5868453}" presName="rootComposite" presStyleCnt="0"/>
      <dgm:spPr/>
    </dgm:pt>
    <dgm:pt modelId="{DA84B57B-BFA5-4355-A1C6-9D8C27387F45}" type="pres">
      <dgm:prSet presAssocID="{FFE4C66F-50B2-4719-B342-CA5DA5868453}" presName="rootText" presStyleLbl="node2" presStyleIdx="1" presStyleCnt="3" custScaleX="199173">
        <dgm:presLayoutVars>
          <dgm:chPref val="3"/>
        </dgm:presLayoutVars>
      </dgm:prSet>
      <dgm:spPr/>
    </dgm:pt>
    <dgm:pt modelId="{63FDCA67-FD32-4227-90CD-CD81BB102121}" type="pres">
      <dgm:prSet presAssocID="{FFE4C66F-50B2-4719-B342-CA5DA5868453}" presName="rootConnector" presStyleLbl="node2" presStyleIdx="1" presStyleCnt="3"/>
      <dgm:spPr/>
    </dgm:pt>
    <dgm:pt modelId="{004BE933-5EF7-4DE7-8C10-69FA7630C664}" type="pres">
      <dgm:prSet presAssocID="{FFE4C66F-50B2-4719-B342-CA5DA5868453}" presName="hierChild4" presStyleCnt="0"/>
      <dgm:spPr/>
    </dgm:pt>
    <dgm:pt modelId="{07482B9E-4630-464B-BE73-C395D4941AD0}" type="pres">
      <dgm:prSet presAssocID="{1703F266-6922-4298-BA27-E1BF9561A195}" presName="Name37" presStyleLbl="parChTrans1D3" presStyleIdx="3" presStyleCnt="10"/>
      <dgm:spPr/>
    </dgm:pt>
    <dgm:pt modelId="{7CA6B018-D35A-47A7-80C8-FED023F7D8B1}" type="pres">
      <dgm:prSet presAssocID="{4F0873B3-9090-491F-B1E1-1EE46FB20A47}" presName="hierRoot2" presStyleCnt="0">
        <dgm:presLayoutVars>
          <dgm:hierBranch val="init"/>
        </dgm:presLayoutVars>
      </dgm:prSet>
      <dgm:spPr/>
    </dgm:pt>
    <dgm:pt modelId="{CB22A4E5-8231-4C96-92C6-1ACB9EECD8F6}" type="pres">
      <dgm:prSet presAssocID="{4F0873B3-9090-491F-B1E1-1EE46FB20A47}" presName="rootComposite" presStyleCnt="0"/>
      <dgm:spPr/>
    </dgm:pt>
    <dgm:pt modelId="{D8A88A5E-FC87-4F8D-8C37-1FE6FB13A59E}" type="pres">
      <dgm:prSet presAssocID="{4F0873B3-9090-491F-B1E1-1EE46FB20A47}" presName="rootText" presStyleLbl="node3" presStyleIdx="3" presStyleCnt="10" custScaleX="151966" custScaleY="160547">
        <dgm:presLayoutVars>
          <dgm:chPref val="3"/>
        </dgm:presLayoutVars>
      </dgm:prSet>
      <dgm:spPr/>
    </dgm:pt>
    <dgm:pt modelId="{2D09E51F-9539-49CC-BBAB-C4FD84A07DDF}" type="pres">
      <dgm:prSet presAssocID="{4F0873B3-9090-491F-B1E1-1EE46FB20A47}" presName="rootConnector" presStyleLbl="node3" presStyleIdx="3" presStyleCnt="10"/>
      <dgm:spPr/>
    </dgm:pt>
    <dgm:pt modelId="{B5E92152-5BE6-4805-8019-BEABC8B60212}" type="pres">
      <dgm:prSet presAssocID="{4F0873B3-9090-491F-B1E1-1EE46FB20A47}" presName="hierChild4" presStyleCnt="0"/>
      <dgm:spPr/>
    </dgm:pt>
    <dgm:pt modelId="{15D09524-EB9F-4596-8985-4B5BB99B9817}" type="pres">
      <dgm:prSet presAssocID="{4F0873B3-9090-491F-B1E1-1EE46FB20A47}" presName="hierChild5" presStyleCnt="0"/>
      <dgm:spPr/>
    </dgm:pt>
    <dgm:pt modelId="{3D33082F-C975-4E50-9C27-0304BB21207B}" type="pres">
      <dgm:prSet presAssocID="{343C4F6E-62DD-48B6-95FA-E4C9415C1542}" presName="Name37" presStyleLbl="parChTrans1D3" presStyleIdx="4" presStyleCnt="10"/>
      <dgm:spPr/>
    </dgm:pt>
    <dgm:pt modelId="{0122D470-B43B-45F0-8A2A-DC84F6214D64}" type="pres">
      <dgm:prSet presAssocID="{73132F9B-8FE9-4F54-B688-767EECF85EFF}" presName="hierRoot2" presStyleCnt="0">
        <dgm:presLayoutVars>
          <dgm:hierBranch val="init"/>
        </dgm:presLayoutVars>
      </dgm:prSet>
      <dgm:spPr/>
    </dgm:pt>
    <dgm:pt modelId="{08B267D4-1CD1-4977-90E5-8941231C01DC}" type="pres">
      <dgm:prSet presAssocID="{73132F9B-8FE9-4F54-B688-767EECF85EFF}" presName="rootComposite" presStyleCnt="0"/>
      <dgm:spPr/>
    </dgm:pt>
    <dgm:pt modelId="{85673126-DF69-4313-A05A-11940BD9C186}" type="pres">
      <dgm:prSet presAssocID="{73132F9B-8FE9-4F54-B688-767EECF85EFF}" presName="rootText" presStyleLbl="node3" presStyleIdx="4" presStyleCnt="10" custScaleX="151966">
        <dgm:presLayoutVars>
          <dgm:chPref val="3"/>
        </dgm:presLayoutVars>
      </dgm:prSet>
      <dgm:spPr/>
    </dgm:pt>
    <dgm:pt modelId="{23B330F4-84D4-4E56-82D4-CE2CFF162007}" type="pres">
      <dgm:prSet presAssocID="{73132F9B-8FE9-4F54-B688-767EECF85EFF}" presName="rootConnector" presStyleLbl="node3" presStyleIdx="4" presStyleCnt="10"/>
      <dgm:spPr/>
    </dgm:pt>
    <dgm:pt modelId="{A7ED21CE-7A2A-4571-83CA-DE41F05CB45F}" type="pres">
      <dgm:prSet presAssocID="{73132F9B-8FE9-4F54-B688-767EECF85EFF}" presName="hierChild4" presStyleCnt="0"/>
      <dgm:spPr/>
    </dgm:pt>
    <dgm:pt modelId="{DB4B435F-2A41-4AB9-A2C7-7B386799996C}" type="pres">
      <dgm:prSet presAssocID="{73132F9B-8FE9-4F54-B688-767EECF85EFF}" presName="hierChild5" presStyleCnt="0"/>
      <dgm:spPr/>
    </dgm:pt>
    <dgm:pt modelId="{C1FA3BE0-D93D-4122-8E20-378F812DADE2}" type="pres">
      <dgm:prSet presAssocID="{493B3F4B-4A5A-4A98-A75A-9F470ECFCB06}" presName="Name37" presStyleLbl="parChTrans1D3" presStyleIdx="5" presStyleCnt="10"/>
      <dgm:spPr/>
    </dgm:pt>
    <dgm:pt modelId="{6FE55497-28C4-456F-82CE-4FFB6A24043A}" type="pres">
      <dgm:prSet presAssocID="{B9BE780D-81F4-4A88-A7A8-F0A2820B8320}" presName="hierRoot2" presStyleCnt="0">
        <dgm:presLayoutVars>
          <dgm:hierBranch val="init"/>
        </dgm:presLayoutVars>
      </dgm:prSet>
      <dgm:spPr/>
    </dgm:pt>
    <dgm:pt modelId="{EBE85058-21A8-45DC-BD75-AF69605C0A3C}" type="pres">
      <dgm:prSet presAssocID="{B9BE780D-81F4-4A88-A7A8-F0A2820B8320}" presName="rootComposite" presStyleCnt="0"/>
      <dgm:spPr/>
    </dgm:pt>
    <dgm:pt modelId="{B31A0CB6-AC74-4E91-AA86-BEEE335171DA}" type="pres">
      <dgm:prSet presAssocID="{B9BE780D-81F4-4A88-A7A8-F0A2820B8320}" presName="rootText" presStyleLbl="node3" presStyleIdx="5" presStyleCnt="10" custScaleX="151966">
        <dgm:presLayoutVars>
          <dgm:chPref val="3"/>
        </dgm:presLayoutVars>
      </dgm:prSet>
      <dgm:spPr/>
    </dgm:pt>
    <dgm:pt modelId="{010A8D7C-0DEA-422F-BD20-38F154D25A02}" type="pres">
      <dgm:prSet presAssocID="{B9BE780D-81F4-4A88-A7A8-F0A2820B8320}" presName="rootConnector" presStyleLbl="node3" presStyleIdx="5" presStyleCnt="10"/>
      <dgm:spPr/>
    </dgm:pt>
    <dgm:pt modelId="{B1F07E9D-F572-4847-A37C-6FEE816DBBA8}" type="pres">
      <dgm:prSet presAssocID="{B9BE780D-81F4-4A88-A7A8-F0A2820B8320}" presName="hierChild4" presStyleCnt="0"/>
      <dgm:spPr/>
    </dgm:pt>
    <dgm:pt modelId="{D8EF2326-D3BD-439A-8610-71E519B56745}" type="pres">
      <dgm:prSet presAssocID="{B9BE780D-81F4-4A88-A7A8-F0A2820B8320}" presName="hierChild5" presStyleCnt="0"/>
      <dgm:spPr/>
    </dgm:pt>
    <dgm:pt modelId="{48C263BA-ECC4-41D5-90C4-C4D3CCB152E2}" type="pres">
      <dgm:prSet presAssocID="{FFE4C66F-50B2-4719-B342-CA5DA5868453}" presName="hierChild5" presStyleCnt="0"/>
      <dgm:spPr/>
    </dgm:pt>
    <dgm:pt modelId="{C9137541-8412-4008-AE16-ABF4808329EB}" type="pres">
      <dgm:prSet presAssocID="{CF544100-E128-475E-80FD-1294ABA9D5B1}" presName="Name37" presStyleLbl="parChTrans1D2" presStyleIdx="2" presStyleCnt="3"/>
      <dgm:spPr/>
    </dgm:pt>
    <dgm:pt modelId="{146D18AC-289C-4669-95FA-25F992EB3B49}" type="pres">
      <dgm:prSet presAssocID="{57611E00-F85A-4DFA-864B-83F36CCA8E3A}" presName="hierRoot2" presStyleCnt="0">
        <dgm:presLayoutVars>
          <dgm:hierBranch val="init"/>
        </dgm:presLayoutVars>
      </dgm:prSet>
      <dgm:spPr/>
    </dgm:pt>
    <dgm:pt modelId="{E41F848B-859A-45AB-B704-4A3958A27358}" type="pres">
      <dgm:prSet presAssocID="{57611E00-F85A-4DFA-864B-83F36CCA8E3A}" presName="rootComposite" presStyleCnt="0"/>
      <dgm:spPr/>
    </dgm:pt>
    <dgm:pt modelId="{BAE4FF55-6E06-4186-96EA-89395932DAA4}" type="pres">
      <dgm:prSet presAssocID="{57611E00-F85A-4DFA-864B-83F36CCA8E3A}" presName="rootText" presStyleLbl="node2" presStyleIdx="2" presStyleCnt="3" custScaleX="175731">
        <dgm:presLayoutVars>
          <dgm:chPref val="3"/>
        </dgm:presLayoutVars>
      </dgm:prSet>
      <dgm:spPr/>
    </dgm:pt>
    <dgm:pt modelId="{7D87F064-3896-4CC5-8DC4-2606E9C48B8F}" type="pres">
      <dgm:prSet presAssocID="{57611E00-F85A-4DFA-864B-83F36CCA8E3A}" presName="rootConnector" presStyleLbl="node2" presStyleIdx="2" presStyleCnt="3"/>
      <dgm:spPr/>
    </dgm:pt>
    <dgm:pt modelId="{150E450F-CA62-4CE3-978F-8EB320A32835}" type="pres">
      <dgm:prSet presAssocID="{57611E00-F85A-4DFA-864B-83F36CCA8E3A}" presName="hierChild4" presStyleCnt="0"/>
      <dgm:spPr/>
    </dgm:pt>
    <dgm:pt modelId="{0C1DA254-D30D-4BC1-85CE-C1B94D077B04}" type="pres">
      <dgm:prSet presAssocID="{E9C36DE4-DE50-4314-8D68-412802CFE794}" presName="Name37" presStyleLbl="parChTrans1D3" presStyleIdx="6" presStyleCnt="10"/>
      <dgm:spPr/>
    </dgm:pt>
    <dgm:pt modelId="{E2419095-480E-4BC5-8EC2-492CD58058C0}" type="pres">
      <dgm:prSet presAssocID="{13C75C2E-75A6-4785-8B80-E52E59FEC397}" presName="hierRoot2" presStyleCnt="0">
        <dgm:presLayoutVars>
          <dgm:hierBranch val="init"/>
        </dgm:presLayoutVars>
      </dgm:prSet>
      <dgm:spPr/>
    </dgm:pt>
    <dgm:pt modelId="{645C5E41-0693-4E4C-9C07-1CECD976DB75}" type="pres">
      <dgm:prSet presAssocID="{13C75C2E-75A6-4785-8B80-E52E59FEC397}" presName="rootComposite" presStyleCnt="0"/>
      <dgm:spPr/>
    </dgm:pt>
    <dgm:pt modelId="{6A99D048-81FB-43B2-8BBC-98071D19AAC2}" type="pres">
      <dgm:prSet presAssocID="{13C75C2E-75A6-4785-8B80-E52E59FEC397}" presName="rootText" presStyleLbl="node3" presStyleIdx="6" presStyleCnt="10" custScaleX="195418" custScaleY="153509">
        <dgm:presLayoutVars>
          <dgm:chPref val="3"/>
        </dgm:presLayoutVars>
      </dgm:prSet>
      <dgm:spPr/>
    </dgm:pt>
    <dgm:pt modelId="{1F37A456-6FC2-4FF8-B21C-0B76AB0266B3}" type="pres">
      <dgm:prSet presAssocID="{13C75C2E-75A6-4785-8B80-E52E59FEC397}" presName="rootConnector" presStyleLbl="node3" presStyleIdx="6" presStyleCnt="10"/>
      <dgm:spPr/>
    </dgm:pt>
    <dgm:pt modelId="{0D7BB3A1-79BA-4158-886F-DDC3951F5048}" type="pres">
      <dgm:prSet presAssocID="{13C75C2E-75A6-4785-8B80-E52E59FEC397}" presName="hierChild4" presStyleCnt="0"/>
      <dgm:spPr/>
    </dgm:pt>
    <dgm:pt modelId="{96E03BC3-9933-49F4-82E1-BEE78D3B0131}" type="pres">
      <dgm:prSet presAssocID="{13C75C2E-75A6-4785-8B80-E52E59FEC397}" presName="hierChild5" presStyleCnt="0"/>
      <dgm:spPr/>
    </dgm:pt>
    <dgm:pt modelId="{1E3CB716-2B1B-43DC-A04F-75A9C98551EB}" type="pres">
      <dgm:prSet presAssocID="{AAA5CC98-94B5-4CE9-BF88-E081385AB9A9}" presName="Name37" presStyleLbl="parChTrans1D3" presStyleIdx="7" presStyleCnt="10"/>
      <dgm:spPr/>
    </dgm:pt>
    <dgm:pt modelId="{2C6E5842-8124-40E9-AC9C-F5D2F0195FA8}" type="pres">
      <dgm:prSet presAssocID="{422A4912-C705-4252-AB97-6A02DC124ACF}" presName="hierRoot2" presStyleCnt="0">
        <dgm:presLayoutVars>
          <dgm:hierBranch val="init"/>
        </dgm:presLayoutVars>
      </dgm:prSet>
      <dgm:spPr/>
    </dgm:pt>
    <dgm:pt modelId="{0B77AA6A-2325-4664-8B1D-922A2A78CADA}" type="pres">
      <dgm:prSet presAssocID="{422A4912-C705-4252-AB97-6A02DC124ACF}" presName="rootComposite" presStyleCnt="0"/>
      <dgm:spPr/>
    </dgm:pt>
    <dgm:pt modelId="{5550224C-2B17-4D7E-A076-D443F6FED816}" type="pres">
      <dgm:prSet presAssocID="{422A4912-C705-4252-AB97-6A02DC124ACF}" presName="rootText" presStyleLbl="node3" presStyleIdx="7" presStyleCnt="10" custScaleX="199940" custScaleY="141812">
        <dgm:presLayoutVars>
          <dgm:chPref val="3"/>
        </dgm:presLayoutVars>
      </dgm:prSet>
      <dgm:spPr/>
    </dgm:pt>
    <dgm:pt modelId="{10A371BC-49F0-4059-8967-7AA5D4FC8531}" type="pres">
      <dgm:prSet presAssocID="{422A4912-C705-4252-AB97-6A02DC124ACF}" presName="rootConnector" presStyleLbl="node3" presStyleIdx="7" presStyleCnt="10"/>
      <dgm:spPr/>
    </dgm:pt>
    <dgm:pt modelId="{9CEE2FA2-F684-45DC-98D5-525BD7934CE0}" type="pres">
      <dgm:prSet presAssocID="{422A4912-C705-4252-AB97-6A02DC124ACF}" presName="hierChild4" presStyleCnt="0"/>
      <dgm:spPr/>
    </dgm:pt>
    <dgm:pt modelId="{691794FB-2045-4A87-AABF-8684358FDAA0}" type="pres">
      <dgm:prSet presAssocID="{422A4912-C705-4252-AB97-6A02DC124ACF}" presName="hierChild5" presStyleCnt="0"/>
      <dgm:spPr/>
    </dgm:pt>
    <dgm:pt modelId="{0F79A667-7112-42AE-97CD-C511DA642348}" type="pres">
      <dgm:prSet presAssocID="{2221C0BC-3014-43AB-91E1-F62D8C338213}" presName="Name37" presStyleLbl="parChTrans1D3" presStyleIdx="8" presStyleCnt="10"/>
      <dgm:spPr/>
    </dgm:pt>
    <dgm:pt modelId="{E50FF4D0-E131-49B5-8738-7ADB38AFC46C}" type="pres">
      <dgm:prSet presAssocID="{932CEDF5-FFA6-4E25-BBF5-E2AA650774FE}" presName="hierRoot2" presStyleCnt="0">
        <dgm:presLayoutVars>
          <dgm:hierBranch val="init"/>
        </dgm:presLayoutVars>
      </dgm:prSet>
      <dgm:spPr/>
    </dgm:pt>
    <dgm:pt modelId="{9BE4C0A0-64A4-4B1C-A25C-6C71BA8A0CCC}" type="pres">
      <dgm:prSet presAssocID="{932CEDF5-FFA6-4E25-BBF5-E2AA650774FE}" presName="rootComposite" presStyleCnt="0"/>
      <dgm:spPr/>
    </dgm:pt>
    <dgm:pt modelId="{6306C695-3AB5-4D3A-95FA-0C119C605EAB}" type="pres">
      <dgm:prSet presAssocID="{932CEDF5-FFA6-4E25-BBF5-E2AA650774FE}" presName="rootText" presStyleLbl="node3" presStyleIdx="8" presStyleCnt="10" custScaleX="199940">
        <dgm:presLayoutVars>
          <dgm:chPref val="3"/>
        </dgm:presLayoutVars>
      </dgm:prSet>
      <dgm:spPr/>
    </dgm:pt>
    <dgm:pt modelId="{5AB1EF53-6BB8-44FC-B550-ABD36C4EC1BC}" type="pres">
      <dgm:prSet presAssocID="{932CEDF5-FFA6-4E25-BBF5-E2AA650774FE}" presName="rootConnector" presStyleLbl="node3" presStyleIdx="8" presStyleCnt="10"/>
      <dgm:spPr/>
    </dgm:pt>
    <dgm:pt modelId="{CBD88994-B631-4664-AC69-372189873DBD}" type="pres">
      <dgm:prSet presAssocID="{932CEDF5-FFA6-4E25-BBF5-E2AA650774FE}" presName="hierChild4" presStyleCnt="0"/>
      <dgm:spPr/>
    </dgm:pt>
    <dgm:pt modelId="{996CF489-69FE-4563-AA99-FC50EACF4CC8}" type="pres">
      <dgm:prSet presAssocID="{932CEDF5-FFA6-4E25-BBF5-E2AA650774FE}" presName="hierChild5" presStyleCnt="0"/>
      <dgm:spPr/>
    </dgm:pt>
    <dgm:pt modelId="{2F8F5DDA-3D33-409D-9C1A-63D6E8BA9E6F}" type="pres">
      <dgm:prSet presAssocID="{48552F4A-5F93-423E-A7C5-2775A5B91E3B}" presName="Name37" presStyleLbl="parChTrans1D3" presStyleIdx="9" presStyleCnt="10"/>
      <dgm:spPr/>
    </dgm:pt>
    <dgm:pt modelId="{1668B065-1817-4734-B6D9-E0120AAF6809}" type="pres">
      <dgm:prSet presAssocID="{06779DF9-DEA5-4581-9CC1-495E05BDB846}" presName="hierRoot2" presStyleCnt="0">
        <dgm:presLayoutVars>
          <dgm:hierBranch val="init"/>
        </dgm:presLayoutVars>
      </dgm:prSet>
      <dgm:spPr/>
    </dgm:pt>
    <dgm:pt modelId="{FB78E941-D048-43CA-8DA7-9C9D59CB94B3}" type="pres">
      <dgm:prSet presAssocID="{06779DF9-DEA5-4581-9CC1-495E05BDB846}" presName="rootComposite" presStyleCnt="0"/>
      <dgm:spPr/>
    </dgm:pt>
    <dgm:pt modelId="{1E3A60C4-B20B-4308-AD05-64891A17F1DF}" type="pres">
      <dgm:prSet presAssocID="{06779DF9-DEA5-4581-9CC1-495E05BDB846}" presName="rootText" presStyleLbl="node3" presStyleIdx="9" presStyleCnt="10" custScaleX="199940">
        <dgm:presLayoutVars>
          <dgm:chPref val="3"/>
        </dgm:presLayoutVars>
      </dgm:prSet>
      <dgm:spPr/>
    </dgm:pt>
    <dgm:pt modelId="{4B5F797B-244E-4442-A643-FEBEE9CD1D09}" type="pres">
      <dgm:prSet presAssocID="{06779DF9-DEA5-4581-9CC1-495E05BDB846}" presName="rootConnector" presStyleLbl="node3" presStyleIdx="9" presStyleCnt="10"/>
      <dgm:spPr/>
    </dgm:pt>
    <dgm:pt modelId="{65E45790-C801-4116-B427-613FFBDB837F}" type="pres">
      <dgm:prSet presAssocID="{06779DF9-DEA5-4581-9CC1-495E05BDB846}" presName="hierChild4" presStyleCnt="0"/>
      <dgm:spPr/>
    </dgm:pt>
    <dgm:pt modelId="{8F0F7224-7DCE-4CF1-A119-8EEDCF89C7E8}" type="pres">
      <dgm:prSet presAssocID="{06779DF9-DEA5-4581-9CC1-495E05BDB846}" presName="hierChild5" presStyleCnt="0"/>
      <dgm:spPr/>
    </dgm:pt>
    <dgm:pt modelId="{F9553F0C-0E02-4A03-9759-37A367655247}" type="pres">
      <dgm:prSet presAssocID="{57611E00-F85A-4DFA-864B-83F36CCA8E3A}" presName="hierChild5" presStyleCnt="0"/>
      <dgm:spPr/>
    </dgm:pt>
    <dgm:pt modelId="{8C036DEF-AA83-4473-B321-F90D62C3517C}" type="pres">
      <dgm:prSet presAssocID="{AFF7F25A-9075-4326-9CC2-0F768A21845A}" presName="hierChild3" presStyleCnt="0"/>
      <dgm:spPr/>
    </dgm:pt>
  </dgm:ptLst>
  <dgm:cxnLst>
    <dgm:cxn modelId="{28250100-CADA-47CC-8CB9-13B53DCC2A5E}" type="presOf" srcId="{4F0873B3-9090-491F-B1E1-1EE46FB20A47}" destId="{2D09E51F-9539-49CC-BBAB-C4FD84A07DDF}" srcOrd="1" destOrd="0" presId="urn:microsoft.com/office/officeart/2005/8/layout/orgChart1"/>
    <dgm:cxn modelId="{10E43E18-9523-4827-B68B-A052E7BCEB7B}" srcId="{FFE4C66F-50B2-4719-B342-CA5DA5868453}" destId="{73132F9B-8FE9-4F54-B688-767EECF85EFF}" srcOrd="1" destOrd="0" parTransId="{343C4F6E-62DD-48B6-95FA-E4C9415C1542}" sibTransId="{C2699837-B986-4EAC-AB62-F05AE012DA9F}"/>
    <dgm:cxn modelId="{21FF6E21-029A-4316-957C-B2A3E55BF11A}" type="presOf" srcId="{73132F9B-8FE9-4F54-B688-767EECF85EFF}" destId="{23B330F4-84D4-4E56-82D4-CE2CFF162007}" srcOrd="1" destOrd="0" presId="urn:microsoft.com/office/officeart/2005/8/layout/orgChart1"/>
    <dgm:cxn modelId="{FA5CF121-583D-4263-A444-6E0421394D05}" type="presOf" srcId="{483F4D9E-5D04-436D-AEE1-A46E7C58A300}" destId="{2E543A1D-FFB6-40B8-BF48-5ABFE12DCB5B}" srcOrd="0" destOrd="0" presId="urn:microsoft.com/office/officeart/2005/8/layout/orgChart1"/>
    <dgm:cxn modelId="{CF41C329-438C-4308-BE9D-0B889445A874}" srcId="{57611E00-F85A-4DFA-864B-83F36CCA8E3A}" destId="{932CEDF5-FFA6-4E25-BBF5-E2AA650774FE}" srcOrd="2" destOrd="0" parTransId="{2221C0BC-3014-43AB-91E1-F62D8C338213}" sibTransId="{060DDD0F-EAEC-45CA-A5E5-E6AA0F5DD55A}"/>
    <dgm:cxn modelId="{4812E32A-650C-4FB7-ACCA-DFBD544B7E97}" srcId="{AFF7F25A-9075-4326-9CC2-0F768A21845A}" destId="{FFE4C66F-50B2-4719-B342-CA5DA5868453}" srcOrd="1" destOrd="0" parTransId="{0719F354-3604-463D-BF2D-E54DD12FE6F5}" sibTransId="{B9A88C2D-2B2D-4C21-B340-242BD90579C8}"/>
    <dgm:cxn modelId="{129A152B-E33D-4EAE-B385-4F9DF4F235AE}" type="presOf" srcId="{4F0873B3-9090-491F-B1E1-1EE46FB20A47}" destId="{D8A88A5E-FC87-4F8D-8C37-1FE6FB13A59E}" srcOrd="0" destOrd="0" presId="urn:microsoft.com/office/officeart/2005/8/layout/orgChart1"/>
    <dgm:cxn modelId="{5E198336-5840-4AEE-A14B-C2DB3F29DE0F}" srcId="{F7C19F5E-EF06-40E2-B0BE-7E4E11318ACA}" destId="{E9795549-6C45-40F6-8FE8-3713DFE83636}" srcOrd="1" destOrd="0" parTransId="{F3F16721-0638-4E46-80B6-ED645D3C001D}" sibTransId="{2084DB95-60E1-4911-A24B-05798C768DB8}"/>
    <dgm:cxn modelId="{13434137-008A-4F78-9AEE-49D84B284FBE}" type="presOf" srcId="{932CEDF5-FFA6-4E25-BBF5-E2AA650774FE}" destId="{6306C695-3AB5-4D3A-95FA-0C119C605EAB}" srcOrd="0" destOrd="0" presId="urn:microsoft.com/office/officeart/2005/8/layout/orgChart1"/>
    <dgm:cxn modelId="{9449FF38-F141-443D-B973-30349DBF7D9E}" srcId="{57611E00-F85A-4DFA-864B-83F36CCA8E3A}" destId="{422A4912-C705-4252-AB97-6A02DC124ACF}" srcOrd="1" destOrd="0" parTransId="{AAA5CC98-94B5-4CE9-BF88-E081385AB9A9}" sibTransId="{207DCA3E-F09D-4351-95EF-E03E0C4E9598}"/>
    <dgm:cxn modelId="{3E38943B-E963-456A-B70D-F60CEEA9C8EE}" srcId="{F7C19F5E-EF06-40E2-B0BE-7E4E11318ACA}" destId="{E65B4620-04CF-4E8F-B32B-DCA71226A3BB}" srcOrd="0" destOrd="0" parTransId="{483F4D9E-5D04-436D-AEE1-A46E7C58A300}" sibTransId="{4121D211-DF15-4B37-8D64-6E2F644752BA}"/>
    <dgm:cxn modelId="{3DD9DC3D-7D79-45D2-B17B-3108102DABDC}" type="presOf" srcId="{F3F16721-0638-4E46-80B6-ED645D3C001D}" destId="{50EF6D05-02D9-47D1-B2C6-90039313DFB7}" srcOrd="0" destOrd="0" presId="urn:microsoft.com/office/officeart/2005/8/layout/orgChart1"/>
    <dgm:cxn modelId="{0F1AD641-B60B-4D22-AF05-F9EDC519D36D}" srcId="{57611E00-F85A-4DFA-864B-83F36CCA8E3A}" destId="{13C75C2E-75A6-4785-8B80-E52E59FEC397}" srcOrd="0" destOrd="0" parTransId="{E9C36DE4-DE50-4314-8D68-412802CFE794}" sibTransId="{FF044A6F-C629-4CE6-AC80-9D49739BC153}"/>
    <dgm:cxn modelId="{4B550343-DA81-462A-BA48-0CD59B97AA10}" type="presOf" srcId="{0719F354-3604-463D-BF2D-E54DD12FE6F5}" destId="{ED6F885B-5770-4A03-A5E8-22FA9EDEA1DF}" srcOrd="0" destOrd="0" presId="urn:microsoft.com/office/officeart/2005/8/layout/orgChart1"/>
    <dgm:cxn modelId="{23951046-B6D0-484B-BCDF-823946BB952C}" type="presOf" srcId="{E74B6625-21FF-4FD5-ADE3-9A66B9AE205D}" destId="{D6D2C74C-B11B-43AB-8C08-9351B0F7251D}" srcOrd="0" destOrd="0" presId="urn:microsoft.com/office/officeart/2005/8/layout/orgChart1"/>
    <dgm:cxn modelId="{ACE2C053-B06B-4B89-93F7-F47F99D22053}" srcId="{57611E00-F85A-4DFA-864B-83F36CCA8E3A}" destId="{06779DF9-DEA5-4581-9CC1-495E05BDB846}" srcOrd="3" destOrd="0" parTransId="{48552F4A-5F93-423E-A7C5-2775A5B91E3B}" sibTransId="{94D3BBDB-0C8A-4760-947E-5C8DEDFA013C}"/>
    <dgm:cxn modelId="{C8BD3856-26A2-4CEF-997A-2CE9B24FBD0B}" type="presOf" srcId="{1703F266-6922-4298-BA27-E1BF9561A195}" destId="{07482B9E-4630-464B-BE73-C395D4941AD0}" srcOrd="0" destOrd="0" presId="urn:microsoft.com/office/officeart/2005/8/layout/orgChart1"/>
    <dgm:cxn modelId="{9A3D9A57-E4B8-4056-8374-5B571FB82D23}" type="presOf" srcId="{F7C19F5E-EF06-40E2-B0BE-7E4E11318ACA}" destId="{E0DC1D0B-A34E-4DF5-AD4C-8749CF3F1EDA}" srcOrd="0" destOrd="0" presId="urn:microsoft.com/office/officeart/2005/8/layout/orgChart1"/>
    <dgm:cxn modelId="{80B32362-E129-4F4B-8A03-D5D8709F99A0}" type="presOf" srcId="{B9BE780D-81F4-4A88-A7A8-F0A2820B8320}" destId="{B31A0CB6-AC74-4E91-AA86-BEEE335171DA}" srcOrd="0" destOrd="0" presId="urn:microsoft.com/office/officeart/2005/8/layout/orgChart1"/>
    <dgm:cxn modelId="{DB550563-1C0D-4395-84CA-512EADE77DDE}" type="presOf" srcId="{F7C19F5E-EF06-40E2-B0BE-7E4E11318ACA}" destId="{DDFD8140-5DFF-406E-930C-8A8F16A06D4B}" srcOrd="1" destOrd="0" presId="urn:microsoft.com/office/officeart/2005/8/layout/orgChart1"/>
    <dgm:cxn modelId="{E0BC2B65-FAE3-4495-B335-1E54B402B654}" srcId="{AFF7F25A-9075-4326-9CC2-0F768A21845A}" destId="{57611E00-F85A-4DFA-864B-83F36CCA8E3A}" srcOrd="2" destOrd="0" parTransId="{CF544100-E128-475E-80FD-1294ABA9D5B1}" sibTransId="{D294A57F-9BA1-4C77-8AEA-849C3687AEAF}"/>
    <dgm:cxn modelId="{102C7A66-1F63-4BE3-A64A-E0E1A15EA6ED}" type="presOf" srcId="{06779DF9-DEA5-4581-9CC1-495E05BDB846}" destId="{1E3A60C4-B20B-4308-AD05-64891A17F1DF}" srcOrd="0" destOrd="0" presId="urn:microsoft.com/office/officeart/2005/8/layout/orgChart1"/>
    <dgm:cxn modelId="{29617F6A-E848-4F9E-B890-396986642F65}" type="presOf" srcId="{B9BE780D-81F4-4A88-A7A8-F0A2820B8320}" destId="{010A8D7C-0DEA-422F-BD20-38F154D25A02}" srcOrd="1" destOrd="0" presId="urn:microsoft.com/office/officeart/2005/8/layout/orgChart1"/>
    <dgm:cxn modelId="{0F90376D-4242-4C0A-90AA-E419931350AA}" type="presOf" srcId="{13C75C2E-75A6-4785-8B80-E52E59FEC397}" destId="{1F37A456-6FC2-4FF8-B21C-0B76AB0266B3}" srcOrd="1" destOrd="0" presId="urn:microsoft.com/office/officeart/2005/8/layout/orgChart1"/>
    <dgm:cxn modelId="{550C3D71-4844-423F-9843-5A4B0E230C91}" type="presOf" srcId="{AAA5CC98-94B5-4CE9-BF88-E081385AB9A9}" destId="{1E3CB716-2B1B-43DC-A04F-75A9C98551EB}" srcOrd="0" destOrd="0" presId="urn:microsoft.com/office/officeart/2005/8/layout/orgChart1"/>
    <dgm:cxn modelId="{5DEAAA93-DFB4-43EF-988E-8491074C2743}" type="presOf" srcId="{13C75C2E-75A6-4785-8B80-E52E59FEC397}" destId="{6A99D048-81FB-43B2-8BBC-98071D19AAC2}" srcOrd="0" destOrd="0" presId="urn:microsoft.com/office/officeart/2005/8/layout/orgChart1"/>
    <dgm:cxn modelId="{A2ECD69D-F809-40FB-AC74-DFC0D0DFB906}" type="presOf" srcId="{57611E00-F85A-4DFA-864B-83F36CCA8E3A}" destId="{7D87F064-3896-4CC5-8DC4-2606E9C48B8F}" srcOrd="1" destOrd="0" presId="urn:microsoft.com/office/officeart/2005/8/layout/orgChart1"/>
    <dgm:cxn modelId="{135A1DA3-EFFB-405C-87C4-0F08F18C6BC0}" type="presOf" srcId="{48552F4A-5F93-423E-A7C5-2775A5B91E3B}" destId="{2F8F5DDA-3D33-409D-9C1A-63D6E8BA9E6F}" srcOrd="0" destOrd="0" presId="urn:microsoft.com/office/officeart/2005/8/layout/orgChart1"/>
    <dgm:cxn modelId="{61B397A6-5DFE-4571-A3D5-9264E95E03D9}" type="presOf" srcId="{E65B4620-04CF-4E8F-B32B-DCA71226A3BB}" destId="{02407424-D772-4E87-AEEF-CE5DEED80ED1}" srcOrd="0" destOrd="0" presId="urn:microsoft.com/office/officeart/2005/8/layout/orgChart1"/>
    <dgm:cxn modelId="{E97DE0A6-4CE3-4C44-9F35-CE416545B075}" type="presOf" srcId="{E65B4620-04CF-4E8F-B32B-DCA71226A3BB}" destId="{501351B3-704C-418A-A146-7460D00C8D61}" srcOrd="1" destOrd="0" presId="urn:microsoft.com/office/officeart/2005/8/layout/orgChart1"/>
    <dgm:cxn modelId="{672E34A7-D394-47FE-B4F6-E964EFD182C9}" srcId="{FFE4C66F-50B2-4719-B342-CA5DA5868453}" destId="{4F0873B3-9090-491F-B1E1-1EE46FB20A47}" srcOrd="0" destOrd="0" parTransId="{1703F266-6922-4298-BA27-E1BF9561A195}" sibTransId="{9C9AC193-4FD6-4637-9A96-62014C21AD93}"/>
    <dgm:cxn modelId="{6F4632AA-886C-46A0-8F5A-A2E099F5C6DB}" type="presOf" srcId="{493B3F4B-4A5A-4A98-A75A-9F470ECFCB06}" destId="{C1FA3BE0-D93D-4122-8E20-378F812DADE2}" srcOrd="0" destOrd="0" presId="urn:microsoft.com/office/officeart/2005/8/layout/orgChart1"/>
    <dgm:cxn modelId="{8DCF5EAF-0B60-4472-A1A2-D4580C8C0DCD}" srcId="{AFF7F25A-9075-4326-9CC2-0F768A21845A}" destId="{F7C19F5E-EF06-40E2-B0BE-7E4E11318ACA}" srcOrd="0" destOrd="0" parTransId="{E74B6625-21FF-4FD5-ADE3-9A66B9AE205D}" sibTransId="{7799E750-4D96-40FA-8539-DA446783F685}"/>
    <dgm:cxn modelId="{B563B4B1-38A3-40F8-BD16-20DC97126807}" type="presOf" srcId="{FA599C05-CE15-4E27-9A67-523EA6AC049F}" destId="{38ED6669-EF4D-47D6-BF4B-3E204DEADE53}" srcOrd="1" destOrd="0" presId="urn:microsoft.com/office/officeart/2005/8/layout/orgChart1"/>
    <dgm:cxn modelId="{72DE3FB8-F6D6-4382-A41D-C8BEFEA393F0}" type="presOf" srcId="{AFF7F25A-9075-4326-9CC2-0F768A21845A}" destId="{14C09DC2-FF6C-492D-B70F-D0BA1CF743C3}" srcOrd="1" destOrd="0" presId="urn:microsoft.com/office/officeart/2005/8/layout/orgChart1"/>
    <dgm:cxn modelId="{4AD3BCBB-95E9-45F2-90FE-6B031C4B5CEA}" srcId="{BDA69E2E-BC8C-4B0F-B5AA-022B11CDBCAC}" destId="{AFF7F25A-9075-4326-9CC2-0F768A21845A}" srcOrd="0" destOrd="0" parTransId="{6EB7DB0E-F8BE-4A15-847D-E5DDCC2F212B}" sibTransId="{49EAEF5F-251A-4C4D-8C1B-DC88EB54B1EE}"/>
    <dgm:cxn modelId="{FED002BC-6D58-44AF-AF12-FC40D1C15A8D}" type="presOf" srcId="{FFE4C66F-50B2-4719-B342-CA5DA5868453}" destId="{DA84B57B-BFA5-4355-A1C6-9D8C27387F45}" srcOrd="0" destOrd="0" presId="urn:microsoft.com/office/officeart/2005/8/layout/orgChart1"/>
    <dgm:cxn modelId="{553F22BE-9A21-491B-99BE-6AEB83EC1371}" type="presOf" srcId="{FA599C05-CE15-4E27-9A67-523EA6AC049F}" destId="{06104ED0-0934-4D92-8AFE-C1520FA8B1F1}" srcOrd="0" destOrd="0" presId="urn:microsoft.com/office/officeart/2005/8/layout/orgChart1"/>
    <dgm:cxn modelId="{EE10F3C0-5FAD-4D84-94BA-B0A59E7ED63C}" srcId="{FFE4C66F-50B2-4719-B342-CA5DA5868453}" destId="{B9BE780D-81F4-4A88-A7A8-F0A2820B8320}" srcOrd="2" destOrd="0" parTransId="{493B3F4B-4A5A-4A98-A75A-9F470ECFCB06}" sibTransId="{00A9DF90-8D9D-4E2D-8AD9-113B76A77AD2}"/>
    <dgm:cxn modelId="{FF2FE4C3-1540-453F-8A2C-BC9722A2B265}" type="presOf" srcId="{73132F9B-8FE9-4F54-B688-767EECF85EFF}" destId="{85673126-DF69-4313-A05A-11940BD9C186}" srcOrd="0" destOrd="0" presId="urn:microsoft.com/office/officeart/2005/8/layout/orgChart1"/>
    <dgm:cxn modelId="{964829CA-5698-42AE-839A-0BF45B486364}" srcId="{F7C19F5E-EF06-40E2-B0BE-7E4E11318ACA}" destId="{FA599C05-CE15-4E27-9A67-523EA6AC049F}" srcOrd="2" destOrd="0" parTransId="{6205E2F6-D15D-436E-9B1D-BA20A3750CC4}" sibTransId="{67CCBCBB-9C48-4CC4-AFA8-CB5765E8545E}"/>
    <dgm:cxn modelId="{A2AEADCA-AB5D-43D2-A3DD-ABE453E0C1AA}" type="presOf" srcId="{422A4912-C705-4252-AB97-6A02DC124ACF}" destId="{10A371BC-49F0-4059-8967-7AA5D4FC8531}" srcOrd="1" destOrd="0" presId="urn:microsoft.com/office/officeart/2005/8/layout/orgChart1"/>
    <dgm:cxn modelId="{BB60E3CC-549F-4C0F-ABED-F4EDEA10E9B9}" type="presOf" srcId="{AFF7F25A-9075-4326-9CC2-0F768A21845A}" destId="{795B4FDF-D751-4D06-8678-EA5C728EF7DC}" srcOrd="0" destOrd="0" presId="urn:microsoft.com/office/officeart/2005/8/layout/orgChart1"/>
    <dgm:cxn modelId="{1DAA48D4-2325-4359-9114-3E0BFB9C6157}" type="presOf" srcId="{06779DF9-DEA5-4581-9CC1-495E05BDB846}" destId="{4B5F797B-244E-4442-A643-FEBEE9CD1D09}" srcOrd="1" destOrd="0" presId="urn:microsoft.com/office/officeart/2005/8/layout/orgChart1"/>
    <dgm:cxn modelId="{953A34D8-B4A2-4D05-9D29-CF79AABC969A}" type="presOf" srcId="{57611E00-F85A-4DFA-864B-83F36CCA8E3A}" destId="{BAE4FF55-6E06-4186-96EA-89395932DAA4}" srcOrd="0" destOrd="0" presId="urn:microsoft.com/office/officeart/2005/8/layout/orgChart1"/>
    <dgm:cxn modelId="{A74F23DB-A64A-484F-9DB6-5BA9BCA7AC65}" type="presOf" srcId="{E9C36DE4-DE50-4314-8D68-412802CFE794}" destId="{0C1DA254-D30D-4BC1-85CE-C1B94D077B04}" srcOrd="0" destOrd="0" presId="urn:microsoft.com/office/officeart/2005/8/layout/orgChart1"/>
    <dgm:cxn modelId="{07BC03E6-B018-471A-A310-01D17132FBD5}" type="presOf" srcId="{CF544100-E128-475E-80FD-1294ABA9D5B1}" destId="{C9137541-8412-4008-AE16-ABF4808329EB}" srcOrd="0" destOrd="0" presId="urn:microsoft.com/office/officeart/2005/8/layout/orgChart1"/>
    <dgm:cxn modelId="{E0D845E6-2D14-4945-9F17-616D68B9D603}" type="presOf" srcId="{6205E2F6-D15D-436E-9B1D-BA20A3750CC4}" destId="{60913EF4-D3E0-4FA1-ABF7-9C8687705572}" srcOrd="0" destOrd="0" presId="urn:microsoft.com/office/officeart/2005/8/layout/orgChart1"/>
    <dgm:cxn modelId="{5A0DBCEE-63FC-4596-B5F0-C479B6EEC089}" type="presOf" srcId="{422A4912-C705-4252-AB97-6A02DC124ACF}" destId="{5550224C-2B17-4D7E-A076-D443F6FED816}" srcOrd="0" destOrd="0" presId="urn:microsoft.com/office/officeart/2005/8/layout/orgChart1"/>
    <dgm:cxn modelId="{303B13F0-739F-4DD1-A2B0-37E65421DCA9}" type="presOf" srcId="{2221C0BC-3014-43AB-91E1-F62D8C338213}" destId="{0F79A667-7112-42AE-97CD-C511DA642348}" srcOrd="0" destOrd="0" presId="urn:microsoft.com/office/officeart/2005/8/layout/orgChart1"/>
    <dgm:cxn modelId="{B90449F2-20B6-41E4-8AC7-B8E601CD88FC}" type="presOf" srcId="{E9795549-6C45-40F6-8FE8-3713DFE83636}" destId="{6F73BF0D-9EE8-426F-AD24-8C10902A18E2}" srcOrd="1" destOrd="0" presId="urn:microsoft.com/office/officeart/2005/8/layout/orgChart1"/>
    <dgm:cxn modelId="{8C4320F3-E7BA-4ACE-8F10-746CB01E28B9}" type="presOf" srcId="{343C4F6E-62DD-48B6-95FA-E4C9415C1542}" destId="{3D33082F-C975-4E50-9C27-0304BB21207B}" srcOrd="0" destOrd="0" presId="urn:microsoft.com/office/officeart/2005/8/layout/orgChart1"/>
    <dgm:cxn modelId="{7ADB66F6-7ABB-48BD-8333-97384329D2C8}" type="presOf" srcId="{E9795549-6C45-40F6-8FE8-3713DFE83636}" destId="{CA83023A-A141-4609-9245-B936735D9CAC}" srcOrd="0" destOrd="0" presId="urn:microsoft.com/office/officeart/2005/8/layout/orgChart1"/>
    <dgm:cxn modelId="{72A2D6FC-9FD3-40D7-9768-2CE33BB1559E}" type="presOf" srcId="{FFE4C66F-50B2-4719-B342-CA5DA5868453}" destId="{63FDCA67-FD32-4227-90CD-CD81BB102121}" srcOrd="1" destOrd="0" presId="urn:microsoft.com/office/officeart/2005/8/layout/orgChart1"/>
    <dgm:cxn modelId="{8F862CFD-58BD-425E-BC22-4376B310C819}" type="presOf" srcId="{BDA69E2E-BC8C-4B0F-B5AA-022B11CDBCAC}" destId="{D92573FB-B717-4A13-9935-84C16DA65CA5}" srcOrd="0" destOrd="0" presId="urn:microsoft.com/office/officeart/2005/8/layout/orgChart1"/>
    <dgm:cxn modelId="{BEEC10FE-11E2-47DC-941E-2CEA03DE7D64}" type="presOf" srcId="{932CEDF5-FFA6-4E25-BBF5-E2AA650774FE}" destId="{5AB1EF53-6BB8-44FC-B550-ABD36C4EC1BC}" srcOrd="1" destOrd="0" presId="urn:microsoft.com/office/officeart/2005/8/layout/orgChart1"/>
    <dgm:cxn modelId="{0F629C6A-A119-4406-A0F5-37DE9D11A2F1}" type="presParOf" srcId="{D92573FB-B717-4A13-9935-84C16DA65CA5}" destId="{37B1F6BD-90D9-42D3-BB0C-70B96F125840}" srcOrd="0" destOrd="0" presId="urn:microsoft.com/office/officeart/2005/8/layout/orgChart1"/>
    <dgm:cxn modelId="{BAC3D933-8CFC-4890-BB98-F9AE4E7A9D53}" type="presParOf" srcId="{37B1F6BD-90D9-42D3-BB0C-70B96F125840}" destId="{E888BDEE-9B10-4E8D-A55D-E8A0248CED6B}" srcOrd="0" destOrd="0" presId="urn:microsoft.com/office/officeart/2005/8/layout/orgChart1"/>
    <dgm:cxn modelId="{4C68BBAD-9DC6-4FDA-B6E8-37F6F355A466}" type="presParOf" srcId="{E888BDEE-9B10-4E8D-A55D-E8A0248CED6B}" destId="{795B4FDF-D751-4D06-8678-EA5C728EF7DC}" srcOrd="0" destOrd="0" presId="urn:microsoft.com/office/officeart/2005/8/layout/orgChart1"/>
    <dgm:cxn modelId="{74CCFA55-3628-492E-9E99-CD98D7CD356E}" type="presParOf" srcId="{E888BDEE-9B10-4E8D-A55D-E8A0248CED6B}" destId="{14C09DC2-FF6C-492D-B70F-D0BA1CF743C3}" srcOrd="1" destOrd="0" presId="urn:microsoft.com/office/officeart/2005/8/layout/orgChart1"/>
    <dgm:cxn modelId="{157519E9-349F-4C18-9553-17936F9509E1}" type="presParOf" srcId="{37B1F6BD-90D9-42D3-BB0C-70B96F125840}" destId="{AAE7A64E-ECE4-4E0A-BA18-CB9BB5596F46}" srcOrd="1" destOrd="0" presId="urn:microsoft.com/office/officeart/2005/8/layout/orgChart1"/>
    <dgm:cxn modelId="{AD882ABF-B5EB-4B2B-A333-92DF85EF5F08}" type="presParOf" srcId="{AAE7A64E-ECE4-4E0A-BA18-CB9BB5596F46}" destId="{D6D2C74C-B11B-43AB-8C08-9351B0F7251D}" srcOrd="0" destOrd="0" presId="urn:microsoft.com/office/officeart/2005/8/layout/orgChart1"/>
    <dgm:cxn modelId="{9B985431-0A89-4F5D-B49B-D1F57EC93AD8}" type="presParOf" srcId="{AAE7A64E-ECE4-4E0A-BA18-CB9BB5596F46}" destId="{F871743D-25D1-4D14-BEF4-BC17B0295155}" srcOrd="1" destOrd="0" presId="urn:microsoft.com/office/officeart/2005/8/layout/orgChart1"/>
    <dgm:cxn modelId="{4D857D17-64E9-4769-A454-AEA3CE5282C6}" type="presParOf" srcId="{F871743D-25D1-4D14-BEF4-BC17B0295155}" destId="{24CB806B-8810-4414-B6CB-34D16DA45EBF}" srcOrd="0" destOrd="0" presId="urn:microsoft.com/office/officeart/2005/8/layout/orgChart1"/>
    <dgm:cxn modelId="{14A39897-484C-4D9E-8054-993E95DCCEDC}" type="presParOf" srcId="{24CB806B-8810-4414-B6CB-34D16DA45EBF}" destId="{E0DC1D0B-A34E-4DF5-AD4C-8749CF3F1EDA}" srcOrd="0" destOrd="0" presId="urn:microsoft.com/office/officeart/2005/8/layout/orgChart1"/>
    <dgm:cxn modelId="{C44B2037-BD6F-43D6-A5B5-90378072DE60}" type="presParOf" srcId="{24CB806B-8810-4414-B6CB-34D16DA45EBF}" destId="{DDFD8140-5DFF-406E-930C-8A8F16A06D4B}" srcOrd="1" destOrd="0" presId="urn:microsoft.com/office/officeart/2005/8/layout/orgChart1"/>
    <dgm:cxn modelId="{8582F4BB-1034-4328-A8D4-4AE5562CA86F}" type="presParOf" srcId="{F871743D-25D1-4D14-BEF4-BC17B0295155}" destId="{A08F2520-3BFA-48A2-AA1D-597D17B5EDFC}" srcOrd="1" destOrd="0" presId="urn:microsoft.com/office/officeart/2005/8/layout/orgChart1"/>
    <dgm:cxn modelId="{15A46CB7-88FE-436C-9017-39696EC95B9A}" type="presParOf" srcId="{A08F2520-3BFA-48A2-AA1D-597D17B5EDFC}" destId="{2E543A1D-FFB6-40B8-BF48-5ABFE12DCB5B}" srcOrd="0" destOrd="0" presId="urn:microsoft.com/office/officeart/2005/8/layout/orgChart1"/>
    <dgm:cxn modelId="{4807153D-BC79-4FA1-A800-B8C5B8637ECF}" type="presParOf" srcId="{A08F2520-3BFA-48A2-AA1D-597D17B5EDFC}" destId="{5E24F352-0C1F-4991-B986-1CC62D37FEF3}" srcOrd="1" destOrd="0" presId="urn:microsoft.com/office/officeart/2005/8/layout/orgChart1"/>
    <dgm:cxn modelId="{7112A2C8-2B76-41CE-B969-1CC7CFFFB097}" type="presParOf" srcId="{5E24F352-0C1F-4991-B986-1CC62D37FEF3}" destId="{844BCC96-154B-49BE-9A79-6474C7DF2403}" srcOrd="0" destOrd="0" presId="urn:microsoft.com/office/officeart/2005/8/layout/orgChart1"/>
    <dgm:cxn modelId="{5B93FB66-91D3-4D61-AAA6-06CE25EDFECA}" type="presParOf" srcId="{844BCC96-154B-49BE-9A79-6474C7DF2403}" destId="{02407424-D772-4E87-AEEF-CE5DEED80ED1}" srcOrd="0" destOrd="0" presId="urn:microsoft.com/office/officeart/2005/8/layout/orgChart1"/>
    <dgm:cxn modelId="{33EF711F-2696-4DCC-A1C9-BB49F7DB36C9}" type="presParOf" srcId="{844BCC96-154B-49BE-9A79-6474C7DF2403}" destId="{501351B3-704C-418A-A146-7460D00C8D61}" srcOrd="1" destOrd="0" presId="urn:microsoft.com/office/officeart/2005/8/layout/orgChart1"/>
    <dgm:cxn modelId="{58253AA2-7696-44FD-96AC-BAC86B32EFCC}" type="presParOf" srcId="{5E24F352-0C1F-4991-B986-1CC62D37FEF3}" destId="{2D625074-0CE0-468D-B7CB-3B340062042F}" srcOrd="1" destOrd="0" presId="urn:microsoft.com/office/officeart/2005/8/layout/orgChart1"/>
    <dgm:cxn modelId="{174E0A7D-F96A-481A-89AD-7F6BFF3C67A6}" type="presParOf" srcId="{5E24F352-0C1F-4991-B986-1CC62D37FEF3}" destId="{1AE84C2A-64CF-45E6-9715-97994BE57A03}" srcOrd="2" destOrd="0" presId="urn:microsoft.com/office/officeart/2005/8/layout/orgChart1"/>
    <dgm:cxn modelId="{0B0C8B2E-8652-4387-876B-44801E28CCE3}" type="presParOf" srcId="{A08F2520-3BFA-48A2-AA1D-597D17B5EDFC}" destId="{50EF6D05-02D9-47D1-B2C6-90039313DFB7}" srcOrd="2" destOrd="0" presId="urn:microsoft.com/office/officeart/2005/8/layout/orgChart1"/>
    <dgm:cxn modelId="{E04FE6DB-173A-4994-9195-19B654F148DD}" type="presParOf" srcId="{A08F2520-3BFA-48A2-AA1D-597D17B5EDFC}" destId="{59B7F146-42B1-4D72-B8A3-6E5343405089}" srcOrd="3" destOrd="0" presId="urn:microsoft.com/office/officeart/2005/8/layout/orgChart1"/>
    <dgm:cxn modelId="{FD3BAC49-CA23-4944-9E1A-B96BBF76555A}" type="presParOf" srcId="{59B7F146-42B1-4D72-B8A3-6E5343405089}" destId="{7544E03D-FA89-4AAE-908A-147A617C9067}" srcOrd="0" destOrd="0" presId="urn:microsoft.com/office/officeart/2005/8/layout/orgChart1"/>
    <dgm:cxn modelId="{BD1C0DF3-DEF8-4FC5-BECF-418132D2EFED}" type="presParOf" srcId="{7544E03D-FA89-4AAE-908A-147A617C9067}" destId="{CA83023A-A141-4609-9245-B936735D9CAC}" srcOrd="0" destOrd="0" presId="urn:microsoft.com/office/officeart/2005/8/layout/orgChart1"/>
    <dgm:cxn modelId="{FE45E9A4-0100-49F4-B537-A0F0399FA3C6}" type="presParOf" srcId="{7544E03D-FA89-4AAE-908A-147A617C9067}" destId="{6F73BF0D-9EE8-426F-AD24-8C10902A18E2}" srcOrd="1" destOrd="0" presId="urn:microsoft.com/office/officeart/2005/8/layout/orgChart1"/>
    <dgm:cxn modelId="{354E7126-B750-4486-9BCD-DFFEBA0F2C41}" type="presParOf" srcId="{59B7F146-42B1-4D72-B8A3-6E5343405089}" destId="{B27BB69D-214E-477E-A36C-73E4ACC543DD}" srcOrd="1" destOrd="0" presId="urn:microsoft.com/office/officeart/2005/8/layout/orgChart1"/>
    <dgm:cxn modelId="{A112DD4E-179B-4E69-BFCD-C4975B1245C3}" type="presParOf" srcId="{59B7F146-42B1-4D72-B8A3-6E5343405089}" destId="{74AC7FC5-2CA9-4593-8F7E-C34241F2934D}" srcOrd="2" destOrd="0" presId="urn:microsoft.com/office/officeart/2005/8/layout/orgChart1"/>
    <dgm:cxn modelId="{C4862C8F-B372-4893-BABA-C6DE3312E2E2}" type="presParOf" srcId="{A08F2520-3BFA-48A2-AA1D-597D17B5EDFC}" destId="{60913EF4-D3E0-4FA1-ABF7-9C8687705572}" srcOrd="4" destOrd="0" presId="urn:microsoft.com/office/officeart/2005/8/layout/orgChart1"/>
    <dgm:cxn modelId="{A4F8D070-9E42-4DEB-8C35-2DDC41385E12}" type="presParOf" srcId="{A08F2520-3BFA-48A2-AA1D-597D17B5EDFC}" destId="{711D901D-74DA-4100-953B-7FB735C697D4}" srcOrd="5" destOrd="0" presId="urn:microsoft.com/office/officeart/2005/8/layout/orgChart1"/>
    <dgm:cxn modelId="{05AEB83A-E363-4E1F-A354-AF79E4840DC0}" type="presParOf" srcId="{711D901D-74DA-4100-953B-7FB735C697D4}" destId="{393C9F2E-C4BD-4E4A-AC58-2A99F2EA5240}" srcOrd="0" destOrd="0" presId="urn:microsoft.com/office/officeart/2005/8/layout/orgChart1"/>
    <dgm:cxn modelId="{30B135E2-266A-418A-A024-5056E20E79C6}" type="presParOf" srcId="{393C9F2E-C4BD-4E4A-AC58-2A99F2EA5240}" destId="{06104ED0-0934-4D92-8AFE-C1520FA8B1F1}" srcOrd="0" destOrd="0" presId="urn:microsoft.com/office/officeart/2005/8/layout/orgChart1"/>
    <dgm:cxn modelId="{A8B0A038-04BD-4724-BEAF-32CCB386AB31}" type="presParOf" srcId="{393C9F2E-C4BD-4E4A-AC58-2A99F2EA5240}" destId="{38ED6669-EF4D-47D6-BF4B-3E204DEADE53}" srcOrd="1" destOrd="0" presId="urn:microsoft.com/office/officeart/2005/8/layout/orgChart1"/>
    <dgm:cxn modelId="{42410830-D598-4164-9839-889B03531364}" type="presParOf" srcId="{711D901D-74DA-4100-953B-7FB735C697D4}" destId="{A5451D0F-9495-4D38-A75C-A21F6EE18B52}" srcOrd="1" destOrd="0" presId="urn:microsoft.com/office/officeart/2005/8/layout/orgChart1"/>
    <dgm:cxn modelId="{7D7A95CE-77F6-438D-903B-69853A0F3E78}" type="presParOf" srcId="{711D901D-74DA-4100-953B-7FB735C697D4}" destId="{CA4BACEB-C2D5-4631-AB00-54B1CC2B9A77}" srcOrd="2" destOrd="0" presId="urn:microsoft.com/office/officeart/2005/8/layout/orgChart1"/>
    <dgm:cxn modelId="{BCBB58E2-A0BC-48DC-BE6F-A0ED17AD703C}" type="presParOf" srcId="{F871743D-25D1-4D14-BEF4-BC17B0295155}" destId="{725AAA08-DC19-4429-B913-1E55507855C2}" srcOrd="2" destOrd="0" presId="urn:microsoft.com/office/officeart/2005/8/layout/orgChart1"/>
    <dgm:cxn modelId="{3C7A5DCD-CA9E-443A-BD44-7A6971E99DBB}" type="presParOf" srcId="{AAE7A64E-ECE4-4E0A-BA18-CB9BB5596F46}" destId="{ED6F885B-5770-4A03-A5E8-22FA9EDEA1DF}" srcOrd="2" destOrd="0" presId="urn:microsoft.com/office/officeart/2005/8/layout/orgChart1"/>
    <dgm:cxn modelId="{748A15F3-4513-44D1-A588-17BB654BDC62}" type="presParOf" srcId="{AAE7A64E-ECE4-4E0A-BA18-CB9BB5596F46}" destId="{66C8D35D-44E6-4E45-9579-2BCC116DEE7E}" srcOrd="3" destOrd="0" presId="urn:microsoft.com/office/officeart/2005/8/layout/orgChart1"/>
    <dgm:cxn modelId="{AA32A644-5AA1-48C5-82D4-9250E72F8B56}" type="presParOf" srcId="{66C8D35D-44E6-4E45-9579-2BCC116DEE7E}" destId="{C2D7925F-5460-48BF-B436-F92AAD7DB0B0}" srcOrd="0" destOrd="0" presId="urn:microsoft.com/office/officeart/2005/8/layout/orgChart1"/>
    <dgm:cxn modelId="{48AE20AE-8053-41A5-BB66-F463178A34CE}" type="presParOf" srcId="{C2D7925F-5460-48BF-B436-F92AAD7DB0B0}" destId="{DA84B57B-BFA5-4355-A1C6-9D8C27387F45}" srcOrd="0" destOrd="0" presId="urn:microsoft.com/office/officeart/2005/8/layout/orgChart1"/>
    <dgm:cxn modelId="{FFAF2468-8192-4832-8747-7306405FFF0A}" type="presParOf" srcId="{C2D7925F-5460-48BF-B436-F92AAD7DB0B0}" destId="{63FDCA67-FD32-4227-90CD-CD81BB102121}" srcOrd="1" destOrd="0" presId="urn:microsoft.com/office/officeart/2005/8/layout/orgChart1"/>
    <dgm:cxn modelId="{663E7152-7C75-4DDC-A438-F536A6B7CB09}" type="presParOf" srcId="{66C8D35D-44E6-4E45-9579-2BCC116DEE7E}" destId="{004BE933-5EF7-4DE7-8C10-69FA7630C664}" srcOrd="1" destOrd="0" presId="urn:microsoft.com/office/officeart/2005/8/layout/orgChart1"/>
    <dgm:cxn modelId="{6F7F2683-AC83-4F89-9C08-52B97C17AC13}" type="presParOf" srcId="{004BE933-5EF7-4DE7-8C10-69FA7630C664}" destId="{07482B9E-4630-464B-BE73-C395D4941AD0}" srcOrd="0" destOrd="0" presId="urn:microsoft.com/office/officeart/2005/8/layout/orgChart1"/>
    <dgm:cxn modelId="{E6ED8FB9-751F-4911-BD4D-F42CBBA7C2EB}" type="presParOf" srcId="{004BE933-5EF7-4DE7-8C10-69FA7630C664}" destId="{7CA6B018-D35A-47A7-80C8-FED023F7D8B1}" srcOrd="1" destOrd="0" presId="urn:microsoft.com/office/officeart/2005/8/layout/orgChart1"/>
    <dgm:cxn modelId="{B9D42045-74DE-49B7-B3E7-14A5714E589F}" type="presParOf" srcId="{7CA6B018-D35A-47A7-80C8-FED023F7D8B1}" destId="{CB22A4E5-8231-4C96-92C6-1ACB9EECD8F6}" srcOrd="0" destOrd="0" presId="urn:microsoft.com/office/officeart/2005/8/layout/orgChart1"/>
    <dgm:cxn modelId="{A34D4391-5F4F-4427-BB20-635ECA01A8AD}" type="presParOf" srcId="{CB22A4E5-8231-4C96-92C6-1ACB9EECD8F6}" destId="{D8A88A5E-FC87-4F8D-8C37-1FE6FB13A59E}" srcOrd="0" destOrd="0" presId="urn:microsoft.com/office/officeart/2005/8/layout/orgChart1"/>
    <dgm:cxn modelId="{51556A06-E070-4A5A-9F88-B1074429A237}" type="presParOf" srcId="{CB22A4E5-8231-4C96-92C6-1ACB9EECD8F6}" destId="{2D09E51F-9539-49CC-BBAB-C4FD84A07DDF}" srcOrd="1" destOrd="0" presId="urn:microsoft.com/office/officeart/2005/8/layout/orgChart1"/>
    <dgm:cxn modelId="{45FF1751-6F40-4D7A-8111-484F1A965EC3}" type="presParOf" srcId="{7CA6B018-D35A-47A7-80C8-FED023F7D8B1}" destId="{B5E92152-5BE6-4805-8019-BEABC8B60212}" srcOrd="1" destOrd="0" presId="urn:microsoft.com/office/officeart/2005/8/layout/orgChart1"/>
    <dgm:cxn modelId="{67944909-9D41-4A2D-966F-156E953501F9}" type="presParOf" srcId="{7CA6B018-D35A-47A7-80C8-FED023F7D8B1}" destId="{15D09524-EB9F-4596-8985-4B5BB99B9817}" srcOrd="2" destOrd="0" presId="urn:microsoft.com/office/officeart/2005/8/layout/orgChart1"/>
    <dgm:cxn modelId="{81AA1773-0E65-47FC-8AFA-C2649737BCFD}" type="presParOf" srcId="{004BE933-5EF7-4DE7-8C10-69FA7630C664}" destId="{3D33082F-C975-4E50-9C27-0304BB21207B}" srcOrd="2" destOrd="0" presId="urn:microsoft.com/office/officeart/2005/8/layout/orgChart1"/>
    <dgm:cxn modelId="{0BBE733D-8C79-4BAE-95B4-BAD732F9C7DE}" type="presParOf" srcId="{004BE933-5EF7-4DE7-8C10-69FA7630C664}" destId="{0122D470-B43B-45F0-8A2A-DC84F6214D64}" srcOrd="3" destOrd="0" presId="urn:microsoft.com/office/officeart/2005/8/layout/orgChart1"/>
    <dgm:cxn modelId="{50A6B7B7-EB05-4AF4-A07F-220EB5B97849}" type="presParOf" srcId="{0122D470-B43B-45F0-8A2A-DC84F6214D64}" destId="{08B267D4-1CD1-4977-90E5-8941231C01DC}" srcOrd="0" destOrd="0" presId="urn:microsoft.com/office/officeart/2005/8/layout/orgChart1"/>
    <dgm:cxn modelId="{17239F8A-0918-4F58-8D3A-F9593E2D438B}" type="presParOf" srcId="{08B267D4-1CD1-4977-90E5-8941231C01DC}" destId="{85673126-DF69-4313-A05A-11940BD9C186}" srcOrd="0" destOrd="0" presId="urn:microsoft.com/office/officeart/2005/8/layout/orgChart1"/>
    <dgm:cxn modelId="{6CEB865C-56E2-4547-90CC-B4D495383C69}" type="presParOf" srcId="{08B267D4-1CD1-4977-90E5-8941231C01DC}" destId="{23B330F4-84D4-4E56-82D4-CE2CFF162007}" srcOrd="1" destOrd="0" presId="urn:microsoft.com/office/officeart/2005/8/layout/orgChart1"/>
    <dgm:cxn modelId="{768BD90E-9A8A-4955-A00B-B7D733D5C9E1}" type="presParOf" srcId="{0122D470-B43B-45F0-8A2A-DC84F6214D64}" destId="{A7ED21CE-7A2A-4571-83CA-DE41F05CB45F}" srcOrd="1" destOrd="0" presId="urn:microsoft.com/office/officeart/2005/8/layout/orgChart1"/>
    <dgm:cxn modelId="{4EDBD807-471E-4FB3-869F-9695213FB788}" type="presParOf" srcId="{0122D470-B43B-45F0-8A2A-DC84F6214D64}" destId="{DB4B435F-2A41-4AB9-A2C7-7B386799996C}" srcOrd="2" destOrd="0" presId="urn:microsoft.com/office/officeart/2005/8/layout/orgChart1"/>
    <dgm:cxn modelId="{B0D57196-C91D-4296-8A71-B3836D1C0C5A}" type="presParOf" srcId="{004BE933-5EF7-4DE7-8C10-69FA7630C664}" destId="{C1FA3BE0-D93D-4122-8E20-378F812DADE2}" srcOrd="4" destOrd="0" presId="urn:microsoft.com/office/officeart/2005/8/layout/orgChart1"/>
    <dgm:cxn modelId="{E9BB541F-4221-452A-98B5-01DCEF379590}" type="presParOf" srcId="{004BE933-5EF7-4DE7-8C10-69FA7630C664}" destId="{6FE55497-28C4-456F-82CE-4FFB6A24043A}" srcOrd="5" destOrd="0" presId="urn:microsoft.com/office/officeart/2005/8/layout/orgChart1"/>
    <dgm:cxn modelId="{512EB852-B388-4529-8010-BADD3C9DDD8E}" type="presParOf" srcId="{6FE55497-28C4-456F-82CE-4FFB6A24043A}" destId="{EBE85058-21A8-45DC-BD75-AF69605C0A3C}" srcOrd="0" destOrd="0" presId="urn:microsoft.com/office/officeart/2005/8/layout/orgChart1"/>
    <dgm:cxn modelId="{69EA7340-A0E1-4E7E-94D3-8C858135F0ED}" type="presParOf" srcId="{EBE85058-21A8-45DC-BD75-AF69605C0A3C}" destId="{B31A0CB6-AC74-4E91-AA86-BEEE335171DA}" srcOrd="0" destOrd="0" presId="urn:microsoft.com/office/officeart/2005/8/layout/orgChart1"/>
    <dgm:cxn modelId="{1A6A8608-9C8F-449F-A1DC-7C7B8ED6E815}" type="presParOf" srcId="{EBE85058-21A8-45DC-BD75-AF69605C0A3C}" destId="{010A8D7C-0DEA-422F-BD20-38F154D25A02}" srcOrd="1" destOrd="0" presId="urn:microsoft.com/office/officeart/2005/8/layout/orgChart1"/>
    <dgm:cxn modelId="{C462F901-EB57-41DB-BF1F-75DCC266069C}" type="presParOf" srcId="{6FE55497-28C4-456F-82CE-4FFB6A24043A}" destId="{B1F07E9D-F572-4847-A37C-6FEE816DBBA8}" srcOrd="1" destOrd="0" presId="urn:microsoft.com/office/officeart/2005/8/layout/orgChart1"/>
    <dgm:cxn modelId="{2D5AE821-7DB4-4857-8E0D-878DA83A853F}" type="presParOf" srcId="{6FE55497-28C4-456F-82CE-4FFB6A24043A}" destId="{D8EF2326-D3BD-439A-8610-71E519B56745}" srcOrd="2" destOrd="0" presId="urn:microsoft.com/office/officeart/2005/8/layout/orgChart1"/>
    <dgm:cxn modelId="{E9D353BE-261D-402F-A16D-5607BE29082D}" type="presParOf" srcId="{66C8D35D-44E6-4E45-9579-2BCC116DEE7E}" destId="{48C263BA-ECC4-41D5-90C4-C4D3CCB152E2}" srcOrd="2" destOrd="0" presId="urn:microsoft.com/office/officeart/2005/8/layout/orgChart1"/>
    <dgm:cxn modelId="{7366FBAD-905B-4315-9A06-D921B2FACE7C}" type="presParOf" srcId="{AAE7A64E-ECE4-4E0A-BA18-CB9BB5596F46}" destId="{C9137541-8412-4008-AE16-ABF4808329EB}" srcOrd="4" destOrd="0" presId="urn:microsoft.com/office/officeart/2005/8/layout/orgChart1"/>
    <dgm:cxn modelId="{CE0AFB50-C927-44A1-9BEA-160EFA5C1D79}" type="presParOf" srcId="{AAE7A64E-ECE4-4E0A-BA18-CB9BB5596F46}" destId="{146D18AC-289C-4669-95FA-25F992EB3B49}" srcOrd="5" destOrd="0" presId="urn:microsoft.com/office/officeart/2005/8/layout/orgChart1"/>
    <dgm:cxn modelId="{06304D9D-F70E-4B47-9E7D-8BDC42334C70}" type="presParOf" srcId="{146D18AC-289C-4669-95FA-25F992EB3B49}" destId="{E41F848B-859A-45AB-B704-4A3958A27358}" srcOrd="0" destOrd="0" presId="urn:microsoft.com/office/officeart/2005/8/layout/orgChart1"/>
    <dgm:cxn modelId="{548AB53F-9709-4DCE-A967-84A52D2490DE}" type="presParOf" srcId="{E41F848B-859A-45AB-B704-4A3958A27358}" destId="{BAE4FF55-6E06-4186-96EA-89395932DAA4}" srcOrd="0" destOrd="0" presId="urn:microsoft.com/office/officeart/2005/8/layout/orgChart1"/>
    <dgm:cxn modelId="{DDB048D8-D7E1-4181-8CB4-2BD4845E7DD9}" type="presParOf" srcId="{E41F848B-859A-45AB-B704-4A3958A27358}" destId="{7D87F064-3896-4CC5-8DC4-2606E9C48B8F}" srcOrd="1" destOrd="0" presId="urn:microsoft.com/office/officeart/2005/8/layout/orgChart1"/>
    <dgm:cxn modelId="{DFD75015-117C-4CC0-9E1E-248579205AFC}" type="presParOf" srcId="{146D18AC-289C-4669-95FA-25F992EB3B49}" destId="{150E450F-CA62-4CE3-978F-8EB320A32835}" srcOrd="1" destOrd="0" presId="urn:microsoft.com/office/officeart/2005/8/layout/orgChart1"/>
    <dgm:cxn modelId="{7783164A-87FA-4377-8AD9-F78651CDC8AB}" type="presParOf" srcId="{150E450F-CA62-4CE3-978F-8EB320A32835}" destId="{0C1DA254-D30D-4BC1-85CE-C1B94D077B04}" srcOrd="0" destOrd="0" presId="urn:microsoft.com/office/officeart/2005/8/layout/orgChart1"/>
    <dgm:cxn modelId="{CEE29FB5-F3C4-4261-AA5F-DB18144FC52D}" type="presParOf" srcId="{150E450F-CA62-4CE3-978F-8EB320A32835}" destId="{E2419095-480E-4BC5-8EC2-492CD58058C0}" srcOrd="1" destOrd="0" presId="urn:microsoft.com/office/officeart/2005/8/layout/orgChart1"/>
    <dgm:cxn modelId="{4B33714D-8A1F-4773-A597-DAA1A1F7B3E0}" type="presParOf" srcId="{E2419095-480E-4BC5-8EC2-492CD58058C0}" destId="{645C5E41-0693-4E4C-9C07-1CECD976DB75}" srcOrd="0" destOrd="0" presId="urn:microsoft.com/office/officeart/2005/8/layout/orgChart1"/>
    <dgm:cxn modelId="{2B7DE4C8-751C-497A-ADF2-E9DCAA0B72D1}" type="presParOf" srcId="{645C5E41-0693-4E4C-9C07-1CECD976DB75}" destId="{6A99D048-81FB-43B2-8BBC-98071D19AAC2}" srcOrd="0" destOrd="0" presId="urn:microsoft.com/office/officeart/2005/8/layout/orgChart1"/>
    <dgm:cxn modelId="{90C06C68-F038-45E9-B5E7-7E62E7972409}" type="presParOf" srcId="{645C5E41-0693-4E4C-9C07-1CECD976DB75}" destId="{1F37A456-6FC2-4FF8-B21C-0B76AB0266B3}" srcOrd="1" destOrd="0" presId="urn:microsoft.com/office/officeart/2005/8/layout/orgChart1"/>
    <dgm:cxn modelId="{E5BAE17D-4AEE-4E45-8FCA-5F16BB35EA5C}" type="presParOf" srcId="{E2419095-480E-4BC5-8EC2-492CD58058C0}" destId="{0D7BB3A1-79BA-4158-886F-DDC3951F5048}" srcOrd="1" destOrd="0" presId="urn:microsoft.com/office/officeart/2005/8/layout/orgChart1"/>
    <dgm:cxn modelId="{A003BFCF-DCC1-4F8D-8823-0335108B48BB}" type="presParOf" srcId="{E2419095-480E-4BC5-8EC2-492CD58058C0}" destId="{96E03BC3-9933-49F4-82E1-BEE78D3B0131}" srcOrd="2" destOrd="0" presId="urn:microsoft.com/office/officeart/2005/8/layout/orgChart1"/>
    <dgm:cxn modelId="{0F9DA732-DD49-4F80-9D83-26D1DC5DBCAA}" type="presParOf" srcId="{150E450F-CA62-4CE3-978F-8EB320A32835}" destId="{1E3CB716-2B1B-43DC-A04F-75A9C98551EB}" srcOrd="2" destOrd="0" presId="urn:microsoft.com/office/officeart/2005/8/layout/orgChart1"/>
    <dgm:cxn modelId="{EAF480AA-9123-4FE0-82BF-D5F54EF35B3B}" type="presParOf" srcId="{150E450F-CA62-4CE3-978F-8EB320A32835}" destId="{2C6E5842-8124-40E9-AC9C-F5D2F0195FA8}" srcOrd="3" destOrd="0" presId="urn:microsoft.com/office/officeart/2005/8/layout/orgChart1"/>
    <dgm:cxn modelId="{B959FF07-8F08-48AC-8A09-20B1973173DD}" type="presParOf" srcId="{2C6E5842-8124-40E9-AC9C-F5D2F0195FA8}" destId="{0B77AA6A-2325-4664-8B1D-922A2A78CADA}" srcOrd="0" destOrd="0" presId="urn:microsoft.com/office/officeart/2005/8/layout/orgChart1"/>
    <dgm:cxn modelId="{B36E0C31-A883-4A29-96F7-BAD4DEC32BA6}" type="presParOf" srcId="{0B77AA6A-2325-4664-8B1D-922A2A78CADA}" destId="{5550224C-2B17-4D7E-A076-D443F6FED816}" srcOrd="0" destOrd="0" presId="urn:microsoft.com/office/officeart/2005/8/layout/orgChart1"/>
    <dgm:cxn modelId="{20664518-718F-460B-814E-AE06709ECA3D}" type="presParOf" srcId="{0B77AA6A-2325-4664-8B1D-922A2A78CADA}" destId="{10A371BC-49F0-4059-8967-7AA5D4FC8531}" srcOrd="1" destOrd="0" presId="urn:microsoft.com/office/officeart/2005/8/layout/orgChart1"/>
    <dgm:cxn modelId="{7AB0B6A9-EC20-453A-B1A6-A76A8310D02C}" type="presParOf" srcId="{2C6E5842-8124-40E9-AC9C-F5D2F0195FA8}" destId="{9CEE2FA2-F684-45DC-98D5-525BD7934CE0}" srcOrd="1" destOrd="0" presId="urn:microsoft.com/office/officeart/2005/8/layout/orgChart1"/>
    <dgm:cxn modelId="{22A8CCBE-375C-424C-9B32-CED5FD887AD1}" type="presParOf" srcId="{2C6E5842-8124-40E9-AC9C-F5D2F0195FA8}" destId="{691794FB-2045-4A87-AABF-8684358FDAA0}" srcOrd="2" destOrd="0" presId="urn:microsoft.com/office/officeart/2005/8/layout/orgChart1"/>
    <dgm:cxn modelId="{CF40614C-8572-4AB7-87C6-D1F3D2599116}" type="presParOf" srcId="{150E450F-CA62-4CE3-978F-8EB320A32835}" destId="{0F79A667-7112-42AE-97CD-C511DA642348}" srcOrd="4" destOrd="0" presId="urn:microsoft.com/office/officeart/2005/8/layout/orgChart1"/>
    <dgm:cxn modelId="{6DA54A75-0690-4435-8AEE-40045546A597}" type="presParOf" srcId="{150E450F-CA62-4CE3-978F-8EB320A32835}" destId="{E50FF4D0-E131-49B5-8738-7ADB38AFC46C}" srcOrd="5" destOrd="0" presId="urn:microsoft.com/office/officeart/2005/8/layout/orgChart1"/>
    <dgm:cxn modelId="{0F0E04E5-2E5C-421C-8730-6D41496646C8}" type="presParOf" srcId="{E50FF4D0-E131-49B5-8738-7ADB38AFC46C}" destId="{9BE4C0A0-64A4-4B1C-A25C-6C71BA8A0CCC}" srcOrd="0" destOrd="0" presId="urn:microsoft.com/office/officeart/2005/8/layout/orgChart1"/>
    <dgm:cxn modelId="{A86C1303-8347-40FA-B98D-0773E32289C6}" type="presParOf" srcId="{9BE4C0A0-64A4-4B1C-A25C-6C71BA8A0CCC}" destId="{6306C695-3AB5-4D3A-95FA-0C119C605EAB}" srcOrd="0" destOrd="0" presId="urn:microsoft.com/office/officeart/2005/8/layout/orgChart1"/>
    <dgm:cxn modelId="{F75D3096-3DF1-431A-993A-C270C3AC83F6}" type="presParOf" srcId="{9BE4C0A0-64A4-4B1C-A25C-6C71BA8A0CCC}" destId="{5AB1EF53-6BB8-44FC-B550-ABD36C4EC1BC}" srcOrd="1" destOrd="0" presId="urn:microsoft.com/office/officeart/2005/8/layout/orgChart1"/>
    <dgm:cxn modelId="{4A3D5171-545D-4C8A-B060-ED4C77F76880}" type="presParOf" srcId="{E50FF4D0-E131-49B5-8738-7ADB38AFC46C}" destId="{CBD88994-B631-4664-AC69-372189873DBD}" srcOrd="1" destOrd="0" presId="urn:microsoft.com/office/officeart/2005/8/layout/orgChart1"/>
    <dgm:cxn modelId="{50382101-BA0A-4096-96A6-24B0DA0D2710}" type="presParOf" srcId="{E50FF4D0-E131-49B5-8738-7ADB38AFC46C}" destId="{996CF489-69FE-4563-AA99-FC50EACF4CC8}" srcOrd="2" destOrd="0" presId="urn:microsoft.com/office/officeart/2005/8/layout/orgChart1"/>
    <dgm:cxn modelId="{27409153-9B6C-4C32-BBE5-9089809F402D}" type="presParOf" srcId="{150E450F-CA62-4CE3-978F-8EB320A32835}" destId="{2F8F5DDA-3D33-409D-9C1A-63D6E8BA9E6F}" srcOrd="6" destOrd="0" presId="urn:microsoft.com/office/officeart/2005/8/layout/orgChart1"/>
    <dgm:cxn modelId="{10AE44BC-9800-4FF0-B9B1-66D7247D275C}" type="presParOf" srcId="{150E450F-CA62-4CE3-978F-8EB320A32835}" destId="{1668B065-1817-4734-B6D9-E0120AAF6809}" srcOrd="7" destOrd="0" presId="urn:microsoft.com/office/officeart/2005/8/layout/orgChart1"/>
    <dgm:cxn modelId="{83D14055-1533-4C5D-8647-A8233CF73835}" type="presParOf" srcId="{1668B065-1817-4734-B6D9-E0120AAF6809}" destId="{FB78E941-D048-43CA-8DA7-9C9D59CB94B3}" srcOrd="0" destOrd="0" presId="urn:microsoft.com/office/officeart/2005/8/layout/orgChart1"/>
    <dgm:cxn modelId="{CC2541F3-B59E-4FA3-8D1E-C379326F2485}" type="presParOf" srcId="{FB78E941-D048-43CA-8DA7-9C9D59CB94B3}" destId="{1E3A60C4-B20B-4308-AD05-64891A17F1DF}" srcOrd="0" destOrd="0" presId="urn:microsoft.com/office/officeart/2005/8/layout/orgChart1"/>
    <dgm:cxn modelId="{4940755E-DCC1-4671-B61B-3839FF2CD377}" type="presParOf" srcId="{FB78E941-D048-43CA-8DA7-9C9D59CB94B3}" destId="{4B5F797B-244E-4442-A643-FEBEE9CD1D09}" srcOrd="1" destOrd="0" presId="urn:microsoft.com/office/officeart/2005/8/layout/orgChart1"/>
    <dgm:cxn modelId="{7726A425-E3D3-4CC7-ADA0-597EC21FBF99}" type="presParOf" srcId="{1668B065-1817-4734-B6D9-E0120AAF6809}" destId="{65E45790-C801-4116-B427-613FFBDB837F}" srcOrd="1" destOrd="0" presId="urn:microsoft.com/office/officeart/2005/8/layout/orgChart1"/>
    <dgm:cxn modelId="{6C01A8FB-9B8C-4D91-94DD-7D9938DB3AC5}" type="presParOf" srcId="{1668B065-1817-4734-B6D9-E0120AAF6809}" destId="{8F0F7224-7DCE-4CF1-A119-8EEDCF89C7E8}" srcOrd="2" destOrd="0" presId="urn:microsoft.com/office/officeart/2005/8/layout/orgChart1"/>
    <dgm:cxn modelId="{5E47BFA3-AB94-4E08-A1DA-71076AF826AF}" type="presParOf" srcId="{146D18AC-289C-4669-95FA-25F992EB3B49}" destId="{F9553F0C-0E02-4A03-9759-37A367655247}" srcOrd="2" destOrd="0" presId="urn:microsoft.com/office/officeart/2005/8/layout/orgChart1"/>
    <dgm:cxn modelId="{FD17B9E6-05E7-49F7-81C6-1867E9D58FB1}" type="presParOf" srcId="{37B1F6BD-90D9-42D3-BB0C-70B96F125840}" destId="{8C036DEF-AA83-4473-B321-F90D62C3517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F5DDA-3D33-409D-9C1A-63D6E8BA9E6F}">
      <dsp:nvSpPr>
        <dsp:cNvPr id="0" name=""/>
        <dsp:cNvSpPr/>
      </dsp:nvSpPr>
      <dsp:spPr>
        <a:xfrm>
          <a:off x="4810117" y="1211118"/>
          <a:ext cx="263415" cy="30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500"/>
              </a:lnTo>
              <a:lnTo>
                <a:pt x="263415" y="3064500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9A667-7112-42AE-97CD-C511DA642348}">
      <dsp:nvSpPr>
        <dsp:cNvPr id="0" name=""/>
        <dsp:cNvSpPr/>
      </dsp:nvSpPr>
      <dsp:spPr>
        <a:xfrm>
          <a:off x="4810117" y="1211118"/>
          <a:ext cx="263415" cy="2354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87"/>
              </a:lnTo>
              <a:lnTo>
                <a:pt x="263415" y="2354987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CB716-2B1B-43DC-A04F-75A9C98551EB}">
      <dsp:nvSpPr>
        <dsp:cNvPr id="0" name=""/>
        <dsp:cNvSpPr/>
      </dsp:nvSpPr>
      <dsp:spPr>
        <a:xfrm>
          <a:off x="4810117" y="1211118"/>
          <a:ext cx="263415" cy="154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016"/>
              </a:lnTo>
              <a:lnTo>
                <a:pt x="263415" y="154101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DA254-D30D-4BC1-85CE-C1B94D077B04}">
      <dsp:nvSpPr>
        <dsp:cNvPr id="0" name=""/>
        <dsp:cNvSpPr/>
      </dsp:nvSpPr>
      <dsp:spPr>
        <a:xfrm>
          <a:off x="4810117" y="1211118"/>
          <a:ext cx="263415" cy="59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64"/>
              </a:lnTo>
              <a:lnTo>
                <a:pt x="263415" y="593364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37541-8412-4008-AE16-ABF4808329EB}">
      <dsp:nvSpPr>
        <dsp:cNvPr id="0" name=""/>
        <dsp:cNvSpPr/>
      </dsp:nvSpPr>
      <dsp:spPr>
        <a:xfrm>
          <a:off x="3318241" y="501605"/>
          <a:ext cx="2194317" cy="20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27"/>
              </a:lnTo>
              <a:lnTo>
                <a:pt x="2194317" y="104927"/>
              </a:lnTo>
              <a:lnTo>
                <a:pt x="2194317" y="209855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3BE0-D93D-4122-8E20-378F812DADE2}">
      <dsp:nvSpPr>
        <dsp:cNvPr id="0" name=""/>
        <dsp:cNvSpPr/>
      </dsp:nvSpPr>
      <dsp:spPr>
        <a:xfrm>
          <a:off x="2633324" y="1211118"/>
          <a:ext cx="298554" cy="2181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236"/>
              </a:lnTo>
              <a:lnTo>
                <a:pt x="298554" y="2181236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3082F-C975-4E50-9C27-0304BB21207B}">
      <dsp:nvSpPr>
        <dsp:cNvPr id="0" name=""/>
        <dsp:cNvSpPr/>
      </dsp:nvSpPr>
      <dsp:spPr>
        <a:xfrm>
          <a:off x="2633324" y="1211118"/>
          <a:ext cx="298554" cy="1471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724"/>
              </a:lnTo>
              <a:lnTo>
                <a:pt x="298554" y="1471724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82B9E-4630-464B-BE73-C395D4941AD0}">
      <dsp:nvSpPr>
        <dsp:cNvPr id="0" name=""/>
        <dsp:cNvSpPr/>
      </dsp:nvSpPr>
      <dsp:spPr>
        <a:xfrm>
          <a:off x="2633324" y="1211118"/>
          <a:ext cx="298554" cy="61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947"/>
              </a:lnTo>
              <a:lnTo>
                <a:pt x="298554" y="610947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F885B-5770-4A03-A5E8-22FA9EDEA1DF}">
      <dsp:nvSpPr>
        <dsp:cNvPr id="0" name=""/>
        <dsp:cNvSpPr/>
      </dsp:nvSpPr>
      <dsp:spPr>
        <a:xfrm>
          <a:off x="3318241" y="501605"/>
          <a:ext cx="111228" cy="20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27"/>
              </a:lnTo>
              <a:lnTo>
                <a:pt x="111228" y="104927"/>
              </a:lnTo>
              <a:lnTo>
                <a:pt x="111228" y="209855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13EF4-D3E0-4FA1-ABF7-9C8687705572}">
      <dsp:nvSpPr>
        <dsp:cNvPr id="0" name=""/>
        <dsp:cNvSpPr/>
      </dsp:nvSpPr>
      <dsp:spPr>
        <a:xfrm>
          <a:off x="443727" y="1211118"/>
          <a:ext cx="296784" cy="207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521"/>
              </a:lnTo>
              <a:lnTo>
                <a:pt x="296784" y="2079521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F6D05-02D9-47D1-B2C6-90039313DFB7}">
      <dsp:nvSpPr>
        <dsp:cNvPr id="0" name=""/>
        <dsp:cNvSpPr/>
      </dsp:nvSpPr>
      <dsp:spPr>
        <a:xfrm>
          <a:off x="443727" y="1211118"/>
          <a:ext cx="296784" cy="126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602"/>
              </a:lnTo>
              <a:lnTo>
                <a:pt x="296784" y="1269602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43A1D-FFB6-40B8-BF48-5ABFE12DCB5B}">
      <dsp:nvSpPr>
        <dsp:cNvPr id="0" name=""/>
        <dsp:cNvSpPr/>
      </dsp:nvSpPr>
      <dsp:spPr>
        <a:xfrm>
          <a:off x="443727" y="1211118"/>
          <a:ext cx="296784" cy="459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684"/>
              </a:lnTo>
              <a:lnTo>
                <a:pt x="296784" y="459684"/>
              </a:lnTo>
            </a:path>
          </a:pathLst>
        </a:custGeom>
        <a:noFill/>
        <a:ln w="158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2C74C-B11B-43AB-8C08-9351B0F7251D}">
      <dsp:nvSpPr>
        <dsp:cNvPr id="0" name=""/>
        <dsp:cNvSpPr/>
      </dsp:nvSpPr>
      <dsp:spPr>
        <a:xfrm>
          <a:off x="1235151" y="501605"/>
          <a:ext cx="2083089" cy="209855"/>
        </a:xfrm>
        <a:custGeom>
          <a:avLst/>
          <a:gdLst/>
          <a:ahLst/>
          <a:cxnLst/>
          <a:rect l="0" t="0" r="0" b="0"/>
          <a:pathLst>
            <a:path>
              <a:moveTo>
                <a:pt x="2083089" y="0"/>
              </a:moveTo>
              <a:lnTo>
                <a:pt x="2083089" y="104927"/>
              </a:lnTo>
              <a:lnTo>
                <a:pt x="0" y="104927"/>
              </a:lnTo>
              <a:lnTo>
                <a:pt x="0" y="209855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B4FDF-D751-4D06-8678-EA5C728EF7DC}">
      <dsp:nvSpPr>
        <dsp:cNvPr id="0" name=""/>
        <dsp:cNvSpPr/>
      </dsp:nvSpPr>
      <dsp:spPr>
        <a:xfrm>
          <a:off x="1955961" y="1949"/>
          <a:ext cx="2724558" cy="499656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Experimental design</a:t>
          </a:r>
          <a:endParaRPr lang="en-US" sz="1800" kern="1200" dirty="0"/>
        </a:p>
      </dsp:txBody>
      <dsp:txXfrm>
        <a:off x="1955961" y="1949"/>
        <a:ext cx="2724558" cy="499656"/>
      </dsp:txXfrm>
    </dsp:sp>
    <dsp:sp modelId="{E0DC1D0B-A34E-4DF5-AD4C-8749CF3F1EDA}">
      <dsp:nvSpPr>
        <dsp:cNvPr id="0" name=""/>
        <dsp:cNvSpPr/>
      </dsp:nvSpPr>
      <dsp:spPr>
        <a:xfrm>
          <a:off x="245871" y="711461"/>
          <a:ext cx="1978560" cy="49965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Pre-experimental design</a:t>
          </a:r>
          <a:endParaRPr lang="en-US" sz="1800" kern="1200" dirty="0"/>
        </a:p>
      </dsp:txBody>
      <dsp:txXfrm>
        <a:off x="245871" y="711461"/>
        <a:ext cx="1978560" cy="499656"/>
      </dsp:txXfrm>
    </dsp:sp>
    <dsp:sp modelId="{02407424-D772-4E87-AEEF-CE5DEED80ED1}">
      <dsp:nvSpPr>
        <dsp:cNvPr id="0" name=""/>
        <dsp:cNvSpPr/>
      </dsp:nvSpPr>
      <dsp:spPr>
        <a:xfrm>
          <a:off x="740511" y="1420974"/>
          <a:ext cx="1427219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One shot Case Study</a:t>
          </a:r>
        </a:p>
      </dsp:txBody>
      <dsp:txXfrm>
        <a:off x="740511" y="1420974"/>
        <a:ext cx="1427219" cy="499656"/>
      </dsp:txXfrm>
    </dsp:sp>
    <dsp:sp modelId="{CA83023A-A141-4609-9245-B936735D9CAC}">
      <dsp:nvSpPr>
        <dsp:cNvPr id="0" name=""/>
        <dsp:cNvSpPr/>
      </dsp:nvSpPr>
      <dsp:spPr>
        <a:xfrm>
          <a:off x="740511" y="2130486"/>
          <a:ext cx="1444977" cy="70046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One group </a:t>
          </a:r>
          <a:r>
            <a:rPr lang="en-ID" sz="1800" kern="1200" dirty="0" err="1"/>
            <a:t>pretest-posttest</a:t>
          </a:r>
          <a:r>
            <a:rPr lang="en-ID" sz="1800" kern="1200" dirty="0"/>
            <a:t> design</a:t>
          </a:r>
          <a:endParaRPr lang="en-US" sz="1800" kern="1200" dirty="0"/>
        </a:p>
      </dsp:txBody>
      <dsp:txXfrm>
        <a:off x="740511" y="2130486"/>
        <a:ext cx="1444977" cy="700468"/>
      </dsp:txXfrm>
    </dsp:sp>
    <dsp:sp modelId="{06104ED0-0934-4D92-8AFE-C1520FA8B1F1}">
      <dsp:nvSpPr>
        <dsp:cNvPr id="0" name=""/>
        <dsp:cNvSpPr/>
      </dsp:nvSpPr>
      <dsp:spPr>
        <a:xfrm>
          <a:off x="740511" y="3040811"/>
          <a:ext cx="1444977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Intact group comparison</a:t>
          </a:r>
        </a:p>
      </dsp:txBody>
      <dsp:txXfrm>
        <a:off x="740511" y="3040811"/>
        <a:ext cx="1444977" cy="499656"/>
      </dsp:txXfrm>
    </dsp:sp>
    <dsp:sp modelId="{DA84B57B-BFA5-4355-A1C6-9D8C27387F45}">
      <dsp:nvSpPr>
        <dsp:cNvPr id="0" name=""/>
        <dsp:cNvSpPr/>
      </dsp:nvSpPr>
      <dsp:spPr>
        <a:xfrm>
          <a:off x="2434288" y="711461"/>
          <a:ext cx="1990362" cy="49965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Quasi experimental design</a:t>
          </a:r>
          <a:endParaRPr lang="en-US" sz="1800" kern="1200" dirty="0"/>
        </a:p>
      </dsp:txBody>
      <dsp:txXfrm>
        <a:off x="2434288" y="711461"/>
        <a:ext cx="1990362" cy="499656"/>
      </dsp:txXfrm>
    </dsp:sp>
    <dsp:sp modelId="{D8A88A5E-FC87-4F8D-8C37-1FE6FB13A59E}">
      <dsp:nvSpPr>
        <dsp:cNvPr id="0" name=""/>
        <dsp:cNvSpPr/>
      </dsp:nvSpPr>
      <dsp:spPr>
        <a:xfrm>
          <a:off x="2931878" y="1420974"/>
          <a:ext cx="1518616" cy="802184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Non-equivalent control group design</a:t>
          </a:r>
          <a:endParaRPr lang="en-US" sz="1800" kern="1200" dirty="0"/>
        </a:p>
      </dsp:txBody>
      <dsp:txXfrm>
        <a:off x="2931878" y="1420974"/>
        <a:ext cx="1518616" cy="802184"/>
      </dsp:txXfrm>
    </dsp:sp>
    <dsp:sp modelId="{85673126-DF69-4313-A05A-11940BD9C186}">
      <dsp:nvSpPr>
        <dsp:cNvPr id="0" name=""/>
        <dsp:cNvSpPr/>
      </dsp:nvSpPr>
      <dsp:spPr>
        <a:xfrm>
          <a:off x="2931878" y="2433014"/>
          <a:ext cx="1518616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Regression discontinuity </a:t>
          </a:r>
          <a:endParaRPr lang="en-US" sz="1800" kern="1200" dirty="0"/>
        </a:p>
      </dsp:txBody>
      <dsp:txXfrm>
        <a:off x="2931878" y="2433014"/>
        <a:ext cx="1518616" cy="499656"/>
      </dsp:txXfrm>
    </dsp:sp>
    <dsp:sp modelId="{B31A0CB6-AC74-4E91-AA86-BEEE335171DA}">
      <dsp:nvSpPr>
        <dsp:cNvPr id="0" name=""/>
        <dsp:cNvSpPr/>
      </dsp:nvSpPr>
      <dsp:spPr>
        <a:xfrm>
          <a:off x="2931878" y="3142526"/>
          <a:ext cx="1518616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dll</a:t>
          </a:r>
          <a:endParaRPr lang="en-US" sz="1800" kern="1200" dirty="0"/>
        </a:p>
      </dsp:txBody>
      <dsp:txXfrm>
        <a:off x="2931878" y="3142526"/>
        <a:ext cx="1518616" cy="499656"/>
      </dsp:txXfrm>
    </dsp:sp>
    <dsp:sp modelId="{BAE4FF55-6E06-4186-96EA-89395932DAA4}">
      <dsp:nvSpPr>
        <dsp:cNvPr id="0" name=""/>
        <dsp:cNvSpPr/>
      </dsp:nvSpPr>
      <dsp:spPr>
        <a:xfrm>
          <a:off x="4634507" y="711461"/>
          <a:ext cx="1756103" cy="49965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True experimental design</a:t>
          </a:r>
          <a:endParaRPr lang="en-US" sz="1800" kern="1200" dirty="0"/>
        </a:p>
      </dsp:txBody>
      <dsp:txXfrm>
        <a:off x="4634507" y="711461"/>
        <a:ext cx="1756103" cy="499656"/>
      </dsp:txXfrm>
    </dsp:sp>
    <dsp:sp modelId="{6A99D048-81FB-43B2-8BBC-98071D19AAC2}">
      <dsp:nvSpPr>
        <dsp:cNvPr id="0" name=""/>
        <dsp:cNvSpPr/>
      </dsp:nvSpPr>
      <dsp:spPr>
        <a:xfrm>
          <a:off x="5073532" y="1420974"/>
          <a:ext cx="1952838" cy="76701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Posttest</a:t>
          </a:r>
          <a:r>
            <a:rPr lang="en-ID" sz="1800" kern="1200" dirty="0"/>
            <a:t> only randomized design</a:t>
          </a:r>
          <a:endParaRPr lang="en-US" sz="1800" kern="1200" dirty="0"/>
        </a:p>
      </dsp:txBody>
      <dsp:txXfrm>
        <a:off x="5073532" y="1420974"/>
        <a:ext cx="1952838" cy="767018"/>
      </dsp:txXfrm>
    </dsp:sp>
    <dsp:sp modelId="{5550224C-2B17-4D7E-A076-D443F6FED816}">
      <dsp:nvSpPr>
        <dsp:cNvPr id="0" name=""/>
        <dsp:cNvSpPr/>
      </dsp:nvSpPr>
      <dsp:spPr>
        <a:xfrm>
          <a:off x="5073532" y="2397848"/>
          <a:ext cx="1998027" cy="708573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Pretest</a:t>
          </a:r>
          <a:r>
            <a:rPr lang="en-ID" sz="1800" kern="1200" dirty="0"/>
            <a:t> </a:t>
          </a:r>
          <a:r>
            <a:rPr lang="en-ID" sz="1800" kern="1200" dirty="0" err="1"/>
            <a:t>posttest</a:t>
          </a:r>
          <a:r>
            <a:rPr lang="en-ID" sz="1800" kern="1200" dirty="0"/>
            <a:t> randomized design</a:t>
          </a:r>
          <a:endParaRPr lang="en-US" sz="1800" kern="1200" dirty="0"/>
        </a:p>
      </dsp:txBody>
      <dsp:txXfrm>
        <a:off x="5073532" y="2397848"/>
        <a:ext cx="1998027" cy="708573"/>
      </dsp:txXfrm>
    </dsp:sp>
    <dsp:sp modelId="{6306C695-3AB5-4D3A-95FA-0C119C605EAB}">
      <dsp:nvSpPr>
        <dsp:cNvPr id="0" name=""/>
        <dsp:cNvSpPr/>
      </dsp:nvSpPr>
      <dsp:spPr>
        <a:xfrm>
          <a:off x="5073532" y="3316277"/>
          <a:ext cx="1998027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Solomon four group design</a:t>
          </a:r>
          <a:endParaRPr lang="en-US" sz="1800" kern="1200" dirty="0"/>
        </a:p>
      </dsp:txBody>
      <dsp:txXfrm>
        <a:off x="5073532" y="3316277"/>
        <a:ext cx="1998027" cy="499656"/>
      </dsp:txXfrm>
    </dsp:sp>
    <dsp:sp modelId="{1E3A60C4-B20B-4308-AD05-64891A17F1DF}">
      <dsp:nvSpPr>
        <dsp:cNvPr id="0" name=""/>
        <dsp:cNvSpPr/>
      </dsp:nvSpPr>
      <dsp:spPr>
        <a:xfrm>
          <a:off x="5073532" y="4025790"/>
          <a:ext cx="1998027" cy="49965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Factorial design</a:t>
          </a:r>
          <a:endParaRPr lang="en-US" sz="1800" kern="1200" dirty="0"/>
        </a:p>
      </dsp:txBody>
      <dsp:txXfrm>
        <a:off x="5073532" y="4025790"/>
        <a:ext cx="1998027" cy="49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C6A0-C505-4591-8F94-889290D3BC93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DC07C-22FD-4EBA-A231-27AB99BDD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69DD8-CC49-4584-B508-F9DAB64026C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31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9AAF-9373-4CBB-A2A9-364C5B9D7C7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9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CC1F-63B3-4254-8ECB-5A75C32CCE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82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6F9-7835-480F-B3E6-0E710071CC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8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7938-D239-415D-8935-FE4F36389B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8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AB68-7A4B-48D5-9808-9DF0A4B85F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33-0063-4528-B890-53689BF605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6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E4B0-07E1-4910-A7A7-AA057CAA7E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5C16-2EDF-4428-8169-B7F3D43AAF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B071D-A3B5-4FF3-B827-3880C82E45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4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8A487F-E8D1-48BD-8959-B13338D682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5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246-77F8-432F-9F04-C4773FB52F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27FE59A-81A3-4CA7-8257-AB0A137FE7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038" y="1059582"/>
            <a:ext cx="6594591" cy="21842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4950" dirty="0"/>
              <a:t>RANCANGAN </a:t>
            </a:r>
            <a:br>
              <a:rPr lang="id-ID" sz="4950" dirty="0"/>
            </a:br>
            <a:r>
              <a:rPr lang="id-ID" sz="4950" dirty="0"/>
              <a:t>PENELITIAN EKSPERIMEN</a:t>
            </a:r>
            <a:endParaRPr lang="en-US" sz="4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61F2C-C66F-214E-B92B-11DE1EF79B04}"/>
              </a:ext>
            </a:extLst>
          </p:cNvPr>
          <p:cNvSpPr txBox="1"/>
          <p:nvPr/>
        </p:nvSpPr>
        <p:spPr>
          <a:xfrm>
            <a:off x="971600" y="3579862"/>
            <a:ext cx="358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Dirangkum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oleh</a:t>
            </a:r>
            <a:r>
              <a:rPr lang="en-US" dirty="0">
                <a:solidFill>
                  <a:schemeClr val="accent2"/>
                </a:solidFill>
              </a:rPr>
              <a:t> : </a:t>
            </a:r>
            <a:r>
              <a:rPr lang="en-US" dirty="0" err="1">
                <a:solidFill>
                  <a:schemeClr val="accent2"/>
                </a:solidFill>
              </a:rPr>
              <a:t>Nurjanah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Suharyo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52408"/>
              </p:ext>
            </p:extLst>
          </p:nvPr>
        </p:nvGraphicFramePr>
        <p:xfrm>
          <a:off x="1796654" y="2006204"/>
          <a:ext cx="55566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Atribut</a:t>
                      </a:r>
                      <a:endParaRPr lang="en-US" sz="24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Perlakuan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  <a:endParaRPr lang="en-US" sz="2400" b="1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  <a:endParaRPr lang="en-US" sz="2400" b="1" dirty="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2400" dirty="0"/>
                        <a:t>B1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A1B1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A2B1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2400" dirty="0"/>
                        <a:t>B2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A1B2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A2B2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478142" y="249492"/>
            <a:ext cx="6172200" cy="9395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latin typeface="+mn-lt"/>
              </a:rPr>
              <a:t>III. Factorial Design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382979" y="2706766"/>
            <a:ext cx="324036" cy="253828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290712" y="4180377"/>
            <a:ext cx="2523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Uji</a:t>
            </a:r>
            <a:r>
              <a:rPr lang="en-US" sz="1350" b="1" dirty="0"/>
              <a:t> </a:t>
            </a:r>
            <a:r>
              <a:rPr lang="en-US" sz="1350" b="1" dirty="0" err="1"/>
              <a:t>faktorial</a:t>
            </a:r>
            <a:r>
              <a:rPr lang="en-US" sz="1350" b="1" dirty="0"/>
              <a:t> 2 x 2</a:t>
            </a:r>
          </a:p>
        </p:txBody>
      </p:sp>
    </p:spTree>
    <p:extLst>
      <p:ext uri="{BB962C8B-B14F-4D97-AF65-F5344CB8AC3E}">
        <p14:creationId xmlns:p14="http://schemas.microsoft.com/office/powerpoint/2010/main" val="9945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latin typeface="+mn-lt"/>
              </a:rPr>
              <a:t>III. Quasi Experimental Design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766035" y="794978"/>
            <a:ext cx="555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u="sng" dirty="0"/>
              <a:t>1. Time Series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9772" y="1405315"/>
            <a:ext cx="3618402" cy="37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</a:t>
            </a:r>
            <a:r>
              <a:rPr lang="en-US" sz="1500" b="1" dirty="0"/>
              <a:t>1</a:t>
            </a:r>
            <a:r>
              <a:rPr lang="en-US" sz="2400" b="1" dirty="0"/>
              <a:t> O</a:t>
            </a:r>
            <a:r>
              <a:rPr lang="en-US" sz="1500" b="1" dirty="0"/>
              <a:t>2</a:t>
            </a:r>
            <a:r>
              <a:rPr lang="en-US" sz="2400" b="1" dirty="0"/>
              <a:t> O</a:t>
            </a:r>
            <a:r>
              <a:rPr lang="en-US" sz="1500" b="1" dirty="0"/>
              <a:t>3</a:t>
            </a:r>
            <a:r>
              <a:rPr lang="en-US" sz="2400" b="1" dirty="0"/>
              <a:t> O</a:t>
            </a:r>
            <a:r>
              <a:rPr lang="en-US" sz="1500" b="1" dirty="0"/>
              <a:t>4</a:t>
            </a:r>
            <a:r>
              <a:rPr lang="en-US" b="1" dirty="0"/>
              <a:t>    </a:t>
            </a:r>
            <a:r>
              <a:rPr lang="en-US" sz="2400" b="1" dirty="0"/>
              <a:t>X  O</a:t>
            </a:r>
            <a:r>
              <a:rPr lang="en-US" sz="1500" b="1" dirty="0"/>
              <a:t>5</a:t>
            </a:r>
            <a:r>
              <a:rPr lang="en-US" sz="2400" b="1" dirty="0"/>
              <a:t> O</a:t>
            </a:r>
            <a:r>
              <a:rPr lang="en-US" sz="1500" b="1" dirty="0"/>
              <a:t>6</a:t>
            </a:r>
            <a:r>
              <a:rPr lang="en-US" sz="2400" b="1" dirty="0"/>
              <a:t> O</a:t>
            </a:r>
            <a:r>
              <a:rPr lang="en-US" sz="1500" b="1" dirty="0"/>
              <a:t>7</a:t>
            </a:r>
            <a:r>
              <a:rPr lang="en-US" sz="2400" b="1" dirty="0"/>
              <a:t> O</a:t>
            </a:r>
            <a:r>
              <a:rPr lang="en-US" sz="1500" b="1" dirty="0"/>
              <a:t>8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3194847" y="1540330"/>
            <a:ext cx="324036" cy="91810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Left Brace 7"/>
          <p:cNvSpPr/>
          <p:nvPr/>
        </p:nvSpPr>
        <p:spPr>
          <a:xfrm rot="16200000">
            <a:off x="5193069" y="1540329"/>
            <a:ext cx="324036" cy="91810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573778" y="2269411"/>
            <a:ext cx="15661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Pre test </a:t>
            </a:r>
            <a:r>
              <a:rPr lang="en-US" sz="1350" b="1" dirty="0" err="1"/>
              <a:t>diulang</a:t>
            </a:r>
            <a:r>
              <a:rPr lang="en-US" sz="1350" b="1" dirty="0"/>
              <a:t> 4x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257152"/>
            <a:ext cx="18362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Post test </a:t>
            </a:r>
            <a:r>
              <a:rPr lang="en-US" sz="1350" b="1" dirty="0" err="1"/>
              <a:t>diulang</a:t>
            </a:r>
            <a:r>
              <a:rPr lang="en-US" sz="1350" b="1" dirty="0"/>
              <a:t> 4x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465766" y="2563395"/>
            <a:ext cx="1836204" cy="300082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u="sng" dirty="0" err="1"/>
              <a:t>Pengaruh</a:t>
            </a:r>
            <a:r>
              <a:rPr lang="en-US" sz="1500" b="1" u="sng" dirty="0"/>
              <a:t> </a:t>
            </a:r>
            <a:r>
              <a:rPr lang="en-US" sz="1500" b="1" u="sng" dirty="0" err="1"/>
              <a:t>Perlakuan</a:t>
            </a:r>
            <a:endParaRPr lang="en-US" sz="18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2465766" y="2863477"/>
            <a:ext cx="4320480" cy="37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(O</a:t>
            </a:r>
            <a:r>
              <a:rPr lang="en-US" sz="1500" b="1" dirty="0"/>
              <a:t>5+</a:t>
            </a:r>
            <a:r>
              <a:rPr lang="en-US" sz="2400" b="1" dirty="0"/>
              <a:t> O</a:t>
            </a:r>
            <a:r>
              <a:rPr lang="en-US" sz="1500" b="1" dirty="0"/>
              <a:t>6+</a:t>
            </a:r>
            <a:r>
              <a:rPr lang="en-US" sz="2400" b="1" dirty="0"/>
              <a:t> O</a:t>
            </a:r>
            <a:r>
              <a:rPr lang="en-US" sz="1500" b="1" dirty="0"/>
              <a:t>7+</a:t>
            </a:r>
            <a:r>
              <a:rPr lang="en-US" sz="2400" b="1" dirty="0"/>
              <a:t> O</a:t>
            </a:r>
            <a:r>
              <a:rPr lang="en-US" sz="1500" b="1" dirty="0"/>
              <a:t>8) - </a:t>
            </a:r>
            <a:r>
              <a:rPr lang="en-US" sz="2400" b="1" dirty="0"/>
              <a:t>(O</a:t>
            </a:r>
            <a:r>
              <a:rPr lang="en-US" sz="1500" b="1" dirty="0"/>
              <a:t>1+</a:t>
            </a:r>
            <a:r>
              <a:rPr lang="en-US" sz="2400" b="1" dirty="0"/>
              <a:t> O</a:t>
            </a:r>
            <a:r>
              <a:rPr lang="en-US" sz="1500" b="1" dirty="0"/>
              <a:t>2+</a:t>
            </a:r>
            <a:r>
              <a:rPr lang="en-US" sz="2400" b="1" dirty="0"/>
              <a:t> O</a:t>
            </a:r>
            <a:r>
              <a:rPr lang="en-US" sz="1500" b="1" dirty="0"/>
              <a:t>3+</a:t>
            </a:r>
            <a:r>
              <a:rPr lang="en-US" sz="2400" b="1" dirty="0"/>
              <a:t> O</a:t>
            </a:r>
            <a:r>
              <a:rPr lang="en-US" sz="1500" b="1" dirty="0"/>
              <a:t>4)</a:t>
            </a:r>
            <a:r>
              <a:rPr lang="en-US" b="1" dirty="0"/>
              <a:t>  </a:t>
            </a:r>
            <a:endParaRPr lang="en-US" sz="2400" b="1" dirty="0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2438763" y="3236640"/>
            <a:ext cx="1836204" cy="300082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u="sng" dirty="0" err="1"/>
              <a:t>Grafik</a:t>
            </a:r>
            <a:r>
              <a:rPr lang="en-US" sz="1500" b="1" u="sng" dirty="0"/>
              <a:t> yang </a:t>
            </a:r>
            <a:r>
              <a:rPr lang="en-US" sz="1500" b="1" u="sng" dirty="0" err="1"/>
              <a:t>berbalik</a:t>
            </a:r>
            <a:endParaRPr lang="en-US" sz="18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73778" y="3565555"/>
            <a:ext cx="0" cy="102611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73778" y="4591669"/>
            <a:ext cx="3834426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81790" y="4254571"/>
            <a:ext cx="1674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28973" y="3983315"/>
            <a:ext cx="351039" cy="2700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89275" y="4195340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68186" y="4195340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93958" y="4203060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35796" y="4203391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65725" y="3994777"/>
            <a:ext cx="1674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73210" y="3935546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52120" y="3935546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77893" y="3943266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19731" y="3943597"/>
            <a:ext cx="0" cy="108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4"/>
          <p:cNvSpPr txBox="1">
            <a:spLocks/>
          </p:cNvSpPr>
          <p:nvPr/>
        </p:nvSpPr>
        <p:spPr>
          <a:xfrm>
            <a:off x="2573778" y="4267357"/>
            <a:ext cx="1836204" cy="300082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O</a:t>
            </a:r>
            <a:r>
              <a:rPr lang="en-US" sz="1200" b="1" dirty="0"/>
              <a:t>1         </a:t>
            </a:r>
            <a:r>
              <a:rPr lang="en-US" sz="1500" b="1" dirty="0"/>
              <a:t>O</a:t>
            </a:r>
            <a:r>
              <a:rPr lang="en-US" sz="1200" b="1" dirty="0"/>
              <a:t>2       </a:t>
            </a:r>
            <a:r>
              <a:rPr lang="en-US" sz="1500" b="1" dirty="0"/>
              <a:t>O</a:t>
            </a:r>
            <a:r>
              <a:rPr lang="en-US" sz="1200" b="1" dirty="0"/>
              <a:t>3         </a:t>
            </a:r>
            <a:r>
              <a:rPr lang="en-US" sz="1500" b="1" dirty="0"/>
              <a:t>O</a:t>
            </a:r>
            <a:r>
              <a:rPr lang="en-US" sz="1200" b="1" dirty="0"/>
              <a:t>4</a:t>
            </a:r>
            <a:endParaRPr lang="en-US" sz="1800" b="1" dirty="0"/>
          </a:p>
        </p:txBody>
      </p:sp>
      <p:sp>
        <p:nvSpPr>
          <p:cNvPr id="45" name="Content Placeholder 4"/>
          <p:cNvSpPr txBox="1">
            <a:spLocks/>
          </p:cNvSpPr>
          <p:nvPr/>
        </p:nvSpPr>
        <p:spPr>
          <a:xfrm>
            <a:off x="4572000" y="4057350"/>
            <a:ext cx="1836204" cy="300082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O</a:t>
            </a:r>
            <a:r>
              <a:rPr lang="en-US" sz="1200" b="1" dirty="0"/>
              <a:t>5         </a:t>
            </a:r>
            <a:r>
              <a:rPr lang="en-US" sz="1500" b="1" dirty="0"/>
              <a:t>O</a:t>
            </a:r>
            <a:r>
              <a:rPr lang="en-US" sz="1200" b="1" dirty="0"/>
              <a:t>6       </a:t>
            </a:r>
            <a:r>
              <a:rPr lang="en-US" sz="1500" b="1" dirty="0"/>
              <a:t>O</a:t>
            </a:r>
            <a:r>
              <a:rPr lang="en-US" sz="1200" b="1" dirty="0"/>
              <a:t>7         </a:t>
            </a:r>
            <a:r>
              <a:rPr lang="en-US" sz="1500" b="1" dirty="0"/>
              <a:t>O</a:t>
            </a:r>
            <a:r>
              <a:rPr lang="en-US" sz="1200" b="1" dirty="0"/>
              <a:t>8</a:t>
            </a:r>
            <a:endParaRPr lang="en-US" sz="1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355520" y="4164852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640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1763688" y="843558"/>
            <a:ext cx="5556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u="sng" dirty="0"/>
              <a:t>2. Non equivalent Control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7724" y="2394923"/>
            <a:ext cx="1296144" cy="50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</a:t>
            </a:r>
            <a:r>
              <a:rPr lang="en-US" sz="1200" b="1" dirty="0"/>
              <a:t>1</a:t>
            </a:r>
            <a:r>
              <a:rPr lang="en-US" sz="1500" b="1" dirty="0"/>
              <a:t>  X O</a:t>
            </a:r>
            <a:r>
              <a:rPr lang="en-US" sz="1200" b="1" dirty="0"/>
              <a:t>2</a:t>
            </a:r>
          </a:p>
          <a:p>
            <a:pPr algn="ctr"/>
            <a:r>
              <a:rPr lang="en-US" sz="1500" b="1" dirty="0"/>
              <a:t> O</a:t>
            </a:r>
            <a:r>
              <a:rPr lang="en-US" sz="1200" b="1" dirty="0"/>
              <a:t>3</a:t>
            </a:r>
            <a:r>
              <a:rPr lang="en-US" sz="1500" b="1" dirty="0"/>
              <a:t>      O</a:t>
            </a:r>
            <a:r>
              <a:rPr lang="en-US" sz="1200" b="1" dirty="0"/>
              <a:t>4</a:t>
            </a:r>
            <a:endParaRPr lang="en-US" sz="1500" b="1" dirty="0"/>
          </a:p>
        </p:txBody>
      </p:sp>
      <p:sp>
        <p:nvSpPr>
          <p:cNvPr id="6" name="Rectangle 5"/>
          <p:cNvSpPr/>
          <p:nvPr/>
        </p:nvSpPr>
        <p:spPr>
          <a:xfrm>
            <a:off x="3862306" y="3373865"/>
            <a:ext cx="2255578" cy="25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(O</a:t>
            </a:r>
            <a:r>
              <a:rPr lang="en-US" sz="1350" b="1" dirty="0"/>
              <a:t>2 </a:t>
            </a:r>
            <a:r>
              <a:rPr lang="en-US" b="1" dirty="0"/>
              <a:t>– O</a:t>
            </a:r>
            <a:r>
              <a:rPr lang="en-US" sz="1350" b="1" dirty="0"/>
              <a:t>1</a:t>
            </a:r>
            <a:r>
              <a:rPr lang="en-US" b="1" dirty="0"/>
              <a:t>)  :  (O</a:t>
            </a:r>
            <a:r>
              <a:rPr lang="en-US" sz="1350" b="1" dirty="0"/>
              <a:t>4 </a:t>
            </a:r>
            <a:r>
              <a:rPr lang="en-US" b="1" dirty="0"/>
              <a:t>– O</a:t>
            </a:r>
            <a:r>
              <a:rPr lang="en-US" sz="1350" b="1" dirty="0"/>
              <a:t>3</a:t>
            </a:r>
            <a:r>
              <a:rPr lang="en-US" b="1" dirty="0"/>
              <a:t>)</a:t>
            </a:r>
            <a:endParaRPr lang="en-US" sz="13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5189" y="3762877"/>
            <a:ext cx="767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Diuji</a:t>
            </a:r>
            <a:r>
              <a:rPr lang="en-US" sz="1050" b="1" dirty="0"/>
              <a:t> </a:t>
            </a:r>
            <a:r>
              <a:rPr lang="en-US" sz="1050" b="1" dirty="0" err="1"/>
              <a:t>beda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0495" y="2380550"/>
            <a:ext cx="29777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indent="-71438">
              <a:buFont typeface="Arial" charset="0"/>
              <a:buChar char="•"/>
            </a:pPr>
            <a:r>
              <a:rPr lang="en-US" sz="1050" b="1" dirty="0" err="1"/>
              <a:t>Mirip</a:t>
            </a:r>
            <a:r>
              <a:rPr lang="en-US" sz="1050" b="1" dirty="0"/>
              <a:t> True Experimental </a:t>
            </a:r>
            <a:r>
              <a:rPr lang="en-US" sz="1050" b="1" dirty="0" err="1"/>
              <a:t>tapi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 </a:t>
            </a:r>
            <a:r>
              <a:rPr lang="en-US" sz="1050" b="1" dirty="0" err="1"/>
              <a:t>tidak</a:t>
            </a:r>
            <a:r>
              <a:rPr lang="en-US" sz="1050" b="1" dirty="0"/>
              <a:t> </a:t>
            </a:r>
            <a:r>
              <a:rPr lang="en-US" sz="1050" b="1" dirty="0" err="1"/>
              <a:t>dipilih</a:t>
            </a:r>
            <a:r>
              <a:rPr lang="en-US" sz="1050" b="1" dirty="0"/>
              <a:t> </a:t>
            </a:r>
            <a:r>
              <a:rPr lang="en-US" sz="1050" b="1" dirty="0" err="1"/>
              <a:t>secara</a:t>
            </a:r>
            <a:r>
              <a:rPr lang="en-US" sz="1050" b="1" dirty="0"/>
              <a:t> random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96073" y="3673977"/>
            <a:ext cx="0" cy="133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0495" y="3095861"/>
            <a:ext cx="2977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indent="-71438">
              <a:buFont typeface="Arial" charset="0"/>
              <a:buChar char="•"/>
            </a:pPr>
            <a:r>
              <a:rPr lang="en-US" sz="1050" b="1" dirty="0" err="1"/>
              <a:t>Mirip</a:t>
            </a:r>
            <a:r>
              <a:rPr lang="en-US" sz="1050" b="1" dirty="0"/>
              <a:t> </a:t>
            </a:r>
            <a:r>
              <a:rPr lang="en-US" sz="1050" b="1" dirty="0" err="1"/>
              <a:t>dengan</a:t>
            </a:r>
            <a:r>
              <a:rPr lang="en-US" sz="1050" b="1" dirty="0"/>
              <a:t> Pre-post test Control Design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80124" y="2733768"/>
            <a:ext cx="0" cy="388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4953"/>
            <a:ext cx="6678742" cy="1088068"/>
          </a:xfrm>
        </p:spPr>
        <p:txBody>
          <a:bodyPr/>
          <a:lstStyle/>
          <a:p>
            <a:pPr eaLnBrk="1" hangingPunct="1">
              <a:defRPr/>
            </a:pPr>
            <a:r>
              <a:rPr lang="id-ID" sz="3000" b="1" dirty="0">
                <a:solidFill>
                  <a:schemeClr val="accent2"/>
                </a:solidFill>
              </a:rPr>
              <a:t>Ciri dan Prinsip Dasar Rancangan Percobaan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84301"/>
            <a:ext cx="6678743" cy="3017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d-ID" sz="2100" dirty="0"/>
              <a:t>Ciri :</a:t>
            </a:r>
          </a:p>
          <a:p>
            <a:pPr marL="330994" indent="-330994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d-ID" sz="2100" dirty="0"/>
              <a:t>Variabel serta kondisi diatur secara ketat dan dikontrol.</a:t>
            </a:r>
          </a:p>
          <a:p>
            <a:pPr marL="330994" indent="-330994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d-ID" sz="2100" dirty="0"/>
              <a:t>Variabel yang ingin dteliti selalu dibandingkan dengan kontrol</a:t>
            </a:r>
          </a:p>
          <a:p>
            <a:pPr marL="330994" indent="-330994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d-ID" sz="2100" dirty="0"/>
              <a:t>Selalu menggunakan analisa varian (meminimkan varian error dan variabel yang tidak diteliti, memaksimalkan varian variabel yang diteliti)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Validitas: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d-ID" sz="1800" dirty="0"/>
              <a:t>Validitas eksternal</a:t>
            </a:r>
          </a:p>
          <a:p>
            <a:pPr marL="457200" indent="-457200">
              <a:buNone/>
              <a:defRPr/>
            </a:pPr>
            <a:r>
              <a:rPr lang="id-ID" sz="1800" dirty="0"/>
              <a:t>	untuk generalisasi</a:t>
            </a:r>
          </a:p>
          <a:p>
            <a:pPr marL="457200" indent="-457200">
              <a:buNone/>
              <a:defRPr/>
            </a:pPr>
            <a:r>
              <a:rPr lang="id-ID" sz="1800" dirty="0"/>
              <a:t>	</a:t>
            </a:r>
            <a:r>
              <a:rPr lang="en-ID" sz="1800" dirty="0">
                <a:sym typeface="Wingdings" panose="05000000000000000000" pitchFamily="2" charset="2"/>
              </a:rPr>
              <a:t></a:t>
            </a:r>
            <a:r>
              <a:rPr lang="id-ID" sz="1800" dirty="0"/>
              <a:t>sampling dan randomisasi yang baik </a:t>
            </a:r>
          </a:p>
          <a:p>
            <a:pPr marL="457200" indent="-457200">
              <a:buNone/>
              <a:defRPr/>
            </a:pPr>
            <a:endParaRPr lang="id-ID" sz="1800" dirty="0"/>
          </a:p>
          <a:p>
            <a:pPr marL="457200" indent="-457200">
              <a:buFontTx/>
              <a:buAutoNum type="arabicPeriod" startAt="2"/>
              <a:defRPr/>
            </a:pPr>
            <a:r>
              <a:rPr lang="id-ID" sz="1800" dirty="0"/>
              <a:t>Validitas internal</a:t>
            </a:r>
          </a:p>
          <a:p>
            <a:pPr marL="457200" indent="-457200">
              <a:buNone/>
              <a:defRPr/>
            </a:pPr>
            <a:r>
              <a:rPr lang="id-ID" sz="1800" dirty="0"/>
              <a:t>	apakah perbedaan yang timbul benar akibat variabel penelitian atau veriabel lain?</a:t>
            </a:r>
          </a:p>
          <a:p>
            <a:pPr marL="457200" indent="-457200">
              <a:buNone/>
              <a:defRPr/>
            </a:pPr>
            <a:r>
              <a:rPr lang="id-ID" sz="1800" dirty="0"/>
              <a:t>	</a:t>
            </a:r>
            <a:r>
              <a:rPr lang="en-ID" sz="1800" dirty="0">
                <a:sym typeface="Wingdings" panose="05000000000000000000" pitchFamily="2" charset="2"/>
              </a:rPr>
              <a:t></a:t>
            </a:r>
            <a:r>
              <a:rPr lang="id-ID" sz="1800" dirty="0"/>
              <a:t>desain yang baik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chemeClr val="accent2"/>
                </a:solidFill>
              </a:rPr>
              <a:t>Prinsip</a:t>
            </a:r>
            <a:r>
              <a:rPr lang="en-US" altLang="en-US" b="1" dirty="0">
                <a:solidFill>
                  <a:schemeClr val="accent2"/>
                </a:solidFill>
              </a:rPr>
              <a:t> Dasar </a:t>
            </a:r>
            <a:r>
              <a:rPr lang="en-US" altLang="en-US" b="1" dirty="0" err="1">
                <a:solidFill>
                  <a:schemeClr val="accent2"/>
                </a:solidFill>
              </a:rPr>
              <a:t>Eksperimen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563637"/>
            <a:ext cx="7543801" cy="2838183"/>
          </a:xfrm>
        </p:spPr>
        <p:txBody>
          <a:bodyPr>
            <a:norm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en-US" sz="2100" dirty="0" err="1"/>
              <a:t>Tentukan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tujuan</a:t>
            </a:r>
            <a:r>
              <a:rPr lang="en-US" altLang="en-US" sz="2100" dirty="0"/>
              <a:t>/goal in advance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100" dirty="0" err="1"/>
              <a:t>Pembanding</a:t>
            </a:r>
            <a:r>
              <a:rPr lang="en-US" altLang="en-US" sz="2100" dirty="0"/>
              <a:t>/control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100" dirty="0" err="1"/>
              <a:t>Pengulangan</a:t>
            </a:r>
            <a:r>
              <a:rPr lang="en-US" altLang="en-US" sz="2100" dirty="0"/>
              <a:t>/Replication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100" dirty="0" err="1"/>
              <a:t>Randomisasi</a:t>
            </a:r>
            <a:r>
              <a:rPr lang="en-US" altLang="en-US" sz="2100" dirty="0"/>
              <a:t>/Randomization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100" dirty="0" err="1"/>
              <a:t>Stratifikasi</a:t>
            </a:r>
            <a:r>
              <a:rPr lang="en-US" altLang="en-US" sz="2100" dirty="0"/>
              <a:t>/Stratification (aka blocking)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100" dirty="0"/>
              <a:t>Factorial experiments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71BE87C-53CB-4F92-8F89-80464BA7E698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15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5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accent2"/>
                </a:solidFill>
              </a:rPr>
              <a:t>Contoh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Pertanyaan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penelitian</a:t>
            </a:r>
            <a:r>
              <a:rPr lang="en-US" altLang="en-US" sz="18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Apakah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larutan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garam</a:t>
            </a:r>
            <a:r>
              <a:rPr lang="en-US" altLang="en-US" sz="1800" dirty="0">
                <a:solidFill>
                  <a:schemeClr val="tx1"/>
                </a:solidFill>
              </a:rPr>
              <a:t> (salted drinking water) </a:t>
            </a:r>
            <a:r>
              <a:rPr lang="en-US" altLang="en-US" sz="1800" dirty="0" err="1">
                <a:solidFill>
                  <a:schemeClr val="tx1"/>
                </a:solidFill>
              </a:rPr>
              <a:t>berpengaruh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terhadap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tekanan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darah</a:t>
            </a:r>
            <a:r>
              <a:rPr lang="en-US" altLang="en-US" sz="1800" dirty="0">
                <a:solidFill>
                  <a:schemeClr val="tx1"/>
                </a:solidFill>
              </a:rPr>
              <a:t>/ blood pressure (BP) </a:t>
            </a:r>
            <a:r>
              <a:rPr lang="en-US" altLang="en-US" sz="1800" dirty="0" err="1">
                <a:solidFill>
                  <a:schemeClr val="tx1"/>
                </a:solidFill>
              </a:rPr>
              <a:t>tikus</a:t>
            </a:r>
            <a:r>
              <a:rPr lang="en-US" altLang="en-US" sz="18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ct val="20000"/>
              </a:spcAft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Experiment:</a:t>
            </a:r>
          </a:p>
          <a:p>
            <a:pPr marL="685800" lvl="1" indent="-342900">
              <a:buFontTx/>
              <a:buAutoNum type="arabicPeriod"/>
            </a:pPr>
            <a:r>
              <a:rPr lang="en-US" altLang="en-US" sz="1800" dirty="0" err="1">
                <a:solidFill>
                  <a:schemeClr val="tx1"/>
                </a:solidFill>
              </a:rPr>
              <a:t>Berikan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seekor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tikus</a:t>
            </a:r>
            <a:r>
              <a:rPr lang="en-US" altLang="en-US" sz="1800" dirty="0">
                <a:solidFill>
                  <a:schemeClr val="tx1"/>
                </a:solidFill>
              </a:rPr>
              <a:t> air yang </a:t>
            </a:r>
            <a:r>
              <a:rPr lang="en-US" altLang="en-US" sz="1800" dirty="0" err="1">
                <a:solidFill>
                  <a:schemeClr val="tx1"/>
                </a:solidFill>
              </a:rPr>
              <a:t>mengandung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NaCl</a:t>
            </a:r>
            <a:r>
              <a:rPr lang="en-US" altLang="en-US" sz="1800" dirty="0">
                <a:solidFill>
                  <a:schemeClr val="tx1"/>
                </a:solidFill>
              </a:rPr>
              <a:t> 1%.</a:t>
            </a:r>
          </a:p>
          <a:p>
            <a:pPr marL="685800" lvl="1" indent="-342900">
              <a:buFontTx/>
              <a:buAutoNum type="arabicPeriod"/>
            </a:pPr>
            <a:r>
              <a:rPr lang="en-US" altLang="en-US" sz="1800" dirty="0" err="1">
                <a:solidFill>
                  <a:schemeClr val="tx1"/>
                </a:solidFill>
              </a:rPr>
              <a:t>Tunggu</a:t>
            </a:r>
            <a:r>
              <a:rPr lang="en-US" altLang="en-US" sz="1800" dirty="0">
                <a:solidFill>
                  <a:schemeClr val="tx1"/>
                </a:solidFill>
              </a:rPr>
              <a:t> 14 </a:t>
            </a:r>
            <a:r>
              <a:rPr lang="en-US" altLang="en-US" sz="1800" dirty="0" err="1">
                <a:solidFill>
                  <a:schemeClr val="tx1"/>
                </a:solidFill>
              </a:rPr>
              <a:t>hari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685800" lvl="1" indent="-342900">
              <a:buFontTx/>
              <a:buAutoNum type="arabicPeriod"/>
            </a:pPr>
            <a:r>
              <a:rPr lang="en-US" altLang="en-US" sz="1800" dirty="0" err="1">
                <a:solidFill>
                  <a:schemeClr val="tx1"/>
                </a:solidFill>
              </a:rPr>
              <a:t>Ukur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tekanan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darahnya</a:t>
            </a:r>
            <a:r>
              <a:rPr lang="en-US" altLang="en-US" sz="1800" dirty="0">
                <a:solidFill>
                  <a:schemeClr val="tx1"/>
                </a:solidFill>
              </a:rPr>
              <a:t> (BP)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A00D77D7-7F42-4426-909A-3E6CC7215484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16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5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342900"/>
            <a:ext cx="6835141" cy="1028700"/>
          </a:xfrm>
        </p:spPr>
        <p:txBody>
          <a:bodyPr/>
          <a:lstStyle/>
          <a:p>
            <a:r>
              <a:rPr lang="en-US" altLang="en-US" dirty="0" err="1"/>
              <a:t>Pembanding</a:t>
            </a:r>
            <a:r>
              <a:rPr lang="en-US" altLang="en-US" dirty="0"/>
              <a:t>/control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err="1"/>
              <a:t>Eksperimen</a:t>
            </a:r>
            <a:r>
              <a:rPr lang="en-US" altLang="en-US" dirty="0"/>
              <a:t> yang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pembanding</a:t>
            </a:r>
            <a:r>
              <a:rPr lang="en-US" altLang="en-US" dirty="0"/>
              <a:t> </a:t>
            </a:r>
            <a:r>
              <a:rPr lang="en-US" altLang="en-US" sz="2100" dirty="0">
                <a:solidFill>
                  <a:schemeClr val="accent2"/>
                </a:solidFill>
              </a:rPr>
              <a:t>(comparative/control).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 err="1"/>
              <a:t>Bandingkan</a:t>
            </a:r>
            <a:r>
              <a:rPr lang="en-US" altLang="en-US" dirty="0"/>
              <a:t> BP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yang </a:t>
            </a:r>
            <a:r>
              <a:rPr lang="en-US" altLang="en-US" dirty="0" err="1"/>
              <a:t>diberi</a:t>
            </a:r>
            <a:r>
              <a:rPr lang="en-US" altLang="en-US" dirty="0"/>
              <a:t> air </a:t>
            </a:r>
            <a:r>
              <a:rPr lang="en-US" altLang="en-US" dirty="0" err="1"/>
              <a:t>garam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tang </a:t>
            </a:r>
            <a:r>
              <a:rPr lang="en-US" altLang="en-US" dirty="0" err="1"/>
              <a:t>diberi</a:t>
            </a:r>
            <a:r>
              <a:rPr lang="en-US" altLang="en-US" dirty="0"/>
              <a:t> air </a:t>
            </a:r>
            <a:r>
              <a:rPr lang="en-US" altLang="en-US" dirty="0" err="1"/>
              <a:t>biasa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 err="1"/>
              <a:t>Bandingkan</a:t>
            </a:r>
            <a:r>
              <a:rPr lang="en-US" altLang="en-US" dirty="0"/>
              <a:t> BP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A mice yang </a:t>
            </a:r>
            <a:r>
              <a:rPr lang="en-US" altLang="en-US" dirty="0" err="1"/>
              <a:t>diberi</a:t>
            </a:r>
            <a:r>
              <a:rPr lang="en-US" altLang="en-US" dirty="0"/>
              <a:t> air </a:t>
            </a:r>
            <a:r>
              <a:rPr lang="en-US" altLang="en-US" dirty="0" err="1"/>
              <a:t>garam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B yang </a:t>
            </a:r>
            <a:r>
              <a:rPr lang="en-US" altLang="en-US" dirty="0" err="1"/>
              <a:t>diberi</a:t>
            </a:r>
            <a:r>
              <a:rPr lang="en-US" altLang="en-US" dirty="0"/>
              <a:t> air </a:t>
            </a:r>
            <a:r>
              <a:rPr lang="en-US" altLang="en-US" dirty="0" err="1"/>
              <a:t>garam</a:t>
            </a:r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Idealnya</a:t>
            </a:r>
            <a:r>
              <a:rPr lang="en-US" altLang="en-US" dirty="0"/>
              <a:t>, group </a:t>
            </a:r>
            <a:r>
              <a:rPr lang="en-US" altLang="en-US" dirty="0" err="1"/>
              <a:t>eksperimen</a:t>
            </a:r>
            <a:r>
              <a:rPr lang="en-US" altLang="en-US" dirty="0"/>
              <a:t>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kontrol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(concurrent controls)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kontrol</a:t>
            </a:r>
            <a:r>
              <a:rPr lang="en-US" altLang="en-US" dirty="0"/>
              <a:t> yang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(historical controls).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A0F5A05C-FC93-4D99-AE77-1BD30D7F1638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17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3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Replication</a:t>
            </a:r>
          </a:p>
        </p:txBody>
      </p:sp>
      <p:pic>
        <p:nvPicPr>
          <p:cNvPr id="19466" name="Picture 10" descr="C:\Karl\HumaneScience\Figs\experdesign01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674495" y="1491630"/>
            <a:ext cx="5829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B24A7AF6-1C24-481A-A0FE-C979FFD07592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18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1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Mengapa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Replikasi</a:t>
            </a:r>
            <a:r>
              <a:rPr lang="en-US" altLang="en-US" dirty="0"/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83618"/>
            <a:ext cx="7272808" cy="3017520"/>
          </a:xfrm>
        </p:spPr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</a:pPr>
            <a:r>
              <a:rPr lang="en-US" altLang="en-US" sz="2100" dirty="0" err="1"/>
              <a:t>Mengurangi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efek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variasi</a:t>
            </a:r>
            <a:r>
              <a:rPr lang="en-US" altLang="en-US" sz="2100" dirty="0"/>
              <a:t> yang </a:t>
            </a:r>
            <a:r>
              <a:rPr lang="en-US" altLang="en-US" sz="2100" dirty="0" err="1"/>
              <a:t>tidak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dapat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dikontrol</a:t>
            </a:r>
            <a:r>
              <a:rPr lang="en-US" altLang="en-US" sz="2100" dirty="0"/>
              <a:t> (i.e., </a:t>
            </a:r>
            <a:r>
              <a:rPr lang="en-US" altLang="en-US" sz="2100" dirty="0" err="1"/>
              <a:t>meningkatkan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presisi</a:t>
            </a:r>
            <a:r>
              <a:rPr lang="en-US" altLang="en-US" sz="2100" dirty="0"/>
              <a:t>).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en-US" altLang="en-US" sz="2100" dirty="0" err="1"/>
              <a:t>Mengukur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ketidakpastian</a:t>
            </a:r>
            <a:r>
              <a:rPr lang="en-US" altLang="en-US" sz="2100" dirty="0"/>
              <a:t>.</a:t>
            </a:r>
          </a:p>
          <a:p>
            <a:endParaRPr lang="en-US" altLang="en-US" sz="2100" dirty="0"/>
          </a:p>
          <a:p>
            <a:pPr>
              <a:buFontTx/>
              <a:buNone/>
            </a:pPr>
            <a:r>
              <a:rPr lang="en-US" altLang="en-US" sz="2100" dirty="0">
                <a:solidFill>
                  <a:srgbClr val="FFFF66"/>
                </a:solidFill>
              </a:rPr>
              <a:t>	</a:t>
            </a:r>
            <a:r>
              <a:rPr lang="en-US" altLang="en-US" sz="2100" dirty="0">
                <a:solidFill>
                  <a:schemeClr val="accent2"/>
                </a:solidFill>
              </a:rPr>
              <a:t>An estimate is of no value without some statement of the uncertainty in the estimate.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21905A-1B10-4798-BEEE-CCB59C27EE19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19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4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en-US" dirty="0"/>
              <a:t>Definisi</a:t>
            </a:r>
            <a:r>
              <a:rPr lang="en-ID" altLang="en-US" dirty="0"/>
              <a:t> </a:t>
            </a:r>
            <a:r>
              <a:rPr lang="id-ID" altLang="en-US" dirty="0"/>
              <a:t>Penelitian eksperimen </a:t>
            </a:r>
            <a:br>
              <a:rPr lang="id-ID" altLang="en-US" dirty="0"/>
            </a:br>
            <a:r>
              <a:rPr lang="id-ID" altLang="en-US" dirty="0"/>
              <a:t>atau percobaan :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99643"/>
            <a:ext cx="6686500" cy="2994980"/>
          </a:xfrm>
        </p:spPr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Peneliti dengan sengaja memberikan </a:t>
            </a:r>
            <a:r>
              <a:rPr lang="id-ID" altLang="en-US" sz="1800" b="1" i="1" dirty="0"/>
              <a:t>perlakuan atau intervensi</a:t>
            </a:r>
            <a:r>
              <a:rPr lang="id-ID" altLang="en-US" sz="1800" dirty="0"/>
              <a:t> (variabel bebas) kepada subjek penelitian dengan tujuan untuk </a:t>
            </a:r>
            <a:r>
              <a:rPr lang="id-ID" altLang="en-US" sz="1800" b="1" i="1" dirty="0"/>
              <a:t>mengetahui pengaruh</a:t>
            </a:r>
            <a:r>
              <a:rPr lang="id-ID" altLang="en-US" sz="1800" dirty="0"/>
              <a:t> perlakuan tersebut terhadap variabel terikat (variabel yang diteliti). 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Faktor penelitian = perlakuan (treatment) = intervensi. 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Unit eksperimen, unit pengamatan, dan unit analisis merupakan individu atau agregat individu (kelompok).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12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d-ID" dirty="0"/>
              <a:t>Replikasi</a:t>
            </a:r>
            <a:r>
              <a:rPr lang="en-ID" dirty="0"/>
              <a:t> (</a:t>
            </a:r>
            <a:r>
              <a:rPr lang="en-ID" dirty="0" err="1"/>
              <a:t>pengulangan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  <a:defRPr/>
            </a:pPr>
            <a:r>
              <a:rPr lang="id-ID" sz="2100" dirty="0"/>
              <a:t>Memberikan suatu error estimasi (untuk mengukur signifikansi dan jarak interval kepercayaan)</a:t>
            </a:r>
          </a:p>
          <a:p>
            <a:pPr marL="265510" indent="-265510">
              <a:buFont typeface="Wingdings" panose="05000000000000000000" pitchFamily="2" charset="2"/>
              <a:buChar char="§"/>
              <a:defRPr/>
            </a:pPr>
            <a:r>
              <a:rPr lang="id-ID" sz="2100" dirty="0"/>
              <a:t>Memberikan estimasi yang tepat terhadap error percobaan</a:t>
            </a:r>
          </a:p>
          <a:p>
            <a:pPr marL="265510" indent="-265510">
              <a:buFont typeface="Wingdings" panose="05000000000000000000" pitchFamily="2" charset="2"/>
              <a:buChar char="§"/>
              <a:defRPr/>
            </a:pPr>
            <a:r>
              <a:rPr lang="id-ID" sz="2100" dirty="0"/>
              <a:t>Memperoleh estimasi yang lebih baik</a:t>
            </a:r>
            <a:r>
              <a:rPr lang="en-ID" sz="2100" dirty="0"/>
              <a:t> </a:t>
            </a:r>
            <a:r>
              <a:rPr lang="id-ID" sz="2100" dirty="0"/>
              <a:t>terhadap pengaruh mean dari tiap faktor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6554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error percobaan: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384300"/>
            <a:ext cx="6518479" cy="2591606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Kesalahan dari percobaan yang sedang dilakukan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Kesalahan pengamatan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Kesalahan pengukuran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Variasi dari bahan percobaan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Pengaruh kombinasi dari faktpr-faktor luar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750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Meminimalisasi error percobaan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id-ID" sz="2100" dirty="0"/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Menggunakan bahan yang lebih homogen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Dengan stratifikasi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Melakukan percobaan dengan hat</a:t>
            </a:r>
            <a:r>
              <a:rPr lang="en-ID" sz="2100" dirty="0" err="1"/>
              <a:t>i</a:t>
            </a:r>
            <a:r>
              <a:rPr lang="id-ID" sz="2100" dirty="0"/>
              <a:t>-hati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Memilih desain yang cocok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5046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Faktor yang mempengaruhi banyaknya replikasi: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id-ID" sz="2100" dirty="0"/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Banyak serta jenis unit percobaan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Bentuk unit percobaan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Variabilitas material percobaan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Derajat ketelitian yang diinginkan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100" dirty="0"/>
              <a:t>Tersedianya material percobaan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4683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d-ID" sz="1800" dirty="0"/>
              <a:t>Secara praktis –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id-ID" sz="1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d-ID" sz="1800" dirty="0"/>
              <a:t>Jumlah replikasi yang digunakan menghasilkan </a:t>
            </a:r>
            <a:r>
              <a:rPr lang="id-ID" sz="1800" i="1" dirty="0"/>
              <a:t>degree of freedom</a:t>
            </a:r>
            <a:r>
              <a:rPr lang="id-ID" sz="1800" dirty="0"/>
              <a:t> &gt; 10 -15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964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Randomisasi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Subjek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eksperimen</a:t>
            </a:r>
            <a:r>
              <a:rPr lang="en-US" altLang="en-US" sz="1800" dirty="0"/>
              <a:t> (“units”) </a:t>
            </a:r>
            <a:r>
              <a:rPr lang="en-US" altLang="en-US" sz="1800" dirty="0" err="1"/>
              <a:t>harus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dimasukkan</a:t>
            </a:r>
            <a:r>
              <a:rPr lang="en-US" altLang="en-US" sz="1800" dirty="0"/>
              <a:t>/</a:t>
            </a:r>
            <a:r>
              <a:rPr lang="en-US" altLang="en-US" sz="1800" dirty="0" err="1"/>
              <a:t>dipilih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grup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eksperimen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secara</a:t>
            </a:r>
            <a:r>
              <a:rPr lang="en-US" altLang="en-US" sz="1800" dirty="0"/>
              <a:t> </a:t>
            </a:r>
            <a:r>
              <a:rPr lang="en-US" altLang="en-US" sz="1800" b="1" dirty="0">
                <a:solidFill>
                  <a:schemeClr val="accent2"/>
                </a:solidFill>
              </a:rPr>
              <a:t>random.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en-ID" altLang="en-US" sz="1800" b="1" dirty="0">
                <a:solidFill>
                  <a:schemeClr val="accent2"/>
                </a:solidFill>
              </a:rPr>
              <a:t>Random </a:t>
            </a:r>
            <a:r>
              <a:rPr lang="en-ID" altLang="en-US" sz="1800" b="1" dirty="0" err="1">
                <a:solidFill>
                  <a:schemeClr val="accent2"/>
                </a:solidFill>
              </a:rPr>
              <a:t>bukan</a:t>
            </a:r>
            <a:r>
              <a:rPr lang="en-ID" altLang="en-US" sz="1800" b="1" dirty="0">
                <a:solidFill>
                  <a:schemeClr val="accent2"/>
                </a:solidFill>
              </a:rPr>
              <a:t> </a:t>
            </a:r>
            <a:r>
              <a:rPr lang="en-ID" altLang="en-US" sz="1800" b="1" dirty="0" err="1">
                <a:solidFill>
                  <a:schemeClr val="accent2"/>
                </a:solidFill>
              </a:rPr>
              <a:t>berarti</a:t>
            </a:r>
            <a:r>
              <a:rPr lang="en-ID" altLang="en-US" sz="1800" b="1" dirty="0">
                <a:solidFill>
                  <a:schemeClr val="accent2"/>
                </a:solidFill>
              </a:rPr>
              <a:t> </a:t>
            </a:r>
            <a:r>
              <a:rPr lang="en-ID" altLang="en-US" sz="1800" b="1" dirty="0" err="1">
                <a:solidFill>
                  <a:schemeClr val="accent2"/>
                </a:solidFill>
              </a:rPr>
              <a:t>sembarangan</a:t>
            </a:r>
            <a:r>
              <a:rPr lang="en-ID" altLang="en-US" sz="1800" b="1" dirty="0">
                <a:solidFill>
                  <a:schemeClr val="accent2"/>
                </a:solidFill>
              </a:rPr>
              <a:t>/</a:t>
            </a:r>
            <a:r>
              <a:rPr lang="en-ID" altLang="en-US" sz="1800" b="1" dirty="0" err="1">
                <a:solidFill>
                  <a:schemeClr val="accent2"/>
                </a:solidFill>
              </a:rPr>
              <a:t>ngawur</a:t>
            </a:r>
            <a:endParaRPr lang="en-US" altLang="en-US" sz="1800" dirty="0"/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Harus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dijelaskan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cara</a:t>
            </a:r>
            <a:r>
              <a:rPr lang="en-US" altLang="en-US" sz="1800" dirty="0"/>
              <a:t> random </a:t>
            </a:r>
            <a:r>
              <a:rPr lang="en-US" altLang="en-US" sz="1800" dirty="0" err="1"/>
              <a:t>secara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eskplisit</a:t>
            </a:r>
            <a:r>
              <a:rPr lang="en-US" altLang="en-US" sz="1800" dirty="0"/>
              <a:t>/</a:t>
            </a:r>
            <a:r>
              <a:rPr lang="en-US" altLang="en-US" sz="1800" dirty="0" err="1"/>
              <a:t>jelas</a:t>
            </a:r>
            <a:r>
              <a:rPr lang="en-US" altLang="en-US" sz="1800" dirty="0"/>
              <a:t>:</a:t>
            </a:r>
          </a:p>
          <a:p>
            <a:pPr marL="541735" lvl="1" indent="-276225">
              <a:buFontTx/>
              <a:buChar char="•"/>
            </a:pPr>
            <a:r>
              <a:rPr lang="en-US" altLang="en-US" sz="1600" dirty="0" err="1"/>
              <a:t>Dengan</a:t>
            </a:r>
            <a:r>
              <a:rPr lang="en-US" altLang="en-US" sz="1600" dirty="0"/>
              <a:t> computer (</a:t>
            </a:r>
            <a:r>
              <a:rPr lang="en-US" altLang="en-US" sz="1600" dirty="0" err="1"/>
              <a:t>misalnya</a:t>
            </a:r>
            <a:r>
              <a:rPr lang="en-US" altLang="en-US" sz="1600" dirty="0"/>
              <a:t> excel), </a:t>
            </a:r>
            <a:r>
              <a:rPr lang="en-US" altLang="en-US" sz="1600" dirty="0" err="1"/>
              <a:t>atau</a:t>
            </a:r>
            <a:endParaRPr lang="en-US" altLang="en-US" sz="1600" dirty="0"/>
          </a:p>
          <a:p>
            <a:pPr marL="541735" lvl="1" indent="-276225">
              <a:buFontTx/>
              <a:buChar char="•"/>
            </a:pPr>
            <a:r>
              <a:rPr lang="en-US" altLang="en-US" sz="1600" dirty="0" err="1"/>
              <a:t>Koin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dadu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kartu</a:t>
            </a:r>
            <a:endParaRPr lang="en-US" altLang="en-US" sz="1600" dirty="0"/>
          </a:p>
          <a:p>
            <a:pPr marL="541735" lvl="1" indent="-276225">
              <a:buFontTx/>
              <a:buChar char="•"/>
            </a:pPr>
            <a:r>
              <a:rPr lang="en-ID" altLang="en-US" sz="1600" dirty="0" err="1"/>
              <a:t>dll</a:t>
            </a:r>
            <a:endParaRPr lang="en-US" altLang="en-US" sz="16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0C1250F-291C-47FA-AA82-812CA1A60391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25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d-ID"/>
              <a:t>Randomisasi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8835" indent="-198835">
              <a:buFont typeface="Wingdings" panose="05000000000000000000" pitchFamily="2" charset="2"/>
              <a:buChar char="§"/>
              <a:defRPr/>
            </a:pPr>
            <a:r>
              <a:rPr lang="id-ID" sz="2400" dirty="0"/>
              <a:t>Pengambilam sampel secara random</a:t>
            </a:r>
          </a:p>
          <a:p>
            <a:pPr marL="198835" indent="-198835">
              <a:buFont typeface="Wingdings" panose="05000000000000000000" pitchFamily="2" charset="2"/>
              <a:buChar char="§"/>
              <a:defRPr/>
            </a:pPr>
            <a:r>
              <a:rPr lang="id-ID" sz="2400" dirty="0"/>
              <a:t>Agar uji signifansinya valid</a:t>
            </a:r>
          </a:p>
          <a:p>
            <a:pPr marL="198835" indent="-198835">
              <a:buFont typeface="Wingdings" panose="05000000000000000000" pitchFamily="2" charset="2"/>
              <a:buChar char="§"/>
              <a:defRPr/>
            </a:pPr>
            <a:r>
              <a:rPr lang="id-ID" sz="2400" dirty="0"/>
              <a:t>Untuk mengurangi bias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930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Kenapa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Randomisasi</a:t>
            </a:r>
            <a:r>
              <a:rPr lang="en-US" altLang="en-US" dirty="0"/>
              <a:t>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err="1">
                <a:solidFill>
                  <a:schemeClr val="accent2"/>
                </a:solidFill>
              </a:rPr>
              <a:t>Mengindari</a:t>
            </a:r>
            <a:r>
              <a:rPr lang="en-US" altLang="en-US" sz="2400" b="1" dirty="0">
                <a:solidFill>
                  <a:schemeClr val="accent2"/>
                </a:solidFill>
              </a:rPr>
              <a:t> bias</a:t>
            </a:r>
          </a:p>
          <a:p>
            <a:pPr lvl="1"/>
            <a:r>
              <a:rPr lang="en-US" altLang="en-US" sz="1800" dirty="0" err="1"/>
              <a:t>Contoh</a:t>
            </a:r>
            <a:r>
              <a:rPr lang="en-US" altLang="en-US" sz="1800" dirty="0"/>
              <a:t>: </a:t>
            </a:r>
            <a:r>
              <a:rPr lang="sv-SE" altLang="en-US" sz="1800" dirty="0"/>
              <a:t>enam tikus pertama yang Anda ambil mungkin memiliki BP yang lebih tinggi secara intrinsik.</a:t>
            </a:r>
          </a:p>
          <a:p>
            <a:pPr marL="150876" lvl="1" indent="0">
              <a:buNone/>
            </a:pPr>
            <a:endParaRPr lang="sv-SE" altLang="en-US" sz="1800" dirty="0">
              <a:solidFill>
                <a:srgbClr val="FFFF66"/>
              </a:solidFill>
            </a:endParaRPr>
          </a:p>
          <a:p>
            <a:r>
              <a:rPr lang="en-US" sz="2400" b="1" dirty="0" err="1">
                <a:solidFill>
                  <a:schemeClr val="accent2"/>
                </a:solidFill>
              </a:rPr>
              <a:t>Mengontrol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peran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peluang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br>
              <a:rPr lang="en-US" sz="1800" dirty="0"/>
            </a:br>
            <a:r>
              <a:rPr lang="en-US" sz="1800" dirty="0" err="1"/>
              <a:t>Randomisasi</a:t>
            </a:r>
            <a:r>
              <a:rPr lang="en-US" sz="1800" dirty="0"/>
              <a:t>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dirty="0" err="1"/>
              <a:t>probabilitas</a:t>
            </a:r>
            <a:r>
              <a:rPr lang="en-US" sz="1800" dirty="0"/>
              <a:t>/</a:t>
            </a:r>
            <a:r>
              <a:rPr lang="en-US" sz="1800" dirty="0" err="1"/>
              <a:t>peluang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tiap</a:t>
            </a:r>
            <a:r>
              <a:rPr lang="en-US" sz="1800" dirty="0"/>
              <a:t> </a:t>
            </a:r>
            <a:r>
              <a:rPr lang="en-US" sz="1800" dirty="0" err="1"/>
              <a:t>subjek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yang </a:t>
            </a:r>
            <a:r>
              <a:rPr lang="en-US" sz="1800" dirty="0" err="1"/>
              <a:t>kuat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statistik</a:t>
            </a:r>
            <a:r>
              <a:rPr lang="en-US" sz="1800" dirty="0"/>
              <a:t>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ACDCA431-3E29-4EE3-BED1-4A39967C5858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27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87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Stratifikasi</a:t>
            </a:r>
            <a:r>
              <a:rPr lang="en-US" altLang="en-US" dirty="0"/>
              <a:t>/Stratification/</a:t>
            </a:r>
            <a:br>
              <a:rPr lang="en-US" altLang="en-US" dirty="0"/>
            </a:br>
            <a:r>
              <a:rPr lang="en-US" altLang="en-US" dirty="0"/>
              <a:t>Blocking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8835" indent="-198835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Misalkan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beberapa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pengukuran</a:t>
            </a:r>
            <a:r>
              <a:rPr lang="en-US" altLang="en-US" sz="1800" dirty="0"/>
              <a:t> BP </a:t>
            </a:r>
            <a:r>
              <a:rPr lang="en-US" altLang="en-US" sz="1800" dirty="0" err="1"/>
              <a:t>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dilakukan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pagi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beberapa</a:t>
            </a:r>
            <a:r>
              <a:rPr lang="en-US" altLang="en-US" sz="1800" dirty="0"/>
              <a:t> di sore </a:t>
            </a:r>
            <a:r>
              <a:rPr lang="en-US" altLang="en-US" sz="1800" dirty="0" err="1"/>
              <a:t>hari</a:t>
            </a:r>
            <a:r>
              <a:rPr lang="en-US" altLang="en-US" sz="1800" dirty="0"/>
              <a:t>.</a:t>
            </a:r>
          </a:p>
          <a:p>
            <a:pPr marL="198835" indent="-198835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Jika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ingin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mengantisipasi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perbedaan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antara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pengukuran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pagi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sore:</a:t>
            </a:r>
          </a:p>
          <a:p>
            <a:pPr marL="418291" lvl="1" indent="-198835">
              <a:buFont typeface="Wingdings" panose="05000000000000000000" pitchFamily="2" charset="2"/>
              <a:buChar char="§"/>
            </a:pPr>
            <a:r>
              <a:rPr lang="en-US" altLang="en-US" sz="1600" dirty="0" err="1"/>
              <a:t>Pastikan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bahwa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setiap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periode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jumlah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subjek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sama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setiap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kelompok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perlakuan</a:t>
            </a:r>
            <a:r>
              <a:rPr lang="en-US" altLang="en-US" sz="1600" dirty="0"/>
              <a:t>.</a:t>
            </a:r>
          </a:p>
          <a:p>
            <a:pPr marL="198835" indent="-198835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Mempertimbangkan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perbedaan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antara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periode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analisis</a:t>
            </a:r>
            <a:r>
              <a:rPr lang="en-US" altLang="en-US" sz="1800" dirty="0"/>
              <a:t>.</a:t>
            </a:r>
          </a:p>
          <a:p>
            <a:pPr marL="198835" indent="-198835">
              <a:buFont typeface="Wingdings" panose="05000000000000000000" pitchFamily="2" charset="2"/>
              <a:buChar char="§"/>
            </a:pPr>
            <a:r>
              <a:rPr lang="en-US" altLang="en-US" sz="1800" dirty="0" err="1"/>
              <a:t>Ini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kadang-kadang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disebut</a:t>
            </a:r>
            <a:r>
              <a:rPr lang="en-US" altLang="en-US" sz="1800" dirty="0"/>
              <a:t> "</a:t>
            </a:r>
            <a:r>
              <a:rPr lang="en-US" altLang="en-US" sz="1800" dirty="0" err="1"/>
              <a:t>memblokir</a:t>
            </a:r>
            <a:r>
              <a:rPr lang="en-US" altLang="en-US" sz="1800" dirty="0"/>
              <a:t>".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23D782A-845E-44FB-B610-E1F5882C0939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28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Contoh</a:t>
            </a:r>
            <a:endParaRPr lang="en-US" alt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7500" indent="-317500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600" dirty="0"/>
              <a:t>20 </a:t>
            </a:r>
            <a:r>
              <a:rPr lang="en-US" altLang="en-US" sz="1600" dirty="0" err="1"/>
              <a:t>tikus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jantan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20 </a:t>
            </a:r>
            <a:r>
              <a:rPr lang="en-US" altLang="en-US" sz="1600" dirty="0" err="1"/>
              <a:t>tikus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betina</a:t>
            </a:r>
            <a:r>
              <a:rPr lang="en-US" altLang="en-US" sz="1600" dirty="0"/>
              <a:t>.</a:t>
            </a:r>
          </a:p>
          <a:p>
            <a:pPr marL="317500" indent="-317500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600" dirty="0" err="1"/>
              <a:t>Separonya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diberi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perlakuan</a:t>
            </a:r>
            <a:r>
              <a:rPr lang="en-US" altLang="en-US" sz="1600" dirty="0"/>
              <a:t>; </a:t>
            </a:r>
            <a:r>
              <a:rPr lang="en-US" altLang="en-US" sz="1600" dirty="0" err="1"/>
              <a:t>separonya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tidak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diberi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perlakuan</a:t>
            </a:r>
            <a:r>
              <a:rPr lang="en-US" altLang="en-US" sz="1600" dirty="0"/>
              <a:t>.</a:t>
            </a:r>
          </a:p>
          <a:p>
            <a:pPr marL="317500" indent="-317500">
              <a:spcBef>
                <a:spcPct val="50000"/>
              </a:spcBef>
              <a:buFont typeface="Times" panose="02020603050405020304" pitchFamily="18" charset="0"/>
              <a:buChar char="•"/>
            </a:pPr>
            <a:r>
              <a:rPr lang="en-US" altLang="en-US" sz="1600" dirty="0" err="1"/>
              <a:t>Hanya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ada</a:t>
            </a:r>
            <a:r>
              <a:rPr lang="en-US" altLang="en-US" sz="1600" dirty="0"/>
              <a:t> 4 </a:t>
            </a:r>
            <a:r>
              <a:rPr lang="en-US" altLang="en-US" sz="1600" dirty="0" err="1"/>
              <a:t>tikus</a:t>
            </a:r>
            <a:r>
              <a:rPr lang="en-US" altLang="en-US" sz="1600" dirty="0"/>
              <a:t> per </a:t>
            </a:r>
            <a:r>
              <a:rPr lang="en-US" altLang="en-US" sz="1600" dirty="0" err="1"/>
              <a:t>hari</a:t>
            </a:r>
            <a:r>
              <a:rPr lang="en-US" altLang="en-US" sz="1600" dirty="0"/>
              <a:t> .</a:t>
            </a:r>
          </a:p>
          <a:p>
            <a:pPr>
              <a:spcBef>
                <a:spcPct val="50000"/>
              </a:spcBef>
              <a:buFont typeface="Times" panose="02020603050405020304" pitchFamily="18" charset="0"/>
              <a:buChar char="•"/>
            </a:pPr>
            <a:endParaRPr lang="en-US" altLang="en-US" sz="1600" dirty="0"/>
          </a:p>
          <a:p>
            <a:pPr>
              <a:spcBef>
                <a:spcPct val="50000"/>
              </a:spcBef>
              <a:buFont typeface="Times" panose="02020603050405020304" pitchFamily="18" charset="0"/>
              <a:buNone/>
            </a:pPr>
            <a:r>
              <a:rPr lang="en-US" altLang="en-US" sz="1600" dirty="0" err="1">
                <a:solidFill>
                  <a:schemeClr val="accent2"/>
                </a:solidFill>
              </a:rPr>
              <a:t>Pertanyaan</a:t>
            </a:r>
            <a:r>
              <a:rPr lang="en-US" altLang="en-US" sz="1600" dirty="0">
                <a:solidFill>
                  <a:schemeClr val="accent2"/>
                </a:solidFill>
              </a:rPr>
              <a:t>: </a:t>
            </a:r>
            <a:r>
              <a:rPr lang="en-US" altLang="en-US" sz="1600" dirty="0" err="1">
                <a:solidFill>
                  <a:schemeClr val="tx1"/>
                </a:solidFill>
              </a:rPr>
              <a:t>Bagaimana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menempatkan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tikus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pada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kelompok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perlakuan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dan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hari</a:t>
            </a:r>
            <a:r>
              <a:rPr lang="en-US" altLang="en-US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2C90F012-B53C-444E-8DFA-B927CDEBBD6B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29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Manfaat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62126"/>
            <a:ext cx="6302454" cy="2832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altLang="en-US" sz="2400" dirty="0"/>
              <a:t>Penelitian yang paling mampu mengetahui</a:t>
            </a:r>
            <a:r>
              <a:rPr lang="en-ID" altLang="en-US" sz="2400" dirty="0"/>
              <a:t> (</a:t>
            </a:r>
            <a:r>
              <a:rPr lang="en-ID" altLang="en-US" sz="2400" dirty="0" err="1"/>
              <a:t>memastikan</a:t>
            </a:r>
            <a:r>
              <a:rPr lang="en-ID" altLang="en-US" sz="2400" dirty="0"/>
              <a:t>)</a:t>
            </a:r>
            <a:r>
              <a:rPr lang="id-ID" altLang="en-US" sz="2400" dirty="0"/>
              <a:t> pengaruh faktor penelitian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6188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Desain</a:t>
            </a:r>
            <a:r>
              <a:rPr lang="en-US" altLang="en-US" dirty="0"/>
              <a:t> yang SANGAT BURUK</a:t>
            </a:r>
          </a:p>
        </p:txBody>
      </p:sp>
      <p:pic>
        <p:nvPicPr>
          <p:cNvPr id="101379" name="Picture 3" descr="experdesign02.bmp                                              000746EFMacintosh HD                   B74677A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45350" y="1383618"/>
            <a:ext cx="5487590" cy="3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376B990-583D-49F1-A716-BD191616EB26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30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32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9210" y="342900"/>
            <a:ext cx="3263000" cy="1028700"/>
          </a:xfrm>
          <a:noFill/>
        </p:spPr>
        <p:txBody>
          <a:bodyPr/>
          <a:lstStyle/>
          <a:p>
            <a:r>
              <a:rPr lang="en-US" altLang="en-US" dirty="0" err="1"/>
              <a:t>Randomisasi</a:t>
            </a:r>
            <a:endParaRPr lang="en-US" altLang="en-US" dirty="0"/>
          </a:p>
        </p:txBody>
      </p:sp>
      <p:pic>
        <p:nvPicPr>
          <p:cNvPr id="102403" name="Picture 3" descr="experdesign03.bmp                                              000746EFMacintosh HD                   B74677A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7610" y="1473994"/>
            <a:ext cx="5487590" cy="3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62E3183C-9CF2-4504-B35E-7F819818A440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31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5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Desain</a:t>
            </a:r>
            <a:r>
              <a:rPr lang="en-US" altLang="en-US" dirty="0"/>
              <a:t> </a:t>
            </a:r>
            <a:r>
              <a:rPr lang="en-US" altLang="en-US" dirty="0" err="1"/>
              <a:t>stratifikasi</a:t>
            </a:r>
            <a:r>
              <a:rPr lang="en-US" altLang="en-US" dirty="0"/>
              <a:t> (stratified design)</a:t>
            </a:r>
          </a:p>
        </p:txBody>
      </p:sp>
      <p:pic>
        <p:nvPicPr>
          <p:cNvPr id="103427" name="Picture 3" descr="experdesign04.bmp                                              000746EFMacintosh HD                   B74677A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28800" y="1473994"/>
            <a:ext cx="5487591" cy="3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ED1D5A84-71F0-424A-AA5A-99906245813B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32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5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Randomisasi</a:t>
            </a:r>
            <a:r>
              <a:rPr lang="en-US" altLang="en-US" dirty="0"/>
              <a:t> &amp; </a:t>
            </a:r>
            <a:r>
              <a:rPr lang="en-US" altLang="en-US" dirty="0" err="1"/>
              <a:t>Stratifikasi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1657350"/>
            <a:ext cx="7493456" cy="3143250"/>
          </a:xfrm>
        </p:spPr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q"/>
            </a:pP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(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ingin</a:t>
            </a:r>
            <a:r>
              <a:rPr lang="en-US" sz="1800" dirty="0"/>
              <a:t>), </a:t>
            </a:r>
            <a:r>
              <a:rPr lang="en-US" sz="1800" dirty="0" err="1"/>
              <a:t>mengontrol</a:t>
            </a:r>
            <a:r>
              <a:rPr lang="en-US" sz="1800" dirty="0"/>
              <a:t> variable</a:t>
            </a:r>
          </a:p>
          <a:p>
            <a:pPr marL="484966" lvl="1" indent="-265510">
              <a:buFont typeface="Wingdings" panose="05000000000000000000" pitchFamily="2" charset="2"/>
              <a:buChar char="§"/>
            </a:pPr>
            <a:r>
              <a:rPr lang="en-US" sz="1600" dirty="0" err="1"/>
              <a:t>mis</a:t>
            </a:r>
            <a:r>
              <a:rPr lang="en-US" sz="1600" dirty="0"/>
              <a:t>.,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tikus</a:t>
            </a:r>
            <a:r>
              <a:rPr lang="en-US" sz="1600" dirty="0"/>
              <a:t> </a:t>
            </a:r>
            <a:r>
              <a:rPr lang="en-US" sz="1600" dirty="0" err="1"/>
              <a:t>jantan</a:t>
            </a:r>
            <a:r>
              <a:rPr lang="en-US" sz="1600" dirty="0"/>
              <a:t> </a:t>
            </a:r>
            <a:r>
              <a:rPr lang="en-US" sz="1600" dirty="0" err="1"/>
              <a:t>berumur</a:t>
            </a:r>
            <a:r>
              <a:rPr lang="en-US" sz="1600" dirty="0"/>
              <a:t> 8 </a:t>
            </a:r>
            <a:r>
              <a:rPr lang="en-US" sz="1600" dirty="0" err="1"/>
              <a:t>minggu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strain.</a:t>
            </a:r>
            <a:br>
              <a:rPr lang="en-US" sz="1600" dirty="0"/>
            </a:br>
            <a:endParaRPr lang="en-US" sz="1600" dirty="0"/>
          </a:p>
          <a:p>
            <a:pPr marL="265510" indent="-265510">
              <a:buFont typeface="Wingdings" panose="05000000000000000000" pitchFamily="2" charset="2"/>
              <a:buChar char="q"/>
            </a:pP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stratifikasi</a:t>
            </a:r>
            <a:r>
              <a:rPr lang="en-US" sz="1800" dirty="0"/>
              <a:t>.</a:t>
            </a:r>
          </a:p>
          <a:p>
            <a:pPr marL="433769" lvl="1" indent="-214313">
              <a:buFont typeface="Wingdings" panose="05000000000000000000" pitchFamily="2" charset="2"/>
              <a:buChar char="§"/>
            </a:pPr>
            <a:r>
              <a:rPr lang="en-US" sz="1600" dirty="0" err="1"/>
              <a:t>mis</a:t>
            </a:r>
            <a:r>
              <a:rPr lang="en-US" sz="1600" dirty="0"/>
              <a:t>.,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tikus</a:t>
            </a:r>
            <a:r>
              <a:rPr lang="en-US" sz="1600" dirty="0"/>
              <a:t> </a:t>
            </a:r>
            <a:r>
              <a:rPr lang="en-US" sz="1600" dirty="0" err="1"/>
              <a:t>jantan</a:t>
            </a:r>
            <a:r>
              <a:rPr lang="en-US" sz="1600" dirty="0"/>
              <a:t> </a:t>
            </a:r>
            <a:r>
              <a:rPr lang="en-US" sz="1600" dirty="0" err="1"/>
              <a:t>berumur</a:t>
            </a:r>
            <a:r>
              <a:rPr lang="en-US" sz="1600" dirty="0"/>
              <a:t> 8 </a:t>
            </a:r>
            <a:r>
              <a:rPr lang="en-US" sz="1600" dirty="0" err="1"/>
              <a:t>minggu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12 </a:t>
            </a:r>
            <a:r>
              <a:rPr lang="en-US" sz="1600" dirty="0" err="1"/>
              <a:t>minggu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bertingkat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 marL="265510" indent="-265510">
              <a:buFont typeface="Wingdings" panose="05000000000000000000" pitchFamily="2" charset="2"/>
              <a:buChar char="q"/>
            </a:pP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mengontrol</a:t>
            </a:r>
            <a:r>
              <a:rPr lang="en-US" sz="1800" dirty="0"/>
              <a:t> variable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stratifikasi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randomisasi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3B524B1B-54D4-4546-A934-886C252184E0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33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0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Factorial experiments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938" indent="-7938">
              <a:buFontTx/>
              <a:buNone/>
            </a:pPr>
            <a:r>
              <a:rPr lang="en-US" altLang="en-US" sz="1600" dirty="0" err="1"/>
              <a:t>Apabila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kita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tertarik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meneliti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efek</a:t>
            </a:r>
            <a:r>
              <a:rPr lang="en-US" altLang="en-US" sz="1600" dirty="0"/>
              <a:t> air </a:t>
            </a:r>
            <a:r>
              <a:rPr lang="en-US" altLang="en-US" sz="1600" dirty="0" err="1"/>
              <a:t>garam</a:t>
            </a:r>
            <a:r>
              <a:rPr lang="en-US" altLang="en-US" sz="1600" dirty="0"/>
              <a:t>, diet </a:t>
            </a:r>
            <a:r>
              <a:rPr lang="en-US" altLang="en-US" sz="1600" dirty="0" err="1"/>
              <a:t>tinggi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lemak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tekanan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darah</a:t>
            </a:r>
            <a:r>
              <a:rPr lang="en-US" altLang="en-US" sz="1600" dirty="0"/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chemeClr val="accent2"/>
                </a:solidFill>
              </a:rPr>
              <a:t>Idealnya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lihatlah</a:t>
            </a:r>
            <a:r>
              <a:rPr lang="en-US" altLang="en-US" sz="1600" dirty="0"/>
              <a:t> 4 </a:t>
            </a:r>
            <a:r>
              <a:rPr lang="en-US" altLang="en-US" sz="1600" dirty="0" err="1"/>
              <a:t>perlakuan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eksperimen</a:t>
            </a:r>
            <a:endParaRPr lang="en-US" altLang="en-US" sz="16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/>
              <a:t>			Air </a:t>
            </a:r>
            <a:r>
              <a:rPr lang="en-US" altLang="en-US" sz="1600" dirty="0" err="1"/>
              <a:t>biasa</a:t>
            </a:r>
            <a:r>
              <a:rPr lang="en-US" altLang="en-US" sz="1600" dirty="0"/>
              <a:t>		Diet Normal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			Air </a:t>
            </a:r>
            <a:r>
              <a:rPr lang="en-US" altLang="en-US" sz="1600" dirty="0" err="1"/>
              <a:t>garam</a:t>
            </a:r>
            <a:r>
              <a:rPr lang="en-US" altLang="en-US" sz="1600" dirty="0"/>
              <a:t>	Diet </a:t>
            </a:r>
            <a:r>
              <a:rPr lang="en-US" altLang="en-US" sz="1600" dirty="0" err="1"/>
              <a:t>tinggi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lemak</a:t>
            </a: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accent2"/>
                </a:solidFill>
              </a:rPr>
              <a:t>Kenapa</a:t>
            </a:r>
            <a:r>
              <a:rPr lang="en-US" altLang="en-US" sz="1600" dirty="0">
                <a:solidFill>
                  <a:schemeClr val="accent2"/>
                </a:solidFill>
              </a:rPr>
              <a:t>?</a:t>
            </a:r>
          </a:p>
          <a:p>
            <a:pPr lvl="1">
              <a:spcBef>
                <a:spcPct val="0"/>
              </a:spcBef>
            </a:pPr>
            <a:r>
              <a:rPr lang="en-US" altLang="en-US" sz="1400" dirty="0"/>
              <a:t>Kita </a:t>
            </a:r>
            <a:r>
              <a:rPr lang="en-US" altLang="en-US" sz="1400" dirty="0" err="1"/>
              <a:t>akan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mempelajari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lebih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banyak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faktor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perlakuan</a:t>
            </a:r>
            <a:endParaRPr lang="en-US" altLang="en-US" sz="1400" dirty="0"/>
          </a:p>
          <a:p>
            <a:pPr lvl="1">
              <a:spcBef>
                <a:spcPct val="0"/>
              </a:spcBef>
            </a:pPr>
            <a:r>
              <a:rPr lang="en-US" altLang="en-US" sz="1400" dirty="0" err="1"/>
              <a:t>Lebih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efisien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daipada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meneliti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faktor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perlakuan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satu-satu</a:t>
            </a:r>
            <a:endParaRPr lang="en-US" altLang="en-US" sz="1400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514850" y="2878931"/>
            <a:ext cx="2857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endParaRPr lang="en-US" altLang="en-US" sz="135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EA1BCA77-BD75-4693-8DAC-9E95DD6AEEC4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34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4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Interaksi</a:t>
            </a:r>
            <a:endParaRPr lang="en-US" altLang="en-US" dirty="0"/>
          </a:p>
        </p:txBody>
      </p:sp>
      <p:pic>
        <p:nvPicPr>
          <p:cNvPr id="36871" name="Picture 7" descr="C:\Karl\HumaneScience\Figs\experdesign0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674495" y="1491630"/>
            <a:ext cx="5829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6405C99-EC37-44E1-B592-3ADA3261063F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35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6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Poin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Blinding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 err="1"/>
              <a:t>Pengukuran</a:t>
            </a:r>
            <a:r>
              <a:rPr lang="en-US" altLang="en-US" sz="1500" dirty="0"/>
              <a:t> yang </a:t>
            </a:r>
            <a:r>
              <a:rPr lang="en-US" altLang="en-US" sz="1500" dirty="0" err="1"/>
              <a:t>dilakukan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oleh</a:t>
            </a:r>
            <a:r>
              <a:rPr lang="en-US" altLang="en-US" sz="1500" dirty="0"/>
              <a:t> orang </a:t>
            </a:r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dipengaruhi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oleh</a:t>
            </a:r>
            <a:r>
              <a:rPr lang="en-US" altLang="en-US" sz="1500" dirty="0"/>
              <a:t> bias yang </a:t>
            </a:r>
            <a:r>
              <a:rPr lang="en-US" altLang="en-US" sz="1500" dirty="0" err="1"/>
              <a:t>tidak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disadari</a:t>
            </a:r>
            <a:r>
              <a:rPr lang="en-US" altLang="en-US" sz="1500" dirty="0"/>
              <a:t> (unconscious biases).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 err="1"/>
              <a:t>Idealnya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pengambilan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sampel</a:t>
            </a:r>
            <a:r>
              <a:rPr lang="en-US" altLang="en-US" sz="1500" dirty="0"/>
              <a:t> (</a:t>
            </a:r>
            <a:r>
              <a:rPr lang="en-US" altLang="en-US" sz="1500" dirty="0" err="1"/>
              <a:t>misalnya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jaringan</a:t>
            </a:r>
            <a:r>
              <a:rPr lang="en-US" altLang="en-US" sz="1500" dirty="0"/>
              <a:t>) </a:t>
            </a:r>
            <a:r>
              <a:rPr lang="en-US" altLang="en-US" sz="1500" dirty="0" err="1"/>
              <a:t>dan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pengukuran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seharusnya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dilakukan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tanpa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tahu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apakah</a:t>
            </a:r>
            <a:r>
              <a:rPr lang="en-US" altLang="en-US" sz="1500" dirty="0"/>
              <a:t> orang </a:t>
            </a:r>
            <a:r>
              <a:rPr lang="en-US" altLang="en-US" sz="1500" dirty="0" err="1"/>
              <a:t>tersebut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sedang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dalam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kelompok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eksperimen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atau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kelompok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kontrol</a:t>
            </a:r>
            <a:r>
              <a:rPr lang="en-US" altLang="en-US" sz="1500" dirty="0"/>
              <a:t>.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accent2"/>
                </a:solidFill>
              </a:rPr>
              <a:t>Internal controls</a:t>
            </a:r>
          </a:p>
          <a:p>
            <a:pPr lvl="1"/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bermanfaat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untuk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menggunakan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subjek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sendiri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sebagai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kontrol</a:t>
            </a:r>
            <a:r>
              <a:rPr lang="en-US" altLang="en-US" sz="1500" dirty="0"/>
              <a:t> (mis., </a:t>
            </a:r>
            <a:r>
              <a:rPr lang="en-US" altLang="en-US" sz="1500" dirty="0" err="1"/>
              <a:t>Pertimbangkan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respons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setelah</a:t>
            </a:r>
            <a:r>
              <a:rPr lang="en-US" altLang="en-US" sz="1500" dirty="0"/>
              <a:t> vs </a:t>
            </a:r>
            <a:r>
              <a:rPr lang="en-US" altLang="en-US" sz="1500" dirty="0" err="1"/>
              <a:t>sebelum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perawatan</a:t>
            </a:r>
            <a:r>
              <a:rPr lang="en-US" altLang="en-US" sz="1500" dirty="0"/>
              <a:t>). </a:t>
            </a:r>
          </a:p>
          <a:p>
            <a:pPr lvl="1"/>
            <a:r>
              <a:rPr lang="en-US" altLang="en-US" sz="1500" dirty="0"/>
              <a:t>Why?  </a:t>
            </a:r>
            <a:r>
              <a:rPr lang="en-US" altLang="en-US" sz="1500" dirty="0" err="1">
                <a:solidFill>
                  <a:schemeClr val="accent2"/>
                </a:solidFill>
              </a:rPr>
              <a:t>Meningkatkan</a:t>
            </a:r>
            <a:r>
              <a:rPr lang="en-US" altLang="en-US" sz="1500" dirty="0">
                <a:solidFill>
                  <a:schemeClr val="accent2"/>
                </a:solidFill>
              </a:rPr>
              <a:t> </a:t>
            </a:r>
            <a:r>
              <a:rPr lang="en-US" altLang="en-US" sz="1500" dirty="0" err="1">
                <a:solidFill>
                  <a:schemeClr val="accent2"/>
                </a:solidFill>
              </a:rPr>
              <a:t>presisi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08CE4A7E-6FAB-4D75-B5D3-529E20BF8431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36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Poin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r>
              <a:rPr lang="en-US" altLang="en-US" dirty="0"/>
              <a:t> lain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0876" lvl="1" indent="0">
              <a:buNone/>
            </a:pPr>
            <a:r>
              <a:rPr lang="en-US" altLang="en-US" sz="1800" dirty="0" err="1">
                <a:solidFill>
                  <a:schemeClr val="accent2"/>
                </a:solidFill>
              </a:rPr>
              <a:t>Keterwakilan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150876" lvl="1" indent="0">
              <a:buNone/>
            </a:pPr>
            <a:endParaRPr lang="en-US" altLang="en-US" sz="1800" dirty="0"/>
          </a:p>
          <a:p>
            <a:pPr marL="150876" lvl="1" indent="0">
              <a:buNone/>
            </a:pPr>
            <a:r>
              <a:rPr lang="en-US" altLang="en-US" sz="1800" dirty="0" err="1"/>
              <a:t>Apakah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subjek</a:t>
            </a:r>
            <a:r>
              <a:rPr lang="en-US" altLang="en-US" sz="1800" dirty="0"/>
              <a:t>/ </a:t>
            </a:r>
            <a:r>
              <a:rPr lang="en-US" altLang="en-US" sz="1800" dirty="0" err="1"/>
              <a:t>jaringan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diteliti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benar-benar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mewakili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ingin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diteliti</a:t>
            </a:r>
            <a:r>
              <a:rPr lang="en-US" altLang="en-US" sz="1800" dirty="0"/>
              <a:t>?</a:t>
            </a:r>
          </a:p>
          <a:p>
            <a:pPr marL="150876" lvl="1" indent="0">
              <a:buNone/>
            </a:pPr>
            <a:endParaRPr lang="en-US" altLang="en-US" sz="1800" dirty="0"/>
          </a:p>
          <a:p>
            <a:pPr marL="150876" lvl="1" indent="0">
              <a:buNone/>
            </a:pPr>
            <a:r>
              <a:rPr lang="en-US" altLang="en-US" sz="1800" dirty="0" err="1"/>
              <a:t>Idealnya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bahan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penelitian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subjek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sampel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adalah</a:t>
            </a:r>
            <a:r>
              <a:rPr lang="en-US" altLang="en-US" sz="1800" dirty="0"/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sampel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acak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populasi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diamati</a:t>
            </a:r>
            <a:r>
              <a:rPr lang="en-US" altLang="en-US" sz="1800" dirty="0"/>
              <a:t>.</a:t>
            </a:r>
          </a:p>
          <a:p>
            <a:endParaRPr lang="en-US" altLang="en-US" sz="2100" dirty="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103C2CD-CAE5-4E3C-BB27-F4AE7BFE83FF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37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8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6B87-FD9F-0F4B-9317-EA4E49E70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…</a:t>
            </a:r>
            <a:r>
              <a:rPr lang="en-US" sz="3600" dirty="0" err="1"/>
              <a:t>contoh</a:t>
            </a:r>
            <a:r>
              <a:rPr lang="en-US" sz="3600" dirty="0"/>
              <a:t> di </a:t>
            </a:r>
            <a:r>
              <a:rPr lang="en-US" sz="3600" dirty="0" err="1"/>
              <a:t>sebelumnya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desain</a:t>
            </a:r>
            <a:r>
              <a:rPr lang="en-US" sz="3600" dirty="0"/>
              <a:t> True experiment, </a:t>
            </a: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Quasi </a:t>
            </a:r>
            <a:r>
              <a:rPr lang="en-US" sz="3600" dirty="0" err="1"/>
              <a:t>dan</a:t>
            </a:r>
            <a:r>
              <a:rPr lang="en-US" sz="3600" dirty="0"/>
              <a:t> pre-experiment?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6BF9A2-A797-AE42-B0A0-6CE74385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579862"/>
            <a:ext cx="7543800" cy="619104"/>
          </a:xfrm>
        </p:spPr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social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true experiment…</a:t>
            </a:r>
          </a:p>
        </p:txBody>
      </p:sp>
    </p:spTree>
    <p:extLst>
      <p:ext uri="{BB962C8B-B14F-4D97-AF65-F5344CB8AC3E}">
        <p14:creationId xmlns:p14="http://schemas.microsoft.com/office/powerpoint/2010/main" val="1429635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EFCD-6D39-9E4B-8C07-D0739A58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</a:rPr>
              <a:t>Contoh</a:t>
            </a:r>
            <a:r>
              <a:rPr lang="en-US" sz="2800" b="1" dirty="0">
                <a:solidFill>
                  <a:schemeClr val="accent2"/>
                </a:solidFill>
              </a:rPr>
              <a:t> Quasi experiment </a:t>
            </a:r>
            <a:r>
              <a:rPr lang="en-US" sz="2800" b="1" dirty="0" err="1">
                <a:solidFill>
                  <a:schemeClr val="accent2"/>
                </a:solidFill>
              </a:rPr>
              <a:t>desain</a:t>
            </a:r>
            <a:br>
              <a:rPr lang="en-US" sz="2400" dirty="0"/>
            </a:br>
            <a:r>
              <a:rPr lang="en-US" sz="2400" dirty="0" err="1"/>
              <a:t>Efektifitas</a:t>
            </a:r>
            <a:r>
              <a:rPr lang="en-US" sz="2400" dirty="0"/>
              <a:t> program A…. </a:t>
            </a:r>
            <a:br>
              <a:rPr lang="en-US" sz="2400" dirty="0"/>
            </a:b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Efektifitas</a:t>
            </a:r>
            <a:r>
              <a:rPr lang="en-US" sz="2400" dirty="0"/>
              <a:t> Program A </a:t>
            </a:r>
            <a:r>
              <a:rPr lang="en-US" sz="2400" dirty="0" err="1"/>
              <a:t>dibanding</a:t>
            </a:r>
            <a:r>
              <a:rPr lang="en-US" sz="2400" dirty="0"/>
              <a:t> 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DD9F25-F8B5-564C-BB8B-714E15F28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27283"/>
              </p:ext>
            </p:extLst>
          </p:nvPr>
        </p:nvGraphicFramePr>
        <p:xfrm>
          <a:off x="822960" y="2571750"/>
          <a:ext cx="7493454" cy="138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909">
                  <a:extLst>
                    <a:ext uri="{9D8B030D-6E8A-4147-A177-3AD203B41FA5}">
                      <a16:colId xmlns:a16="http://schemas.microsoft.com/office/drawing/2014/main" val="3261621272"/>
                    </a:ext>
                  </a:extLst>
                </a:gridCol>
                <a:gridCol w="1248909">
                  <a:extLst>
                    <a:ext uri="{9D8B030D-6E8A-4147-A177-3AD203B41FA5}">
                      <a16:colId xmlns:a16="http://schemas.microsoft.com/office/drawing/2014/main" val="4211454869"/>
                    </a:ext>
                  </a:extLst>
                </a:gridCol>
                <a:gridCol w="1248909">
                  <a:extLst>
                    <a:ext uri="{9D8B030D-6E8A-4147-A177-3AD203B41FA5}">
                      <a16:colId xmlns:a16="http://schemas.microsoft.com/office/drawing/2014/main" val="3742820818"/>
                    </a:ext>
                  </a:extLst>
                </a:gridCol>
                <a:gridCol w="1248909">
                  <a:extLst>
                    <a:ext uri="{9D8B030D-6E8A-4147-A177-3AD203B41FA5}">
                      <a16:colId xmlns:a16="http://schemas.microsoft.com/office/drawing/2014/main" val="2574906179"/>
                    </a:ext>
                  </a:extLst>
                </a:gridCol>
                <a:gridCol w="1248909">
                  <a:extLst>
                    <a:ext uri="{9D8B030D-6E8A-4147-A177-3AD203B41FA5}">
                      <a16:colId xmlns:a16="http://schemas.microsoft.com/office/drawing/2014/main" val="3436525045"/>
                    </a:ext>
                  </a:extLst>
                </a:gridCol>
                <a:gridCol w="1248909">
                  <a:extLst>
                    <a:ext uri="{9D8B030D-6E8A-4147-A177-3AD203B41FA5}">
                      <a16:colId xmlns:a16="http://schemas.microsoft.com/office/drawing/2014/main" val="2664113622"/>
                    </a:ext>
                  </a:extLst>
                </a:gridCol>
              </a:tblGrid>
              <a:tr h="20307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Intervensi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Post-test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22434"/>
                  </a:ext>
                </a:extLst>
              </a:tr>
              <a:tr h="203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64336"/>
                  </a:ext>
                </a:extLst>
              </a:tr>
              <a:tr h="336988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Intervensi 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id-ID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832415"/>
                  </a:ext>
                </a:extLst>
              </a:tr>
              <a:tr h="336988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Intervensi 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id-ID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O4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63049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82D7420-AE5B-0149-A97B-DA0942C94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112514"/>
              </p:ext>
            </p:extLst>
          </p:nvPr>
        </p:nvGraphicFramePr>
        <p:xfrm>
          <a:off x="822960" y="1307053"/>
          <a:ext cx="7543800" cy="115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326162127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21145486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74282081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57490617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43652504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64113622"/>
                    </a:ext>
                  </a:extLst>
                </a:gridCol>
              </a:tblGrid>
              <a:tr h="19675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Intervensi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22434"/>
                  </a:ext>
                </a:extLst>
              </a:tr>
              <a:tr h="196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64336"/>
                  </a:ext>
                </a:extLst>
              </a:tr>
              <a:tr h="314404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Intervensi 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</a:t>
                      </a:r>
                      <a:r>
                        <a:rPr lang="id-ID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X3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832415"/>
                  </a:ext>
                </a:extLst>
              </a:tr>
              <a:tr h="196751"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O4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630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71C940-A5E7-F145-B3E3-FE54EC76FE0C}"/>
              </a:ext>
            </a:extLst>
          </p:cNvPr>
          <p:cNvSpPr txBox="1"/>
          <p:nvPr/>
        </p:nvSpPr>
        <p:spPr>
          <a:xfrm>
            <a:off x="755576" y="4067714"/>
            <a:ext cx="590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(posttest-pretest)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8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11510"/>
            <a:ext cx="5897881" cy="638175"/>
          </a:xfrm>
        </p:spPr>
        <p:txBody>
          <a:bodyPr>
            <a:normAutofit/>
          </a:bodyPr>
          <a:lstStyle/>
          <a:p>
            <a:pPr algn="l"/>
            <a:r>
              <a:rPr lang="id-ID" altLang="en-US" sz="3000" dirty="0"/>
              <a:t>Misalnya:</a:t>
            </a:r>
            <a:endParaRPr lang="en-US" altLang="en-US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Mencari pengaruh dosis suatu insektisida terhadap kematian nyamuk. Dalam hal ini variasi dosis dan tingkat kematian nyamuk dapat diukur secara teliti, dan penelitian dilakukan di laboratorium, sehingga pengaruh-pengaruh variabel lain dari luar dapat dikontrol seperti suhu dan kelembaban.</a:t>
            </a:r>
            <a:endParaRPr lang="en-US" altLang="en-US" sz="1800" dirty="0"/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Mencari pengaruh pemberian kaporit terhadap angka kuman leptospira.</a:t>
            </a:r>
            <a:endParaRPr lang="en-ID" altLang="en-US" sz="1800" dirty="0"/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en-ID" altLang="en-US" sz="1800" dirty="0" err="1"/>
              <a:t>Melihat</a:t>
            </a:r>
            <a:r>
              <a:rPr lang="en-ID" altLang="en-US" sz="1800" dirty="0"/>
              <a:t> </a:t>
            </a:r>
            <a:r>
              <a:rPr lang="en-ID" altLang="en-US" sz="1800" dirty="0" err="1"/>
              <a:t>efektifitas</a:t>
            </a:r>
            <a:r>
              <a:rPr lang="en-ID" altLang="en-US" sz="1800" dirty="0"/>
              <a:t> </a:t>
            </a:r>
            <a:r>
              <a:rPr lang="en-ID" altLang="en-US" sz="1800" dirty="0" err="1"/>
              <a:t>intervensi</a:t>
            </a:r>
            <a:r>
              <a:rPr lang="en-ID" altLang="en-US" sz="1800" dirty="0"/>
              <a:t> </a:t>
            </a:r>
            <a:r>
              <a:rPr lang="en-ID" altLang="en-US" sz="1800" dirty="0" err="1"/>
              <a:t>dengan</a:t>
            </a:r>
            <a:r>
              <a:rPr lang="en-ID" altLang="en-US" sz="1800" dirty="0"/>
              <a:t> program A </a:t>
            </a:r>
            <a:r>
              <a:rPr lang="en-ID" altLang="en-US" sz="1800" dirty="0" err="1"/>
              <a:t>dibandingkan</a:t>
            </a:r>
            <a:r>
              <a:rPr lang="en-ID" altLang="en-US" sz="1800" dirty="0"/>
              <a:t> </a:t>
            </a:r>
            <a:r>
              <a:rPr lang="en-ID" altLang="en-US" sz="1800" dirty="0" err="1"/>
              <a:t>dengan</a:t>
            </a:r>
            <a:r>
              <a:rPr lang="en-ID" altLang="en-US" sz="1800" dirty="0"/>
              <a:t> program B</a:t>
            </a:r>
            <a:endParaRPr lang="en-US" altLang="en-US" sz="1800" dirty="0"/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1800" dirty="0"/>
              <a:t>Dan lain-lain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039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699-31A7-4F4F-A123-60C21208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Contoh</a:t>
            </a:r>
            <a:r>
              <a:rPr lang="en-US" dirty="0">
                <a:solidFill>
                  <a:schemeClr val="accent2"/>
                </a:solidFill>
              </a:rPr>
              <a:t> Pre-experiment</a:t>
            </a:r>
            <a:br>
              <a:rPr lang="en-US" dirty="0"/>
            </a:br>
            <a:r>
              <a:rPr lang="en-US" sz="2200" dirty="0"/>
              <a:t>“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/>
              <a:t>Pengetahuan</a:t>
            </a:r>
            <a:r>
              <a:rPr lang="en-US" sz="2200" dirty="0"/>
              <a:t>…..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sesudah</a:t>
            </a:r>
            <a:r>
              <a:rPr lang="en-US" sz="2200" dirty="0"/>
              <a:t> </a:t>
            </a:r>
            <a:r>
              <a:rPr lang="en-US" sz="2200" dirty="0" err="1"/>
              <a:t>intervensi</a:t>
            </a:r>
            <a:r>
              <a:rPr lang="en-US" sz="2200" dirty="0"/>
              <a:t> Video….”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E523-9AE3-6B4A-9AC2-1E2EA3A6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55727"/>
            <a:ext cx="7543801" cy="2046094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pre test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postest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2D35B8-9E89-F540-AF2B-4ADA24E2C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44347"/>
              </p:ext>
            </p:extLst>
          </p:nvPr>
        </p:nvGraphicFramePr>
        <p:xfrm>
          <a:off x="899592" y="1635646"/>
          <a:ext cx="705678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6">
                  <a:extLst>
                    <a:ext uri="{9D8B030D-6E8A-4147-A177-3AD203B41FA5}">
                      <a16:colId xmlns:a16="http://schemas.microsoft.com/office/drawing/2014/main" val="4211454869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3742820818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2574906179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3436525045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266411362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Pretest</a:t>
                      </a: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 (video 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X2 (video 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X3 (video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Postest</a:t>
                      </a:r>
                      <a:r>
                        <a:rPr lang="en-ID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148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37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Rangkuman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0584" y="2138363"/>
            <a:ext cx="2686050" cy="2630091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Unbiased</a:t>
            </a:r>
          </a:p>
          <a:p>
            <a:pPr lvl="1"/>
            <a:r>
              <a:rPr lang="en-US" altLang="en-US" dirty="0"/>
              <a:t>Randomization</a:t>
            </a:r>
          </a:p>
          <a:p>
            <a:pPr lvl="1"/>
            <a:r>
              <a:rPr lang="en-US" altLang="en-US" dirty="0"/>
              <a:t>Blinding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High precision</a:t>
            </a:r>
          </a:p>
          <a:p>
            <a:pPr lvl="1"/>
            <a:r>
              <a:rPr lang="en-US" altLang="en-US" dirty="0"/>
              <a:t>Uniform material</a:t>
            </a:r>
          </a:p>
          <a:p>
            <a:pPr lvl="1"/>
            <a:r>
              <a:rPr lang="en-US" altLang="en-US" dirty="0"/>
              <a:t>Replication</a:t>
            </a:r>
          </a:p>
          <a:p>
            <a:pPr lvl="1"/>
            <a:r>
              <a:rPr lang="en-US" altLang="en-US" dirty="0"/>
              <a:t>Blocking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Simple</a:t>
            </a:r>
          </a:p>
          <a:p>
            <a:pPr lvl="1"/>
            <a:r>
              <a:rPr lang="en-US" altLang="en-US" dirty="0"/>
              <a:t>Protect against mistakes</a:t>
            </a:r>
          </a:p>
          <a:p>
            <a:pPr lvl="1"/>
            <a:endParaRPr lang="en-US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0550" y="2138363"/>
            <a:ext cx="3371850" cy="2572941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Wide range of applicability</a:t>
            </a:r>
          </a:p>
          <a:p>
            <a:pPr lvl="1"/>
            <a:r>
              <a:rPr lang="en-US" altLang="en-US" dirty="0"/>
              <a:t>Deliberate variation</a:t>
            </a:r>
          </a:p>
          <a:p>
            <a:pPr lvl="1"/>
            <a:r>
              <a:rPr lang="en-US" altLang="en-US" dirty="0"/>
              <a:t>Factorial designs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Able to estimate uncertainty</a:t>
            </a:r>
          </a:p>
          <a:p>
            <a:pPr lvl="1"/>
            <a:r>
              <a:rPr lang="en-US" altLang="en-US" dirty="0"/>
              <a:t>Replication</a:t>
            </a:r>
          </a:p>
          <a:p>
            <a:pPr lvl="1"/>
            <a:r>
              <a:rPr lang="en-US" altLang="en-US" dirty="0"/>
              <a:t>Randomization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43050" y="1658541"/>
            <a:ext cx="594527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dirty="0" err="1">
                <a:solidFill>
                  <a:schemeClr val="accent2"/>
                </a:solidFill>
                <a:latin typeface="Arial" panose="020B0604020202020204" pitchFamily="34" charset="0"/>
              </a:rPr>
              <a:t>Karakteristik</a:t>
            </a:r>
            <a:r>
              <a:rPr lang="en-US" alt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chemeClr val="accent2"/>
                </a:solidFill>
                <a:latin typeface="Arial" panose="020B0604020202020204" pitchFamily="34" charset="0"/>
              </a:rPr>
              <a:t>penelitian</a:t>
            </a:r>
            <a:r>
              <a:rPr lang="en-US" alt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chemeClr val="accent2"/>
                </a:solidFill>
                <a:latin typeface="Arial" panose="020B0604020202020204" pitchFamily="34" charset="0"/>
              </a:rPr>
              <a:t>eksperimen</a:t>
            </a:r>
            <a:r>
              <a:rPr lang="en-US" alt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100" dirty="0" err="1">
                <a:solidFill>
                  <a:schemeClr val="accent2"/>
                </a:solidFill>
                <a:latin typeface="Arial" panose="020B0604020202020204" pitchFamily="34" charset="0"/>
              </a:rPr>
              <a:t>baik</a:t>
            </a:r>
            <a:endParaRPr lang="en-US" altLang="en-US" sz="2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43000" y="4868466"/>
            <a:ext cx="342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94224AAD-F863-4C34-AA82-A12CAD1A19A5}" type="slidenum">
              <a:rPr lang="en-US" altLang="en-US" sz="135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41</a:t>
            </a:fld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718" y="4804990"/>
            <a:ext cx="5743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 err="1"/>
              <a:t>Sumber</a:t>
            </a:r>
            <a:r>
              <a:rPr lang="en-ID" sz="1350" dirty="0"/>
              <a:t>: </a:t>
            </a:r>
            <a:r>
              <a:rPr lang="en-US" altLang="en-US" sz="1350" dirty="0"/>
              <a:t>Karl W Broman, </a:t>
            </a:r>
            <a:r>
              <a:rPr lang="en-US" altLang="en-US" sz="1350" b="1" dirty="0"/>
              <a:t>http://www.biostat.jhsph.edu/~kbroman</a:t>
            </a:r>
          </a:p>
        </p:txBody>
      </p:sp>
    </p:spTree>
    <p:extLst>
      <p:ext uri="{BB962C8B-B14F-4D97-AF65-F5344CB8AC3E}">
        <p14:creationId xmlns:p14="http://schemas.microsoft.com/office/powerpoint/2010/main" val="438780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CCE30-4A53-DC49-9217-F53E7BF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7534"/>
            <a:ext cx="7197992" cy="38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dirty="0">
                <a:solidFill>
                  <a:schemeClr val="accent2"/>
                </a:solidFill>
              </a:rPr>
              <a:t>Klasifikasi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2100" b="1" dirty="0">
                <a:solidFill>
                  <a:schemeClr val="accent2"/>
                </a:solidFill>
              </a:rPr>
              <a:t>Desain pra-eksperimental</a:t>
            </a:r>
            <a:r>
              <a:rPr lang="id-ID" altLang="en-US" sz="1800" dirty="0">
                <a:solidFill>
                  <a:schemeClr val="accent2"/>
                </a:solidFill>
              </a:rPr>
              <a:t> </a:t>
            </a:r>
            <a:r>
              <a:rPr lang="id-ID" altLang="en-US" sz="1800" dirty="0"/>
              <a:t>yaitu rancangan penelitian eksperimen yang dirancang dengan hanya mempunyai sedikit saja ciri-ciri suatu desain percobaan, 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2100" b="1" dirty="0">
                <a:solidFill>
                  <a:schemeClr val="accent2"/>
                </a:solidFill>
              </a:rPr>
              <a:t>Desain eksperimental semu</a:t>
            </a:r>
            <a:r>
              <a:rPr lang="id-ID" altLang="en-US" sz="1800" dirty="0"/>
              <a:t>, yaitu desain penelitian percobaan yang mengandung sebagian besar ciri-ciri penelitian eksperimen, </a:t>
            </a:r>
          </a:p>
          <a:p>
            <a:pPr marL="265510" indent="-265510">
              <a:buFont typeface="Wingdings" panose="05000000000000000000" pitchFamily="2" charset="2"/>
              <a:buChar char="§"/>
            </a:pPr>
            <a:r>
              <a:rPr lang="id-ID" altLang="en-US" sz="2100" b="1" dirty="0">
                <a:solidFill>
                  <a:schemeClr val="accent2"/>
                </a:solidFill>
              </a:rPr>
              <a:t>Desain eksperimen murni (sebenarnya)</a:t>
            </a:r>
            <a:r>
              <a:rPr lang="id-ID" altLang="en-US" sz="2100" b="1" dirty="0"/>
              <a:t>,</a:t>
            </a:r>
            <a:r>
              <a:rPr lang="id-ID" altLang="en-US" sz="1800" dirty="0"/>
              <a:t> yaitu desain percobaan yang mempunyai ciri-ciri lengkap yang diperlukan dalam suatu percobaan.</a:t>
            </a:r>
          </a:p>
        </p:txBody>
      </p:sp>
    </p:spTree>
    <p:extLst>
      <p:ext uri="{BB962C8B-B14F-4D97-AF65-F5344CB8AC3E}">
        <p14:creationId xmlns:p14="http://schemas.microsoft.com/office/powerpoint/2010/main" val="341660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1123073"/>
              </p:ext>
            </p:extLst>
          </p:nvPr>
        </p:nvGraphicFramePr>
        <p:xfrm>
          <a:off x="1115616" y="123478"/>
          <a:ext cx="7317432" cy="452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I. Pre Experimental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Biasa</a:t>
            </a:r>
            <a:r>
              <a:rPr lang="en-US" sz="3000" dirty="0"/>
              <a:t> </a:t>
            </a:r>
            <a:r>
              <a:rPr lang="en-US" sz="3000" dirty="0" err="1"/>
              <a:t>digunakan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penelitian</a:t>
            </a:r>
            <a:r>
              <a:rPr lang="en-US" sz="3000" dirty="0"/>
              <a:t> </a:t>
            </a:r>
            <a:r>
              <a:rPr lang="en-US" sz="3000" dirty="0" err="1"/>
              <a:t>pendahuluan</a:t>
            </a:r>
            <a:r>
              <a:rPr lang="en-US" sz="3000" dirty="0"/>
              <a:t> (</a:t>
            </a:r>
            <a:r>
              <a:rPr lang="en-US" sz="3000" dirty="0" err="1"/>
              <a:t>belum</a:t>
            </a:r>
            <a:r>
              <a:rPr lang="en-US" sz="3000" dirty="0"/>
              <a:t> </a:t>
            </a:r>
            <a:r>
              <a:rPr lang="en-US" sz="3000" dirty="0" err="1"/>
              <a:t>eksperimen</a:t>
            </a:r>
            <a:r>
              <a:rPr lang="en-US" sz="3000" dirty="0"/>
              <a:t> </a:t>
            </a:r>
            <a:r>
              <a:rPr lang="en-US" sz="3000" dirty="0" err="1"/>
              <a:t>sunguh-sungguh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10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56184" y="253746"/>
            <a:ext cx="6172200" cy="939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85646" y="2265552"/>
            <a:ext cx="1828446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Pre Experimental</a:t>
            </a:r>
          </a:p>
          <a:p>
            <a:pPr algn="ctr"/>
            <a:r>
              <a:rPr lang="en-ID" sz="1350" b="1" dirty="0"/>
              <a:t>design</a:t>
            </a:r>
            <a:endParaRPr lang="en-US" sz="1350" dirty="0"/>
          </a:p>
        </p:txBody>
      </p:sp>
      <p:sp>
        <p:nvSpPr>
          <p:cNvPr id="11" name="Left Bracket 10"/>
          <p:cNvSpPr/>
          <p:nvPr/>
        </p:nvSpPr>
        <p:spPr>
          <a:xfrm>
            <a:off x="3455172" y="1587651"/>
            <a:ext cx="162018" cy="1788729"/>
          </a:xfrm>
          <a:prstGeom prst="leftBracket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55172" y="2566290"/>
            <a:ext cx="1369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4092" y="2566290"/>
            <a:ext cx="241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14748" y="1430655"/>
            <a:ext cx="1674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One shot Case Study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17190" y="2427570"/>
            <a:ext cx="2586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One group pre-post test design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4748" y="3250722"/>
            <a:ext cx="2586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Intact group comparison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1910" y="1707654"/>
            <a:ext cx="1296144" cy="37258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     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85892" y="2744998"/>
            <a:ext cx="1296144" cy="37258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</a:t>
            </a:r>
            <a:r>
              <a:rPr lang="en-US" b="1" dirty="0"/>
              <a:t>1   </a:t>
            </a:r>
            <a:r>
              <a:rPr lang="en-US" sz="2400" b="1" dirty="0"/>
              <a:t>X  O</a:t>
            </a:r>
            <a:r>
              <a:rPr lang="en-US" sz="1500" b="1" dirty="0"/>
              <a:t>2</a:t>
            </a:r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3785892" y="3527721"/>
            <a:ext cx="1296144" cy="874773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	O</a:t>
            </a:r>
            <a:r>
              <a:rPr lang="en-US" sz="1350" b="1" dirty="0"/>
              <a:t>1</a:t>
            </a:r>
            <a:endParaRPr lang="en-US" b="1" dirty="0"/>
          </a:p>
          <a:p>
            <a:r>
              <a:rPr lang="en-US" b="1" dirty="0"/>
              <a:t>     X  </a:t>
            </a:r>
          </a:p>
          <a:p>
            <a:r>
              <a:rPr lang="en-US" b="1" dirty="0"/>
              <a:t>	O</a:t>
            </a:r>
            <a:r>
              <a:rPr lang="en-US" sz="1200" b="1" dirty="0"/>
              <a:t>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53460" y="1569155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X : </a:t>
            </a:r>
            <a:r>
              <a:rPr lang="en-US" sz="1050" b="1" dirty="0" err="1"/>
              <a:t>Treatmen</a:t>
            </a:r>
            <a:endParaRPr lang="en-US" sz="135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30162" y="1820200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 : Observasi</a:t>
            </a:r>
            <a:endParaRPr lang="en-US" sz="135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30162" y="2605487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O1 : Pre test</a:t>
            </a:r>
            <a:endParaRPr lang="en-US" sz="135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30162" y="2836320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X : </a:t>
            </a:r>
            <a:r>
              <a:rPr lang="en-US" sz="1050" b="1" dirty="0" err="1"/>
              <a:t>Treatmen</a:t>
            </a:r>
            <a:endParaRPr lang="en-US" sz="135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30162" y="3106350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O2 : Post test</a:t>
            </a:r>
            <a:endParaRPr lang="en-US" sz="13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00078" y="3765044"/>
            <a:ext cx="25234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O1 : </a:t>
            </a:r>
            <a:r>
              <a:rPr lang="en-US" sz="1050" b="1" dirty="0" err="1"/>
              <a:t>Setengah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. </a:t>
            </a:r>
            <a:r>
              <a:rPr lang="en-US" sz="1050" b="1" dirty="0" err="1"/>
              <a:t>Tanpa</a:t>
            </a:r>
            <a:r>
              <a:rPr lang="en-US" sz="1050" b="1" dirty="0"/>
              <a:t> </a:t>
            </a:r>
            <a:r>
              <a:rPr lang="en-US" sz="1050" b="1" dirty="0" err="1"/>
              <a:t>perlakuan</a:t>
            </a:r>
            <a:endParaRPr lang="en-US" sz="135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10365" y="3955637"/>
            <a:ext cx="2091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X   : </a:t>
            </a:r>
            <a:r>
              <a:rPr lang="en-US" sz="1050" b="1" dirty="0" err="1"/>
              <a:t>Treatmen</a:t>
            </a:r>
            <a:endParaRPr lang="en-US" sz="135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88934" y="4171661"/>
            <a:ext cx="243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O2 : </a:t>
            </a:r>
            <a:r>
              <a:rPr lang="en-US" sz="1050" b="1" dirty="0" err="1"/>
              <a:t>Setengah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 </a:t>
            </a:r>
            <a:r>
              <a:rPr lang="en-US" sz="1050" b="1" dirty="0" err="1"/>
              <a:t>perlakuan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8099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600200" y="249492"/>
            <a:ext cx="6172200" cy="9395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latin typeface="+mn-lt"/>
              </a:rPr>
              <a:t>II. True Experimental Design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85646" y="2232905"/>
            <a:ext cx="1828446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True Experimental</a:t>
            </a:r>
          </a:p>
          <a:p>
            <a:pPr algn="ctr"/>
            <a:r>
              <a:rPr lang="en-ID" sz="1350" b="1" dirty="0"/>
              <a:t>design</a:t>
            </a:r>
            <a:endParaRPr lang="en-US" sz="1350" dirty="0"/>
          </a:p>
        </p:txBody>
      </p:sp>
      <p:sp>
        <p:nvSpPr>
          <p:cNvPr id="6" name="Left Bracket 5"/>
          <p:cNvSpPr/>
          <p:nvPr/>
        </p:nvSpPr>
        <p:spPr>
          <a:xfrm>
            <a:off x="3455172" y="1848332"/>
            <a:ext cx="159576" cy="1086651"/>
          </a:xfrm>
          <a:prstGeom prst="leftBracket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>
            <a:off x="3214092" y="2502935"/>
            <a:ext cx="241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14748" y="1691336"/>
            <a:ext cx="2523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Post test Only Control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1910" y="1968335"/>
            <a:ext cx="1296144" cy="42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  X O</a:t>
            </a:r>
            <a:r>
              <a:rPr lang="en-US" sz="1200" b="1" dirty="0"/>
              <a:t>1</a:t>
            </a:r>
          </a:p>
          <a:p>
            <a:pPr algn="ctr"/>
            <a:r>
              <a:rPr lang="en-US" sz="1500" b="1" dirty="0"/>
              <a:t> R      O</a:t>
            </a:r>
            <a:r>
              <a:rPr lang="en-US" sz="1200" b="1" dirty="0"/>
              <a:t>2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0494" y="2380550"/>
            <a:ext cx="34023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indent="-71438">
              <a:buFont typeface="Arial" charset="0"/>
              <a:buChar char="•"/>
            </a:pPr>
            <a:r>
              <a:rPr lang="en-US" sz="1050" b="1" dirty="0" err="1"/>
              <a:t>Dua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 </a:t>
            </a:r>
            <a:r>
              <a:rPr lang="en-US" sz="1050" b="1" dirty="0" err="1"/>
              <a:t>dipilih</a:t>
            </a:r>
            <a:r>
              <a:rPr lang="en-US" sz="1050" b="1" dirty="0"/>
              <a:t> </a:t>
            </a:r>
            <a:r>
              <a:rPr lang="en-US" sz="1050" b="1" dirty="0" err="1"/>
              <a:t>secara</a:t>
            </a:r>
            <a:r>
              <a:rPr lang="en-US" sz="1050" b="1" dirty="0"/>
              <a:t> random, </a:t>
            </a:r>
            <a:r>
              <a:rPr lang="en-US" sz="1050" b="1" dirty="0" err="1"/>
              <a:t>satu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 </a:t>
            </a:r>
            <a:r>
              <a:rPr lang="en-US" sz="1050" b="1" dirty="0" err="1"/>
              <a:t>diberi</a:t>
            </a:r>
            <a:r>
              <a:rPr lang="en-US" sz="1050" b="1" dirty="0"/>
              <a:t> </a:t>
            </a:r>
            <a:r>
              <a:rPr lang="en-US" sz="1050" b="1" dirty="0" err="1"/>
              <a:t>perlakuan</a:t>
            </a:r>
            <a:r>
              <a:rPr lang="en-US" sz="1050" b="1" dirty="0"/>
              <a:t> yang </a:t>
            </a:r>
            <a:r>
              <a:rPr lang="en-US" sz="1050" b="1" dirty="0" err="1"/>
              <a:t>satu</a:t>
            </a:r>
            <a:r>
              <a:rPr lang="en-US" sz="1050" b="1" dirty="0"/>
              <a:t> </a:t>
            </a:r>
            <a:r>
              <a:rPr lang="en-US" sz="1050" b="1" dirty="0" err="1"/>
              <a:t>lagi</a:t>
            </a:r>
            <a:r>
              <a:rPr lang="en-US" sz="1050" b="1" dirty="0"/>
              <a:t> </a:t>
            </a:r>
            <a:r>
              <a:rPr lang="en-US" sz="1050" b="1" dirty="0" err="1"/>
              <a:t>tidak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3774584" y="3044429"/>
            <a:ext cx="2093560" cy="510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  O</a:t>
            </a:r>
            <a:r>
              <a:rPr lang="en-US" sz="1350" b="1" dirty="0"/>
              <a:t>1 x </a:t>
            </a:r>
            <a:r>
              <a:rPr lang="en-US" b="1" dirty="0"/>
              <a:t>O</a:t>
            </a:r>
            <a:r>
              <a:rPr lang="en-US" sz="1350" b="1" dirty="0"/>
              <a:t>2 </a:t>
            </a:r>
          </a:p>
          <a:p>
            <a:pPr algn="ctr"/>
            <a:r>
              <a:rPr lang="en-US" b="1" dirty="0"/>
              <a:t> R  O</a:t>
            </a:r>
            <a:r>
              <a:rPr lang="en-US" sz="1350" b="1" dirty="0"/>
              <a:t>3    </a:t>
            </a:r>
            <a:r>
              <a:rPr lang="en-US" b="1" dirty="0"/>
              <a:t>O</a:t>
            </a:r>
            <a:r>
              <a:rPr lang="en-US" sz="1350" b="1" dirty="0"/>
              <a:t>4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18258" y="2790832"/>
            <a:ext cx="3484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Pre test-post test Control Group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8258" y="3555173"/>
            <a:ext cx="3402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indent="-71438">
              <a:buFont typeface="Arial" charset="0"/>
              <a:buChar char="•"/>
            </a:pPr>
            <a:r>
              <a:rPr lang="en-US" sz="1050" b="1" dirty="0" err="1"/>
              <a:t>Dua</a:t>
            </a:r>
            <a:r>
              <a:rPr lang="en-US" sz="1050" b="1" dirty="0"/>
              <a:t> </a:t>
            </a:r>
            <a:r>
              <a:rPr lang="en-US" sz="1050" b="1" dirty="0" err="1"/>
              <a:t>kelompok</a:t>
            </a:r>
            <a:r>
              <a:rPr lang="en-US" sz="1050" b="1" dirty="0"/>
              <a:t> </a:t>
            </a:r>
            <a:r>
              <a:rPr lang="en-US" sz="1050" b="1" dirty="0" err="1"/>
              <a:t>dipilih</a:t>
            </a:r>
            <a:r>
              <a:rPr lang="en-US" sz="1050" b="1" dirty="0"/>
              <a:t> </a:t>
            </a:r>
            <a:r>
              <a:rPr lang="en-US" sz="1050" b="1" dirty="0" err="1"/>
              <a:t>secara</a:t>
            </a:r>
            <a:r>
              <a:rPr lang="en-US" sz="1050" b="1" dirty="0"/>
              <a:t> random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4584" y="3788110"/>
            <a:ext cx="2255578" cy="25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(O</a:t>
            </a:r>
            <a:r>
              <a:rPr lang="en-US" sz="1350" b="1" dirty="0"/>
              <a:t>2 </a:t>
            </a:r>
            <a:r>
              <a:rPr lang="en-US" b="1" dirty="0"/>
              <a:t>– O</a:t>
            </a:r>
            <a:r>
              <a:rPr lang="en-US" sz="1350" b="1" dirty="0"/>
              <a:t>1</a:t>
            </a:r>
            <a:r>
              <a:rPr lang="en-US" b="1" dirty="0"/>
              <a:t>)   :  (O</a:t>
            </a:r>
            <a:r>
              <a:rPr lang="en-US" sz="1350" b="1" dirty="0"/>
              <a:t>4 </a:t>
            </a:r>
            <a:r>
              <a:rPr lang="en-US" b="1" dirty="0"/>
              <a:t>– O</a:t>
            </a:r>
            <a:r>
              <a:rPr lang="en-US" sz="1350" b="1" dirty="0"/>
              <a:t>3</a:t>
            </a:r>
            <a:r>
              <a:rPr lang="en-US" b="1" dirty="0"/>
              <a:t>)</a:t>
            </a:r>
            <a:endParaRPr lang="en-US" sz="135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02372" y="4097488"/>
            <a:ext cx="0" cy="133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47467" y="4177121"/>
            <a:ext cx="767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/>
              <a:t>Diuji</a:t>
            </a:r>
            <a:r>
              <a:rPr lang="en-US" sz="1050" b="1" dirty="0"/>
              <a:t> </a:t>
            </a:r>
            <a:r>
              <a:rPr lang="en-US" sz="1050" b="1" dirty="0" err="1"/>
              <a:t>beda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459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654</TotalTime>
  <Words>1350</Words>
  <Application>Microsoft Macintosh PowerPoint</Application>
  <PresentationFormat>On-screen Show (16:9)</PresentationFormat>
  <Paragraphs>309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</vt:lpstr>
      <vt:lpstr>Times New Roman</vt:lpstr>
      <vt:lpstr>Wingdings</vt:lpstr>
      <vt:lpstr>Retrospect</vt:lpstr>
      <vt:lpstr>RANCANGAN  PENELITIAN EKSPERIMEN</vt:lpstr>
      <vt:lpstr>Definisi Penelitian eksperimen  atau percobaan :</vt:lpstr>
      <vt:lpstr>Manfaat</vt:lpstr>
      <vt:lpstr>Misalnya:</vt:lpstr>
      <vt:lpstr>Klasifikasi</vt:lpstr>
      <vt:lpstr>PowerPoint Presentation</vt:lpstr>
      <vt:lpstr>I. Pre Experimental Design</vt:lpstr>
      <vt:lpstr>PowerPoint Presentation</vt:lpstr>
      <vt:lpstr>PowerPoint Presentation</vt:lpstr>
      <vt:lpstr>PowerPoint Presentation</vt:lpstr>
      <vt:lpstr>III. Quasi Experimental Design</vt:lpstr>
      <vt:lpstr>PowerPoint Presentation</vt:lpstr>
      <vt:lpstr>Ciri dan Prinsip Dasar Rancangan Percobaan</vt:lpstr>
      <vt:lpstr>Validitas:</vt:lpstr>
      <vt:lpstr>Prinsip Dasar Eksperimen</vt:lpstr>
      <vt:lpstr>Contoh</vt:lpstr>
      <vt:lpstr>Pembanding/control</vt:lpstr>
      <vt:lpstr>Replication</vt:lpstr>
      <vt:lpstr>Mengapa perlu Replikasi?</vt:lpstr>
      <vt:lpstr>Replikasi (pengulangan)</vt:lpstr>
      <vt:lpstr>Penyebab error percobaan:</vt:lpstr>
      <vt:lpstr>Meminimalisasi error percobaan</vt:lpstr>
      <vt:lpstr>Faktor yang mempengaruhi banyaknya replikasi:</vt:lpstr>
      <vt:lpstr>PowerPoint Presentation</vt:lpstr>
      <vt:lpstr>Randomisasi</vt:lpstr>
      <vt:lpstr>Randomisasi</vt:lpstr>
      <vt:lpstr>Kenapa perlu Randomisasi?</vt:lpstr>
      <vt:lpstr>Stratifikasi/Stratification/ Blocking</vt:lpstr>
      <vt:lpstr>Contoh</vt:lpstr>
      <vt:lpstr>Desain yang SANGAT BURUK</vt:lpstr>
      <vt:lpstr>Randomisasi</vt:lpstr>
      <vt:lpstr>Desain stratifikasi (stratified design)</vt:lpstr>
      <vt:lpstr>Randomisasi &amp; Stratifikasi</vt:lpstr>
      <vt:lpstr>Factorial experiments</vt:lpstr>
      <vt:lpstr>Interaksi</vt:lpstr>
      <vt:lpstr>Poin penting</vt:lpstr>
      <vt:lpstr>Poin penting lain</vt:lpstr>
      <vt:lpstr>…contoh di sebelumnya lebih banyak ke desain True experiment, bagaimana dengan Quasi dan pre-experiment?</vt:lpstr>
      <vt:lpstr>Contoh Quasi experiment desain Efektifitas program A….  Atau Efektifitas Program A dibanding B</vt:lpstr>
      <vt:lpstr>Contoh Pre-experiment “perbedaan Pengetahuan….. sebelum dan sesudah intervensi Video….”</vt:lpstr>
      <vt:lpstr>Rangkuman</vt:lpstr>
      <vt:lpstr>PowerPoint Presentation</vt:lpstr>
    </vt:vector>
  </TitlesOfParts>
  <Company>TEMON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RANCANGAN PENELITIAN</dc:title>
  <dc:creator>User</dc:creator>
  <cp:lastModifiedBy>Microsoft Office User</cp:lastModifiedBy>
  <cp:revision>28</cp:revision>
  <dcterms:created xsi:type="dcterms:W3CDTF">2009-04-26T19:51:58Z</dcterms:created>
  <dcterms:modified xsi:type="dcterms:W3CDTF">2019-12-03T02:35:45Z</dcterms:modified>
</cp:coreProperties>
</file>