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drawing12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drawing10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8.xml" ContentType="application/vnd.ms-office.drawingml.diagramDrawing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drawing11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8"/>
  </p:notesMasterIdLst>
  <p:sldIdLst>
    <p:sldId id="256" r:id="rId2"/>
    <p:sldId id="296" r:id="rId3"/>
    <p:sldId id="297" r:id="rId4"/>
    <p:sldId id="263" r:id="rId5"/>
    <p:sldId id="273" r:id="rId6"/>
    <p:sldId id="278" r:id="rId7"/>
    <p:sldId id="264" r:id="rId8"/>
    <p:sldId id="265" r:id="rId9"/>
    <p:sldId id="279" r:id="rId10"/>
    <p:sldId id="280" r:id="rId11"/>
    <p:sldId id="281" r:id="rId12"/>
    <p:sldId id="266" r:id="rId13"/>
    <p:sldId id="282" r:id="rId14"/>
    <p:sldId id="283" r:id="rId15"/>
    <p:sldId id="267" r:id="rId16"/>
    <p:sldId id="284" r:id="rId17"/>
    <p:sldId id="285" r:id="rId18"/>
    <p:sldId id="268" r:id="rId19"/>
    <p:sldId id="286" r:id="rId20"/>
    <p:sldId id="269" r:id="rId21"/>
    <p:sldId id="287" r:id="rId22"/>
    <p:sldId id="288" r:id="rId23"/>
    <p:sldId id="289" r:id="rId24"/>
    <p:sldId id="290" r:id="rId25"/>
    <p:sldId id="291" r:id="rId26"/>
    <p:sldId id="292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FF"/>
    <a:srgbClr val="660033"/>
    <a:srgbClr val="6600FF"/>
    <a:srgbClr val="000000"/>
    <a:srgbClr val="FF0000"/>
    <a:srgbClr val="FF0066"/>
    <a:srgbClr val="660066"/>
    <a:srgbClr val="99CC00"/>
    <a:srgbClr val="66FF33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130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B453A7-83C1-4A45-ADA0-8D90E80C1C0E}" type="doc">
      <dgm:prSet loTypeId="urn:microsoft.com/office/officeart/2005/8/layout/hierarchy2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4D1D2E0-9E39-4175-8F59-879B5DD8000F}">
      <dgm:prSet phldrT="[Text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AU" sz="3200" dirty="0" smtClean="0">
              <a:latin typeface="Aharoni" pitchFamily="2" charset="-79"/>
              <a:cs typeface="Aharoni" pitchFamily="2" charset="-79"/>
            </a:rPr>
            <a:t>DIMULAI DARI IDE</a:t>
          </a:r>
          <a:endParaRPr lang="en-US" sz="3200" dirty="0"/>
        </a:p>
      </dgm:t>
    </dgm:pt>
    <dgm:pt modelId="{D544005A-A353-4165-955A-F703E9BDC90B}" type="parTrans" cxnId="{094C9D52-F385-473E-A374-7B93AE016195}">
      <dgm:prSet/>
      <dgm:spPr/>
      <dgm:t>
        <a:bodyPr/>
        <a:lstStyle/>
        <a:p>
          <a:endParaRPr lang="en-US"/>
        </a:p>
      </dgm:t>
    </dgm:pt>
    <dgm:pt modelId="{4879EC45-D038-46D4-980F-491F373F8F8D}" type="sibTrans" cxnId="{094C9D52-F385-473E-A374-7B93AE016195}">
      <dgm:prSet/>
      <dgm:spPr/>
      <dgm:t>
        <a:bodyPr/>
        <a:lstStyle/>
        <a:p>
          <a:endParaRPr lang="en-US"/>
        </a:p>
      </dgm:t>
    </dgm:pt>
    <dgm:pt modelId="{A386C913-0CEE-4BE8-82F6-E1B2B2E51B57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4400" dirty="0" err="1" smtClean="0">
              <a:solidFill>
                <a:srgbClr val="FF0000"/>
              </a:solidFill>
            </a:rPr>
            <a:t>Ide</a:t>
          </a:r>
          <a:endParaRPr lang="en-US" sz="4400" dirty="0">
            <a:solidFill>
              <a:srgbClr val="FF0000"/>
            </a:solidFill>
          </a:endParaRPr>
        </a:p>
      </dgm:t>
    </dgm:pt>
    <dgm:pt modelId="{CF8E0032-662E-473A-BE9E-826D159EA7B8}" type="parTrans" cxnId="{398334C4-D016-454D-89A1-AF972B4458D3}">
      <dgm:prSet custT="1"/>
      <dgm:spPr>
        <a:ln>
          <a:solidFill>
            <a:srgbClr val="FF0000"/>
          </a:solidFill>
        </a:ln>
      </dgm:spPr>
      <dgm:t>
        <a:bodyPr/>
        <a:lstStyle/>
        <a:p>
          <a:endParaRPr lang="en-US" sz="2400"/>
        </a:p>
      </dgm:t>
    </dgm:pt>
    <dgm:pt modelId="{95991DF5-7016-4CC3-9401-028F565ED374}" type="sibTrans" cxnId="{398334C4-D016-454D-89A1-AF972B4458D3}">
      <dgm:prSet/>
      <dgm:spPr/>
      <dgm:t>
        <a:bodyPr/>
        <a:lstStyle/>
        <a:p>
          <a:endParaRPr lang="en-US"/>
        </a:p>
      </dgm:t>
    </dgm:pt>
    <dgm:pt modelId="{B1B617CA-0961-40EA-AEA0-ECBBC70B5823}">
      <dgm:prSet phldrT="[Text]" custT="1"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</dgm:spPr>
      <dgm:t>
        <a:bodyPr/>
        <a:lstStyle/>
        <a:p>
          <a:r>
            <a:rPr lang="en-AU" sz="2400" b="1" dirty="0" err="1" smtClean="0"/>
            <a:t>Bagaimana</a:t>
          </a:r>
          <a:r>
            <a:rPr lang="en-AU" sz="2400" b="1" dirty="0" smtClean="0"/>
            <a:t> </a:t>
          </a:r>
          <a:r>
            <a:rPr lang="en-AU" sz="2400" b="1" dirty="0" err="1" smtClean="0"/>
            <a:t>mendokumentasikannya</a:t>
          </a:r>
          <a:r>
            <a:rPr lang="en-AU" sz="2400" b="1" dirty="0" smtClean="0"/>
            <a:t>?</a:t>
          </a:r>
          <a:endParaRPr lang="en-US" sz="2400" dirty="0"/>
        </a:p>
      </dgm:t>
    </dgm:pt>
    <dgm:pt modelId="{9C33294D-1D14-4354-8459-6CF65D85F31D}" type="parTrans" cxnId="{656AEC59-147A-430F-AD58-E7355E32AAC5}">
      <dgm:prSet custT="1"/>
      <dgm:spPr>
        <a:ln>
          <a:solidFill>
            <a:srgbClr val="FF0000"/>
          </a:solidFill>
        </a:ln>
      </dgm:spPr>
      <dgm:t>
        <a:bodyPr/>
        <a:lstStyle/>
        <a:p>
          <a:endParaRPr lang="en-US" sz="2400"/>
        </a:p>
      </dgm:t>
    </dgm:pt>
    <dgm:pt modelId="{26A6D027-F214-4171-9381-A48507892C7E}" type="sibTrans" cxnId="{656AEC59-147A-430F-AD58-E7355E32AAC5}">
      <dgm:prSet/>
      <dgm:spPr/>
      <dgm:t>
        <a:bodyPr/>
        <a:lstStyle/>
        <a:p>
          <a:endParaRPr lang="en-US"/>
        </a:p>
      </dgm:t>
    </dgm:pt>
    <dgm:pt modelId="{D16440EA-040E-4910-B68C-0FACAC4EC5C6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AU" sz="2400" b="1" dirty="0" err="1" smtClean="0"/>
            <a:t>Bagaimana</a:t>
          </a:r>
          <a:r>
            <a:rPr lang="en-AU" sz="2400" b="1" dirty="0" smtClean="0"/>
            <a:t> </a:t>
          </a:r>
          <a:r>
            <a:rPr lang="en-AU" sz="2400" b="1" dirty="0" err="1" smtClean="0"/>
            <a:t>mengemas</a:t>
          </a:r>
          <a:r>
            <a:rPr lang="en-AU" sz="2400" b="1" dirty="0" smtClean="0"/>
            <a:t> </a:t>
          </a:r>
          <a:r>
            <a:rPr lang="en-AU" sz="2400" b="1" dirty="0" err="1" smtClean="0"/>
            <a:t>dekomentasi</a:t>
          </a:r>
          <a:r>
            <a:rPr lang="en-AU" sz="2400" b="1" dirty="0" smtClean="0"/>
            <a:t> </a:t>
          </a:r>
          <a:r>
            <a:rPr lang="en-AU" sz="2400" b="1" dirty="0" err="1" smtClean="0"/>
            <a:t>ide</a:t>
          </a:r>
          <a:r>
            <a:rPr lang="en-AU" sz="2400" b="1" dirty="0" smtClean="0"/>
            <a:t> </a:t>
          </a:r>
          <a:r>
            <a:rPr lang="en-AU" sz="2400" b="1" dirty="0" err="1" smtClean="0"/>
            <a:t>itu</a:t>
          </a:r>
          <a:r>
            <a:rPr lang="en-AU" sz="2400" b="1" dirty="0" smtClean="0"/>
            <a:t>?</a:t>
          </a:r>
        </a:p>
      </dgm:t>
    </dgm:pt>
    <dgm:pt modelId="{005869AE-8B95-472C-B77E-61509DF97B2A}" type="parTrans" cxnId="{29A2F8EC-FA54-4162-9FD8-18842BEC1417}">
      <dgm:prSet custT="1"/>
      <dgm:spPr>
        <a:ln>
          <a:solidFill>
            <a:srgbClr val="FF0000"/>
          </a:solidFill>
        </a:ln>
      </dgm:spPr>
      <dgm:t>
        <a:bodyPr/>
        <a:lstStyle/>
        <a:p>
          <a:endParaRPr lang="en-US" sz="2400"/>
        </a:p>
      </dgm:t>
    </dgm:pt>
    <dgm:pt modelId="{0622166E-6D10-4AF5-BC10-474AC5480C7A}" type="sibTrans" cxnId="{29A2F8EC-FA54-4162-9FD8-18842BEC1417}">
      <dgm:prSet/>
      <dgm:spPr/>
      <dgm:t>
        <a:bodyPr/>
        <a:lstStyle/>
        <a:p>
          <a:endParaRPr lang="en-US"/>
        </a:p>
      </dgm:t>
    </dgm:pt>
    <dgm:pt modelId="{AEACEF6C-5E35-438B-9A9A-3840978832C3}">
      <dgm:prSet custT="1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dgm:spPr>
      <dgm:t>
        <a:bodyPr/>
        <a:lstStyle/>
        <a:p>
          <a:r>
            <a:rPr lang="en-AU" sz="2400" b="1" dirty="0" smtClean="0">
              <a:solidFill>
                <a:schemeClr val="tx1"/>
              </a:solidFill>
            </a:rPr>
            <a:t>“</a:t>
          </a:r>
          <a:r>
            <a:rPr lang="en-AU" sz="2400" b="1" dirty="0" err="1" smtClean="0">
              <a:solidFill>
                <a:schemeClr val="tx1"/>
              </a:solidFill>
            </a:rPr>
            <a:t>Vitalitas</a:t>
          </a:r>
          <a:r>
            <a:rPr lang="en-AU" sz="2400" b="1" dirty="0" smtClean="0">
              <a:solidFill>
                <a:schemeClr val="tx1"/>
              </a:solidFill>
            </a:rPr>
            <a:t>” </a:t>
          </a:r>
          <a:r>
            <a:rPr lang="en-AU" sz="2400" b="1" dirty="0" err="1" smtClean="0">
              <a:solidFill>
                <a:schemeClr val="tx1"/>
              </a:solidFill>
            </a:rPr>
            <a:t>apa</a:t>
          </a:r>
          <a:r>
            <a:rPr lang="en-AU" sz="2400" b="1" dirty="0" smtClean="0">
              <a:solidFill>
                <a:schemeClr val="tx1"/>
              </a:solidFill>
            </a:rPr>
            <a:t> yang </a:t>
          </a:r>
          <a:r>
            <a:rPr lang="en-AU" sz="2400" b="1" dirty="0" err="1" smtClean="0">
              <a:solidFill>
                <a:schemeClr val="tx1"/>
              </a:solidFill>
            </a:rPr>
            <a:t>kita</a:t>
          </a:r>
          <a:r>
            <a:rPr lang="en-AU" sz="2400" b="1" dirty="0" smtClean="0">
              <a:solidFill>
                <a:schemeClr val="tx1"/>
              </a:solidFill>
            </a:rPr>
            <a:t> </a:t>
          </a:r>
          <a:r>
            <a:rPr lang="en-AU" sz="2400" b="1" dirty="0" err="1" smtClean="0">
              <a:solidFill>
                <a:schemeClr val="tx1"/>
              </a:solidFill>
            </a:rPr>
            <a:t>suntikkan</a:t>
          </a:r>
          <a:r>
            <a:rPr lang="en-AU" sz="2400" b="1" dirty="0" smtClean="0">
              <a:solidFill>
                <a:schemeClr val="tx1"/>
              </a:solidFill>
            </a:rPr>
            <a:t> </a:t>
          </a:r>
          <a:r>
            <a:rPr lang="en-AU" sz="2400" b="1" dirty="0" err="1" smtClean="0">
              <a:solidFill>
                <a:schemeClr val="tx1"/>
              </a:solidFill>
            </a:rPr>
            <a:t>dalam</a:t>
          </a:r>
          <a:r>
            <a:rPr lang="en-AU" sz="2400" b="1" dirty="0" smtClean="0">
              <a:solidFill>
                <a:schemeClr val="tx1"/>
              </a:solidFill>
            </a:rPr>
            <a:t> </a:t>
          </a:r>
          <a:r>
            <a:rPr lang="en-AU" sz="2400" b="1" dirty="0" err="1" smtClean="0">
              <a:solidFill>
                <a:schemeClr val="tx1"/>
              </a:solidFill>
            </a:rPr>
            <a:t>kemasan</a:t>
          </a:r>
          <a:r>
            <a:rPr lang="en-AU" sz="2400" b="1" dirty="0" smtClean="0">
              <a:solidFill>
                <a:schemeClr val="tx1"/>
              </a:solidFill>
            </a:rPr>
            <a:t> </a:t>
          </a:r>
          <a:r>
            <a:rPr lang="en-AU" sz="2400" b="1" dirty="0" err="1" smtClean="0">
              <a:solidFill>
                <a:schemeClr val="tx1"/>
              </a:solidFill>
            </a:rPr>
            <a:t>dokumentasi</a:t>
          </a:r>
          <a:r>
            <a:rPr lang="en-AU" sz="2400" b="1" dirty="0" smtClean="0">
              <a:solidFill>
                <a:schemeClr val="tx1"/>
              </a:solidFill>
            </a:rPr>
            <a:t> </a:t>
          </a:r>
          <a:r>
            <a:rPr lang="en-AU" sz="2400" b="1" dirty="0" err="1" smtClean="0">
              <a:solidFill>
                <a:schemeClr val="tx1"/>
              </a:solidFill>
            </a:rPr>
            <a:t>ide</a:t>
          </a:r>
          <a:r>
            <a:rPr lang="en-AU" sz="2400" b="1" dirty="0" smtClean="0">
              <a:solidFill>
                <a:schemeClr val="tx1"/>
              </a:solidFill>
            </a:rPr>
            <a:t> </a:t>
          </a:r>
          <a:r>
            <a:rPr lang="en-AU" sz="2400" b="1" dirty="0" err="1" smtClean="0">
              <a:solidFill>
                <a:schemeClr val="tx1"/>
              </a:solidFill>
            </a:rPr>
            <a:t>itu</a:t>
          </a:r>
          <a:r>
            <a:rPr lang="en-AU" sz="2400" b="1" dirty="0" smtClean="0">
              <a:solidFill>
                <a:schemeClr val="tx1"/>
              </a:solidFill>
            </a:rPr>
            <a:t>?</a:t>
          </a:r>
        </a:p>
      </dgm:t>
    </dgm:pt>
    <dgm:pt modelId="{6AF39181-AF8D-45E4-BD4F-9BC3E880EE80}" type="parTrans" cxnId="{04B7AF85-E415-4F38-8048-EBA109143A4A}">
      <dgm:prSet custT="1"/>
      <dgm:spPr>
        <a:ln>
          <a:solidFill>
            <a:srgbClr val="FF0000"/>
          </a:solidFill>
        </a:ln>
      </dgm:spPr>
      <dgm:t>
        <a:bodyPr/>
        <a:lstStyle/>
        <a:p>
          <a:endParaRPr lang="en-US" sz="2400"/>
        </a:p>
      </dgm:t>
    </dgm:pt>
    <dgm:pt modelId="{7E9B92F9-A254-4DD5-A1E8-1A183888693B}" type="sibTrans" cxnId="{04B7AF85-E415-4F38-8048-EBA109143A4A}">
      <dgm:prSet/>
      <dgm:spPr/>
      <dgm:t>
        <a:bodyPr/>
        <a:lstStyle/>
        <a:p>
          <a:endParaRPr lang="en-US"/>
        </a:p>
      </dgm:t>
    </dgm:pt>
    <dgm:pt modelId="{9FE42959-E9C0-407D-9CBD-E10F82B9BB6B}" type="pres">
      <dgm:prSet presAssocID="{13B453A7-83C1-4A45-ADA0-8D90E80C1C0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CCAA3333-585C-4271-AFBB-2B93C5623F47}" type="pres">
      <dgm:prSet presAssocID="{54D1D2E0-9E39-4175-8F59-879B5DD8000F}" presName="root1" presStyleCnt="0"/>
      <dgm:spPr/>
    </dgm:pt>
    <dgm:pt modelId="{713CA73C-D5A2-4612-A987-F708BF45C5CF}" type="pres">
      <dgm:prSet presAssocID="{54D1D2E0-9E39-4175-8F59-879B5DD8000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416E3E-9EF5-49BD-9B17-0CAC5CF23E47}" type="pres">
      <dgm:prSet presAssocID="{54D1D2E0-9E39-4175-8F59-879B5DD8000F}" presName="level2hierChild" presStyleCnt="0"/>
      <dgm:spPr/>
    </dgm:pt>
    <dgm:pt modelId="{E0F66F63-3D48-494A-ABE3-60550A30A088}" type="pres">
      <dgm:prSet presAssocID="{CF8E0032-662E-473A-BE9E-826D159EA7B8}" presName="conn2-1" presStyleLbl="parChTrans1D2" presStyleIdx="0" presStyleCnt="4"/>
      <dgm:spPr/>
      <dgm:t>
        <a:bodyPr/>
        <a:lstStyle/>
        <a:p>
          <a:endParaRPr lang="en-AU"/>
        </a:p>
      </dgm:t>
    </dgm:pt>
    <dgm:pt modelId="{53C3865A-4538-4D85-8A7A-D61B6F5A2C75}" type="pres">
      <dgm:prSet presAssocID="{CF8E0032-662E-473A-BE9E-826D159EA7B8}" presName="connTx" presStyleLbl="parChTrans1D2" presStyleIdx="0" presStyleCnt="4"/>
      <dgm:spPr/>
      <dgm:t>
        <a:bodyPr/>
        <a:lstStyle/>
        <a:p>
          <a:endParaRPr lang="en-AU"/>
        </a:p>
      </dgm:t>
    </dgm:pt>
    <dgm:pt modelId="{9D10302E-2542-438A-8C5A-3448E9970D77}" type="pres">
      <dgm:prSet presAssocID="{A386C913-0CEE-4BE8-82F6-E1B2B2E51B57}" presName="root2" presStyleCnt="0"/>
      <dgm:spPr/>
    </dgm:pt>
    <dgm:pt modelId="{5911A5C2-BAB2-4FB1-A6A2-436E3FED722D}" type="pres">
      <dgm:prSet presAssocID="{A386C913-0CEE-4BE8-82F6-E1B2B2E51B57}" presName="LevelTwoTextNode" presStyleLbl="node2" presStyleIdx="0" presStyleCnt="4" custScaleY="60035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20DDDE0-F42C-466F-9629-5A5C875A1133}" type="pres">
      <dgm:prSet presAssocID="{A386C913-0CEE-4BE8-82F6-E1B2B2E51B57}" presName="level3hierChild" presStyleCnt="0"/>
      <dgm:spPr/>
    </dgm:pt>
    <dgm:pt modelId="{67148CE0-6E28-4AF3-8970-CF881195D337}" type="pres">
      <dgm:prSet presAssocID="{9C33294D-1D14-4354-8459-6CF65D85F31D}" presName="conn2-1" presStyleLbl="parChTrans1D2" presStyleIdx="1" presStyleCnt="4"/>
      <dgm:spPr/>
      <dgm:t>
        <a:bodyPr/>
        <a:lstStyle/>
        <a:p>
          <a:endParaRPr lang="en-AU"/>
        </a:p>
      </dgm:t>
    </dgm:pt>
    <dgm:pt modelId="{69233DD6-3F2F-4225-835B-06AC6B0212AD}" type="pres">
      <dgm:prSet presAssocID="{9C33294D-1D14-4354-8459-6CF65D85F31D}" presName="connTx" presStyleLbl="parChTrans1D2" presStyleIdx="1" presStyleCnt="4"/>
      <dgm:spPr/>
      <dgm:t>
        <a:bodyPr/>
        <a:lstStyle/>
        <a:p>
          <a:endParaRPr lang="en-AU"/>
        </a:p>
      </dgm:t>
    </dgm:pt>
    <dgm:pt modelId="{5523853E-9E34-4CDB-9C09-1073DD37F003}" type="pres">
      <dgm:prSet presAssocID="{B1B617CA-0961-40EA-AEA0-ECBBC70B5823}" presName="root2" presStyleCnt="0"/>
      <dgm:spPr/>
    </dgm:pt>
    <dgm:pt modelId="{260415EC-18C5-49AD-A7D7-3247466DEF35}" type="pres">
      <dgm:prSet presAssocID="{B1B617CA-0961-40EA-AEA0-ECBBC70B5823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970AB3-70D9-47EA-AD34-C43EDECF7151}" type="pres">
      <dgm:prSet presAssocID="{B1B617CA-0961-40EA-AEA0-ECBBC70B5823}" presName="level3hierChild" presStyleCnt="0"/>
      <dgm:spPr/>
    </dgm:pt>
    <dgm:pt modelId="{3B499642-76D4-4DF4-B09B-A3C8A8222D7B}" type="pres">
      <dgm:prSet presAssocID="{005869AE-8B95-472C-B77E-61509DF97B2A}" presName="conn2-1" presStyleLbl="parChTrans1D2" presStyleIdx="2" presStyleCnt="4"/>
      <dgm:spPr/>
      <dgm:t>
        <a:bodyPr/>
        <a:lstStyle/>
        <a:p>
          <a:endParaRPr lang="en-AU"/>
        </a:p>
      </dgm:t>
    </dgm:pt>
    <dgm:pt modelId="{C8973738-FA87-4CC7-BB29-2E991BD97612}" type="pres">
      <dgm:prSet presAssocID="{005869AE-8B95-472C-B77E-61509DF97B2A}" presName="connTx" presStyleLbl="parChTrans1D2" presStyleIdx="2" presStyleCnt="4"/>
      <dgm:spPr/>
      <dgm:t>
        <a:bodyPr/>
        <a:lstStyle/>
        <a:p>
          <a:endParaRPr lang="en-AU"/>
        </a:p>
      </dgm:t>
    </dgm:pt>
    <dgm:pt modelId="{63C57BED-0F5D-4904-B3D9-BE265A620A47}" type="pres">
      <dgm:prSet presAssocID="{D16440EA-040E-4910-B68C-0FACAC4EC5C6}" presName="root2" presStyleCnt="0"/>
      <dgm:spPr/>
    </dgm:pt>
    <dgm:pt modelId="{E976B5D7-6B24-46A4-8BAE-9AE1AC8825CF}" type="pres">
      <dgm:prSet presAssocID="{D16440EA-040E-4910-B68C-0FACAC4EC5C6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7BF233AE-FFE7-44B5-B6ED-F4C12D7E5C72}" type="pres">
      <dgm:prSet presAssocID="{D16440EA-040E-4910-B68C-0FACAC4EC5C6}" presName="level3hierChild" presStyleCnt="0"/>
      <dgm:spPr/>
    </dgm:pt>
    <dgm:pt modelId="{41D992DD-B66A-49EF-8E3F-90FD05491EAD}" type="pres">
      <dgm:prSet presAssocID="{6AF39181-AF8D-45E4-BD4F-9BC3E880EE80}" presName="conn2-1" presStyleLbl="parChTrans1D2" presStyleIdx="3" presStyleCnt="4"/>
      <dgm:spPr/>
      <dgm:t>
        <a:bodyPr/>
        <a:lstStyle/>
        <a:p>
          <a:endParaRPr lang="en-AU"/>
        </a:p>
      </dgm:t>
    </dgm:pt>
    <dgm:pt modelId="{8776002E-C8D2-4A0C-B953-4AC95E910CB0}" type="pres">
      <dgm:prSet presAssocID="{6AF39181-AF8D-45E4-BD4F-9BC3E880EE80}" presName="connTx" presStyleLbl="parChTrans1D2" presStyleIdx="3" presStyleCnt="4"/>
      <dgm:spPr/>
      <dgm:t>
        <a:bodyPr/>
        <a:lstStyle/>
        <a:p>
          <a:endParaRPr lang="en-AU"/>
        </a:p>
      </dgm:t>
    </dgm:pt>
    <dgm:pt modelId="{01174CFF-2708-4A75-859E-B05EA5DAD8EB}" type="pres">
      <dgm:prSet presAssocID="{AEACEF6C-5E35-438B-9A9A-3840978832C3}" presName="root2" presStyleCnt="0"/>
      <dgm:spPr/>
    </dgm:pt>
    <dgm:pt modelId="{D4A34DC8-67E3-47DA-9CBC-96874C62568C}" type="pres">
      <dgm:prSet presAssocID="{AEACEF6C-5E35-438B-9A9A-3840978832C3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F26985-8F2E-4575-81C7-9ACC568EFBB8}" type="pres">
      <dgm:prSet presAssocID="{AEACEF6C-5E35-438B-9A9A-3840978832C3}" presName="level3hierChild" presStyleCnt="0"/>
      <dgm:spPr/>
    </dgm:pt>
  </dgm:ptLst>
  <dgm:cxnLst>
    <dgm:cxn modelId="{D7BC65CC-1DFC-491C-8B49-13C218895B11}" type="presOf" srcId="{D16440EA-040E-4910-B68C-0FACAC4EC5C6}" destId="{E976B5D7-6B24-46A4-8BAE-9AE1AC8825CF}" srcOrd="0" destOrd="0" presId="urn:microsoft.com/office/officeart/2005/8/layout/hierarchy2"/>
    <dgm:cxn modelId="{094C9D52-F385-473E-A374-7B93AE016195}" srcId="{13B453A7-83C1-4A45-ADA0-8D90E80C1C0E}" destId="{54D1D2E0-9E39-4175-8F59-879B5DD8000F}" srcOrd="0" destOrd="0" parTransId="{D544005A-A353-4165-955A-F703E9BDC90B}" sibTransId="{4879EC45-D038-46D4-980F-491F373F8F8D}"/>
    <dgm:cxn modelId="{A9301340-BCBD-43B0-9C13-3A2A09BC33A9}" type="presOf" srcId="{CF8E0032-662E-473A-BE9E-826D159EA7B8}" destId="{E0F66F63-3D48-494A-ABE3-60550A30A088}" srcOrd="0" destOrd="0" presId="urn:microsoft.com/office/officeart/2005/8/layout/hierarchy2"/>
    <dgm:cxn modelId="{398334C4-D016-454D-89A1-AF972B4458D3}" srcId="{54D1D2E0-9E39-4175-8F59-879B5DD8000F}" destId="{A386C913-0CEE-4BE8-82F6-E1B2B2E51B57}" srcOrd="0" destOrd="0" parTransId="{CF8E0032-662E-473A-BE9E-826D159EA7B8}" sibTransId="{95991DF5-7016-4CC3-9401-028F565ED374}"/>
    <dgm:cxn modelId="{19D9C24E-A3A3-453C-A767-802974F60141}" type="presOf" srcId="{AEACEF6C-5E35-438B-9A9A-3840978832C3}" destId="{D4A34DC8-67E3-47DA-9CBC-96874C62568C}" srcOrd="0" destOrd="0" presId="urn:microsoft.com/office/officeart/2005/8/layout/hierarchy2"/>
    <dgm:cxn modelId="{983DCDAA-CAD3-43B2-BD35-A07AF8468DD1}" type="presOf" srcId="{13B453A7-83C1-4A45-ADA0-8D90E80C1C0E}" destId="{9FE42959-E9C0-407D-9CBD-E10F82B9BB6B}" srcOrd="0" destOrd="0" presId="urn:microsoft.com/office/officeart/2005/8/layout/hierarchy2"/>
    <dgm:cxn modelId="{CC79D2B5-D8D5-48AB-BDA5-113F1AE16D63}" type="presOf" srcId="{005869AE-8B95-472C-B77E-61509DF97B2A}" destId="{3B499642-76D4-4DF4-B09B-A3C8A8222D7B}" srcOrd="0" destOrd="0" presId="urn:microsoft.com/office/officeart/2005/8/layout/hierarchy2"/>
    <dgm:cxn modelId="{29A2F8EC-FA54-4162-9FD8-18842BEC1417}" srcId="{54D1D2E0-9E39-4175-8F59-879B5DD8000F}" destId="{D16440EA-040E-4910-B68C-0FACAC4EC5C6}" srcOrd="2" destOrd="0" parTransId="{005869AE-8B95-472C-B77E-61509DF97B2A}" sibTransId="{0622166E-6D10-4AF5-BC10-474AC5480C7A}"/>
    <dgm:cxn modelId="{3D536A87-0A09-4790-B8B0-257A488CCADD}" type="presOf" srcId="{005869AE-8B95-472C-B77E-61509DF97B2A}" destId="{C8973738-FA87-4CC7-BB29-2E991BD97612}" srcOrd="1" destOrd="0" presId="urn:microsoft.com/office/officeart/2005/8/layout/hierarchy2"/>
    <dgm:cxn modelId="{F2B2EC5D-7417-4D39-9DA8-9B30395988F1}" type="presOf" srcId="{54D1D2E0-9E39-4175-8F59-879B5DD8000F}" destId="{713CA73C-D5A2-4612-A987-F708BF45C5CF}" srcOrd="0" destOrd="0" presId="urn:microsoft.com/office/officeart/2005/8/layout/hierarchy2"/>
    <dgm:cxn modelId="{2626DD01-D214-4D42-B31C-24D63E6B81AF}" type="presOf" srcId="{9C33294D-1D14-4354-8459-6CF65D85F31D}" destId="{69233DD6-3F2F-4225-835B-06AC6B0212AD}" srcOrd="1" destOrd="0" presId="urn:microsoft.com/office/officeart/2005/8/layout/hierarchy2"/>
    <dgm:cxn modelId="{8395A7D7-A70F-4FD8-98D2-46D9D5E975FD}" type="presOf" srcId="{6AF39181-AF8D-45E4-BD4F-9BC3E880EE80}" destId="{41D992DD-B66A-49EF-8E3F-90FD05491EAD}" srcOrd="0" destOrd="0" presId="urn:microsoft.com/office/officeart/2005/8/layout/hierarchy2"/>
    <dgm:cxn modelId="{32421E46-68DD-42BC-99DA-B64BAEEB6906}" type="presOf" srcId="{B1B617CA-0961-40EA-AEA0-ECBBC70B5823}" destId="{260415EC-18C5-49AD-A7D7-3247466DEF35}" srcOrd="0" destOrd="0" presId="urn:microsoft.com/office/officeart/2005/8/layout/hierarchy2"/>
    <dgm:cxn modelId="{DB99E502-10C3-4AD7-86DB-D3943A93FC11}" type="presOf" srcId="{9C33294D-1D14-4354-8459-6CF65D85F31D}" destId="{67148CE0-6E28-4AF3-8970-CF881195D337}" srcOrd="0" destOrd="0" presId="urn:microsoft.com/office/officeart/2005/8/layout/hierarchy2"/>
    <dgm:cxn modelId="{2D60D081-9E5C-4493-9531-7A1DFA7BB99A}" type="presOf" srcId="{6AF39181-AF8D-45E4-BD4F-9BC3E880EE80}" destId="{8776002E-C8D2-4A0C-B953-4AC95E910CB0}" srcOrd="1" destOrd="0" presId="urn:microsoft.com/office/officeart/2005/8/layout/hierarchy2"/>
    <dgm:cxn modelId="{7CB21A9C-1C09-481B-99CC-73EB3FD83998}" type="presOf" srcId="{CF8E0032-662E-473A-BE9E-826D159EA7B8}" destId="{53C3865A-4538-4D85-8A7A-D61B6F5A2C75}" srcOrd="1" destOrd="0" presId="urn:microsoft.com/office/officeart/2005/8/layout/hierarchy2"/>
    <dgm:cxn modelId="{656AEC59-147A-430F-AD58-E7355E32AAC5}" srcId="{54D1D2E0-9E39-4175-8F59-879B5DD8000F}" destId="{B1B617CA-0961-40EA-AEA0-ECBBC70B5823}" srcOrd="1" destOrd="0" parTransId="{9C33294D-1D14-4354-8459-6CF65D85F31D}" sibTransId="{26A6D027-F214-4171-9381-A48507892C7E}"/>
    <dgm:cxn modelId="{60710BF7-6470-4320-AB00-DB2482D94EF0}" type="presOf" srcId="{A386C913-0CEE-4BE8-82F6-E1B2B2E51B57}" destId="{5911A5C2-BAB2-4FB1-A6A2-436E3FED722D}" srcOrd="0" destOrd="0" presId="urn:microsoft.com/office/officeart/2005/8/layout/hierarchy2"/>
    <dgm:cxn modelId="{04B7AF85-E415-4F38-8048-EBA109143A4A}" srcId="{54D1D2E0-9E39-4175-8F59-879B5DD8000F}" destId="{AEACEF6C-5E35-438B-9A9A-3840978832C3}" srcOrd="3" destOrd="0" parTransId="{6AF39181-AF8D-45E4-BD4F-9BC3E880EE80}" sibTransId="{7E9B92F9-A254-4DD5-A1E8-1A183888693B}"/>
    <dgm:cxn modelId="{B56A6FB0-7033-4ECC-AFE1-33DCAB9C6544}" type="presParOf" srcId="{9FE42959-E9C0-407D-9CBD-E10F82B9BB6B}" destId="{CCAA3333-585C-4271-AFBB-2B93C5623F47}" srcOrd="0" destOrd="0" presId="urn:microsoft.com/office/officeart/2005/8/layout/hierarchy2"/>
    <dgm:cxn modelId="{FA00385F-E11B-4A17-80EC-ADEA928DE26C}" type="presParOf" srcId="{CCAA3333-585C-4271-AFBB-2B93C5623F47}" destId="{713CA73C-D5A2-4612-A987-F708BF45C5CF}" srcOrd="0" destOrd="0" presId="urn:microsoft.com/office/officeart/2005/8/layout/hierarchy2"/>
    <dgm:cxn modelId="{0E117868-EF11-477F-9B09-576C6237920B}" type="presParOf" srcId="{CCAA3333-585C-4271-AFBB-2B93C5623F47}" destId="{6F416E3E-9EF5-49BD-9B17-0CAC5CF23E47}" srcOrd="1" destOrd="0" presId="urn:microsoft.com/office/officeart/2005/8/layout/hierarchy2"/>
    <dgm:cxn modelId="{6BE778FD-A166-4382-9157-AB1F024B1F51}" type="presParOf" srcId="{6F416E3E-9EF5-49BD-9B17-0CAC5CF23E47}" destId="{E0F66F63-3D48-494A-ABE3-60550A30A088}" srcOrd="0" destOrd="0" presId="urn:microsoft.com/office/officeart/2005/8/layout/hierarchy2"/>
    <dgm:cxn modelId="{761E102E-8CD7-4E4C-BCC1-CBF46CEAF392}" type="presParOf" srcId="{E0F66F63-3D48-494A-ABE3-60550A30A088}" destId="{53C3865A-4538-4D85-8A7A-D61B6F5A2C75}" srcOrd="0" destOrd="0" presId="urn:microsoft.com/office/officeart/2005/8/layout/hierarchy2"/>
    <dgm:cxn modelId="{8D27E491-C824-4579-9023-56396A3D4644}" type="presParOf" srcId="{6F416E3E-9EF5-49BD-9B17-0CAC5CF23E47}" destId="{9D10302E-2542-438A-8C5A-3448E9970D77}" srcOrd="1" destOrd="0" presId="urn:microsoft.com/office/officeart/2005/8/layout/hierarchy2"/>
    <dgm:cxn modelId="{F6639B8D-C7FF-438E-ACC7-566517F7A74D}" type="presParOf" srcId="{9D10302E-2542-438A-8C5A-3448E9970D77}" destId="{5911A5C2-BAB2-4FB1-A6A2-436E3FED722D}" srcOrd="0" destOrd="0" presId="urn:microsoft.com/office/officeart/2005/8/layout/hierarchy2"/>
    <dgm:cxn modelId="{55940497-F3E7-4FFC-8BA9-95A069822C9A}" type="presParOf" srcId="{9D10302E-2542-438A-8C5A-3448E9970D77}" destId="{520DDDE0-F42C-466F-9629-5A5C875A1133}" srcOrd="1" destOrd="0" presId="urn:microsoft.com/office/officeart/2005/8/layout/hierarchy2"/>
    <dgm:cxn modelId="{4FFFE75D-9C16-4650-9593-3E0475D0DBA6}" type="presParOf" srcId="{6F416E3E-9EF5-49BD-9B17-0CAC5CF23E47}" destId="{67148CE0-6E28-4AF3-8970-CF881195D337}" srcOrd="2" destOrd="0" presId="urn:microsoft.com/office/officeart/2005/8/layout/hierarchy2"/>
    <dgm:cxn modelId="{D6DA70F7-3221-4703-9417-6E6F72512CEF}" type="presParOf" srcId="{67148CE0-6E28-4AF3-8970-CF881195D337}" destId="{69233DD6-3F2F-4225-835B-06AC6B0212AD}" srcOrd="0" destOrd="0" presId="urn:microsoft.com/office/officeart/2005/8/layout/hierarchy2"/>
    <dgm:cxn modelId="{EEE90FE8-B2F2-4E49-8A25-9AEC193D8D7E}" type="presParOf" srcId="{6F416E3E-9EF5-49BD-9B17-0CAC5CF23E47}" destId="{5523853E-9E34-4CDB-9C09-1073DD37F003}" srcOrd="3" destOrd="0" presId="urn:microsoft.com/office/officeart/2005/8/layout/hierarchy2"/>
    <dgm:cxn modelId="{3CB31271-D6EF-48B0-BA18-64306D4FD849}" type="presParOf" srcId="{5523853E-9E34-4CDB-9C09-1073DD37F003}" destId="{260415EC-18C5-49AD-A7D7-3247466DEF35}" srcOrd="0" destOrd="0" presId="urn:microsoft.com/office/officeart/2005/8/layout/hierarchy2"/>
    <dgm:cxn modelId="{36F76C69-D0E3-4C66-B476-9A9F232FACFF}" type="presParOf" srcId="{5523853E-9E34-4CDB-9C09-1073DD37F003}" destId="{00970AB3-70D9-47EA-AD34-C43EDECF7151}" srcOrd="1" destOrd="0" presId="urn:microsoft.com/office/officeart/2005/8/layout/hierarchy2"/>
    <dgm:cxn modelId="{F72E86A7-1302-4B5E-B9A9-207BD6FE173B}" type="presParOf" srcId="{6F416E3E-9EF5-49BD-9B17-0CAC5CF23E47}" destId="{3B499642-76D4-4DF4-B09B-A3C8A8222D7B}" srcOrd="4" destOrd="0" presId="urn:microsoft.com/office/officeart/2005/8/layout/hierarchy2"/>
    <dgm:cxn modelId="{6AEE9CD2-895F-4156-8B42-62D8DB52787E}" type="presParOf" srcId="{3B499642-76D4-4DF4-B09B-A3C8A8222D7B}" destId="{C8973738-FA87-4CC7-BB29-2E991BD97612}" srcOrd="0" destOrd="0" presId="urn:microsoft.com/office/officeart/2005/8/layout/hierarchy2"/>
    <dgm:cxn modelId="{89106778-8862-4811-A5B2-BE2D6BBE95A5}" type="presParOf" srcId="{6F416E3E-9EF5-49BD-9B17-0CAC5CF23E47}" destId="{63C57BED-0F5D-4904-B3D9-BE265A620A47}" srcOrd="5" destOrd="0" presId="urn:microsoft.com/office/officeart/2005/8/layout/hierarchy2"/>
    <dgm:cxn modelId="{BF6D279B-EA18-4C59-8A21-1EF42E50649C}" type="presParOf" srcId="{63C57BED-0F5D-4904-B3D9-BE265A620A47}" destId="{E976B5D7-6B24-46A4-8BAE-9AE1AC8825CF}" srcOrd="0" destOrd="0" presId="urn:microsoft.com/office/officeart/2005/8/layout/hierarchy2"/>
    <dgm:cxn modelId="{511CE19B-5C3E-4B00-8B7F-9114A9A4AE9C}" type="presParOf" srcId="{63C57BED-0F5D-4904-B3D9-BE265A620A47}" destId="{7BF233AE-FFE7-44B5-B6ED-F4C12D7E5C72}" srcOrd="1" destOrd="0" presId="urn:microsoft.com/office/officeart/2005/8/layout/hierarchy2"/>
    <dgm:cxn modelId="{9C580EB2-8040-4973-87D0-7D458843CDBC}" type="presParOf" srcId="{6F416E3E-9EF5-49BD-9B17-0CAC5CF23E47}" destId="{41D992DD-B66A-49EF-8E3F-90FD05491EAD}" srcOrd="6" destOrd="0" presId="urn:microsoft.com/office/officeart/2005/8/layout/hierarchy2"/>
    <dgm:cxn modelId="{F70517C9-CDE0-408C-BA0F-D2EA1587BB35}" type="presParOf" srcId="{41D992DD-B66A-49EF-8E3F-90FD05491EAD}" destId="{8776002E-C8D2-4A0C-B953-4AC95E910CB0}" srcOrd="0" destOrd="0" presId="urn:microsoft.com/office/officeart/2005/8/layout/hierarchy2"/>
    <dgm:cxn modelId="{75CCC073-609E-4023-912C-7C4120724C62}" type="presParOf" srcId="{6F416E3E-9EF5-49BD-9B17-0CAC5CF23E47}" destId="{01174CFF-2708-4A75-859E-B05EA5DAD8EB}" srcOrd="7" destOrd="0" presId="urn:microsoft.com/office/officeart/2005/8/layout/hierarchy2"/>
    <dgm:cxn modelId="{5AD92F8B-AC95-4485-8746-056D41B159A4}" type="presParOf" srcId="{01174CFF-2708-4A75-859E-B05EA5DAD8EB}" destId="{D4A34DC8-67E3-47DA-9CBC-96874C62568C}" srcOrd="0" destOrd="0" presId="urn:microsoft.com/office/officeart/2005/8/layout/hierarchy2"/>
    <dgm:cxn modelId="{6890D730-182B-481D-9A3D-4B407F0BF022}" type="presParOf" srcId="{01174CFF-2708-4A75-859E-B05EA5DAD8EB}" destId="{71F26985-8F2E-4575-81C7-9ACC568EFBB8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E460DC1-F318-42DF-938C-9588B5982BC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63FED8-0110-4943-895A-7B9A635E1367}">
      <dgm:prSet phldrT="[Text]" custT="1"/>
      <dgm:spPr>
        <a:solidFill>
          <a:srgbClr val="99CC00"/>
        </a:solidFill>
      </dgm:spPr>
      <dgm:t>
        <a:bodyPr/>
        <a:lstStyle/>
        <a:p>
          <a:r>
            <a:rPr lang="en-AU" sz="3200" b="1" dirty="0" smtClean="0"/>
            <a:t>SKEMA-SKEMA ARTIKEL</a:t>
          </a:r>
          <a:endParaRPr lang="en-US" sz="3200" dirty="0"/>
        </a:p>
      </dgm:t>
    </dgm:pt>
    <dgm:pt modelId="{52E25C16-4637-4586-950A-DB4717A41E98}" type="parTrans" cxnId="{B7CEC0EC-98F3-47CA-A5EF-8BE3A06A3C25}">
      <dgm:prSet/>
      <dgm:spPr/>
      <dgm:t>
        <a:bodyPr/>
        <a:lstStyle/>
        <a:p>
          <a:endParaRPr lang="en-US"/>
        </a:p>
      </dgm:t>
    </dgm:pt>
    <dgm:pt modelId="{C4204CC6-5E75-459E-BC0A-BEC0B20925EA}" type="sibTrans" cxnId="{B7CEC0EC-98F3-47CA-A5EF-8BE3A06A3C25}">
      <dgm:prSet/>
      <dgm:spPr/>
      <dgm:t>
        <a:bodyPr/>
        <a:lstStyle/>
        <a:p>
          <a:endParaRPr lang="en-US"/>
        </a:p>
      </dgm:t>
    </dgm:pt>
    <dgm:pt modelId="{C43D6F87-6E5F-4ADE-BD85-71D754E7A0BA}">
      <dgm:prSet phldrT="[Text]" custT="1"/>
      <dgm:spPr>
        <a:solidFill>
          <a:srgbClr val="660066"/>
        </a:solidFill>
      </dgm:spPr>
      <dgm:t>
        <a:bodyPr/>
        <a:lstStyle/>
        <a:p>
          <a:r>
            <a:rPr lang="en-AU" sz="2400" b="1" dirty="0" err="1" smtClean="0"/>
            <a:t>Skema</a:t>
          </a:r>
          <a:r>
            <a:rPr lang="en-AU" sz="2400" b="1" dirty="0" smtClean="0"/>
            <a:t> </a:t>
          </a:r>
          <a:r>
            <a:rPr lang="en-AU" sz="2400" b="1" dirty="0" err="1" smtClean="0"/>
            <a:t>Analisis</a:t>
          </a:r>
          <a:r>
            <a:rPr lang="en-AU" sz="2400" b="1" dirty="0" smtClean="0"/>
            <a:t>:</a:t>
          </a:r>
          <a:r>
            <a:rPr lang="en-AU" sz="2400" dirty="0" smtClean="0"/>
            <a:t> </a:t>
          </a:r>
          <a:r>
            <a:rPr lang="en-AU" sz="2400" dirty="0" err="1" smtClean="0"/>
            <a:t>pandangan</a:t>
          </a:r>
          <a:r>
            <a:rPr lang="en-AU" sz="2400" dirty="0" smtClean="0"/>
            <a:t>/ </a:t>
          </a:r>
          <a:r>
            <a:rPr lang="en-AU" sz="2400" dirty="0" err="1" smtClean="0"/>
            <a:t>opini</a:t>
          </a:r>
          <a:r>
            <a:rPr lang="en-AU" sz="2400" dirty="0" smtClean="0"/>
            <a:t> </a:t>
          </a:r>
          <a:r>
            <a:rPr lang="en-AU" sz="2400" dirty="0" err="1" smtClean="0"/>
            <a:t>dan</a:t>
          </a:r>
          <a:r>
            <a:rPr lang="en-AU" sz="2400" dirty="0" smtClean="0"/>
            <a:t> </a:t>
          </a:r>
          <a:r>
            <a:rPr lang="en-AU" sz="2400" dirty="0" err="1" smtClean="0"/>
            <a:t>analisis</a:t>
          </a:r>
          <a:r>
            <a:rPr lang="en-AU" sz="2400" dirty="0" smtClean="0"/>
            <a:t> </a:t>
          </a:r>
          <a:r>
            <a:rPr lang="en-AU" sz="2400" dirty="0" err="1" smtClean="0"/>
            <a:t>atas</a:t>
          </a:r>
          <a:r>
            <a:rPr lang="en-AU" sz="2400" dirty="0" smtClean="0"/>
            <a:t> </a:t>
          </a:r>
          <a:r>
            <a:rPr lang="en-AU" sz="2400" dirty="0" err="1" smtClean="0"/>
            <a:t>suatu</a:t>
          </a:r>
          <a:r>
            <a:rPr lang="en-AU" sz="2400" dirty="0" smtClean="0"/>
            <a:t> </a:t>
          </a:r>
          <a:r>
            <a:rPr lang="en-AU" sz="2400" dirty="0" err="1" smtClean="0"/>
            <a:t>peristiwa</a:t>
          </a:r>
          <a:endParaRPr lang="en-US" sz="2400" dirty="0"/>
        </a:p>
      </dgm:t>
    </dgm:pt>
    <dgm:pt modelId="{E5DF4E20-38DF-4059-88FF-7A53AD95E4E8}" type="parTrans" cxnId="{225398BF-2196-4447-813E-87158063E971}">
      <dgm:prSet/>
      <dgm:spPr/>
      <dgm:t>
        <a:bodyPr/>
        <a:lstStyle/>
        <a:p>
          <a:endParaRPr lang="en-US"/>
        </a:p>
      </dgm:t>
    </dgm:pt>
    <dgm:pt modelId="{B8572BB6-B142-44E8-ACDA-4DBB79AB7F14}" type="sibTrans" cxnId="{225398BF-2196-4447-813E-87158063E971}">
      <dgm:prSet/>
      <dgm:spPr/>
      <dgm:t>
        <a:bodyPr/>
        <a:lstStyle/>
        <a:p>
          <a:endParaRPr lang="en-US"/>
        </a:p>
      </dgm:t>
    </dgm:pt>
    <dgm:pt modelId="{7B2761D7-C91A-454F-9C97-241490B21A8D}">
      <dgm:prSet phldrT="[Text]" custT="1"/>
      <dgm:spPr>
        <a:solidFill>
          <a:srgbClr val="FF00FF"/>
        </a:solidFill>
      </dgm:spPr>
      <dgm:t>
        <a:bodyPr/>
        <a:lstStyle/>
        <a:p>
          <a:r>
            <a:rPr lang="en-AU" sz="2400" b="1" dirty="0" err="1" smtClean="0"/>
            <a:t>Skema</a:t>
          </a:r>
          <a:r>
            <a:rPr lang="en-AU" sz="2400" b="1" dirty="0" smtClean="0"/>
            <a:t> </a:t>
          </a:r>
          <a:r>
            <a:rPr lang="en-AU" sz="2400" b="1" dirty="0" err="1" smtClean="0"/>
            <a:t>Aktualitas</a:t>
          </a:r>
          <a:r>
            <a:rPr lang="en-AU" sz="2400" b="1" dirty="0" smtClean="0"/>
            <a:t>:</a:t>
          </a:r>
          <a:r>
            <a:rPr lang="en-AU" sz="2400" dirty="0" smtClean="0"/>
            <a:t> </a:t>
          </a:r>
          <a:r>
            <a:rPr lang="en-AU" sz="2400" dirty="0" err="1" smtClean="0"/>
            <a:t>berbasis</a:t>
          </a:r>
          <a:r>
            <a:rPr lang="en-AU" sz="2400" dirty="0" smtClean="0"/>
            <a:t> </a:t>
          </a:r>
          <a:r>
            <a:rPr lang="en-AU" sz="2400" dirty="0" err="1" smtClean="0"/>
            <a:t>nilai</a:t>
          </a:r>
          <a:r>
            <a:rPr lang="en-AU" sz="2400" dirty="0" smtClean="0"/>
            <a:t> </a:t>
          </a:r>
          <a:r>
            <a:rPr lang="en-AU" sz="2400" dirty="0" err="1" smtClean="0"/>
            <a:t>ketepatan</a:t>
          </a:r>
          <a:r>
            <a:rPr lang="en-AU" sz="2400" dirty="0" smtClean="0"/>
            <a:t> </a:t>
          </a:r>
          <a:r>
            <a:rPr lang="en-AU" sz="2400" dirty="0" err="1" smtClean="0"/>
            <a:t>waktu</a:t>
          </a:r>
          <a:r>
            <a:rPr lang="en-AU" sz="2400" dirty="0" smtClean="0"/>
            <a:t>/ </a:t>
          </a:r>
          <a:r>
            <a:rPr lang="en-AU" sz="2400" dirty="0" err="1" smtClean="0"/>
            <a:t>peristiwa</a:t>
          </a:r>
          <a:endParaRPr lang="en-US" sz="2400" dirty="0"/>
        </a:p>
      </dgm:t>
    </dgm:pt>
    <dgm:pt modelId="{7E701000-0EEF-466E-9364-411B2ED6CFEB}" type="parTrans" cxnId="{817092B7-6835-4C07-B732-55ABA44B61CA}">
      <dgm:prSet/>
      <dgm:spPr/>
      <dgm:t>
        <a:bodyPr/>
        <a:lstStyle/>
        <a:p>
          <a:endParaRPr lang="en-US"/>
        </a:p>
      </dgm:t>
    </dgm:pt>
    <dgm:pt modelId="{AF13BF74-DEB8-4F38-9E69-B5814D2DA163}" type="sibTrans" cxnId="{817092B7-6835-4C07-B732-55ABA44B61CA}">
      <dgm:prSet/>
      <dgm:spPr/>
      <dgm:t>
        <a:bodyPr/>
        <a:lstStyle/>
        <a:p>
          <a:endParaRPr lang="en-US"/>
        </a:p>
      </dgm:t>
    </dgm:pt>
    <dgm:pt modelId="{D3FBB1A9-75C9-4383-858F-058129C3A946}">
      <dgm:prSet custT="1"/>
      <dgm:spPr/>
      <dgm:t>
        <a:bodyPr/>
        <a:lstStyle/>
        <a:p>
          <a:r>
            <a:rPr lang="en-AU" sz="2400" b="1" dirty="0" err="1" smtClean="0">
              <a:solidFill>
                <a:schemeClr val="tx1"/>
              </a:solidFill>
            </a:rPr>
            <a:t>Skema</a:t>
          </a:r>
          <a:r>
            <a:rPr lang="en-AU" sz="2400" b="1" dirty="0" smtClean="0">
              <a:solidFill>
                <a:schemeClr val="tx1"/>
              </a:solidFill>
            </a:rPr>
            <a:t> </a:t>
          </a:r>
          <a:r>
            <a:rPr lang="en-AU" sz="2400" b="1" dirty="0" err="1" smtClean="0">
              <a:solidFill>
                <a:schemeClr val="tx1"/>
              </a:solidFill>
            </a:rPr>
            <a:t>Kompetensi</a:t>
          </a:r>
          <a:r>
            <a:rPr lang="en-AU" sz="2400" b="1" dirty="0" smtClean="0">
              <a:solidFill>
                <a:schemeClr val="tx1"/>
              </a:solidFill>
            </a:rPr>
            <a:t>:</a:t>
          </a:r>
          <a:r>
            <a:rPr lang="en-AU" sz="2400" dirty="0" smtClean="0">
              <a:solidFill>
                <a:schemeClr val="tx1"/>
              </a:solidFill>
            </a:rPr>
            <a:t> </a:t>
          </a:r>
          <a:r>
            <a:rPr lang="en-AU" sz="2400" dirty="0" err="1" smtClean="0">
              <a:solidFill>
                <a:schemeClr val="tx1"/>
              </a:solidFill>
            </a:rPr>
            <a:t>ditulis</a:t>
          </a:r>
          <a:r>
            <a:rPr lang="en-AU" sz="2400" dirty="0" smtClean="0">
              <a:solidFill>
                <a:schemeClr val="tx1"/>
              </a:solidFill>
            </a:rPr>
            <a:t> </a:t>
          </a:r>
          <a:r>
            <a:rPr lang="en-AU" sz="2400" dirty="0" err="1" smtClean="0">
              <a:solidFill>
                <a:schemeClr val="tx1"/>
              </a:solidFill>
            </a:rPr>
            <a:t>oleh</a:t>
          </a:r>
          <a:r>
            <a:rPr lang="en-AU" sz="2400" dirty="0" smtClean="0">
              <a:solidFill>
                <a:schemeClr val="tx1"/>
              </a:solidFill>
            </a:rPr>
            <a:t> </a:t>
          </a:r>
          <a:r>
            <a:rPr lang="en-AU" sz="2400" dirty="0" err="1" smtClean="0">
              <a:solidFill>
                <a:schemeClr val="tx1"/>
              </a:solidFill>
            </a:rPr>
            <a:t>ahli</a:t>
          </a:r>
          <a:r>
            <a:rPr lang="en-AU" sz="2400" dirty="0" smtClean="0">
              <a:solidFill>
                <a:schemeClr val="tx1"/>
              </a:solidFill>
            </a:rPr>
            <a:t>/ </a:t>
          </a:r>
          <a:r>
            <a:rPr lang="en-AU" sz="2400" dirty="0" err="1" smtClean="0">
              <a:solidFill>
                <a:schemeClr val="tx1"/>
              </a:solidFill>
            </a:rPr>
            <a:t>pakar</a:t>
          </a:r>
          <a:r>
            <a:rPr lang="en-AU" sz="2400" dirty="0" smtClean="0">
              <a:solidFill>
                <a:schemeClr val="tx1"/>
              </a:solidFill>
            </a:rPr>
            <a:t>, </a:t>
          </a:r>
          <a:r>
            <a:rPr lang="en-AU" sz="2400" dirty="0" err="1" smtClean="0">
              <a:solidFill>
                <a:schemeClr val="tx1"/>
              </a:solidFill>
            </a:rPr>
            <a:t>sesuai</a:t>
          </a:r>
          <a:r>
            <a:rPr lang="en-AU" sz="2400" dirty="0" smtClean="0">
              <a:solidFill>
                <a:schemeClr val="tx1"/>
              </a:solidFill>
            </a:rPr>
            <a:t> </a:t>
          </a:r>
          <a:r>
            <a:rPr lang="en-AU" sz="2400" dirty="0" err="1" smtClean="0">
              <a:solidFill>
                <a:schemeClr val="tx1"/>
              </a:solidFill>
            </a:rPr>
            <a:t>bidang</a:t>
          </a:r>
          <a:r>
            <a:rPr lang="en-AU" sz="2400" dirty="0" smtClean="0">
              <a:solidFill>
                <a:schemeClr val="tx1"/>
              </a:solidFill>
            </a:rPr>
            <a:t> </a:t>
          </a:r>
          <a:r>
            <a:rPr lang="en-AU" sz="2400" dirty="0" err="1" smtClean="0">
              <a:solidFill>
                <a:schemeClr val="tx1"/>
              </a:solidFill>
            </a:rPr>
            <a:t>penguasaannya</a:t>
          </a:r>
          <a:endParaRPr lang="en-US" sz="2400" dirty="0">
            <a:solidFill>
              <a:schemeClr val="tx1"/>
            </a:solidFill>
          </a:endParaRPr>
        </a:p>
      </dgm:t>
    </dgm:pt>
    <dgm:pt modelId="{76E215CA-9A26-41C9-A8F0-C1D36EC06D39}" type="parTrans" cxnId="{2EA30FDD-AECD-4E5F-AAC8-056D3871941A}">
      <dgm:prSet/>
      <dgm:spPr/>
      <dgm:t>
        <a:bodyPr/>
        <a:lstStyle/>
        <a:p>
          <a:endParaRPr lang="en-US"/>
        </a:p>
      </dgm:t>
    </dgm:pt>
    <dgm:pt modelId="{48D64F7E-A556-4D73-8178-C882E3C4538A}" type="sibTrans" cxnId="{2EA30FDD-AECD-4E5F-AAC8-056D3871941A}">
      <dgm:prSet/>
      <dgm:spPr/>
      <dgm:t>
        <a:bodyPr/>
        <a:lstStyle/>
        <a:p>
          <a:endParaRPr lang="en-US"/>
        </a:p>
      </dgm:t>
    </dgm:pt>
    <dgm:pt modelId="{B0C04268-8C4C-4D11-B2A3-9C7FB5A92720}">
      <dgm:prSet/>
      <dgm:spPr>
        <a:solidFill>
          <a:srgbClr val="FFC000"/>
        </a:solidFill>
      </dgm:spPr>
      <dgm:t>
        <a:bodyPr/>
        <a:lstStyle/>
        <a:p>
          <a:r>
            <a:rPr lang="en-AU" b="1" dirty="0" err="1" smtClean="0"/>
            <a:t>Skema</a:t>
          </a:r>
          <a:r>
            <a:rPr lang="en-AU" b="1" dirty="0" smtClean="0"/>
            <a:t> </a:t>
          </a:r>
          <a:r>
            <a:rPr lang="en-AU" b="1" dirty="0" err="1" smtClean="0"/>
            <a:t>Reflektif</a:t>
          </a:r>
          <a:r>
            <a:rPr lang="en-AU" b="1" dirty="0" smtClean="0"/>
            <a:t>:</a:t>
          </a:r>
          <a:r>
            <a:rPr lang="en-AU" dirty="0" smtClean="0"/>
            <a:t> </a:t>
          </a:r>
          <a:r>
            <a:rPr lang="en-AU" dirty="0" err="1" smtClean="0"/>
            <a:t>bisa</a:t>
          </a:r>
          <a:r>
            <a:rPr lang="en-AU" dirty="0" smtClean="0"/>
            <a:t> </a:t>
          </a:r>
          <a:r>
            <a:rPr lang="en-AU" dirty="0" err="1" smtClean="0"/>
            <a:t>terkait</a:t>
          </a:r>
          <a:r>
            <a:rPr lang="en-AU" dirty="0" smtClean="0"/>
            <a:t> </a:t>
          </a:r>
          <a:r>
            <a:rPr lang="en-AU" dirty="0" err="1" smtClean="0"/>
            <a:t>dengan</a:t>
          </a:r>
          <a:r>
            <a:rPr lang="en-AU" dirty="0" smtClean="0"/>
            <a:t> </a:t>
          </a:r>
          <a:r>
            <a:rPr lang="en-AU" i="1" dirty="0" smtClean="0"/>
            <a:t>calendar of event</a:t>
          </a:r>
          <a:endParaRPr lang="en-US" dirty="0"/>
        </a:p>
      </dgm:t>
    </dgm:pt>
    <dgm:pt modelId="{F3AD6379-1EC1-42B1-9781-9F58200824F4}" type="parTrans" cxnId="{B9938375-8684-4AD4-8411-8BAB6A77E5B7}">
      <dgm:prSet/>
      <dgm:spPr/>
      <dgm:t>
        <a:bodyPr/>
        <a:lstStyle/>
        <a:p>
          <a:endParaRPr lang="en-US"/>
        </a:p>
      </dgm:t>
    </dgm:pt>
    <dgm:pt modelId="{ACBF5898-D9BF-4AEC-888A-CC8FA775FFA7}" type="sibTrans" cxnId="{B9938375-8684-4AD4-8411-8BAB6A77E5B7}">
      <dgm:prSet/>
      <dgm:spPr/>
      <dgm:t>
        <a:bodyPr/>
        <a:lstStyle/>
        <a:p>
          <a:endParaRPr lang="en-US"/>
        </a:p>
      </dgm:t>
    </dgm:pt>
    <dgm:pt modelId="{9F36F613-4044-4F58-A1F2-CD77C02B2E55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AU" b="1" dirty="0" err="1" smtClean="0"/>
            <a:t>Skema</a:t>
          </a:r>
          <a:r>
            <a:rPr lang="en-AU" b="1" dirty="0" smtClean="0"/>
            <a:t> </a:t>
          </a:r>
          <a:r>
            <a:rPr lang="en-AU" b="1" dirty="0" err="1" smtClean="0"/>
            <a:t>Polemik</a:t>
          </a:r>
          <a:r>
            <a:rPr lang="en-AU" b="1" dirty="0" smtClean="0"/>
            <a:t>:</a:t>
          </a:r>
          <a:r>
            <a:rPr lang="en-AU" dirty="0" smtClean="0"/>
            <a:t> </a:t>
          </a:r>
          <a:r>
            <a:rPr lang="en-AU" dirty="0" err="1" smtClean="0"/>
            <a:t>bisa</a:t>
          </a:r>
          <a:r>
            <a:rPr lang="en-AU" dirty="0" smtClean="0"/>
            <a:t> </a:t>
          </a:r>
          <a:r>
            <a:rPr lang="en-AU" dirty="0" err="1" smtClean="0"/>
            <a:t>menciptakan</a:t>
          </a:r>
          <a:r>
            <a:rPr lang="en-AU" dirty="0" smtClean="0"/>
            <a:t> </a:t>
          </a:r>
          <a:r>
            <a:rPr lang="en-AU" dirty="0" err="1" smtClean="0"/>
            <a:t>diskusi</a:t>
          </a:r>
          <a:r>
            <a:rPr lang="en-AU" dirty="0" smtClean="0"/>
            <a:t> </a:t>
          </a:r>
          <a:r>
            <a:rPr lang="en-AU" dirty="0" err="1" smtClean="0"/>
            <a:t>publik</a:t>
          </a:r>
          <a:r>
            <a:rPr lang="en-AU" dirty="0" smtClean="0"/>
            <a:t>.</a:t>
          </a:r>
          <a:endParaRPr lang="en-US" dirty="0"/>
        </a:p>
      </dgm:t>
    </dgm:pt>
    <dgm:pt modelId="{D2D0F2D2-A2D6-4B22-90DC-7C5C0E165159}" type="parTrans" cxnId="{177B56D0-BB06-4F51-97F8-E8F55134CDFE}">
      <dgm:prSet/>
      <dgm:spPr/>
      <dgm:t>
        <a:bodyPr/>
        <a:lstStyle/>
        <a:p>
          <a:endParaRPr lang="en-US"/>
        </a:p>
      </dgm:t>
    </dgm:pt>
    <dgm:pt modelId="{9CB1623A-ECB1-4127-9DEB-F2D4F616CE86}" type="sibTrans" cxnId="{177B56D0-BB06-4F51-97F8-E8F55134CDFE}">
      <dgm:prSet/>
      <dgm:spPr/>
      <dgm:t>
        <a:bodyPr/>
        <a:lstStyle/>
        <a:p>
          <a:endParaRPr lang="en-US"/>
        </a:p>
      </dgm:t>
    </dgm:pt>
    <dgm:pt modelId="{53CD323C-C836-4367-A431-1B30BC6426EA}" type="pres">
      <dgm:prSet presAssocID="{DE460DC1-F318-42DF-938C-9588B5982BC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14CDA3-B486-4A50-8AAC-8A54D5A8C315}" type="pres">
      <dgm:prSet presAssocID="{B863FED8-0110-4943-895A-7B9A635E1367}" presName="root1" presStyleCnt="0"/>
      <dgm:spPr/>
    </dgm:pt>
    <dgm:pt modelId="{244A511D-F8FF-432D-A231-DCE1E81B8B99}" type="pres">
      <dgm:prSet presAssocID="{B863FED8-0110-4943-895A-7B9A635E1367}" presName="LevelOneTextNode" presStyleLbl="node0" presStyleIdx="0" presStyleCnt="1" custScaleX="140163" custScaleY="1335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56F633-91B6-4678-B507-87BC2F078434}" type="pres">
      <dgm:prSet presAssocID="{B863FED8-0110-4943-895A-7B9A635E1367}" presName="level2hierChild" presStyleCnt="0"/>
      <dgm:spPr/>
    </dgm:pt>
    <dgm:pt modelId="{774A14F2-987A-441C-A103-9508D68F2F5F}" type="pres">
      <dgm:prSet presAssocID="{E5DF4E20-38DF-4059-88FF-7A53AD95E4E8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FFC07001-F96D-4813-9784-D87081F98364}" type="pres">
      <dgm:prSet presAssocID="{E5DF4E20-38DF-4059-88FF-7A53AD95E4E8}" presName="connTx" presStyleLbl="parChTrans1D2" presStyleIdx="0" presStyleCnt="5"/>
      <dgm:spPr/>
      <dgm:t>
        <a:bodyPr/>
        <a:lstStyle/>
        <a:p>
          <a:endParaRPr lang="en-US"/>
        </a:p>
      </dgm:t>
    </dgm:pt>
    <dgm:pt modelId="{398ABE26-B740-436D-BD5D-C3C50E0BED96}" type="pres">
      <dgm:prSet presAssocID="{C43D6F87-6E5F-4ADE-BD85-71D754E7A0BA}" presName="root2" presStyleCnt="0"/>
      <dgm:spPr/>
    </dgm:pt>
    <dgm:pt modelId="{3027A981-7A05-4114-B8F8-DF9C2EC6A1BD}" type="pres">
      <dgm:prSet presAssocID="{C43D6F87-6E5F-4ADE-BD85-71D754E7A0BA}" presName="LevelTwoTextNode" presStyleLbl="node2" presStyleIdx="0" presStyleCnt="5" custScaleX="2000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786124-745F-4F03-94A0-096340EB0CB2}" type="pres">
      <dgm:prSet presAssocID="{C43D6F87-6E5F-4ADE-BD85-71D754E7A0BA}" presName="level3hierChild" presStyleCnt="0"/>
      <dgm:spPr/>
    </dgm:pt>
    <dgm:pt modelId="{DDC12AE7-E245-47AF-9AB3-00FBF924E5B7}" type="pres">
      <dgm:prSet presAssocID="{7E701000-0EEF-466E-9364-411B2ED6CFEB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036D6206-39F2-4D0E-B531-A333707B9077}" type="pres">
      <dgm:prSet presAssocID="{7E701000-0EEF-466E-9364-411B2ED6CFEB}" presName="connTx" presStyleLbl="parChTrans1D2" presStyleIdx="1" presStyleCnt="5"/>
      <dgm:spPr/>
      <dgm:t>
        <a:bodyPr/>
        <a:lstStyle/>
        <a:p>
          <a:endParaRPr lang="en-US"/>
        </a:p>
      </dgm:t>
    </dgm:pt>
    <dgm:pt modelId="{88916AC8-ECA4-43EB-8263-1D2237D1E07A}" type="pres">
      <dgm:prSet presAssocID="{7B2761D7-C91A-454F-9C97-241490B21A8D}" presName="root2" presStyleCnt="0"/>
      <dgm:spPr/>
    </dgm:pt>
    <dgm:pt modelId="{DF4676DA-AC8C-40F0-BBE3-AAF795710583}" type="pres">
      <dgm:prSet presAssocID="{7B2761D7-C91A-454F-9C97-241490B21A8D}" presName="LevelTwoTextNode" presStyleLbl="node2" presStyleIdx="1" presStyleCnt="5" custScaleX="2000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2E6449-80FF-45D3-8899-275064F83FF7}" type="pres">
      <dgm:prSet presAssocID="{7B2761D7-C91A-454F-9C97-241490B21A8D}" presName="level3hierChild" presStyleCnt="0"/>
      <dgm:spPr/>
    </dgm:pt>
    <dgm:pt modelId="{09FAACEB-DA19-47C2-A913-BF58DD15AC78}" type="pres">
      <dgm:prSet presAssocID="{76E215CA-9A26-41C9-A8F0-C1D36EC06D39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CE1C5B1E-3EF3-4540-955D-7FDE27486B60}" type="pres">
      <dgm:prSet presAssocID="{76E215CA-9A26-41C9-A8F0-C1D36EC06D39}" presName="connTx" presStyleLbl="parChTrans1D2" presStyleIdx="2" presStyleCnt="5"/>
      <dgm:spPr/>
      <dgm:t>
        <a:bodyPr/>
        <a:lstStyle/>
        <a:p>
          <a:endParaRPr lang="en-US"/>
        </a:p>
      </dgm:t>
    </dgm:pt>
    <dgm:pt modelId="{D581BE4A-9CFE-4C54-837B-AF4E22CFCF95}" type="pres">
      <dgm:prSet presAssocID="{D3FBB1A9-75C9-4383-858F-058129C3A946}" presName="root2" presStyleCnt="0"/>
      <dgm:spPr/>
    </dgm:pt>
    <dgm:pt modelId="{821DCE8B-D3F6-4A0A-8E33-772C6BA7450D}" type="pres">
      <dgm:prSet presAssocID="{D3FBB1A9-75C9-4383-858F-058129C3A946}" presName="LevelTwoTextNode" presStyleLbl="node2" presStyleIdx="2" presStyleCnt="5" custScaleX="2053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7A2BDD-858E-4482-9740-8D393B34F136}" type="pres">
      <dgm:prSet presAssocID="{D3FBB1A9-75C9-4383-858F-058129C3A946}" presName="level3hierChild" presStyleCnt="0"/>
      <dgm:spPr/>
    </dgm:pt>
    <dgm:pt modelId="{B324CB1C-E524-47DC-90AE-D61185D0ACE4}" type="pres">
      <dgm:prSet presAssocID="{F3AD6379-1EC1-42B1-9781-9F58200824F4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F05059F6-272C-485D-B41F-9CD2CDBFCAA1}" type="pres">
      <dgm:prSet presAssocID="{F3AD6379-1EC1-42B1-9781-9F58200824F4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13BC581-695D-4881-80F5-B4106046426E}" type="pres">
      <dgm:prSet presAssocID="{B0C04268-8C4C-4D11-B2A3-9C7FB5A92720}" presName="root2" presStyleCnt="0"/>
      <dgm:spPr/>
    </dgm:pt>
    <dgm:pt modelId="{020356F6-8172-4AAB-A506-6E37CBB0C554}" type="pres">
      <dgm:prSet presAssocID="{B0C04268-8C4C-4D11-B2A3-9C7FB5A92720}" presName="LevelTwoTextNode" presStyleLbl="node2" presStyleIdx="3" presStyleCnt="5" custScaleX="2077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2C22B7-30BF-458D-85A9-C9E89D6AA883}" type="pres">
      <dgm:prSet presAssocID="{B0C04268-8C4C-4D11-B2A3-9C7FB5A92720}" presName="level3hierChild" presStyleCnt="0"/>
      <dgm:spPr/>
    </dgm:pt>
    <dgm:pt modelId="{A98B8139-FFC4-4498-9A37-D694B9E42F9D}" type="pres">
      <dgm:prSet presAssocID="{D2D0F2D2-A2D6-4B22-90DC-7C5C0E165159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139931AF-2572-4B63-9E7B-A4D6B2A9AE87}" type="pres">
      <dgm:prSet presAssocID="{D2D0F2D2-A2D6-4B22-90DC-7C5C0E165159}" presName="connTx" presStyleLbl="parChTrans1D2" presStyleIdx="4" presStyleCnt="5"/>
      <dgm:spPr/>
      <dgm:t>
        <a:bodyPr/>
        <a:lstStyle/>
        <a:p>
          <a:endParaRPr lang="en-US"/>
        </a:p>
      </dgm:t>
    </dgm:pt>
    <dgm:pt modelId="{EE19E659-5675-4A98-97F2-84F9095CE285}" type="pres">
      <dgm:prSet presAssocID="{9F36F613-4044-4F58-A1F2-CD77C02B2E55}" presName="root2" presStyleCnt="0"/>
      <dgm:spPr/>
    </dgm:pt>
    <dgm:pt modelId="{B103711B-BAB1-47A2-9772-23EE137E1A03}" type="pres">
      <dgm:prSet presAssocID="{9F36F613-4044-4F58-A1F2-CD77C02B2E55}" presName="LevelTwoTextNode" presStyleLbl="node2" presStyleIdx="4" presStyleCnt="5" custScaleX="2080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C086AC-F47A-422F-BED2-B2DDBA8235D2}" type="pres">
      <dgm:prSet presAssocID="{9F36F613-4044-4F58-A1F2-CD77C02B2E55}" presName="level3hierChild" presStyleCnt="0"/>
      <dgm:spPr/>
    </dgm:pt>
  </dgm:ptLst>
  <dgm:cxnLst>
    <dgm:cxn modelId="{3BC6E8EC-8755-4487-B6EC-AF1671B76CCD}" type="presOf" srcId="{76E215CA-9A26-41C9-A8F0-C1D36EC06D39}" destId="{09FAACEB-DA19-47C2-A913-BF58DD15AC78}" srcOrd="0" destOrd="0" presId="urn:microsoft.com/office/officeart/2005/8/layout/hierarchy2"/>
    <dgm:cxn modelId="{C4A39072-03FA-4487-82DF-C15AC3615826}" type="presOf" srcId="{DE460DC1-F318-42DF-938C-9588B5982BCE}" destId="{53CD323C-C836-4367-A431-1B30BC6426EA}" srcOrd="0" destOrd="0" presId="urn:microsoft.com/office/officeart/2005/8/layout/hierarchy2"/>
    <dgm:cxn modelId="{675C0ED4-6C20-4E78-994E-AAFE15E0B861}" type="presOf" srcId="{D2D0F2D2-A2D6-4B22-90DC-7C5C0E165159}" destId="{A98B8139-FFC4-4498-9A37-D694B9E42F9D}" srcOrd="0" destOrd="0" presId="urn:microsoft.com/office/officeart/2005/8/layout/hierarchy2"/>
    <dgm:cxn modelId="{C1839DC4-7D6C-4362-B576-E24285A5B497}" type="presOf" srcId="{7E701000-0EEF-466E-9364-411B2ED6CFEB}" destId="{DDC12AE7-E245-47AF-9AB3-00FBF924E5B7}" srcOrd="0" destOrd="0" presId="urn:microsoft.com/office/officeart/2005/8/layout/hierarchy2"/>
    <dgm:cxn modelId="{2EA30FDD-AECD-4E5F-AAC8-056D3871941A}" srcId="{B863FED8-0110-4943-895A-7B9A635E1367}" destId="{D3FBB1A9-75C9-4383-858F-058129C3A946}" srcOrd="2" destOrd="0" parTransId="{76E215CA-9A26-41C9-A8F0-C1D36EC06D39}" sibTransId="{48D64F7E-A556-4D73-8178-C882E3C4538A}"/>
    <dgm:cxn modelId="{D2CC735E-E68F-413C-828A-EBC040ACBC92}" type="presOf" srcId="{76E215CA-9A26-41C9-A8F0-C1D36EC06D39}" destId="{CE1C5B1E-3EF3-4540-955D-7FDE27486B60}" srcOrd="1" destOrd="0" presId="urn:microsoft.com/office/officeart/2005/8/layout/hierarchy2"/>
    <dgm:cxn modelId="{177B56D0-BB06-4F51-97F8-E8F55134CDFE}" srcId="{B863FED8-0110-4943-895A-7B9A635E1367}" destId="{9F36F613-4044-4F58-A1F2-CD77C02B2E55}" srcOrd="4" destOrd="0" parTransId="{D2D0F2D2-A2D6-4B22-90DC-7C5C0E165159}" sibTransId="{9CB1623A-ECB1-4127-9DEB-F2D4F616CE86}"/>
    <dgm:cxn modelId="{6B818EEF-4443-4FDE-B9E2-2A92F20706F1}" type="presOf" srcId="{F3AD6379-1EC1-42B1-9781-9F58200824F4}" destId="{F05059F6-272C-485D-B41F-9CD2CDBFCAA1}" srcOrd="1" destOrd="0" presId="urn:microsoft.com/office/officeart/2005/8/layout/hierarchy2"/>
    <dgm:cxn modelId="{B7CEC0EC-98F3-47CA-A5EF-8BE3A06A3C25}" srcId="{DE460DC1-F318-42DF-938C-9588B5982BCE}" destId="{B863FED8-0110-4943-895A-7B9A635E1367}" srcOrd="0" destOrd="0" parTransId="{52E25C16-4637-4586-950A-DB4717A41E98}" sibTransId="{C4204CC6-5E75-459E-BC0A-BEC0B20925EA}"/>
    <dgm:cxn modelId="{145A8844-797D-4DD0-A1FB-77021559926B}" type="presOf" srcId="{D2D0F2D2-A2D6-4B22-90DC-7C5C0E165159}" destId="{139931AF-2572-4B63-9E7B-A4D6B2A9AE87}" srcOrd="1" destOrd="0" presId="urn:microsoft.com/office/officeart/2005/8/layout/hierarchy2"/>
    <dgm:cxn modelId="{4093F6C6-0E2F-4B91-BB60-92FC6CE14C8E}" type="presOf" srcId="{7E701000-0EEF-466E-9364-411B2ED6CFEB}" destId="{036D6206-39F2-4D0E-B531-A333707B9077}" srcOrd="1" destOrd="0" presId="urn:microsoft.com/office/officeart/2005/8/layout/hierarchy2"/>
    <dgm:cxn modelId="{11739BB4-5011-483A-91D2-8E17B0990DFB}" type="presOf" srcId="{F3AD6379-1EC1-42B1-9781-9F58200824F4}" destId="{B324CB1C-E524-47DC-90AE-D61185D0ACE4}" srcOrd="0" destOrd="0" presId="urn:microsoft.com/office/officeart/2005/8/layout/hierarchy2"/>
    <dgm:cxn modelId="{58D8829E-3609-4010-8032-B3D329F20B29}" type="presOf" srcId="{9F36F613-4044-4F58-A1F2-CD77C02B2E55}" destId="{B103711B-BAB1-47A2-9772-23EE137E1A03}" srcOrd="0" destOrd="0" presId="urn:microsoft.com/office/officeart/2005/8/layout/hierarchy2"/>
    <dgm:cxn modelId="{E0A6C3EB-5D99-411D-BAC3-DA55BC58AC2E}" type="presOf" srcId="{B863FED8-0110-4943-895A-7B9A635E1367}" destId="{244A511D-F8FF-432D-A231-DCE1E81B8B99}" srcOrd="0" destOrd="0" presId="urn:microsoft.com/office/officeart/2005/8/layout/hierarchy2"/>
    <dgm:cxn modelId="{08EA456D-003E-4E3E-B7B5-B31846465C9B}" type="presOf" srcId="{E5DF4E20-38DF-4059-88FF-7A53AD95E4E8}" destId="{774A14F2-987A-441C-A103-9508D68F2F5F}" srcOrd="0" destOrd="0" presId="urn:microsoft.com/office/officeart/2005/8/layout/hierarchy2"/>
    <dgm:cxn modelId="{817092B7-6835-4C07-B732-55ABA44B61CA}" srcId="{B863FED8-0110-4943-895A-7B9A635E1367}" destId="{7B2761D7-C91A-454F-9C97-241490B21A8D}" srcOrd="1" destOrd="0" parTransId="{7E701000-0EEF-466E-9364-411B2ED6CFEB}" sibTransId="{AF13BF74-DEB8-4F38-9E69-B5814D2DA163}"/>
    <dgm:cxn modelId="{80DB41A8-9F0C-4E9F-B732-C7F2255085C1}" type="presOf" srcId="{C43D6F87-6E5F-4ADE-BD85-71D754E7A0BA}" destId="{3027A981-7A05-4114-B8F8-DF9C2EC6A1BD}" srcOrd="0" destOrd="0" presId="urn:microsoft.com/office/officeart/2005/8/layout/hierarchy2"/>
    <dgm:cxn modelId="{21904378-0519-4432-BFBF-DD3F1F081B73}" type="presOf" srcId="{7B2761D7-C91A-454F-9C97-241490B21A8D}" destId="{DF4676DA-AC8C-40F0-BBE3-AAF795710583}" srcOrd="0" destOrd="0" presId="urn:microsoft.com/office/officeart/2005/8/layout/hierarchy2"/>
    <dgm:cxn modelId="{225398BF-2196-4447-813E-87158063E971}" srcId="{B863FED8-0110-4943-895A-7B9A635E1367}" destId="{C43D6F87-6E5F-4ADE-BD85-71D754E7A0BA}" srcOrd="0" destOrd="0" parTransId="{E5DF4E20-38DF-4059-88FF-7A53AD95E4E8}" sibTransId="{B8572BB6-B142-44E8-ACDA-4DBB79AB7F14}"/>
    <dgm:cxn modelId="{B9938375-8684-4AD4-8411-8BAB6A77E5B7}" srcId="{B863FED8-0110-4943-895A-7B9A635E1367}" destId="{B0C04268-8C4C-4D11-B2A3-9C7FB5A92720}" srcOrd="3" destOrd="0" parTransId="{F3AD6379-1EC1-42B1-9781-9F58200824F4}" sibTransId="{ACBF5898-D9BF-4AEC-888A-CC8FA775FFA7}"/>
    <dgm:cxn modelId="{7231E761-C36A-4004-B91E-DD9D1CEB924D}" type="presOf" srcId="{D3FBB1A9-75C9-4383-858F-058129C3A946}" destId="{821DCE8B-D3F6-4A0A-8E33-772C6BA7450D}" srcOrd="0" destOrd="0" presId="urn:microsoft.com/office/officeart/2005/8/layout/hierarchy2"/>
    <dgm:cxn modelId="{55D0F935-1A2A-45EC-AF8A-416A18B59D1F}" type="presOf" srcId="{B0C04268-8C4C-4D11-B2A3-9C7FB5A92720}" destId="{020356F6-8172-4AAB-A506-6E37CBB0C554}" srcOrd="0" destOrd="0" presId="urn:microsoft.com/office/officeart/2005/8/layout/hierarchy2"/>
    <dgm:cxn modelId="{53D47D76-935B-40BC-BA4E-8DC68F80DD56}" type="presOf" srcId="{E5DF4E20-38DF-4059-88FF-7A53AD95E4E8}" destId="{FFC07001-F96D-4813-9784-D87081F98364}" srcOrd="1" destOrd="0" presId="urn:microsoft.com/office/officeart/2005/8/layout/hierarchy2"/>
    <dgm:cxn modelId="{7FC0DA4B-6784-440F-958A-7049852AF18F}" type="presParOf" srcId="{53CD323C-C836-4367-A431-1B30BC6426EA}" destId="{6614CDA3-B486-4A50-8AAC-8A54D5A8C315}" srcOrd="0" destOrd="0" presId="urn:microsoft.com/office/officeart/2005/8/layout/hierarchy2"/>
    <dgm:cxn modelId="{42A2082F-BCC1-45B3-B66E-6DBE72B776DC}" type="presParOf" srcId="{6614CDA3-B486-4A50-8AAC-8A54D5A8C315}" destId="{244A511D-F8FF-432D-A231-DCE1E81B8B99}" srcOrd="0" destOrd="0" presId="urn:microsoft.com/office/officeart/2005/8/layout/hierarchy2"/>
    <dgm:cxn modelId="{FF09B93E-4964-46A4-8A4B-10191E7CA229}" type="presParOf" srcId="{6614CDA3-B486-4A50-8AAC-8A54D5A8C315}" destId="{EA56F633-91B6-4678-B507-87BC2F078434}" srcOrd="1" destOrd="0" presId="urn:microsoft.com/office/officeart/2005/8/layout/hierarchy2"/>
    <dgm:cxn modelId="{03505C68-BBAE-43F6-9F65-0F7A4B6C5E9B}" type="presParOf" srcId="{EA56F633-91B6-4678-B507-87BC2F078434}" destId="{774A14F2-987A-441C-A103-9508D68F2F5F}" srcOrd="0" destOrd="0" presId="urn:microsoft.com/office/officeart/2005/8/layout/hierarchy2"/>
    <dgm:cxn modelId="{1FD2DDD3-2649-4F00-9CE7-3692AC512B35}" type="presParOf" srcId="{774A14F2-987A-441C-A103-9508D68F2F5F}" destId="{FFC07001-F96D-4813-9784-D87081F98364}" srcOrd="0" destOrd="0" presId="urn:microsoft.com/office/officeart/2005/8/layout/hierarchy2"/>
    <dgm:cxn modelId="{F922FAAA-8B3B-42C4-AD50-9E49F711B19E}" type="presParOf" srcId="{EA56F633-91B6-4678-B507-87BC2F078434}" destId="{398ABE26-B740-436D-BD5D-C3C50E0BED96}" srcOrd="1" destOrd="0" presId="urn:microsoft.com/office/officeart/2005/8/layout/hierarchy2"/>
    <dgm:cxn modelId="{1C7336AF-F3D0-4FF1-B6CC-B589C4326D56}" type="presParOf" srcId="{398ABE26-B740-436D-BD5D-C3C50E0BED96}" destId="{3027A981-7A05-4114-B8F8-DF9C2EC6A1BD}" srcOrd="0" destOrd="0" presId="urn:microsoft.com/office/officeart/2005/8/layout/hierarchy2"/>
    <dgm:cxn modelId="{2C943922-6945-4068-BB31-59B62CAB78CC}" type="presParOf" srcId="{398ABE26-B740-436D-BD5D-C3C50E0BED96}" destId="{23786124-745F-4F03-94A0-096340EB0CB2}" srcOrd="1" destOrd="0" presId="urn:microsoft.com/office/officeart/2005/8/layout/hierarchy2"/>
    <dgm:cxn modelId="{E75811D5-17EA-4A18-86AC-DA5A452BD487}" type="presParOf" srcId="{EA56F633-91B6-4678-B507-87BC2F078434}" destId="{DDC12AE7-E245-47AF-9AB3-00FBF924E5B7}" srcOrd="2" destOrd="0" presId="urn:microsoft.com/office/officeart/2005/8/layout/hierarchy2"/>
    <dgm:cxn modelId="{6FCB097B-808E-46EA-B900-84F9DE1A19F3}" type="presParOf" srcId="{DDC12AE7-E245-47AF-9AB3-00FBF924E5B7}" destId="{036D6206-39F2-4D0E-B531-A333707B9077}" srcOrd="0" destOrd="0" presId="urn:microsoft.com/office/officeart/2005/8/layout/hierarchy2"/>
    <dgm:cxn modelId="{576FD01D-22F6-4CDD-910C-9698A26E1F31}" type="presParOf" srcId="{EA56F633-91B6-4678-B507-87BC2F078434}" destId="{88916AC8-ECA4-43EB-8263-1D2237D1E07A}" srcOrd="3" destOrd="0" presId="urn:microsoft.com/office/officeart/2005/8/layout/hierarchy2"/>
    <dgm:cxn modelId="{EEBC5221-CF2D-4560-89EE-F3A66F563A2E}" type="presParOf" srcId="{88916AC8-ECA4-43EB-8263-1D2237D1E07A}" destId="{DF4676DA-AC8C-40F0-BBE3-AAF795710583}" srcOrd="0" destOrd="0" presId="urn:microsoft.com/office/officeart/2005/8/layout/hierarchy2"/>
    <dgm:cxn modelId="{5B583AD3-1F54-4EAA-A805-BFE80396E1FA}" type="presParOf" srcId="{88916AC8-ECA4-43EB-8263-1D2237D1E07A}" destId="{BE2E6449-80FF-45D3-8899-275064F83FF7}" srcOrd="1" destOrd="0" presId="urn:microsoft.com/office/officeart/2005/8/layout/hierarchy2"/>
    <dgm:cxn modelId="{BBF72221-FB2D-4015-9BB4-E07EDDDB858C}" type="presParOf" srcId="{EA56F633-91B6-4678-B507-87BC2F078434}" destId="{09FAACEB-DA19-47C2-A913-BF58DD15AC78}" srcOrd="4" destOrd="0" presId="urn:microsoft.com/office/officeart/2005/8/layout/hierarchy2"/>
    <dgm:cxn modelId="{B45E6FC1-D41F-4FFA-8814-C275C221160D}" type="presParOf" srcId="{09FAACEB-DA19-47C2-A913-BF58DD15AC78}" destId="{CE1C5B1E-3EF3-4540-955D-7FDE27486B60}" srcOrd="0" destOrd="0" presId="urn:microsoft.com/office/officeart/2005/8/layout/hierarchy2"/>
    <dgm:cxn modelId="{4ABCC4D2-89F3-4B86-9850-0403C7570ECC}" type="presParOf" srcId="{EA56F633-91B6-4678-B507-87BC2F078434}" destId="{D581BE4A-9CFE-4C54-837B-AF4E22CFCF95}" srcOrd="5" destOrd="0" presId="urn:microsoft.com/office/officeart/2005/8/layout/hierarchy2"/>
    <dgm:cxn modelId="{39BE99BE-681F-45B4-AE67-2CCF3C7C0A69}" type="presParOf" srcId="{D581BE4A-9CFE-4C54-837B-AF4E22CFCF95}" destId="{821DCE8B-D3F6-4A0A-8E33-772C6BA7450D}" srcOrd="0" destOrd="0" presId="urn:microsoft.com/office/officeart/2005/8/layout/hierarchy2"/>
    <dgm:cxn modelId="{BC6C02CF-1880-4236-9DB6-5AECFB3C79EF}" type="presParOf" srcId="{D581BE4A-9CFE-4C54-837B-AF4E22CFCF95}" destId="{FD7A2BDD-858E-4482-9740-8D393B34F136}" srcOrd="1" destOrd="0" presId="urn:microsoft.com/office/officeart/2005/8/layout/hierarchy2"/>
    <dgm:cxn modelId="{F692B469-755F-4665-A41B-29A42DAB5E7E}" type="presParOf" srcId="{EA56F633-91B6-4678-B507-87BC2F078434}" destId="{B324CB1C-E524-47DC-90AE-D61185D0ACE4}" srcOrd="6" destOrd="0" presId="urn:microsoft.com/office/officeart/2005/8/layout/hierarchy2"/>
    <dgm:cxn modelId="{4C0ACF9D-9646-4081-A1E1-542CD341CD3C}" type="presParOf" srcId="{B324CB1C-E524-47DC-90AE-D61185D0ACE4}" destId="{F05059F6-272C-485D-B41F-9CD2CDBFCAA1}" srcOrd="0" destOrd="0" presId="urn:microsoft.com/office/officeart/2005/8/layout/hierarchy2"/>
    <dgm:cxn modelId="{301D2FF6-FAC3-4AAE-B189-8093936D5CC4}" type="presParOf" srcId="{EA56F633-91B6-4678-B507-87BC2F078434}" destId="{413BC581-695D-4881-80F5-B4106046426E}" srcOrd="7" destOrd="0" presId="urn:microsoft.com/office/officeart/2005/8/layout/hierarchy2"/>
    <dgm:cxn modelId="{D606A16A-33FF-42D8-B219-B697E4C7700F}" type="presParOf" srcId="{413BC581-695D-4881-80F5-B4106046426E}" destId="{020356F6-8172-4AAB-A506-6E37CBB0C554}" srcOrd="0" destOrd="0" presId="urn:microsoft.com/office/officeart/2005/8/layout/hierarchy2"/>
    <dgm:cxn modelId="{EA722560-1D27-4146-998E-612802B29E8D}" type="presParOf" srcId="{413BC581-695D-4881-80F5-B4106046426E}" destId="{AB2C22B7-30BF-458D-85A9-C9E89D6AA883}" srcOrd="1" destOrd="0" presId="urn:microsoft.com/office/officeart/2005/8/layout/hierarchy2"/>
    <dgm:cxn modelId="{BB6FDD6A-BBBC-49D8-8EB7-18D269ED77A8}" type="presParOf" srcId="{EA56F633-91B6-4678-B507-87BC2F078434}" destId="{A98B8139-FFC4-4498-9A37-D694B9E42F9D}" srcOrd="8" destOrd="0" presId="urn:microsoft.com/office/officeart/2005/8/layout/hierarchy2"/>
    <dgm:cxn modelId="{B6022855-9A7F-43BB-B838-9A5975EC653E}" type="presParOf" srcId="{A98B8139-FFC4-4498-9A37-D694B9E42F9D}" destId="{139931AF-2572-4B63-9E7B-A4D6B2A9AE87}" srcOrd="0" destOrd="0" presId="urn:microsoft.com/office/officeart/2005/8/layout/hierarchy2"/>
    <dgm:cxn modelId="{7052DAA2-7FEF-4049-ABED-66FCE300792B}" type="presParOf" srcId="{EA56F633-91B6-4678-B507-87BC2F078434}" destId="{EE19E659-5675-4A98-97F2-84F9095CE285}" srcOrd="9" destOrd="0" presId="urn:microsoft.com/office/officeart/2005/8/layout/hierarchy2"/>
    <dgm:cxn modelId="{B20F88EF-88D5-4271-8ED0-6B40AD57F0B3}" type="presParOf" srcId="{EE19E659-5675-4A98-97F2-84F9095CE285}" destId="{B103711B-BAB1-47A2-9772-23EE137E1A03}" srcOrd="0" destOrd="0" presId="urn:microsoft.com/office/officeart/2005/8/layout/hierarchy2"/>
    <dgm:cxn modelId="{7DAEA7C2-FEA3-4645-BBAE-67917275BBC6}" type="presParOf" srcId="{EE19E659-5675-4A98-97F2-84F9095CE285}" destId="{F4C086AC-F47A-422F-BED2-B2DDBA8235D2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DFAE482-6067-4DFF-88A1-52C369D8388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6CE6A66-1698-4CB3-9326-2FBF3D04DA79}">
      <dgm:prSet phldrT="[Text]" custT="1"/>
      <dgm:sp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</dgm:spPr>
      <dgm:t>
        <a:bodyPr/>
        <a:lstStyle/>
        <a:p>
          <a:r>
            <a:rPr lang="en-AU" sz="2400" dirty="0" smtClean="0"/>
            <a:t>1. </a:t>
          </a:r>
          <a:r>
            <a:rPr lang="en-AU" sz="2400" dirty="0" err="1" smtClean="0"/>
            <a:t>Ide</a:t>
          </a:r>
          <a:r>
            <a:rPr lang="en-AU" sz="2400" dirty="0" smtClean="0"/>
            <a:t>, </a:t>
          </a:r>
          <a:r>
            <a:rPr lang="en-AU" sz="2400" dirty="0" err="1" smtClean="0"/>
            <a:t>tema</a:t>
          </a:r>
          <a:r>
            <a:rPr lang="en-AU" sz="2400" dirty="0" smtClean="0"/>
            <a:t>/ </a:t>
          </a:r>
          <a:r>
            <a:rPr lang="en-AU" sz="2400" dirty="0" err="1" smtClean="0"/>
            <a:t>topik</a:t>
          </a:r>
          <a:endParaRPr lang="en-US" sz="2400" dirty="0"/>
        </a:p>
      </dgm:t>
    </dgm:pt>
    <dgm:pt modelId="{4B169383-4446-4C1E-A2A9-58C773830616}" type="parTrans" cxnId="{6EE3454B-8094-4E68-BC1C-DDFFF0944260}">
      <dgm:prSet/>
      <dgm:spPr/>
      <dgm:t>
        <a:bodyPr/>
        <a:lstStyle/>
        <a:p>
          <a:endParaRPr lang="en-US"/>
        </a:p>
      </dgm:t>
    </dgm:pt>
    <dgm:pt modelId="{7A09AE31-99D1-4F84-8865-B4C890AD127E}" type="sibTrans" cxnId="{6EE3454B-8094-4E68-BC1C-DDFFF0944260}">
      <dgm:prSet/>
      <dgm:spPr>
        <a:solidFill>
          <a:srgbClr val="660066"/>
        </a:solidFill>
      </dgm:spPr>
      <dgm:t>
        <a:bodyPr/>
        <a:lstStyle/>
        <a:p>
          <a:endParaRPr lang="en-US"/>
        </a:p>
      </dgm:t>
    </dgm:pt>
    <dgm:pt modelId="{7067FF41-C594-46A9-AE0B-894F8A68DDDE}">
      <dgm:prSet phldrT="[Text]" custT="1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r>
            <a:rPr lang="en-US" sz="2000" dirty="0" smtClean="0">
              <a:solidFill>
                <a:schemeClr val="accent4"/>
              </a:solidFill>
            </a:rPr>
            <a:t>2. </a:t>
          </a:r>
          <a:r>
            <a:rPr lang="en-AU" sz="2000" dirty="0" err="1" smtClean="0">
              <a:solidFill>
                <a:schemeClr val="accent4"/>
              </a:solidFill>
            </a:rPr>
            <a:t>Pengem-bangan</a:t>
          </a:r>
          <a:r>
            <a:rPr lang="en-AU" sz="2000" dirty="0" smtClean="0">
              <a:solidFill>
                <a:schemeClr val="accent4"/>
              </a:solidFill>
            </a:rPr>
            <a:t> </a:t>
          </a:r>
          <a:r>
            <a:rPr lang="en-AU" sz="2000" dirty="0" err="1" smtClean="0">
              <a:solidFill>
                <a:schemeClr val="accent4"/>
              </a:solidFill>
            </a:rPr>
            <a:t>tema</a:t>
          </a:r>
          <a:r>
            <a:rPr lang="en-AU" sz="2000" dirty="0" smtClean="0">
              <a:solidFill>
                <a:schemeClr val="accent4"/>
              </a:solidFill>
            </a:rPr>
            <a:t> (</a:t>
          </a:r>
          <a:r>
            <a:rPr lang="en-AU" sz="2000" dirty="0" err="1" smtClean="0">
              <a:solidFill>
                <a:schemeClr val="accent4"/>
              </a:solidFill>
            </a:rPr>
            <a:t>referensi</a:t>
          </a:r>
          <a:r>
            <a:rPr lang="en-AU" sz="2000" dirty="0" smtClean="0">
              <a:solidFill>
                <a:schemeClr val="accent4"/>
              </a:solidFill>
            </a:rPr>
            <a:t>, </a:t>
          </a:r>
          <a:r>
            <a:rPr lang="en-AU" sz="2000" dirty="0" err="1" smtClean="0">
              <a:solidFill>
                <a:schemeClr val="accent4"/>
              </a:solidFill>
            </a:rPr>
            <a:t>observasi</a:t>
          </a:r>
          <a:r>
            <a:rPr lang="en-AU" sz="2000" dirty="0" smtClean="0">
              <a:solidFill>
                <a:schemeClr val="accent4"/>
              </a:solidFill>
            </a:rPr>
            <a:t>, </a:t>
          </a:r>
          <a:r>
            <a:rPr lang="en-AU" sz="2000" dirty="0" err="1" smtClean="0">
              <a:solidFill>
                <a:schemeClr val="accent4"/>
              </a:solidFill>
            </a:rPr>
            <a:t>riset</a:t>
          </a:r>
          <a:r>
            <a:rPr lang="en-AU" sz="2000" dirty="0" smtClean="0">
              <a:solidFill>
                <a:schemeClr val="accent4"/>
              </a:solidFill>
            </a:rPr>
            <a:t>)</a:t>
          </a:r>
          <a:endParaRPr lang="en-US" sz="2000" dirty="0">
            <a:solidFill>
              <a:schemeClr val="accent4"/>
            </a:solidFill>
          </a:endParaRPr>
        </a:p>
      </dgm:t>
    </dgm:pt>
    <dgm:pt modelId="{59AF6189-8498-4DA7-84BB-750ADBB191C5}" type="parTrans" cxnId="{A9C94F0C-686D-4945-BD16-47CC01F88C68}">
      <dgm:prSet/>
      <dgm:spPr/>
      <dgm:t>
        <a:bodyPr/>
        <a:lstStyle/>
        <a:p>
          <a:endParaRPr lang="en-US"/>
        </a:p>
      </dgm:t>
    </dgm:pt>
    <dgm:pt modelId="{5832C138-1A2B-4C0A-AB08-9F8BFC07CBB2}" type="sibTrans" cxnId="{A9C94F0C-686D-4945-BD16-47CC01F88C68}">
      <dgm:prSet/>
      <dgm:spPr>
        <a:solidFill>
          <a:srgbClr val="660066"/>
        </a:solidFill>
      </dgm:spPr>
      <dgm:t>
        <a:bodyPr/>
        <a:lstStyle/>
        <a:p>
          <a:endParaRPr lang="en-US"/>
        </a:p>
      </dgm:t>
    </dgm:pt>
    <dgm:pt modelId="{065E9770-B02A-4D93-987B-D97F8A7F0031}">
      <dgm:prSet phldrT="[Text]" custT="1"/>
      <dgm:sp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</dgm:spPr>
      <dgm:t>
        <a:bodyPr/>
        <a:lstStyle/>
        <a:p>
          <a:r>
            <a:rPr lang="en-US" sz="2300" dirty="0" smtClean="0">
              <a:solidFill>
                <a:schemeClr val="accent4"/>
              </a:solidFill>
            </a:rPr>
            <a:t>3. </a:t>
          </a:r>
          <a:r>
            <a:rPr lang="en-AU" sz="2300" dirty="0" smtClean="0">
              <a:solidFill>
                <a:schemeClr val="accent4"/>
              </a:solidFill>
            </a:rPr>
            <a:t>Out-lining</a:t>
          </a:r>
        </a:p>
        <a:p>
          <a:r>
            <a:rPr lang="en-AU" sz="1600" dirty="0" smtClean="0">
              <a:solidFill>
                <a:schemeClr val="accent4"/>
              </a:solidFill>
            </a:rPr>
            <a:t>(</a:t>
          </a:r>
          <a:r>
            <a:rPr lang="en-AU" sz="1600" dirty="0" err="1" smtClean="0">
              <a:solidFill>
                <a:schemeClr val="accent4"/>
              </a:solidFill>
            </a:rPr>
            <a:t>Penguraian</a:t>
          </a:r>
          <a:r>
            <a:rPr lang="en-AU" sz="1600" dirty="0" smtClean="0">
              <a:solidFill>
                <a:schemeClr val="accent4"/>
              </a:solidFill>
            </a:rPr>
            <a:t>)</a:t>
          </a:r>
          <a:endParaRPr lang="en-US" sz="1600" dirty="0">
            <a:solidFill>
              <a:schemeClr val="accent4"/>
            </a:solidFill>
          </a:endParaRPr>
        </a:p>
      </dgm:t>
    </dgm:pt>
    <dgm:pt modelId="{2CB6971C-3DA3-4B68-BCC0-A622A5C0B0BB}" type="parTrans" cxnId="{6C7103BB-EF59-48BC-9CDF-C31C5ED3ADC0}">
      <dgm:prSet/>
      <dgm:spPr/>
      <dgm:t>
        <a:bodyPr/>
        <a:lstStyle/>
        <a:p>
          <a:endParaRPr lang="en-US"/>
        </a:p>
      </dgm:t>
    </dgm:pt>
    <dgm:pt modelId="{E490758E-14BF-4134-A51C-2170A9876AF5}" type="sibTrans" cxnId="{6C7103BB-EF59-48BC-9CDF-C31C5ED3ADC0}">
      <dgm:prSet/>
      <dgm:spPr>
        <a:solidFill>
          <a:srgbClr val="660066"/>
        </a:solidFill>
      </dgm:spPr>
      <dgm:t>
        <a:bodyPr/>
        <a:lstStyle/>
        <a:p>
          <a:endParaRPr lang="en-US"/>
        </a:p>
      </dgm:t>
    </dgm:pt>
    <dgm:pt modelId="{3A275DC5-EC70-4F3F-A5CF-A4D729E490FA}">
      <dgm:prSet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</dgm:spPr>
      <dgm:t>
        <a:bodyPr/>
        <a:lstStyle/>
        <a:p>
          <a:r>
            <a:rPr lang="en-AU" dirty="0" smtClean="0">
              <a:solidFill>
                <a:schemeClr val="accent4"/>
              </a:solidFill>
            </a:rPr>
            <a:t>4. </a:t>
          </a:r>
          <a:r>
            <a:rPr lang="en-AU" dirty="0" err="1" smtClean="0">
              <a:solidFill>
                <a:schemeClr val="accent4"/>
              </a:solidFill>
            </a:rPr>
            <a:t>Draf</a:t>
          </a:r>
          <a:r>
            <a:rPr lang="en-AU" dirty="0" smtClean="0">
              <a:solidFill>
                <a:schemeClr val="accent4"/>
              </a:solidFill>
            </a:rPr>
            <a:t> </a:t>
          </a:r>
          <a:r>
            <a:rPr lang="en-AU" dirty="0" err="1" smtClean="0">
              <a:solidFill>
                <a:schemeClr val="accent4"/>
              </a:solidFill>
            </a:rPr>
            <a:t>awal</a:t>
          </a:r>
          <a:r>
            <a:rPr lang="en-AU" dirty="0" smtClean="0">
              <a:solidFill>
                <a:schemeClr val="accent4"/>
              </a:solidFill>
            </a:rPr>
            <a:t> / </a:t>
          </a:r>
          <a:r>
            <a:rPr lang="en-AU" i="1" dirty="0" smtClean="0">
              <a:solidFill>
                <a:schemeClr val="accent4"/>
              </a:solidFill>
            </a:rPr>
            <a:t>free writing</a:t>
          </a:r>
          <a:endParaRPr lang="en-US" dirty="0">
            <a:solidFill>
              <a:schemeClr val="accent4"/>
            </a:solidFill>
          </a:endParaRPr>
        </a:p>
      </dgm:t>
    </dgm:pt>
    <dgm:pt modelId="{FE093000-74CF-4BFD-BD11-B68CD13F4E29}" type="parTrans" cxnId="{B7D484E3-F425-4E0F-B3A5-2D67E8345461}">
      <dgm:prSet/>
      <dgm:spPr/>
      <dgm:t>
        <a:bodyPr/>
        <a:lstStyle/>
        <a:p>
          <a:endParaRPr lang="en-US"/>
        </a:p>
      </dgm:t>
    </dgm:pt>
    <dgm:pt modelId="{8A7436E0-1181-4B7A-9133-55E7BD6D0D8F}" type="sibTrans" cxnId="{B7D484E3-F425-4E0F-B3A5-2D67E8345461}">
      <dgm:prSet/>
      <dgm:spPr>
        <a:solidFill>
          <a:srgbClr val="660066"/>
        </a:solidFill>
      </dgm:spPr>
      <dgm:t>
        <a:bodyPr/>
        <a:lstStyle/>
        <a:p>
          <a:endParaRPr lang="en-US"/>
        </a:p>
      </dgm:t>
    </dgm:pt>
    <dgm:pt modelId="{7886DD95-BE8F-450E-AD4B-44D0BD352928}">
      <dgm:prSet custT="1"/>
      <dgm:sp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</dgm:spPr>
      <dgm:t>
        <a:bodyPr/>
        <a:lstStyle/>
        <a:p>
          <a:r>
            <a:rPr lang="en-AU" sz="2400" dirty="0" smtClean="0"/>
            <a:t>5. Editing</a:t>
          </a:r>
          <a:endParaRPr lang="en-US" sz="2400" dirty="0"/>
        </a:p>
      </dgm:t>
    </dgm:pt>
    <dgm:pt modelId="{F924F531-7F49-49D8-A313-BBA048F23EA5}" type="parTrans" cxnId="{E2FED032-645F-4496-9EB4-EFC1A44E9CEC}">
      <dgm:prSet/>
      <dgm:spPr/>
      <dgm:t>
        <a:bodyPr/>
        <a:lstStyle/>
        <a:p>
          <a:endParaRPr lang="en-US"/>
        </a:p>
      </dgm:t>
    </dgm:pt>
    <dgm:pt modelId="{4114980F-17B4-4C0B-B7F5-7E648A16799D}" type="sibTrans" cxnId="{E2FED032-645F-4496-9EB4-EFC1A44E9CEC}">
      <dgm:prSet/>
      <dgm:spPr/>
      <dgm:t>
        <a:bodyPr/>
        <a:lstStyle/>
        <a:p>
          <a:endParaRPr lang="en-US"/>
        </a:p>
      </dgm:t>
    </dgm:pt>
    <dgm:pt modelId="{5DBE0CE0-FBCC-4A3F-8901-F795E856CAA9}" type="pres">
      <dgm:prSet presAssocID="{DDFAE482-6067-4DFF-88A1-52C369D83889}" presName="Name0" presStyleCnt="0">
        <dgm:presLayoutVars>
          <dgm:dir/>
          <dgm:resizeHandles val="exact"/>
        </dgm:presLayoutVars>
      </dgm:prSet>
      <dgm:spPr/>
    </dgm:pt>
    <dgm:pt modelId="{936B966F-B8DA-43D3-A24C-4102B9C0BD70}" type="pres">
      <dgm:prSet presAssocID="{66CE6A66-1698-4CB3-9326-2FBF3D04DA79}" presName="node" presStyleLbl="node1" presStyleIdx="0" presStyleCnt="5" custScaleY="130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573278-AC9C-49C4-AF5A-1F4E19D80F0F}" type="pres">
      <dgm:prSet presAssocID="{7A09AE31-99D1-4F84-8865-B4C890AD127E}" presName="sibTrans" presStyleLbl="sibTrans2D1" presStyleIdx="0" presStyleCnt="4"/>
      <dgm:spPr/>
      <dgm:t>
        <a:bodyPr/>
        <a:lstStyle/>
        <a:p>
          <a:endParaRPr lang="en-US"/>
        </a:p>
      </dgm:t>
    </dgm:pt>
    <dgm:pt modelId="{5C77E9AE-622C-472F-9C89-50A5CF527752}" type="pres">
      <dgm:prSet presAssocID="{7A09AE31-99D1-4F84-8865-B4C890AD127E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68B8CDCA-B465-449F-A4E7-8BC0FD22ECD0}" type="pres">
      <dgm:prSet presAssocID="{7067FF41-C594-46A9-AE0B-894F8A68DDDE}" presName="node" presStyleLbl="node1" presStyleIdx="1" presStyleCnt="5" custScaleY="130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78D1CE-CB72-44FE-8E38-8F944F02DCF1}" type="pres">
      <dgm:prSet presAssocID="{5832C138-1A2B-4C0A-AB08-9F8BFC07CBB2}" presName="sibTrans" presStyleLbl="sibTrans2D1" presStyleIdx="1" presStyleCnt="4"/>
      <dgm:spPr/>
      <dgm:t>
        <a:bodyPr/>
        <a:lstStyle/>
        <a:p>
          <a:endParaRPr lang="en-US"/>
        </a:p>
      </dgm:t>
    </dgm:pt>
    <dgm:pt modelId="{FE774201-D1F6-4938-94C6-C29290BAAF4F}" type="pres">
      <dgm:prSet presAssocID="{5832C138-1A2B-4C0A-AB08-9F8BFC07CBB2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E646948B-216C-4230-B46B-7DAC62DD7E23}" type="pres">
      <dgm:prSet presAssocID="{065E9770-B02A-4D93-987B-D97F8A7F0031}" presName="node" presStyleLbl="node1" presStyleIdx="2" presStyleCnt="5" custScaleY="130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AD30FE-3F39-48CE-B8C2-28AE048D7872}" type="pres">
      <dgm:prSet presAssocID="{E490758E-14BF-4134-A51C-2170A9876AF5}" presName="sibTrans" presStyleLbl="sibTrans2D1" presStyleIdx="2" presStyleCnt="4"/>
      <dgm:spPr/>
      <dgm:t>
        <a:bodyPr/>
        <a:lstStyle/>
        <a:p>
          <a:endParaRPr lang="en-US"/>
        </a:p>
      </dgm:t>
    </dgm:pt>
    <dgm:pt modelId="{0CAD92F1-F5E2-4711-B0CE-C1DC47975F09}" type="pres">
      <dgm:prSet presAssocID="{E490758E-14BF-4134-A51C-2170A9876AF5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C65F441C-0828-496B-82A5-34BBAA949339}" type="pres">
      <dgm:prSet presAssocID="{3A275DC5-EC70-4F3F-A5CF-A4D729E490FA}" presName="node" presStyleLbl="node1" presStyleIdx="3" presStyleCnt="5" custScaleY="1377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254DE0-E505-47AA-8ACB-8F5F8D895A32}" type="pres">
      <dgm:prSet presAssocID="{8A7436E0-1181-4B7A-9133-55E7BD6D0D8F}" presName="sibTrans" presStyleLbl="sibTrans2D1" presStyleIdx="3" presStyleCnt="4"/>
      <dgm:spPr/>
      <dgm:t>
        <a:bodyPr/>
        <a:lstStyle/>
        <a:p>
          <a:endParaRPr lang="en-US"/>
        </a:p>
      </dgm:t>
    </dgm:pt>
    <dgm:pt modelId="{520C06E6-2E56-447F-8914-BC35ED27D0C7}" type="pres">
      <dgm:prSet presAssocID="{8A7436E0-1181-4B7A-9133-55E7BD6D0D8F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A1C490A2-152E-46DD-A18B-46F088F7C826}" type="pres">
      <dgm:prSet presAssocID="{7886DD95-BE8F-450E-AD4B-44D0BD352928}" presName="node" presStyleLbl="node1" presStyleIdx="4" presStyleCnt="5" custScaleY="1377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87EB3D-8051-4FEA-88A5-B820E8D4EC82}" type="presOf" srcId="{8A7436E0-1181-4B7A-9133-55E7BD6D0D8F}" destId="{520C06E6-2E56-447F-8914-BC35ED27D0C7}" srcOrd="1" destOrd="0" presId="urn:microsoft.com/office/officeart/2005/8/layout/process1"/>
    <dgm:cxn modelId="{CB6C4287-A61C-4B6C-AF50-1ACF54D751BC}" type="presOf" srcId="{66CE6A66-1698-4CB3-9326-2FBF3D04DA79}" destId="{936B966F-B8DA-43D3-A24C-4102B9C0BD70}" srcOrd="0" destOrd="0" presId="urn:microsoft.com/office/officeart/2005/8/layout/process1"/>
    <dgm:cxn modelId="{6C7103BB-EF59-48BC-9CDF-C31C5ED3ADC0}" srcId="{DDFAE482-6067-4DFF-88A1-52C369D83889}" destId="{065E9770-B02A-4D93-987B-D97F8A7F0031}" srcOrd="2" destOrd="0" parTransId="{2CB6971C-3DA3-4B68-BCC0-A622A5C0B0BB}" sibTransId="{E490758E-14BF-4134-A51C-2170A9876AF5}"/>
    <dgm:cxn modelId="{6DCAFAC8-3BC3-4E42-A754-64435DE6DE97}" type="presOf" srcId="{5832C138-1A2B-4C0A-AB08-9F8BFC07CBB2}" destId="{FE774201-D1F6-4938-94C6-C29290BAAF4F}" srcOrd="1" destOrd="0" presId="urn:microsoft.com/office/officeart/2005/8/layout/process1"/>
    <dgm:cxn modelId="{8E622D6F-7305-4703-8C86-620A77F4EA71}" type="presOf" srcId="{7A09AE31-99D1-4F84-8865-B4C890AD127E}" destId="{A3573278-AC9C-49C4-AF5A-1F4E19D80F0F}" srcOrd="0" destOrd="0" presId="urn:microsoft.com/office/officeart/2005/8/layout/process1"/>
    <dgm:cxn modelId="{65E458D5-DD57-457F-A638-87CEF4F8A21D}" type="presOf" srcId="{7886DD95-BE8F-450E-AD4B-44D0BD352928}" destId="{A1C490A2-152E-46DD-A18B-46F088F7C826}" srcOrd="0" destOrd="0" presId="urn:microsoft.com/office/officeart/2005/8/layout/process1"/>
    <dgm:cxn modelId="{B7D484E3-F425-4E0F-B3A5-2D67E8345461}" srcId="{DDFAE482-6067-4DFF-88A1-52C369D83889}" destId="{3A275DC5-EC70-4F3F-A5CF-A4D729E490FA}" srcOrd="3" destOrd="0" parTransId="{FE093000-74CF-4BFD-BD11-B68CD13F4E29}" sibTransId="{8A7436E0-1181-4B7A-9133-55E7BD6D0D8F}"/>
    <dgm:cxn modelId="{6EE3454B-8094-4E68-BC1C-DDFFF0944260}" srcId="{DDFAE482-6067-4DFF-88A1-52C369D83889}" destId="{66CE6A66-1698-4CB3-9326-2FBF3D04DA79}" srcOrd="0" destOrd="0" parTransId="{4B169383-4446-4C1E-A2A9-58C773830616}" sibTransId="{7A09AE31-99D1-4F84-8865-B4C890AD127E}"/>
    <dgm:cxn modelId="{31A8179C-D3AF-46B6-A738-E58B82CA6C56}" type="presOf" srcId="{E490758E-14BF-4134-A51C-2170A9876AF5}" destId="{0CAD92F1-F5E2-4711-B0CE-C1DC47975F09}" srcOrd="1" destOrd="0" presId="urn:microsoft.com/office/officeart/2005/8/layout/process1"/>
    <dgm:cxn modelId="{125835C3-E042-42A0-B6DA-95B838545A30}" type="presOf" srcId="{5832C138-1A2B-4C0A-AB08-9F8BFC07CBB2}" destId="{E578D1CE-CB72-44FE-8E38-8F944F02DCF1}" srcOrd="0" destOrd="0" presId="urn:microsoft.com/office/officeart/2005/8/layout/process1"/>
    <dgm:cxn modelId="{34A18D52-CAE5-412A-9465-5739C9ACDC7D}" type="presOf" srcId="{3A275DC5-EC70-4F3F-A5CF-A4D729E490FA}" destId="{C65F441C-0828-496B-82A5-34BBAA949339}" srcOrd="0" destOrd="0" presId="urn:microsoft.com/office/officeart/2005/8/layout/process1"/>
    <dgm:cxn modelId="{EFF26250-37A5-43B8-B131-2906DCBFA201}" type="presOf" srcId="{E490758E-14BF-4134-A51C-2170A9876AF5}" destId="{BAAD30FE-3F39-48CE-B8C2-28AE048D7872}" srcOrd="0" destOrd="0" presId="urn:microsoft.com/office/officeart/2005/8/layout/process1"/>
    <dgm:cxn modelId="{E0F02BAA-0316-4326-9AD5-5661867C2461}" type="presOf" srcId="{065E9770-B02A-4D93-987B-D97F8A7F0031}" destId="{E646948B-216C-4230-B46B-7DAC62DD7E23}" srcOrd="0" destOrd="0" presId="urn:microsoft.com/office/officeart/2005/8/layout/process1"/>
    <dgm:cxn modelId="{0E0A8796-91ED-48E7-8197-837DED4DC2CE}" type="presOf" srcId="{7A09AE31-99D1-4F84-8865-B4C890AD127E}" destId="{5C77E9AE-622C-472F-9C89-50A5CF527752}" srcOrd="1" destOrd="0" presId="urn:microsoft.com/office/officeart/2005/8/layout/process1"/>
    <dgm:cxn modelId="{84E6B82C-EC70-49C1-BFF4-BFD5672407B6}" type="presOf" srcId="{7067FF41-C594-46A9-AE0B-894F8A68DDDE}" destId="{68B8CDCA-B465-449F-A4E7-8BC0FD22ECD0}" srcOrd="0" destOrd="0" presId="urn:microsoft.com/office/officeart/2005/8/layout/process1"/>
    <dgm:cxn modelId="{E2FED032-645F-4496-9EB4-EFC1A44E9CEC}" srcId="{DDFAE482-6067-4DFF-88A1-52C369D83889}" destId="{7886DD95-BE8F-450E-AD4B-44D0BD352928}" srcOrd="4" destOrd="0" parTransId="{F924F531-7F49-49D8-A313-BBA048F23EA5}" sibTransId="{4114980F-17B4-4C0B-B7F5-7E648A16799D}"/>
    <dgm:cxn modelId="{A9C94F0C-686D-4945-BD16-47CC01F88C68}" srcId="{DDFAE482-6067-4DFF-88A1-52C369D83889}" destId="{7067FF41-C594-46A9-AE0B-894F8A68DDDE}" srcOrd="1" destOrd="0" parTransId="{59AF6189-8498-4DA7-84BB-750ADBB191C5}" sibTransId="{5832C138-1A2B-4C0A-AB08-9F8BFC07CBB2}"/>
    <dgm:cxn modelId="{3E4A3229-AB6D-4A65-A8BD-812F3870A6E8}" type="presOf" srcId="{DDFAE482-6067-4DFF-88A1-52C369D83889}" destId="{5DBE0CE0-FBCC-4A3F-8901-F795E856CAA9}" srcOrd="0" destOrd="0" presId="urn:microsoft.com/office/officeart/2005/8/layout/process1"/>
    <dgm:cxn modelId="{10715468-ACA1-4D71-8134-54FE7F307D19}" type="presOf" srcId="{8A7436E0-1181-4B7A-9133-55E7BD6D0D8F}" destId="{F4254DE0-E505-47AA-8ACB-8F5F8D895A32}" srcOrd="0" destOrd="0" presId="urn:microsoft.com/office/officeart/2005/8/layout/process1"/>
    <dgm:cxn modelId="{EEC3F177-C86F-401D-B323-D9BFE0980347}" type="presParOf" srcId="{5DBE0CE0-FBCC-4A3F-8901-F795E856CAA9}" destId="{936B966F-B8DA-43D3-A24C-4102B9C0BD70}" srcOrd="0" destOrd="0" presId="urn:microsoft.com/office/officeart/2005/8/layout/process1"/>
    <dgm:cxn modelId="{4175D8CF-7E3D-4A58-8681-FB38E80E8BA2}" type="presParOf" srcId="{5DBE0CE0-FBCC-4A3F-8901-F795E856CAA9}" destId="{A3573278-AC9C-49C4-AF5A-1F4E19D80F0F}" srcOrd="1" destOrd="0" presId="urn:microsoft.com/office/officeart/2005/8/layout/process1"/>
    <dgm:cxn modelId="{69C21B65-93D7-4D10-83D1-E50E8CF96BAA}" type="presParOf" srcId="{A3573278-AC9C-49C4-AF5A-1F4E19D80F0F}" destId="{5C77E9AE-622C-472F-9C89-50A5CF527752}" srcOrd="0" destOrd="0" presId="urn:microsoft.com/office/officeart/2005/8/layout/process1"/>
    <dgm:cxn modelId="{7A1B28ED-32C3-4F0E-9F3F-B6EA72A62485}" type="presParOf" srcId="{5DBE0CE0-FBCC-4A3F-8901-F795E856CAA9}" destId="{68B8CDCA-B465-449F-A4E7-8BC0FD22ECD0}" srcOrd="2" destOrd="0" presId="urn:microsoft.com/office/officeart/2005/8/layout/process1"/>
    <dgm:cxn modelId="{EAE5FE42-9BD7-4B69-B5EB-D3AAD1FD8277}" type="presParOf" srcId="{5DBE0CE0-FBCC-4A3F-8901-F795E856CAA9}" destId="{E578D1CE-CB72-44FE-8E38-8F944F02DCF1}" srcOrd="3" destOrd="0" presId="urn:microsoft.com/office/officeart/2005/8/layout/process1"/>
    <dgm:cxn modelId="{BB6B3C8B-C876-4AE9-BD6A-DF7621A64EB6}" type="presParOf" srcId="{E578D1CE-CB72-44FE-8E38-8F944F02DCF1}" destId="{FE774201-D1F6-4938-94C6-C29290BAAF4F}" srcOrd="0" destOrd="0" presId="urn:microsoft.com/office/officeart/2005/8/layout/process1"/>
    <dgm:cxn modelId="{640DD86E-0E5E-4900-AB3A-E5C0A321E479}" type="presParOf" srcId="{5DBE0CE0-FBCC-4A3F-8901-F795E856CAA9}" destId="{E646948B-216C-4230-B46B-7DAC62DD7E23}" srcOrd="4" destOrd="0" presId="urn:microsoft.com/office/officeart/2005/8/layout/process1"/>
    <dgm:cxn modelId="{B8F01331-03BE-4414-97DA-9E51F8CB72B4}" type="presParOf" srcId="{5DBE0CE0-FBCC-4A3F-8901-F795E856CAA9}" destId="{BAAD30FE-3F39-48CE-B8C2-28AE048D7872}" srcOrd="5" destOrd="0" presId="urn:microsoft.com/office/officeart/2005/8/layout/process1"/>
    <dgm:cxn modelId="{CF357F8C-08A4-4AE2-84E5-D8CF7D9868A8}" type="presParOf" srcId="{BAAD30FE-3F39-48CE-B8C2-28AE048D7872}" destId="{0CAD92F1-F5E2-4711-B0CE-C1DC47975F09}" srcOrd="0" destOrd="0" presId="urn:microsoft.com/office/officeart/2005/8/layout/process1"/>
    <dgm:cxn modelId="{504710DE-9ADB-485A-AE6E-B4CA0B84DABB}" type="presParOf" srcId="{5DBE0CE0-FBCC-4A3F-8901-F795E856CAA9}" destId="{C65F441C-0828-496B-82A5-34BBAA949339}" srcOrd="6" destOrd="0" presId="urn:microsoft.com/office/officeart/2005/8/layout/process1"/>
    <dgm:cxn modelId="{AB43C19A-D480-4163-86E8-0F4DCBB03ACF}" type="presParOf" srcId="{5DBE0CE0-FBCC-4A3F-8901-F795E856CAA9}" destId="{F4254DE0-E505-47AA-8ACB-8F5F8D895A32}" srcOrd="7" destOrd="0" presId="urn:microsoft.com/office/officeart/2005/8/layout/process1"/>
    <dgm:cxn modelId="{9A379FE0-1881-42D5-A6F6-9602170B48BF}" type="presParOf" srcId="{F4254DE0-E505-47AA-8ACB-8F5F8D895A32}" destId="{520C06E6-2E56-447F-8914-BC35ED27D0C7}" srcOrd="0" destOrd="0" presId="urn:microsoft.com/office/officeart/2005/8/layout/process1"/>
    <dgm:cxn modelId="{D7F84026-8DDA-48EF-916E-93AD07D7BB41}" type="presParOf" srcId="{5DBE0CE0-FBCC-4A3F-8901-F795E856CAA9}" destId="{A1C490A2-152E-46DD-A18B-46F088F7C826}" srcOrd="8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A385048-B2A9-4341-8BB4-1BC5D1A9DBE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97E425-DCEB-4B48-A8FC-0371B9ED36BB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AU" sz="3200" b="1" dirty="0" smtClean="0"/>
            <a:t>MEMILIH TOPIK</a:t>
          </a:r>
          <a:endParaRPr lang="en-US" sz="3200" dirty="0"/>
        </a:p>
      </dgm:t>
    </dgm:pt>
    <dgm:pt modelId="{43EBBE37-4700-415D-9F61-E42B4374952D}" type="parTrans" cxnId="{79DDDBB8-EDC6-40A6-B22F-0F2DDF24C2EB}">
      <dgm:prSet/>
      <dgm:spPr/>
      <dgm:t>
        <a:bodyPr/>
        <a:lstStyle/>
        <a:p>
          <a:endParaRPr lang="en-US"/>
        </a:p>
      </dgm:t>
    </dgm:pt>
    <dgm:pt modelId="{4A1AD05A-AD38-43C7-BA64-C271E0F76308}" type="sibTrans" cxnId="{79DDDBB8-EDC6-40A6-B22F-0F2DDF24C2EB}">
      <dgm:prSet/>
      <dgm:spPr/>
      <dgm:t>
        <a:bodyPr/>
        <a:lstStyle/>
        <a:p>
          <a:endParaRPr lang="en-US"/>
        </a:p>
      </dgm:t>
    </dgm:pt>
    <dgm:pt modelId="{FACAFD05-8531-4A99-8D72-F743D29E2FDB}">
      <dgm:prSet phldrT="[Text]" custT="1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en-AU" sz="3200" dirty="0" smtClean="0">
              <a:solidFill>
                <a:schemeClr val="bg1"/>
              </a:solidFill>
            </a:rPr>
            <a:t>1. </a:t>
          </a:r>
          <a:r>
            <a:rPr lang="en-AU" sz="3200" dirty="0" err="1" smtClean="0">
              <a:solidFill>
                <a:schemeClr val="bg1"/>
              </a:solidFill>
            </a:rPr>
            <a:t>Isu</a:t>
          </a:r>
          <a:r>
            <a:rPr lang="en-AU" sz="3200" dirty="0" smtClean="0">
              <a:solidFill>
                <a:schemeClr val="bg1"/>
              </a:solidFill>
            </a:rPr>
            <a:t> </a:t>
          </a:r>
          <a:r>
            <a:rPr lang="en-AU" sz="3200" dirty="0" err="1" smtClean="0">
              <a:solidFill>
                <a:schemeClr val="bg1"/>
              </a:solidFill>
            </a:rPr>
            <a:t>aktual</a:t>
          </a:r>
          <a:endParaRPr lang="en-US" sz="3200" dirty="0">
            <a:solidFill>
              <a:schemeClr val="bg1"/>
            </a:solidFill>
          </a:endParaRPr>
        </a:p>
      </dgm:t>
    </dgm:pt>
    <dgm:pt modelId="{CFB4E968-420C-4E6B-84B3-24E5B5A72718}" type="parTrans" cxnId="{72606C4E-E1EF-4116-8202-30EC598D2D2D}">
      <dgm:prSet/>
      <dgm:spPr>
        <a:ln w="44450">
          <a:solidFill>
            <a:srgbClr val="660033"/>
          </a:solidFill>
        </a:ln>
      </dgm:spPr>
      <dgm:t>
        <a:bodyPr/>
        <a:lstStyle/>
        <a:p>
          <a:endParaRPr lang="en-US"/>
        </a:p>
      </dgm:t>
    </dgm:pt>
    <dgm:pt modelId="{0E54F0FE-3936-403E-92A5-4C71960F91C6}" type="sibTrans" cxnId="{72606C4E-E1EF-4116-8202-30EC598D2D2D}">
      <dgm:prSet/>
      <dgm:spPr/>
      <dgm:t>
        <a:bodyPr/>
        <a:lstStyle/>
        <a:p>
          <a:endParaRPr lang="en-US"/>
        </a:p>
      </dgm:t>
    </dgm:pt>
    <dgm:pt modelId="{7FEB1C1A-419F-4677-BBE4-1501746E1D70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AU" sz="3200" dirty="0" smtClean="0"/>
            <a:t>2. </a:t>
          </a:r>
          <a:r>
            <a:rPr lang="en-AU" sz="3200" dirty="0" err="1" smtClean="0"/>
            <a:t>Aktivitas</a:t>
          </a:r>
          <a:r>
            <a:rPr lang="en-AU" sz="3200" dirty="0" smtClean="0"/>
            <a:t> </a:t>
          </a:r>
          <a:r>
            <a:rPr lang="en-AU" sz="3200" dirty="0" err="1" smtClean="0"/>
            <a:t>sehari-hari</a:t>
          </a:r>
          <a:endParaRPr lang="en-US" sz="3200" dirty="0"/>
        </a:p>
      </dgm:t>
    </dgm:pt>
    <dgm:pt modelId="{C505F687-868F-40E8-BBE4-4B23900EFE9C}" type="parTrans" cxnId="{02BAD866-8D08-4338-BDDF-782214675F76}">
      <dgm:prSet/>
      <dgm:spPr>
        <a:ln w="44450">
          <a:solidFill>
            <a:srgbClr val="660033"/>
          </a:solidFill>
        </a:ln>
      </dgm:spPr>
      <dgm:t>
        <a:bodyPr/>
        <a:lstStyle/>
        <a:p>
          <a:endParaRPr lang="en-US"/>
        </a:p>
      </dgm:t>
    </dgm:pt>
    <dgm:pt modelId="{95FD6B54-5983-4E71-B41A-895CAFFD37C9}" type="sibTrans" cxnId="{02BAD866-8D08-4338-BDDF-782214675F76}">
      <dgm:prSet/>
      <dgm:spPr/>
      <dgm:t>
        <a:bodyPr/>
        <a:lstStyle/>
        <a:p>
          <a:endParaRPr lang="en-US"/>
        </a:p>
      </dgm:t>
    </dgm:pt>
    <dgm:pt modelId="{13137BEF-BA94-4ED5-8FE0-8E82AF06CCE2}">
      <dgm:prSet custT="1"/>
      <dgm:spPr>
        <a:solidFill>
          <a:srgbClr val="FF00FF">
            <a:alpha val="90000"/>
          </a:srgbClr>
        </a:solidFill>
      </dgm:spPr>
      <dgm:t>
        <a:bodyPr/>
        <a:lstStyle/>
        <a:p>
          <a:r>
            <a:rPr lang="en-AU" sz="2800" dirty="0" smtClean="0"/>
            <a:t>3. </a:t>
          </a:r>
          <a:r>
            <a:rPr lang="en-AU" sz="2800" dirty="0" err="1" smtClean="0"/>
            <a:t>Memperkenalkan</a:t>
          </a:r>
          <a:r>
            <a:rPr lang="en-AU" sz="2800" dirty="0" smtClean="0"/>
            <a:t> </a:t>
          </a:r>
          <a:r>
            <a:rPr lang="en-AU" sz="2800" dirty="0" err="1" smtClean="0"/>
            <a:t>ilmu</a:t>
          </a:r>
          <a:r>
            <a:rPr lang="en-AU" sz="2800" dirty="0" smtClean="0"/>
            <a:t> </a:t>
          </a:r>
          <a:r>
            <a:rPr lang="en-AU" sz="2800" dirty="0" err="1" smtClean="0"/>
            <a:t>atau</a:t>
          </a:r>
          <a:r>
            <a:rPr lang="en-AU" sz="2800" dirty="0" smtClean="0"/>
            <a:t> </a:t>
          </a:r>
          <a:r>
            <a:rPr lang="en-AU" sz="2800" dirty="0" err="1" smtClean="0"/>
            <a:t>temuan</a:t>
          </a:r>
          <a:r>
            <a:rPr lang="en-AU" sz="2800" dirty="0" smtClean="0"/>
            <a:t> </a:t>
          </a:r>
          <a:r>
            <a:rPr lang="en-AU" sz="2800" dirty="0" err="1" smtClean="0"/>
            <a:t>baru</a:t>
          </a:r>
          <a:endParaRPr lang="en-US" sz="2800" dirty="0"/>
        </a:p>
      </dgm:t>
    </dgm:pt>
    <dgm:pt modelId="{3FBE952C-5C59-4CE7-9AFF-BDC78A38AE6D}" type="parTrans" cxnId="{4F4A1B2D-40DD-4137-ADC5-AB621A54DBCE}">
      <dgm:prSet/>
      <dgm:spPr>
        <a:ln w="44450">
          <a:solidFill>
            <a:srgbClr val="660033"/>
          </a:solidFill>
        </a:ln>
      </dgm:spPr>
      <dgm:t>
        <a:bodyPr/>
        <a:lstStyle/>
        <a:p>
          <a:endParaRPr lang="en-US"/>
        </a:p>
      </dgm:t>
    </dgm:pt>
    <dgm:pt modelId="{0F65692F-D329-4FFF-AA0B-F75942260F0E}" type="sibTrans" cxnId="{4F4A1B2D-40DD-4137-ADC5-AB621A54DBCE}">
      <dgm:prSet/>
      <dgm:spPr/>
      <dgm:t>
        <a:bodyPr/>
        <a:lstStyle/>
        <a:p>
          <a:endParaRPr lang="en-US"/>
        </a:p>
      </dgm:t>
    </dgm:pt>
    <dgm:pt modelId="{B1C9BDB3-C7CA-47F1-A37E-E6029D2EBD22}" type="pres">
      <dgm:prSet presAssocID="{3A385048-B2A9-4341-8BB4-1BC5D1A9DBE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F95E2A9-27C5-4A84-892F-CE03831854BC}" type="pres">
      <dgm:prSet presAssocID="{2D97E425-DCEB-4B48-A8FC-0371B9ED36BB}" presName="hierRoot1" presStyleCnt="0"/>
      <dgm:spPr/>
    </dgm:pt>
    <dgm:pt modelId="{97659C7A-C0A2-458F-9DF7-3212E35211E8}" type="pres">
      <dgm:prSet presAssocID="{2D97E425-DCEB-4B48-A8FC-0371B9ED36BB}" presName="composite" presStyleCnt="0"/>
      <dgm:spPr/>
    </dgm:pt>
    <dgm:pt modelId="{C9DA2CC2-D50F-4D15-A59C-48497418D3B7}" type="pres">
      <dgm:prSet presAssocID="{2D97E425-DCEB-4B48-A8FC-0371B9ED36BB}" presName="background" presStyleLbl="node0" presStyleIdx="0" presStyleCnt="1"/>
      <dgm:spPr/>
    </dgm:pt>
    <dgm:pt modelId="{12F60D19-B776-4027-A8EE-C7BC19F6FB8D}" type="pres">
      <dgm:prSet presAssocID="{2D97E425-DCEB-4B48-A8FC-0371B9ED36B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A0B8B8-D362-4DA5-962B-6623231D6EC9}" type="pres">
      <dgm:prSet presAssocID="{2D97E425-DCEB-4B48-A8FC-0371B9ED36BB}" presName="hierChild2" presStyleCnt="0"/>
      <dgm:spPr/>
    </dgm:pt>
    <dgm:pt modelId="{8A46655D-4485-4BEE-9471-0420005A26AE}" type="pres">
      <dgm:prSet presAssocID="{CFB4E968-420C-4E6B-84B3-24E5B5A72718}" presName="Name10" presStyleLbl="parChTrans1D2" presStyleIdx="0" presStyleCnt="3"/>
      <dgm:spPr/>
      <dgm:t>
        <a:bodyPr/>
        <a:lstStyle/>
        <a:p>
          <a:endParaRPr lang="en-US"/>
        </a:p>
      </dgm:t>
    </dgm:pt>
    <dgm:pt modelId="{020E481B-4AFF-4EBB-936B-2AEC6FC48D8A}" type="pres">
      <dgm:prSet presAssocID="{FACAFD05-8531-4A99-8D72-F743D29E2FDB}" presName="hierRoot2" presStyleCnt="0"/>
      <dgm:spPr/>
    </dgm:pt>
    <dgm:pt modelId="{6DF0BC13-0813-4A7D-A6BF-3F6FB43EDE6F}" type="pres">
      <dgm:prSet presAssocID="{FACAFD05-8531-4A99-8D72-F743D29E2FDB}" presName="composite2" presStyleCnt="0"/>
      <dgm:spPr/>
    </dgm:pt>
    <dgm:pt modelId="{EFEA0317-5711-4F64-AB3F-AC3709C5DB34}" type="pres">
      <dgm:prSet presAssocID="{FACAFD05-8531-4A99-8D72-F743D29E2FDB}" presName="background2" presStyleLbl="node2" presStyleIdx="0" presStyleCnt="3"/>
      <dgm:spPr>
        <a:solidFill>
          <a:srgbClr val="FFC000"/>
        </a:solidFill>
      </dgm:spPr>
    </dgm:pt>
    <dgm:pt modelId="{C53D7A39-4A93-4D21-8794-6E53E3C88961}" type="pres">
      <dgm:prSet presAssocID="{FACAFD05-8531-4A99-8D72-F743D29E2FDB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A09D89-284D-4400-BF3D-581D03BB8BB3}" type="pres">
      <dgm:prSet presAssocID="{FACAFD05-8531-4A99-8D72-F743D29E2FDB}" presName="hierChild3" presStyleCnt="0"/>
      <dgm:spPr/>
    </dgm:pt>
    <dgm:pt modelId="{E077E5B5-717E-4BB9-A985-AAB08E3EB1DD}" type="pres">
      <dgm:prSet presAssocID="{C505F687-868F-40E8-BBE4-4B23900EFE9C}" presName="Name10" presStyleLbl="parChTrans1D2" presStyleIdx="1" presStyleCnt="3"/>
      <dgm:spPr/>
      <dgm:t>
        <a:bodyPr/>
        <a:lstStyle/>
        <a:p>
          <a:endParaRPr lang="en-US"/>
        </a:p>
      </dgm:t>
    </dgm:pt>
    <dgm:pt modelId="{48E2DAA9-F70D-4900-A1EF-0DE7C0B3E9EE}" type="pres">
      <dgm:prSet presAssocID="{7FEB1C1A-419F-4677-BBE4-1501746E1D70}" presName="hierRoot2" presStyleCnt="0"/>
      <dgm:spPr/>
    </dgm:pt>
    <dgm:pt modelId="{00E99C7E-6003-4E76-AE7F-BCEB0C518876}" type="pres">
      <dgm:prSet presAssocID="{7FEB1C1A-419F-4677-BBE4-1501746E1D70}" presName="composite2" presStyleCnt="0"/>
      <dgm:spPr/>
    </dgm:pt>
    <dgm:pt modelId="{9B73F523-82B9-4F05-8582-039AC1965D39}" type="pres">
      <dgm:prSet presAssocID="{7FEB1C1A-419F-4677-BBE4-1501746E1D70}" presName="background2" presStyleLbl="node2" presStyleIdx="1" presStyleCnt="3"/>
      <dgm:spPr>
        <a:solidFill>
          <a:schemeClr val="tx2">
            <a:lumMod val="25000"/>
          </a:schemeClr>
        </a:solidFill>
      </dgm:spPr>
    </dgm:pt>
    <dgm:pt modelId="{D475FB02-8C9C-43DA-8430-7E165DA93950}" type="pres">
      <dgm:prSet presAssocID="{7FEB1C1A-419F-4677-BBE4-1501746E1D70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7B3DC9-531A-45F5-95CA-E8D19165B9A3}" type="pres">
      <dgm:prSet presAssocID="{7FEB1C1A-419F-4677-BBE4-1501746E1D70}" presName="hierChild3" presStyleCnt="0"/>
      <dgm:spPr/>
    </dgm:pt>
    <dgm:pt modelId="{A01864DF-39B3-44A5-890C-580FAB4C2BE7}" type="pres">
      <dgm:prSet presAssocID="{3FBE952C-5C59-4CE7-9AFF-BDC78A38AE6D}" presName="Name10" presStyleLbl="parChTrans1D2" presStyleIdx="2" presStyleCnt="3"/>
      <dgm:spPr/>
      <dgm:t>
        <a:bodyPr/>
        <a:lstStyle/>
        <a:p>
          <a:endParaRPr lang="en-US"/>
        </a:p>
      </dgm:t>
    </dgm:pt>
    <dgm:pt modelId="{F22654ED-F9FB-41E9-BF48-4BB96B6CD247}" type="pres">
      <dgm:prSet presAssocID="{13137BEF-BA94-4ED5-8FE0-8E82AF06CCE2}" presName="hierRoot2" presStyleCnt="0"/>
      <dgm:spPr/>
    </dgm:pt>
    <dgm:pt modelId="{26881D73-F9FC-48AB-AC73-A02AF86DDBC6}" type="pres">
      <dgm:prSet presAssocID="{13137BEF-BA94-4ED5-8FE0-8E82AF06CCE2}" presName="composite2" presStyleCnt="0"/>
      <dgm:spPr/>
    </dgm:pt>
    <dgm:pt modelId="{BF6B83E2-EF06-4D86-9917-95067B945BCF}" type="pres">
      <dgm:prSet presAssocID="{13137BEF-BA94-4ED5-8FE0-8E82AF06CCE2}" presName="background2" presStyleLbl="node2" presStyleIdx="2" presStyleCnt="3"/>
      <dgm:spPr>
        <a:solidFill>
          <a:schemeClr val="accent5">
            <a:lumMod val="25000"/>
          </a:schemeClr>
        </a:solidFill>
      </dgm:spPr>
    </dgm:pt>
    <dgm:pt modelId="{335BEAFD-72C1-4E53-9CC5-B3EA777BA98C}" type="pres">
      <dgm:prSet presAssocID="{13137BEF-BA94-4ED5-8FE0-8E82AF06CCE2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82CBC5-8193-438F-A593-3BB1772A7181}" type="pres">
      <dgm:prSet presAssocID="{13137BEF-BA94-4ED5-8FE0-8E82AF06CCE2}" presName="hierChild3" presStyleCnt="0"/>
      <dgm:spPr/>
    </dgm:pt>
  </dgm:ptLst>
  <dgm:cxnLst>
    <dgm:cxn modelId="{4F4A1B2D-40DD-4137-ADC5-AB621A54DBCE}" srcId="{2D97E425-DCEB-4B48-A8FC-0371B9ED36BB}" destId="{13137BEF-BA94-4ED5-8FE0-8E82AF06CCE2}" srcOrd="2" destOrd="0" parTransId="{3FBE952C-5C59-4CE7-9AFF-BDC78A38AE6D}" sibTransId="{0F65692F-D329-4FFF-AA0B-F75942260F0E}"/>
    <dgm:cxn modelId="{79DDDBB8-EDC6-40A6-B22F-0F2DDF24C2EB}" srcId="{3A385048-B2A9-4341-8BB4-1BC5D1A9DBE8}" destId="{2D97E425-DCEB-4B48-A8FC-0371B9ED36BB}" srcOrd="0" destOrd="0" parTransId="{43EBBE37-4700-415D-9F61-E42B4374952D}" sibTransId="{4A1AD05A-AD38-43C7-BA64-C271E0F76308}"/>
    <dgm:cxn modelId="{4BF439F6-24F5-4464-8AAD-4B1929DD23D5}" type="presOf" srcId="{3FBE952C-5C59-4CE7-9AFF-BDC78A38AE6D}" destId="{A01864DF-39B3-44A5-890C-580FAB4C2BE7}" srcOrd="0" destOrd="0" presId="urn:microsoft.com/office/officeart/2005/8/layout/hierarchy1"/>
    <dgm:cxn modelId="{8920BB08-B5B5-4C4F-90E4-726088CD3575}" type="presOf" srcId="{CFB4E968-420C-4E6B-84B3-24E5B5A72718}" destId="{8A46655D-4485-4BEE-9471-0420005A26AE}" srcOrd="0" destOrd="0" presId="urn:microsoft.com/office/officeart/2005/8/layout/hierarchy1"/>
    <dgm:cxn modelId="{60930862-1F52-43C1-A5B6-8BA92F2D0BDC}" type="presOf" srcId="{FACAFD05-8531-4A99-8D72-F743D29E2FDB}" destId="{C53D7A39-4A93-4D21-8794-6E53E3C88961}" srcOrd="0" destOrd="0" presId="urn:microsoft.com/office/officeart/2005/8/layout/hierarchy1"/>
    <dgm:cxn modelId="{B4166A19-2576-4068-9A88-E1E63E2F62B3}" type="presOf" srcId="{2D97E425-DCEB-4B48-A8FC-0371B9ED36BB}" destId="{12F60D19-B776-4027-A8EE-C7BC19F6FB8D}" srcOrd="0" destOrd="0" presId="urn:microsoft.com/office/officeart/2005/8/layout/hierarchy1"/>
    <dgm:cxn modelId="{68DFD7B9-54E9-41FD-887E-933598A7CD85}" type="presOf" srcId="{13137BEF-BA94-4ED5-8FE0-8E82AF06CCE2}" destId="{335BEAFD-72C1-4E53-9CC5-B3EA777BA98C}" srcOrd="0" destOrd="0" presId="urn:microsoft.com/office/officeart/2005/8/layout/hierarchy1"/>
    <dgm:cxn modelId="{02BAD866-8D08-4338-BDDF-782214675F76}" srcId="{2D97E425-DCEB-4B48-A8FC-0371B9ED36BB}" destId="{7FEB1C1A-419F-4677-BBE4-1501746E1D70}" srcOrd="1" destOrd="0" parTransId="{C505F687-868F-40E8-BBE4-4B23900EFE9C}" sibTransId="{95FD6B54-5983-4E71-B41A-895CAFFD37C9}"/>
    <dgm:cxn modelId="{AD19EF4E-08E1-4527-8E69-457F9B1A882D}" type="presOf" srcId="{7FEB1C1A-419F-4677-BBE4-1501746E1D70}" destId="{D475FB02-8C9C-43DA-8430-7E165DA93950}" srcOrd="0" destOrd="0" presId="urn:microsoft.com/office/officeart/2005/8/layout/hierarchy1"/>
    <dgm:cxn modelId="{D6085A9F-5E59-46A5-8BDF-DDCC65223295}" type="presOf" srcId="{3A385048-B2A9-4341-8BB4-1BC5D1A9DBE8}" destId="{B1C9BDB3-C7CA-47F1-A37E-E6029D2EBD22}" srcOrd="0" destOrd="0" presId="urn:microsoft.com/office/officeart/2005/8/layout/hierarchy1"/>
    <dgm:cxn modelId="{72606C4E-E1EF-4116-8202-30EC598D2D2D}" srcId="{2D97E425-DCEB-4B48-A8FC-0371B9ED36BB}" destId="{FACAFD05-8531-4A99-8D72-F743D29E2FDB}" srcOrd="0" destOrd="0" parTransId="{CFB4E968-420C-4E6B-84B3-24E5B5A72718}" sibTransId="{0E54F0FE-3936-403E-92A5-4C71960F91C6}"/>
    <dgm:cxn modelId="{0653E987-0B98-44F3-A4E6-9CC2CB05BA84}" type="presOf" srcId="{C505F687-868F-40E8-BBE4-4B23900EFE9C}" destId="{E077E5B5-717E-4BB9-A985-AAB08E3EB1DD}" srcOrd="0" destOrd="0" presId="urn:microsoft.com/office/officeart/2005/8/layout/hierarchy1"/>
    <dgm:cxn modelId="{E63F8CEE-D71D-486A-BFDD-1C4AF0E23211}" type="presParOf" srcId="{B1C9BDB3-C7CA-47F1-A37E-E6029D2EBD22}" destId="{2F95E2A9-27C5-4A84-892F-CE03831854BC}" srcOrd="0" destOrd="0" presId="urn:microsoft.com/office/officeart/2005/8/layout/hierarchy1"/>
    <dgm:cxn modelId="{8658875B-5288-4C63-91C3-DE6ECA25B1EB}" type="presParOf" srcId="{2F95E2A9-27C5-4A84-892F-CE03831854BC}" destId="{97659C7A-C0A2-458F-9DF7-3212E35211E8}" srcOrd="0" destOrd="0" presId="urn:microsoft.com/office/officeart/2005/8/layout/hierarchy1"/>
    <dgm:cxn modelId="{A92B4F3B-3E22-4459-B0DA-0CE511C50FBB}" type="presParOf" srcId="{97659C7A-C0A2-458F-9DF7-3212E35211E8}" destId="{C9DA2CC2-D50F-4D15-A59C-48497418D3B7}" srcOrd="0" destOrd="0" presId="urn:microsoft.com/office/officeart/2005/8/layout/hierarchy1"/>
    <dgm:cxn modelId="{18999CBE-FD85-4EDB-8AB8-A0660868CB13}" type="presParOf" srcId="{97659C7A-C0A2-458F-9DF7-3212E35211E8}" destId="{12F60D19-B776-4027-A8EE-C7BC19F6FB8D}" srcOrd="1" destOrd="0" presId="urn:microsoft.com/office/officeart/2005/8/layout/hierarchy1"/>
    <dgm:cxn modelId="{775DDF07-B3C1-4E1A-97F4-EC5B1F406CC9}" type="presParOf" srcId="{2F95E2A9-27C5-4A84-892F-CE03831854BC}" destId="{50A0B8B8-D362-4DA5-962B-6623231D6EC9}" srcOrd="1" destOrd="0" presId="urn:microsoft.com/office/officeart/2005/8/layout/hierarchy1"/>
    <dgm:cxn modelId="{673E1C70-E6D6-4139-8519-E03D0ACEFFD3}" type="presParOf" srcId="{50A0B8B8-D362-4DA5-962B-6623231D6EC9}" destId="{8A46655D-4485-4BEE-9471-0420005A26AE}" srcOrd="0" destOrd="0" presId="urn:microsoft.com/office/officeart/2005/8/layout/hierarchy1"/>
    <dgm:cxn modelId="{1DC6927E-A283-4531-BBC3-627012E2DA88}" type="presParOf" srcId="{50A0B8B8-D362-4DA5-962B-6623231D6EC9}" destId="{020E481B-4AFF-4EBB-936B-2AEC6FC48D8A}" srcOrd="1" destOrd="0" presId="urn:microsoft.com/office/officeart/2005/8/layout/hierarchy1"/>
    <dgm:cxn modelId="{FE53CEBB-4AEF-4B8C-BA29-9EF914B07B9D}" type="presParOf" srcId="{020E481B-4AFF-4EBB-936B-2AEC6FC48D8A}" destId="{6DF0BC13-0813-4A7D-A6BF-3F6FB43EDE6F}" srcOrd="0" destOrd="0" presId="urn:microsoft.com/office/officeart/2005/8/layout/hierarchy1"/>
    <dgm:cxn modelId="{BD0DEC46-7D3B-4104-9E53-DC92B0B6EDAB}" type="presParOf" srcId="{6DF0BC13-0813-4A7D-A6BF-3F6FB43EDE6F}" destId="{EFEA0317-5711-4F64-AB3F-AC3709C5DB34}" srcOrd="0" destOrd="0" presId="urn:microsoft.com/office/officeart/2005/8/layout/hierarchy1"/>
    <dgm:cxn modelId="{4BEDB1BE-9E9C-4B17-A582-3B0A91541EC0}" type="presParOf" srcId="{6DF0BC13-0813-4A7D-A6BF-3F6FB43EDE6F}" destId="{C53D7A39-4A93-4D21-8794-6E53E3C88961}" srcOrd="1" destOrd="0" presId="urn:microsoft.com/office/officeart/2005/8/layout/hierarchy1"/>
    <dgm:cxn modelId="{26DEFA8B-0A6D-4F3D-8037-D3AE6063719E}" type="presParOf" srcId="{020E481B-4AFF-4EBB-936B-2AEC6FC48D8A}" destId="{C4A09D89-284D-4400-BF3D-581D03BB8BB3}" srcOrd="1" destOrd="0" presId="urn:microsoft.com/office/officeart/2005/8/layout/hierarchy1"/>
    <dgm:cxn modelId="{F1047B32-BC18-4478-AF42-E96BCF101BB2}" type="presParOf" srcId="{50A0B8B8-D362-4DA5-962B-6623231D6EC9}" destId="{E077E5B5-717E-4BB9-A985-AAB08E3EB1DD}" srcOrd="2" destOrd="0" presId="urn:microsoft.com/office/officeart/2005/8/layout/hierarchy1"/>
    <dgm:cxn modelId="{5EEA3647-EAA0-423A-929B-8A0D39CE9733}" type="presParOf" srcId="{50A0B8B8-D362-4DA5-962B-6623231D6EC9}" destId="{48E2DAA9-F70D-4900-A1EF-0DE7C0B3E9EE}" srcOrd="3" destOrd="0" presId="urn:microsoft.com/office/officeart/2005/8/layout/hierarchy1"/>
    <dgm:cxn modelId="{F9C1B826-5A16-4988-9383-7EFE75C9D729}" type="presParOf" srcId="{48E2DAA9-F70D-4900-A1EF-0DE7C0B3E9EE}" destId="{00E99C7E-6003-4E76-AE7F-BCEB0C518876}" srcOrd="0" destOrd="0" presId="urn:microsoft.com/office/officeart/2005/8/layout/hierarchy1"/>
    <dgm:cxn modelId="{D743CF8C-6447-48B1-AB92-5FE35039424B}" type="presParOf" srcId="{00E99C7E-6003-4E76-AE7F-BCEB0C518876}" destId="{9B73F523-82B9-4F05-8582-039AC1965D39}" srcOrd="0" destOrd="0" presId="urn:microsoft.com/office/officeart/2005/8/layout/hierarchy1"/>
    <dgm:cxn modelId="{37487AFB-3D03-4B8B-AACB-8645924E5F76}" type="presParOf" srcId="{00E99C7E-6003-4E76-AE7F-BCEB0C518876}" destId="{D475FB02-8C9C-43DA-8430-7E165DA93950}" srcOrd="1" destOrd="0" presId="urn:microsoft.com/office/officeart/2005/8/layout/hierarchy1"/>
    <dgm:cxn modelId="{D18EF8ED-1F9F-4637-9B4D-F067860D24D4}" type="presParOf" srcId="{48E2DAA9-F70D-4900-A1EF-0DE7C0B3E9EE}" destId="{817B3DC9-531A-45F5-95CA-E8D19165B9A3}" srcOrd="1" destOrd="0" presId="urn:microsoft.com/office/officeart/2005/8/layout/hierarchy1"/>
    <dgm:cxn modelId="{5715B409-24DD-405A-AC20-04A509C3EF77}" type="presParOf" srcId="{50A0B8B8-D362-4DA5-962B-6623231D6EC9}" destId="{A01864DF-39B3-44A5-890C-580FAB4C2BE7}" srcOrd="4" destOrd="0" presId="urn:microsoft.com/office/officeart/2005/8/layout/hierarchy1"/>
    <dgm:cxn modelId="{51172252-DD9C-41C9-BB71-F082E31871AD}" type="presParOf" srcId="{50A0B8B8-D362-4DA5-962B-6623231D6EC9}" destId="{F22654ED-F9FB-41E9-BF48-4BB96B6CD247}" srcOrd="5" destOrd="0" presId="urn:microsoft.com/office/officeart/2005/8/layout/hierarchy1"/>
    <dgm:cxn modelId="{CC4FEFDE-3BDD-402E-A827-51B2CAAC835E}" type="presParOf" srcId="{F22654ED-F9FB-41E9-BF48-4BB96B6CD247}" destId="{26881D73-F9FC-48AB-AC73-A02AF86DDBC6}" srcOrd="0" destOrd="0" presId="urn:microsoft.com/office/officeart/2005/8/layout/hierarchy1"/>
    <dgm:cxn modelId="{227EBEEE-1A44-4ACB-B73F-1BDD96463CDC}" type="presParOf" srcId="{26881D73-F9FC-48AB-AC73-A02AF86DDBC6}" destId="{BF6B83E2-EF06-4D86-9917-95067B945BCF}" srcOrd="0" destOrd="0" presId="urn:microsoft.com/office/officeart/2005/8/layout/hierarchy1"/>
    <dgm:cxn modelId="{36192DD2-D5CC-432A-AA85-F65128178BA4}" type="presParOf" srcId="{26881D73-F9FC-48AB-AC73-A02AF86DDBC6}" destId="{335BEAFD-72C1-4E53-9CC5-B3EA777BA98C}" srcOrd="1" destOrd="0" presId="urn:microsoft.com/office/officeart/2005/8/layout/hierarchy1"/>
    <dgm:cxn modelId="{F1F352F4-215A-450D-BF56-149D03BEB430}" type="presParOf" srcId="{F22654ED-F9FB-41E9-BF48-4BB96B6CD247}" destId="{D782CBC5-8193-438F-A593-3BB1772A7181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4F45478-71E8-4781-9870-38C74C8AE8A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47E3A9-6878-44C1-A226-5769E97ECF06}">
      <dgm:prSet phldrT="[Text]" custT="1"/>
      <dgm:spPr>
        <a:gradFill rotWithShape="0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</dgm:spPr>
      <dgm:t>
        <a:bodyPr/>
        <a:lstStyle/>
        <a:p>
          <a:r>
            <a:rPr lang="en-AU" sz="3200" b="1" dirty="0" smtClean="0"/>
            <a:t>REALITAS MEDIA MASSA</a:t>
          </a:r>
          <a:endParaRPr lang="en-US" sz="3200" dirty="0"/>
        </a:p>
      </dgm:t>
    </dgm:pt>
    <dgm:pt modelId="{B35A9892-E2FC-4BF9-9882-3CF3DF02C6F9}" type="parTrans" cxnId="{2D201EAF-6690-4F95-B26B-CA0B6340252B}">
      <dgm:prSet/>
      <dgm:spPr/>
      <dgm:t>
        <a:bodyPr/>
        <a:lstStyle/>
        <a:p>
          <a:endParaRPr lang="en-US"/>
        </a:p>
      </dgm:t>
    </dgm:pt>
    <dgm:pt modelId="{BA9E4F1F-2FDB-4131-9A77-7E3924544DE3}" type="sibTrans" cxnId="{2D201EAF-6690-4F95-B26B-CA0B6340252B}">
      <dgm:prSet/>
      <dgm:spPr/>
      <dgm:t>
        <a:bodyPr/>
        <a:lstStyle/>
        <a:p>
          <a:endParaRPr lang="en-US"/>
        </a:p>
      </dgm:t>
    </dgm:pt>
    <dgm:pt modelId="{5C8AC04E-357A-4620-97E3-6D797FF4DDF8}">
      <dgm:prSet phldrT="[Text]"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</dgm:spPr>
      <dgm:t>
        <a:bodyPr/>
        <a:lstStyle/>
        <a:p>
          <a:r>
            <a:rPr lang="en-AU" dirty="0" err="1" smtClean="0">
              <a:solidFill>
                <a:schemeClr val="bg1"/>
              </a:solidFill>
            </a:rPr>
            <a:t>Fenomena</a:t>
          </a:r>
          <a:r>
            <a:rPr lang="en-AU" dirty="0" smtClean="0">
              <a:solidFill>
                <a:schemeClr val="bg1"/>
              </a:solidFill>
            </a:rPr>
            <a:t> media </a:t>
          </a:r>
          <a:r>
            <a:rPr lang="en-AU" dirty="0" err="1" smtClean="0">
              <a:solidFill>
                <a:schemeClr val="bg1"/>
              </a:solidFill>
            </a:rPr>
            <a:t>sebagai</a:t>
          </a:r>
          <a:r>
            <a:rPr lang="en-AU" dirty="0" smtClean="0">
              <a:solidFill>
                <a:schemeClr val="bg1"/>
              </a:solidFill>
            </a:rPr>
            <a:t> </a:t>
          </a:r>
          <a:r>
            <a:rPr lang="en-AU" dirty="0" err="1" smtClean="0">
              <a:solidFill>
                <a:schemeClr val="bg1"/>
              </a:solidFill>
            </a:rPr>
            <a:t>industri</a:t>
          </a:r>
          <a:r>
            <a:rPr lang="en-AU" dirty="0" smtClean="0">
              <a:solidFill>
                <a:schemeClr val="bg1"/>
              </a:solidFill>
            </a:rPr>
            <a:t> &gt; </a:t>
          </a:r>
          <a:r>
            <a:rPr lang="en-AU" dirty="0" err="1" smtClean="0">
              <a:solidFill>
                <a:schemeClr val="bg1"/>
              </a:solidFill>
            </a:rPr>
            <a:t>pentingnya</a:t>
          </a:r>
          <a:r>
            <a:rPr lang="en-AU" dirty="0" smtClean="0">
              <a:solidFill>
                <a:schemeClr val="bg1"/>
              </a:solidFill>
            </a:rPr>
            <a:t> </a:t>
          </a:r>
          <a:r>
            <a:rPr lang="en-AU" dirty="0" err="1" smtClean="0">
              <a:solidFill>
                <a:schemeClr val="bg1"/>
              </a:solidFill>
            </a:rPr>
            <a:t>memahami</a:t>
          </a:r>
          <a:r>
            <a:rPr lang="en-AU" dirty="0" smtClean="0">
              <a:solidFill>
                <a:schemeClr val="bg1"/>
              </a:solidFill>
            </a:rPr>
            <a:t> </a:t>
          </a:r>
          <a:r>
            <a:rPr lang="en-AU" dirty="0" err="1" smtClean="0">
              <a:solidFill>
                <a:schemeClr val="bg1"/>
              </a:solidFill>
            </a:rPr>
            <a:t>antara</a:t>
          </a:r>
          <a:r>
            <a:rPr lang="en-AU" dirty="0" smtClean="0">
              <a:solidFill>
                <a:schemeClr val="bg1"/>
              </a:solidFill>
            </a:rPr>
            <a:t> </a:t>
          </a:r>
          <a:r>
            <a:rPr lang="en-AU" dirty="0" err="1" smtClean="0">
              <a:solidFill>
                <a:schemeClr val="bg1"/>
              </a:solidFill>
            </a:rPr>
            <a:t>nama</a:t>
          </a:r>
          <a:r>
            <a:rPr lang="en-AU" dirty="0" smtClean="0">
              <a:solidFill>
                <a:schemeClr val="bg1"/>
              </a:solidFill>
            </a:rPr>
            <a:t> </a:t>
          </a:r>
          <a:r>
            <a:rPr lang="en-AU" dirty="0" err="1" smtClean="0">
              <a:solidFill>
                <a:schemeClr val="bg1"/>
              </a:solidFill>
            </a:rPr>
            <a:t>penulis</a:t>
          </a:r>
          <a:r>
            <a:rPr lang="en-AU" dirty="0" smtClean="0">
              <a:solidFill>
                <a:schemeClr val="bg1"/>
              </a:solidFill>
            </a:rPr>
            <a:t> </a:t>
          </a:r>
          <a:r>
            <a:rPr lang="en-AU" dirty="0" err="1" smtClean="0">
              <a:solidFill>
                <a:schemeClr val="bg1"/>
              </a:solidFill>
            </a:rPr>
            <a:t>mapan</a:t>
          </a:r>
          <a:r>
            <a:rPr lang="en-AU" dirty="0" smtClean="0">
              <a:solidFill>
                <a:schemeClr val="bg1"/>
              </a:solidFill>
            </a:rPr>
            <a:t> </a:t>
          </a:r>
          <a:r>
            <a:rPr lang="en-AU" dirty="0" err="1" smtClean="0">
              <a:solidFill>
                <a:schemeClr val="bg1"/>
              </a:solidFill>
            </a:rPr>
            <a:t>dan</a:t>
          </a:r>
          <a:r>
            <a:rPr lang="en-AU" dirty="0" smtClean="0">
              <a:solidFill>
                <a:schemeClr val="bg1"/>
              </a:solidFill>
            </a:rPr>
            <a:t> </a:t>
          </a:r>
          <a:r>
            <a:rPr lang="en-AU" dirty="0" err="1" smtClean="0">
              <a:solidFill>
                <a:schemeClr val="bg1"/>
              </a:solidFill>
            </a:rPr>
            <a:t>penulis</a:t>
          </a:r>
          <a:r>
            <a:rPr lang="en-AU" dirty="0" smtClean="0">
              <a:solidFill>
                <a:schemeClr val="bg1"/>
              </a:solidFill>
            </a:rPr>
            <a:t> </a:t>
          </a:r>
          <a:r>
            <a:rPr lang="en-AU" dirty="0" err="1" smtClean="0">
              <a:solidFill>
                <a:schemeClr val="bg1"/>
              </a:solidFill>
            </a:rPr>
            <a:t>pemula</a:t>
          </a:r>
          <a:r>
            <a:rPr lang="en-AU" dirty="0" smtClean="0">
              <a:solidFill>
                <a:schemeClr val="bg1"/>
              </a:solidFill>
            </a:rPr>
            <a:t>/ </a:t>
          </a:r>
          <a:r>
            <a:rPr lang="en-AU" dirty="0" err="1" smtClean="0">
              <a:solidFill>
                <a:schemeClr val="bg1"/>
              </a:solidFill>
            </a:rPr>
            <a:t>binaan</a:t>
          </a:r>
          <a:endParaRPr lang="en-US" dirty="0">
            <a:solidFill>
              <a:schemeClr val="bg1"/>
            </a:solidFill>
          </a:endParaRPr>
        </a:p>
      </dgm:t>
    </dgm:pt>
    <dgm:pt modelId="{054C8278-2320-4C57-9558-A6846C8E58F5}" type="parTrans" cxnId="{08D284D6-B8C2-47F4-B954-26A67AFCC9C3}">
      <dgm:prSet/>
      <dgm:spPr>
        <a:ln w="38100">
          <a:solidFill>
            <a:srgbClr val="FF0066"/>
          </a:solidFill>
        </a:ln>
      </dgm:spPr>
      <dgm:t>
        <a:bodyPr/>
        <a:lstStyle/>
        <a:p>
          <a:endParaRPr lang="en-US"/>
        </a:p>
      </dgm:t>
    </dgm:pt>
    <dgm:pt modelId="{5EC99FE2-A9EB-4919-9BEA-732BF72112E8}" type="sibTrans" cxnId="{08D284D6-B8C2-47F4-B954-26A67AFCC9C3}">
      <dgm:prSet/>
      <dgm:spPr/>
      <dgm:t>
        <a:bodyPr/>
        <a:lstStyle/>
        <a:p>
          <a:endParaRPr lang="en-US"/>
        </a:p>
      </dgm:t>
    </dgm:pt>
    <dgm:pt modelId="{CA34D8D7-42F3-4F00-8A08-FBD87958B73B}">
      <dgm:prSet phldrT="[Text]"/>
      <dgm:sp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</dgm:spPr>
      <dgm:t>
        <a:bodyPr/>
        <a:lstStyle/>
        <a:p>
          <a:r>
            <a:rPr lang="en-AU" dirty="0" err="1" smtClean="0"/>
            <a:t>Karakteristik</a:t>
          </a:r>
          <a:r>
            <a:rPr lang="en-AU" dirty="0" smtClean="0"/>
            <a:t> </a:t>
          </a:r>
          <a:r>
            <a:rPr lang="en-AU" dirty="0" err="1" smtClean="0"/>
            <a:t>tulisan</a:t>
          </a:r>
          <a:r>
            <a:rPr lang="en-AU" dirty="0" smtClean="0"/>
            <a:t> &gt; </a:t>
          </a:r>
          <a:r>
            <a:rPr lang="en-AU" dirty="0" err="1" smtClean="0"/>
            <a:t>membedakan</a:t>
          </a:r>
          <a:r>
            <a:rPr lang="en-AU" dirty="0" smtClean="0"/>
            <a:t> </a:t>
          </a:r>
          <a:r>
            <a:rPr lang="en-AU" dirty="0" err="1" smtClean="0"/>
            <a:t>antara</a:t>
          </a:r>
          <a:r>
            <a:rPr lang="en-AU" dirty="0" smtClean="0"/>
            <a:t> </a:t>
          </a:r>
          <a:r>
            <a:rPr lang="en-AU" dirty="0" err="1" smtClean="0"/>
            <a:t>satu</a:t>
          </a:r>
          <a:r>
            <a:rPr lang="en-AU" dirty="0" smtClean="0"/>
            <a:t> media </a:t>
          </a:r>
          <a:r>
            <a:rPr lang="en-AU" dirty="0" err="1" smtClean="0"/>
            <a:t>dengan</a:t>
          </a:r>
          <a:r>
            <a:rPr lang="en-AU" dirty="0" smtClean="0"/>
            <a:t> media </a:t>
          </a:r>
          <a:r>
            <a:rPr lang="en-AU" dirty="0" err="1" smtClean="0"/>
            <a:t>lainnya</a:t>
          </a:r>
          <a:endParaRPr lang="en-US" dirty="0"/>
        </a:p>
      </dgm:t>
    </dgm:pt>
    <dgm:pt modelId="{EC526342-5C9A-410A-821B-2725970166A7}" type="parTrans" cxnId="{A08C3241-A2FB-4836-B514-44BA8CFA2CAB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F5F60ED6-02C9-4D0F-805B-7EBA0E10A203}" type="sibTrans" cxnId="{A08C3241-A2FB-4836-B514-44BA8CFA2CAB}">
      <dgm:prSet/>
      <dgm:spPr/>
      <dgm:t>
        <a:bodyPr/>
        <a:lstStyle/>
        <a:p>
          <a:endParaRPr lang="en-US"/>
        </a:p>
      </dgm:t>
    </dgm:pt>
    <dgm:pt modelId="{4AC83CEA-A792-4D3A-B248-52A3D2FF7054}">
      <dgm:prSet/>
      <dgm:sp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</dgm:spPr>
      <dgm:t>
        <a:bodyPr/>
        <a:lstStyle/>
        <a:p>
          <a:r>
            <a:rPr lang="en-AU" smtClean="0"/>
            <a:t>Pentingnya akses ke media &gt; menciptakan relasi kepenulisan yang saling menguntungkan</a:t>
          </a:r>
          <a:endParaRPr lang="en-US"/>
        </a:p>
      </dgm:t>
    </dgm:pt>
    <dgm:pt modelId="{15A28797-1296-4206-9A38-74EE7711D245}" type="parTrans" cxnId="{FCC86DB1-244B-41A7-8A38-241F90F1BCB6}">
      <dgm:prSet/>
      <dgm:spPr>
        <a:ln w="38100">
          <a:solidFill>
            <a:srgbClr val="FF0066"/>
          </a:solidFill>
        </a:ln>
      </dgm:spPr>
      <dgm:t>
        <a:bodyPr/>
        <a:lstStyle/>
        <a:p>
          <a:endParaRPr lang="en-US"/>
        </a:p>
      </dgm:t>
    </dgm:pt>
    <dgm:pt modelId="{BADC8D12-F444-427A-B07E-2EBCB2F68AF4}" type="sibTrans" cxnId="{FCC86DB1-244B-41A7-8A38-241F90F1BCB6}">
      <dgm:prSet/>
      <dgm:spPr/>
      <dgm:t>
        <a:bodyPr/>
        <a:lstStyle/>
        <a:p>
          <a:endParaRPr lang="en-US"/>
        </a:p>
      </dgm:t>
    </dgm:pt>
    <dgm:pt modelId="{369838A3-E26C-4916-AFA7-E5269B162F43}" type="pres">
      <dgm:prSet presAssocID="{74F45478-71E8-4781-9870-38C74C8AE8A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E9456F61-A57F-465A-84DE-E3F6C3A3C75E}" type="pres">
      <dgm:prSet presAssocID="{6C47E3A9-6878-44C1-A226-5769E97ECF06}" presName="root1" presStyleCnt="0"/>
      <dgm:spPr/>
    </dgm:pt>
    <dgm:pt modelId="{8D235725-FACB-430E-B5A7-E8B0CDF708D9}" type="pres">
      <dgm:prSet presAssocID="{6C47E3A9-6878-44C1-A226-5769E97ECF0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27B5E7-A81F-4181-B59E-0B7B8DC115AE}" type="pres">
      <dgm:prSet presAssocID="{6C47E3A9-6878-44C1-A226-5769E97ECF06}" presName="level2hierChild" presStyleCnt="0"/>
      <dgm:spPr/>
    </dgm:pt>
    <dgm:pt modelId="{580DF4C4-BF16-45D7-8DD9-7E51DE896F37}" type="pres">
      <dgm:prSet presAssocID="{054C8278-2320-4C57-9558-A6846C8E58F5}" presName="conn2-1" presStyleLbl="parChTrans1D2" presStyleIdx="0" presStyleCnt="3"/>
      <dgm:spPr/>
      <dgm:t>
        <a:bodyPr/>
        <a:lstStyle/>
        <a:p>
          <a:endParaRPr lang="en-AU"/>
        </a:p>
      </dgm:t>
    </dgm:pt>
    <dgm:pt modelId="{42F4F092-19D8-40C6-BFDA-88AE995BB278}" type="pres">
      <dgm:prSet presAssocID="{054C8278-2320-4C57-9558-A6846C8E58F5}" presName="connTx" presStyleLbl="parChTrans1D2" presStyleIdx="0" presStyleCnt="3"/>
      <dgm:spPr/>
      <dgm:t>
        <a:bodyPr/>
        <a:lstStyle/>
        <a:p>
          <a:endParaRPr lang="en-AU"/>
        </a:p>
      </dgm:t>
    </dgm:pt>
    <dgm:pt modelId="{EAF8758D-6BA3-48CF-BE16-2237509B266A}" type="pres">
      <dgm:prSet presAssocID="{5C8AC04E-357A-4620-97E3-6D797FF4DDF8}" presName="root2" presStyleCnt="0"/>
      <dgm:spPr/>
    </dgm:pt>
    <dgm:pt modelId="{0CB673FA-65E8-4756-B45C-BB57BA9AE0E7}" type="pres">
      <dgm:prSet presAssocID="{5C8AC04E-357A-4620-97E3-6D797FF4DDF8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84600F-A541-4B4C-96B7-3000EBCFB8E2}" type="pres">
      <dgm:prSet presAssocID="{5C8AC04E-357A-4620-97E3-6D797FF4DDF8}" presName="level3hierChild" presStyleCnt="0"/>
      <dgm:spPr/>
    </dgm:pt>
    <dgm:pt modelId="{5FF8ADC6-B50A-4AF0-941C-CBC23D1CE037}" type="pres">
      <dgm:prSet presAssocID="{EC526342-5C9A-410A-821B-2725970166A7}" presName="conn2-1" presStyleLbl="parChTrans1D2" presStyleIdx="1" presStyleCnt="3"/>
      <dgm:spPr/>
      <dgm:t>
        <a:bodyPr/>
        <a:lstStyle/>
        <a:p>
          <a:endParaRPr lang="en-AU"/>
        </a:p>
      </dgm:t>
    </dgm:pt>
    <dgm:pt modelId="{6C6F8BCC-B1DF-45DD-BEB0-9EE65BFB66A4}" type="pres">
      <dgm:prSet presAssocID="{EC526342-5C9A-410A-821B-2725970166A7}" presName="connTx" presStyleLbl="parChTrans1D2" presStyleIdx="1" presStyleCnt="3"/>
      <dgm:spPr/>
      <dgm:t>
        <a:bodyPr/>
        <a:lstStyle/>
        <a:p>
          <a:endParaRPr lang="en-AU"/>
        </a:p>
      </dgm:t>
    </dgm:pt>
    <dgm:pt modelId="{C749C82D-B2BD-4B20-9D2A-4AB6C585CF0F}" type="pres">
      <dgm:prSet presAssocID="{CA34D8D7-42F3-4F00-8A08-FBD87958B73B}" presName="root2" presStyleCnt="0"/>
      <dgm:spPr/>
    </dgm:pt>
    <dgm:pt modelId="{8C6041FD-EB4F-4390-B382-A96D169BC096}" type="pres">
      <dgm:prSet presAssocID="{CA34D8D7-42F3-4F00-8A08-FBD87958B73B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07E3E1-D460-416E-9C83-2A1A834A735F}" type="pres">
      <dgm:prSet presAssocID="{CA34D8D7-42F3-4F00-8A08-FBD87958B73B}" presName="level3hierChild" presStyleCnt="0"/>
      <dgm:spPr/>
    </dgm:pt>
    <dgm:pt modelId="{F3D30DE8-7FC0-42E0-AA02-7D7AAD48DC07}" type="pres">
      <dgm:prSet presAssocID="{15A28797-1296-4206-9A38-74EE7711D245}" presName="conn2-1" presStyleLbl="parChTrans1D2" presStyleIdx="2" presStyleCnt="3"/>
      <dgm:spPr/>
      <dgm:t>
        <a:bodyPr/>
        <a:lstStyle/>
        <a:p>
          <a:endParaRPr lang="en-AU"/>
        </a:p>
      </dgm:t>
    </dgm:pt>
    <dgm:pt modelId="{0A4DDEA7-BEBF-479F-82A9-BCE50FB6382B}" type="pres">
      <dgm:prSet presAssocID="{15A28797-1296-4206-9A38-74EE7711D245}" presName="connTx" presStyleLbl="parChTrans1D2" presStyleIdx="2" presStyleCnt="3"/>
      <dgm:spPr/>
      <dgm:t>
        <a:bodyPr/>
        <a:lstStyle/>
        <a:p>
          <a:endParaRPr lang="en-AU"/>
        </a:p>
      </dgm:t>
    </dgm:pt>
    <dgm:pt modelId="{A5788442-DCE7-4805-93B4-F1AE45527170}" type="pres">
      <dgm:prSet presAssocID="{4AC83CEA-A792-4D3A-B248-52A3D2FF7054}" presName="root2" presStyleCnt="0"/>
      <dgm:spPr/>
    </dgm:pt>
    <dgm:pt modelId="{E6B415F6-38C3-4524-81E4-BC0CC7A8BB24}" type="pres">
      <dgm:prSet presAssocID="{4AC83CEA-A792-4D3A-B248-52A3D2FF7054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483CBC50-F4F9-4115-B759-5C76D6356591}" type="pres">
      <dgm:prSet presAssocID="{4AC83CEA-A792-4D3A-B248-52A3D2FF7054}" presName="level3hierChild" presStyleCnt="0"/>
      <dgm:spPr/>
    </dgm:pt>
  </dgm:ptLst>
  <dgm:cxnLst>
    <dgm:cxn modelId="{FCC86DB1-244B-41A7-8A38-241F90F1BCB6}" srcId="{6C47E3A9-6878-44C1-A226-5769E97ECF06}" destId="{4AC83CEA-A792-4D3A-B248-52A3D2FF7054}" srcOrd="2" destOrd="0" parTransId="{15A28797-1296-4206-9A38-74EE7711D245}" sibTransId="{BADC8D12-F444-427A-B07E-2EBCB2F68AF4}"/>
    <dgm:cxn modelId="{C7B4B1D6-CD48-4235-886E-7CB463203DEE}" type="presOf" srcId="{054C8278-2320-4C57-9558-A6846C8E58F5}" destId="{42F4F092-19D8-40C6-BFDA-88AE995BB278}" srcOrd="1" destOrd="0" presId="urn:microsoft.com/office/officeart/2005/8/layout/hierarchy2"/>
    <dgm:cxn modelId="{1D4195C9-8ED0-4DED-9697-AF1DBC96B89E}" type="presOf" srcId="{74F45478-71E8-4781-9870-38C74C8AE8A4}" destId="{369838A3-E26C-4916-AFA7-E5269B162F43}" srcOrd="0" destOrd="0" presId="urn:microsoft.com/office/officeart/2005/8/layout/hierarchy2"/>
    <dgm:cxn modelId="{A57A2E79-19CB-4135-9AE8-2D8834372C1D}" type="presOf" srcId="{054C8278-2320-4C57-9558-A6846C8E58F5}" destId="{580DF4C4-BF16-45D7-8DD9-7E51DE896F37}" srcOrd="0" destOrd="0" presId="urn:microsoft.com/office/officeart/2005/8/layout/hierarchy2"/>
    <dgm:cxn modelId="{163E148D-AABD-40DF-A689-99C16029C869}" type="presOf" srcId="{15A28797-1296-4206-9A38-74EE7711D245}" destId="{0A4DDEA7-BEBF-479F-82A9-BCE50FB6382B}" srcOrd="1" destOrd="0" presId="urn:microsoft.com/office/officeart/2005/8/layout/hierarchy2"/>
    <dgm:cxn modelId="{2D201EAF-6690-4F95-B26B-CA0B6340252B}" srcId="{74F45478-71E8-4781-9870-38C74C8AE8A4}" destId="{6C47E3A9-6878-44C1-A226-5769E97ECF06}" srcOrd="0" destOrd="0" parTransId="{B35A9892-E2FC-4BF9-9882-3CF3DF02C6F9}" sibTransId="{BA9E4F1F-2FDB-4131-9A77-7E3924544DE3}"/>
    <dgm:cxn modelId="{8DD4704A-B3B4-4124-9760-B7670A29368E}" type="presOf" srcId="{6C47E3A9-6878-44C1-A226-5769E97ECF06}" destId="{8D235725-FACB-430E-B5A7-E8B0CDF708D9}" srcOrd="0" destOrd="0" presId="urn:microsoft.com/office/officeart/2005/8/layout/hierarchy2"/>
    <dgm:cxn modelId="{0DFABEFD-5846-4AE9-AC1C-C60BABF1DFE3}" type="presOf" srcId="{EC526342-5C9A-410A-821B-2725970166A7}" destId="{6C6F8BCC-B1DF-45DD-BEB0-9EE65BFB66A4}" srcOrd="1" destOrd="0" presId="urn:microsoft.com/office/officeart/2005/8/layout/hierarchy2"/>
    <dgm:cxn modelId="{CB20D08A-7CD3-4472-A2F5-5BA3E39C751C}" type="presOf" srcId="{4AC83CEA-A792-4D3A-B248-52A3D2FF7054}" destId="{E6B415F6-38C3-4524-81E4-BC0CC7A8BB24}" srcOrd="0" destOrd="0" presId="urn:microsoft.com/office/officeart/2005/8/layout/hierarchy2"/>
    <dgm:cxn modelId="{B3B5AA1F-96FE-45D8-BF16-842326DF15A0}" type="presOf" srcId="{CA34D8D7-42F3-4F00-8A08-FBD87958B73B}" destId="{8C6041FD-EB4F-4390-B382-A96D169BC096}" srcOrd="0" destOrd="0" presId="urn:microsoft.com/office/officeart/2005/8/layout/hierarchy2"/>
    <dgm:cxn modelId="{766A55D8-F770-4AD4-9F62-50B26D748CCA}" type="presOf" srcId="{15A28797-1296-4206-9A38-74EE7711D245}" destId="{F3D30DE8-7FC0-42E0-AA02-7D7AAD48DC07}" srcOrd="0" destOrd="0" presId="urn:microsoft.com/office/officeart/2005/8/layout/hierarchy2"/>
    <dgm:cxn modelId="{99968FAD-9539-49C0-8757-BF1B8F042401}" type="presOf" srcId="{5C8AC04E-357A-4620-97E3-6D797FF4DDF8}" destId="{0CB673FA-65E8-4756-B45C-BB57BA9AE0E7}" srcOrd="0" destOrd="0" presId="urn:microsoft.com/office/officeart/2005/8/layout/hierarchy2"/>
    <dgm:cxn modelId="{A08C3241-A2FB-4836-B514-44BA8CFA2CAB}" srcId="{6C47E3A9-6878-44C1-A226-5769E97ECF06}" destId="{CA34D8D7-42F3-4F00-8A08-FBD87958B73B}" srcOrd="1" destOrd="0" parTransId="{EC526342-5C9A-410A-821B-2725970166A7}" sibTransId="{F5F60ED6-02C9-4D0F-805B-7EBA0E10A203}"/>
    <dgm:cxn modelId="{08D284D6-B8C2-47F4-B954-26A67AFCC9C3}" srcId="{6C47E3A9-6878-44C1-A226-5769E97ECF06}" destId="{5C8AC04E-357A-4620-97E3-6D797FF4DDF8}" srcOrd="0" destOrd="0" parTransId="{054C8278-2320-4C57-9558-A6846C8E58F5}" sibTransId="{5EC99FE2-A9EB-4919-9BEA-732BF72112E8}"/>
    <dgm:cxn modelId="{309EC4A0-D449-4A10-8D57-1216AC6444D9}" type="presOf" srcId="{EC526342-5C9A-410A-821B-2725970166A7}" destId="{5FF8ADC6-B50A-4AF0-941C-CBC23D1CE037}" srcOrd="0" destOrd="0" presId="urn:microsoft.com/office/officeart/2005/8/layout/hierarchy2"/>
    <dgm:cxn modelId="{9C451611-B400-4467-B322-AAA3DF546D52}" type="presParOf" srcId="{369838A3-E26C-4916-AFA7-E5269B162F43}" destId="{E9456F61-A57F-465A-84DE-E3F6C3A3C75E}" srcOrd="0" destOrd="0" presId="urn:microsoft.com/office/officeart/2005/8/layout/hierarchy2"/>
    <dgm:cxn modelId="{0AB183F0-BF15-412D-933C-3147DD051CA0}" type="presParOf" srcId="{E9456F61-A57F-465A-84DE-E3F6C3A3C75E}" destId="{8D235725-FACB-430E-B5A7-E8B0CDF708D9}" srcOrd="0" destOrd="0" presId="urn:microsoft.com/office/officeart/2005/8/layout/hierarchy2"/>
    <dgm:cxn modelId="{F9B766F7-4EBB-437A-9540-CDC8E0BF58D4}" type="presParOf" srcId="{E9456F61-A57F-465A-84DE-E3F6C3A3C75E}" destId="{8327B5E7-A81F-4181-B59E-0B7B8DC115AE}" srcOrd="1" destOrd="0" presId="urn:microsoft.com/office/officeart/2005/8/layout/hierarchy2"/>
    <dgm:cxn modelId="{C478948D-6412-417C-85BD-E44140BC5358}" type="presParOf" srcId="{8327B5E7-A81F-4181-B59E-0B7B8DC115AE}" destId="{580DF4C4-BF16-45D7-8DD9-7E51DE896F37}" srcOrd="0" destOrd="0" presId="urn:microsoft.com/office/officeart/2005/8/layout/hierarchy2"/>
    <dgm:cxn modelId="{2A98B88A-C4D2-4436-8D44-1F9B048B16C9}" type="presParOf" srcId="{580DF4C4-BF16-45D7-8DD9-7E51DE896F37}" destId="{42F4F092-19D8-40C6-BFDA-88AE995BB278}" srcOrd="0" destOrd="0" presId="urn:microsoft.com/office/officeart/2005/8/layout/hierarchy2"/>
    <dgm:cxn modelId="{FD20EAF1-A2E2-4A53-AF66-294EC4AF9807}" type="presParOf" srcId="{8327B5E7-A81F-4181-B59E-0B7B8DC115AE}" destId="{EAF8758D-6BA3-48CF-BE16-2237509B266A}" srcOrd="1" destOrd="0" presId="urn:microsoft.com/office/officeart/2005/8/layout/hierarchy2"/>
    <dgm:cxn modelId="{726E0E37-999A-4B37-B689-A5BEC7C45EAF}" type="presParOf" srcId="{EAF8758D-6BA3-48CF-BE16-2237509B266A}" destId="{0CB673FA-65E8-4756-B45C-BB57BA9AE0E7}" srcOrd="0" destOrd="0" presId="urn:microsoft.com/office/officeart/2005/8/layout/hierarchy2"/>
    <dgm:cxn modelId="{D9D419F0-ADF6-4FBD-932E-D1F382700CB3}" type="presParOf" srcId="{EAF8758D-6BA3-48CF-BE16-2237509B266A}" destId="{9684600F-A541-4B4C-96B7-3000EBCFB8E2}" srcOrd="1" destOrd="0" presId="urn:microsoft.com/office/officeart/2005/8/layout/hierarchy2"/>
    <dgm:cxn modelId="{B8723680-FD1B-491B-9436-8822135F0959}" type="presParOf" srcId="{8327B5E7-A81F-4181-B59E-0B7B8DC115AE}" destId="{5FF8ADC6-B50A-4AF0-941C-CBC23D1CE037}" srcOrd="2" destOrd="0" presId="urn:microsoft.com/office/officeart/2005/8/layout/hierarchy2"/>
    <dgm:cxn modelId="{E0A45F98-A099-40E7-8120-AC5D263B9B85}" type="presParOf" srcId="{5FF8ADC6-B50A-4AF0-941C-CBC23D1CE037}" destId="{6C6F8BCC-B1DF-45DD-BEB0-9EE65BFB66A4}" srcOrd="0" destOrd="0" presId="urn:microsoft.com/office/officeart/2005/8/layout/hierarchy2"/>
    <dgm:cxn modelId="{EAB36147-80D9-46B7-B9B9-E081F576FA12}" type="presParOf" srcId="{8327B5E7-A81F-4181-B59E-0B7B8DC115AE}" destId="{C749C82D-B2BD-4B20-9D2A-4AB6C585CF0F}" srcOrd="3" destOrd="0" presId="urn:microsoft.com/office/officeart/2005/8/layout/hierarchy2"/>
    <dgm:cxn modelId="{0BD6DB6A-58FA-4D4E-AD66-F8892F32F07E}" type="presParOf" srcId="{C749C82D-B2BD-4B20-9D2A-4AB6C585CF0F}" destId="{8C6041FD-EB4F-4390-B382-A96D169BC096}" srcOrd="0" destOrd="0" presId="urn:microsoft.com/office/officeart/2005/8/layout/hierarchy2"/>
    <dgm:cxn modelId="{B6429F99-6145-42F0-89C9-1043C306825F}" type="presParOf" srcId="{C749C82D-B2BD-4B20-9D2A-4AB6C585CF0F}" destId="{8007E3E1-D460-416E-9C83-2A1A834A735F}" srcOrd="1" destOrd="0" presId="urn:microsoft.com/office/officeart/2005/8/layout/hierarchy2"/>
    <dgm:cxn modelId="{9CCDBFFC-4D88-48DE-ABED-AF7A13AA293F}" type="presParOf" srcId="{8327B5E7-A81F-4181-B59E-0B7B8DC115AE}" destId="{F3D30DE8-7FC0-42E0-AA02-7D7AAD48DC07}" srcOrd="4" destOrd="0" presId="urn:microsoft.com/office/officeart/2005/8/layout/hierarchy2"/>
    <dgm:cxn modelId="{7B9DE0AE-092A-4D57-A4A2-C3CDF062DA53}" type="presParOf" srcId="{F3D30DE8-7FC0-42E0-AA02-7D7AAD48DC07}" destId="{0A4DDEA7-BEBF-479F-82A9-BCE50FB6382B}" srcOrd="0" destOrd="0" presId="urn:microsoft.com/office/officeart/2005/8/layout/hierarchy2"/>
    <dgm:cxn modelId="{252D9596-68FE-453A-97D2-4BC01E93DC56}" type="presParOf" srcId="{8327B5E7-A81F-4181-B59E-0B7B8DC115AE}" destId="{A5788442-DCE7-4805-93B4-F1AE45527170}" srcOrd="5" destOrd="0" presId="urn:microsoft.com/office/officeart/2005/8/layout/hierarchy2"/>
    <dgm:cxn modelId="{24667272-5DD7-448D-851E-5936CF9E3309}" type="presParOf" srcId="{A5788442-DCE7-4805-93B4-F1AE45527170}" destId="{E6B415F6-38C3-4524-81E4-BC0CC7A8BB24}" srcOrd="0" destOrd="0" presId="urn:microsoft.com/office/officeart/2005/8/layout/hierarchy2"/>
    <dgm:cxn modelId="{617BCC06-5A7C-4642-9F48-2AA3631D547C}" type="presParOf" srcId="{A5788442-DCE7-4805-93B4-F1AE45527170}" destId="{483CBC50-F4F9-4115-B759-5C76D6356591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7FA6303-B0D9-4920-B22E-7C21E063458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18C281-F346-49F0-92BC-9A3B8061E3A6}">
      <dgm:prSet phldrT="[Text]" custT="1"/>
      <dgm:spPr>
        <a:solidFill>
          <a:srgbClr val="6600FF"/>
        </a:solidFill>
      </dgm:spPr>
      <dgm:t>
        <a:bodyPr/>
        <a:lstStyle/>
        <a:p>
          <a:r>
            <a:rPr lang="en-AU" sz="3200" b="1" dirty="0" smtClean="0"/>
            <a:t>KIAT DASAR BERBAHASA</a:t>
          </a:r>
          <a:endParaRPr lang="en-US" sz="3200" dirty="0"/>
        </a:p>
      </dgm:t>
    </dgm:pt>
    <dgm:pt modelId="{CB0C31F6-5ABD-4C75-9951-913CDAD8547B}" type="parTrans" cxnId="{6EAEAEE0-46AD-426E-BA77-C640AD2130E8}">
      <dgm:prSet/>
      <dgm:spPr/>
      <dgm:t>
        <a:bodyPr/>
        <a:lstStyle/>
        <a:p>
          <a:endParaRPr lang="en-US"/>
        </a:p>
      </dgm:t>
    </dgm:pt>
    <dgm:pt modelId="{6F2B416B-8268-4141-8BEC-9BF6B6605FB1}" type="sibTrans" cxnId="{6EAEAEE0-46AD-426E-BA77-C640AD2130E8}">
      <dgm:prSet/>
      <dgm:spPr/>
      <dgm:t>
        <a:bodyPr/>
        <a:lstStyle/>
        <a:p>
          <a:endParaRPr lang="en-US"/>
        </a:p>
      </dgm:t>
    </dgm:pt>
    <dgm:pt modelId="{ED232FF3-3A03-4627-A31F-06A5D7E44963}">
      <dgm:prSet phldrT="[Text]" custT="1"/>
      <dgm:spPr>
        <a:solidFill>
          <a:srgbClr val="92D050"/>
        </a:solidFill>
      </dgm:spPr>
      <dgm:t>
        <a:bodyPr/>
        <a:lstStyle/>
        <a:p>
          <a:r>
            <a:rPr lang="en-AU" sz="2400" dirty="0" err="1" smtClean="0"/>
            <a:t>Kata</a:t>
          </a:r>
          <a:r>
            <a:rPr lang="en-AU" sz="2400" dirty="0" smtClean="0"/>
            <a:t> </a:t>
          </a:r>
          <a:r>
            <a:rPr lang="en-AU" sz="2400" dirty="0" err="1" smtClean="0"/>
            <a:t>kunci</a:t>
          </a:r>
          <a:r>
            <a:rPr lang="en-AU" sz="2400" dirty="0" smtClean="0"/>
            <a:t>: </a:t>
          </a:r>
          <a:r>
            <a:rPr lang="en-AU" sz="2400" b="1" dirty="0" smtClean="0"/>
            <a:t>AGAR GAGASAN KITA BISA DIKOMUNIKASIKAN KEPADA PIHAK LAIN</a:t>
          </a:r>
          <a:endParaRPr lang="en-US" sz="2400" dirty="0"/>
        </a:p>
      </dgm:t>
    </dgm:pt>
    <dgm:pt modelId="{9587A18F-0B4A-4813-BE3E-3131C9DE7C40}" type="parTrans" cxnId="{8FFA211B-BEEE-419C-BAFC-10842BF67A1F}">
      <dgm:prSet custT="1"/>
      <dgm:spPr>
        <a:ln w="38100">
          <a:solidFill>
            <a:srgbClr val="000000"/>
          </a:solidFill>
        </a:ln>
      </dgm:spPr>
      <dgm:t>
        <a:bodyPr/>
        <a:lstStyle/>
        <a:p>
          <a:endParaRPr lang="en-US" sz="2400"/>
        </a:p>
      </dgm:t>
    </dgm:pt>
    <dgm:pt modelId="{F6AFAFE3-76EC-4F87-9967-8B01F0D80552}" type="sibTrans" cxnId="{8FFA211B-BEEE-419C-BAFC-10842BF67A1F}">
      <dgm:prSet/>
      <dgm:spPr/>
      <dgm:t>
        <a:bodyPr/>
        <a:lstStyle/>
        <a:p>
          <a:endParaRPr lang="en-US"/>
        </a:p>
      </dgm:t>
    </dgm:pt>
    <dgm:pt modelId="{28775000-2A1C-437D-8ACC-E3AF72A1DCEE}">
      <dgm:prSet phldrT="[Text]" custT="1"/>
      <dgm:spPr>
        <a:solidFill>
          <a:schemeClr val="accent4">
            <a:lumMod val="75000"/>
            <a:lumOff val="25000"/>
          </a:schemeClr>
        </a:solidFill>
      </dgm:spPr>
      <dgm:t>
        <a:bodyPr/>
        <a:lstStyle/>
        <a:p>
          <a:r>
            <a:rPr lang="en-AU" sz="2800" dirty="0" smtClean="0"/>
            <a:t>Media </a:t>
          </a:r>
          <a:r>
            <a:rPr lang="en-AU" sz="2800" dirty="0" err="1" smtClean="0"/>
            <a:t>massa</a:t>
          </a:r>
          <a:r>
            <a:rPr lang="en-AU" sz="2800" dirty="0" smtClean="0"/>
            <a:t> </a:t>
          </a:r>
          <a:r>
            <a:rPr lang="en-AU" sz="2800" dirty="0" err="1" smtClean="0"/>
            <a:t>identik</a:t>
          </a:r>
          <a:r>
            <a:rPr lang="en-AU" sz="2800" dirty="0" smtClean="0"/>
            <a:t> </a:t>
          </a:r>
          <a:r>
            <a:rPr lang="en-AU" sz="2800" dirty="0" err="1" smtClean="0"/>
            <a:t>dengan</a:t>
          </a:r>
          <a:r>
            <a:rPr lang="en-AU" sz="2800" dirty="0" smtClean="0"/>
            <a:t> </a:t>
          </a:r>
          <a:r>
            <a:rPr lang="en-AU" sz="2800" dirty="0" err="1" smtClean="0"/>
            <a:t>bahasa</a:t>
          </a:r>
          <a:r>
            <a:rPr lang="en-AU" sz="2800" dirty="0" smtClean="0"/>
            <a:t> &gt; “</a:t>
          </a:r>
          <a:r>
            <a:rPr lang="en-AU" sz="2800" dirty="0" err="1" smtClean="0"/>
            <a:t>industri</a:t>
          </a:r>
          <a:r>
            <a:rPr lang="en-AU" sz="2800" dirty="0" smtClean="0"/>
            <a:t> </a:t>
          </a:r>
          <a:r>
            <a:rPr lang="en-AU" sz="2800" dirty="0" err="1" smtClean="0"/>
            <a:t>kalimat</a:t>
          </a:r>
          <a:r>
            <a:rPr lang="en-AU" sz="2800" dirty="0" smtClean="0"/>
            <a:t>”</a:t>
          </a:r>
          <a:endParaRPr lang="en-US" sz="2800" dirty="0"/>
        </a:p>
      </dgm:t>
    </dgm:pt>
    <dgm:pt modelId="{B3F43C33-AC82-4878-A919-59030820537B}" type="parTrans" cxnId="{6D19876C-A574-42FC-9225-A97437205637}">
      <dgm:prSet custT="1"/>
      <dgm:spPr>
        <a:ln w="38100">
          <a:solidFill>
            <a:schemeClr val="tx1"/>
          </a:solidFill>
        </a:ln>
      </dgm:spPr>
      <dgm:t>
        <a:bodyPr/>
        <a:lstStyle/>
        <a:p>
          <a:endParaRPr lang="en-US" sz="2400"/>
        </a:p>
      </dgm:t>
    </dgm:pt>
    <dgm:pt modelId="{048D6714-7608-45B0-87CF-9B9E1CB71143}" type="sibTrans" cxnId="{6D19876C-A574-42FC-9225-A97437205637}">
      <dgm:prSet/>
      <dgm:spPr/>
      <dgm:t>
        <a:bodyPr/>
        <a:lstStyle/>
        <a:p>
          <a:endParaRPr lang="en-US"/>
        </a:p>
      </dgm:t>
    </dgm:pt>
    <dgm:pt modelId="{D7D7E3C2-C481-4D85-B98C-0C3C8A7BD3AD}">
      <dgm:prSet custT="1"/>
      <dgm:spPr>
        <a:solidFill>
          <a:schemeClr val="tx2">
            <a:lumMod val="75000"/>
          </a:schemeClr>
        </a:solidFill>
        <a:ln>
          <a:solidFill>
            <a:schemeClr val="accent4"/>
          </a:solidFill>
        </a:ln>
      </dgm:spPr>
      <dgm:t>
        <a:bodyPr/>
        <a:lstStyle/>
        <a:p>
          <a:r>
            <a:rPr lang="en-AU" sz="2600" dirty="0" err="1" smtClean="0">
              <a:solidFill>
                <a:schemeClr val="tx1"/>
              </a:solidFill>
            </a:rPr>
            <a:t>Kredibilitas</a:t>
          </a:r>
          <a:r>
            <a:rPr lang="en-AU" sz="2600" dirty="0" smtClean="0">
              <a:solidFill>
                <a:schemeClr val="tx1"/>
              </a:solidFill>
            </a:rPr>
            <a:t> media/ </a:t>
          </a:r>
          <a:r>
            <a:rPr lang="en-AU" sz="2600" dirty="0" err="1" smtClean="0">
              <a:solidFill>
                <a:schemeClr val="tx1"/>
              </a:solidFill>
            </a:rPr>
            <a:t>penulis</a:t>
          </a:r>
          <a:r>
            <a:rPr lang="en-AU" sz="2600" dirty="0" smtClean="0">
              <a:solidFill>
                <a:schemeClr val="tx1"/>
              </a:solidFill>
            </a:rPr>
            <a:t> </a:t>
          </a:r>
          <a:r>
            <a:rPr lang="en-AU" sz="2600" dirty="0" err="1" smtClean="0">
              <a:solidFill>
                <a:schemeClr val="tx1"/>
              </a:solidFill>
            </a:rPr>
            <a:t>antara</a:t>
          </a:r>
          <a:r>
            <a:rPr lang="en-AU" sz="2600" dirty="0" smtClean="0">
              <a:solidFill>
                <a:schemeClr val="tx1"/>
              </a:solidFill>
            </a:rPr>
            <a:t> lain </a:t>
          </a:r>
          <a:r>
            <a:rPr lang="en-AU" sz="2600" dirty="0" err="1" smtClean="0">
              <a:solidFill>
                <a:schemeClr val="tx1"/>
              </a:solidFill>
            </a:rPr>
            <a:t>diukur</a:t>
          </a:r>
          <a:r>
            <a:rPr lang="en-AU" sz="2600" dirty="0" smtClean="0">
              <a:solidFill>
                <a:schemeClr val="tx1"/>
              </a:solidFill>
            </a:rPr>
            <a:t> </a:t>
          </a:r>
          <a:r>
            <a:rPr lang="en-AU" sz="2600" dirty="0" err="1" smtClean="0">
              <a:solidFill>
                <a:schemeClr val="tx1"/>
              </a:solidFill>
            </a:rPr>
            <a:t>dari</a:t>
          </a:r>
          <a:r>
            <a:rPr lang="en-AU" sz="2600" dirty="0" smtClean="0">
              <a:solidFill>
                <a:schemeClr val="tx1"/>
              </a:solidFill>
            </a:rPr>
            <a:t> </a:t>
          </a:r>
          <a:r>
            <a:rPr lang="en-AU" sz="2600" dirty="0" err="1" smtClean="0">
              <a:solidFill>
                <a:schemeClr val="tx1"/>
              </a:solidFill>
            </a:rPr>
            <a:t>kualitas</a:t>
          </a:r>
          <a:r>
            <a:rPr lang="en-AU" sz="2600" dirty="0" smtClean="0">
              <a:solidFill>
                <a:schemeClr val="tx1"/>
              </a:solidFill>
            </a:rPr>
            <a:t> </a:t>
          </a:r>
          <a:r>
            <a:rPr lang="en-AU" sz="2600" dirty="0" err="1" smtClean="0">
              <a:solidFill>
                <a:schemeClr val="tx1"/>
              </a:solidFill>
            </a:rPr>
            <a:t>berbahasanya</a:t>
          </a:r>
          <a:endParaRPr lang="en-US" sz="2600" dirty="0">
            <a:solidFill>
              <a:schemeClr val="tx1"/>
            </a:solidFill>
          </a:endParaRPr>
        </a:p>
      </dgm:t>
    </dgm:pt>
    <dgm:pt modelId="{D330D2E4-E621-4719-BDEC-68FCF79A79B4}" type="parTrans" cxnId="{499F961C-46C5-4232-8AF7-DD4D8F058431}">
      <dgm:prSet custT="1"/>
      <dgm:spPr>
        <a:ln w="38100">
          <a:solidFill>
            <a:schemeClr val="tx1"/>
          </a:solidFill>
        </a:ln>
      </dgm:spPr>
      <dgm:t>
        <a:bodyPr/>
        <a:lstStyle/>
        <a:p>
          <a:endParaRPr lang="en-US" sz="2400"/>
        </a:p>
      </dgm:t>
    </dgm:pt>
    <dgm:pt modelId="{E74F28A2-65AD-4FBC-A204-EC41AA377E83}" type="sibTrans" cxnId="{499F961C-46C5-4232-8AF7-DD4D8F058431}">
      <dgm:prSet/>
      <dgm:spPr/>
      <dgm:t>
        <a:bodyPr/>
        <a:lstStyle/>
        <a:p>
          <a:endParaRPr lang="en-US"/>
        </a:p>
      </dgm:t>
    </dgm:pt>
    <dgm:pt modelId="{6D73C357-5EDE-4F8B-83D8-5CB9F81919F5}">
      <dgm:prSet custT="1"/>
      <dgm:spPr>
        <a:ln>
          <a:solidFill>
            <a:schemeClr val="accent4"/>
          </a:solidFill>
        </a:ln>
      </dgm:spPr>
      <dgm:t>
        <a:bodyPr/>
        <a:lstStyle/>
        <a:p>
          <a:r>
            <a:rPr lang="en-AU" sz="2800" dirty="0" err="1" smtClean="0">
              <a:solidFill>
                <a:schemeClr val="tx1"/>
              </a:solidFill>
            </a:rPr>
            <a:t>Bagaimana</a:t>
          </a:r>
          <a:r>
            <a:rPr lang="en-AU" sz="2800" dirty="0" smtClean="0">
              <a:solidFill>
                <a:schemeClr val="tx1"/>
              </a:solidFill>
            </a:rPr>
            <a:t> </a:t>
          </a:r>
          <a:r>
            <a:rPr lang="en-AU" sz="2800" dirty="0" err="1" smtClean="0">
              <a:solidFill>
                <a:schemeClr val="tx1"/>
              </a:solidFill>
            </a:rPr>
            <a:t>membuat</a:t>
          </a:r>
          <a:r>
            <a:rPr lang="en-AU" sz="2800" dirty="0" smtClean="0">
              <a:solidFill>
                <a:schemeClr val="tx1"/>
              </a:solidFill>
            </a:rPr>
            <a:t> </a:t>
          </a:r>
          <a:r>
            <a:rPr lang="en-AU" sz="2800" dirty="0" err="1" smtClean="0">
              <a:solidFill>
                <a:schemeClr val="tx1"/>
              </a:solidFill>
            </a:rPr>
            <a:t>pembaca</a:t>
          </a:r>
          <a:r>
            <a:rPr lang="en-AU" sz="2800" dirty="0" smtClean="0">
              <a:solidFill>
                <a:schemeClr val="tx1"/>
              </a:solidFill>
            </a:rPr>
            <a:t> “</a:t>
          </a:r>
          <a:r>
            <a:rPr lang="en-AU" sz="2800" dirty="0" err="1" smtClean="0">
              <a:solidFill>
                <a:schemeClr val="tx1"/>
              </a:solidFill>
            </a:rPr>
            <a:t>terlena</a:t>
          </a:r>
          <a:r>
            <a:rPr lang="en-AU" sz="2800" dirty="0" smtClean="0">
              <a:solidFill>
                <a:schemeClr val="tx1"/>
              </a:solidFill>
            </a:rPr>
            <a:t>” </a:t>
          </a:r>
          <a:r>
            <a:rPr lang="en-AU" sz="2800" dirty="0" err="1" smtClean="0">
              <a:solidFill>
                <a:schemeClr val="tx1"/>
              </a:solidFill>
            </a:rPr>
            <a:t>oleh</a:t>
          </a:r>
          <a:r>
            <a:rPr lang="en-AU" sz="2800" dirty="0" smtClean="0">
              <a:solidFill>
                <a:schemeClr val="tx1"/>
              </a:solidFill>
            </a:rPr>
            <a:t> </a:t>
          </a:r>
          <a:r>
            <a:rPr lang="en-AU" sz="2800" dirty="0" err="1" smtClean="0">
              <a:solidFill>
                <a:schemeClr val="tx1"/>
              </a:solidFill>
            </a:rPr>
            <a:t>keindahan</a:t>
          </a:r>
          <a:r>
            <a:rPr lang="en-AU" sz="2800" dirty="0" smtClean="0">
              <a:solidFill>
                <a:schemeClr val="tx1"/>
              </a:solidFill>
            </a:rPr>
            <a:t> </a:t>
          </a:r>
          <a:r>
            <a:rPr lang="en-AU" sz="2800" dirty="0" err="1" smtClean="0">
              <a:solidFill>
                <a:schemeClr val="tx1"/>
              </a:solidFill>
            </a:rPr>
            <a:t>berbahasa</a:t>
          </a:r>
          <a:r>
            <a:rPr lang="en-AU" sz="2800" dirty="0" smtClean="0">
              <a:solidFill>
                <a:schemeClr val="tx1"/>
              </a:solidFill>
            </a:rPr>
            <a:t> </a:t>
          </a:r>
          <a:r>
            <a:rPr lang="en-AU" sz="2800" dirty="0" err="1" smtClean="0">
              <a:solidFill>
                <a:schemeClr val="tx1"/>
              </a:solidFill>
            </a:rPr>
            <a:t>kita</a:t>
          </a:r>
          <a:r>
            <a:rPr lang="en-AU" sz="2800" dirty="0" smtClean="0">
              <a:solidFill>
                <a:schemeClr val="tx1"/>
              </a:solidFill>
            </a:rPr>
            <a:t>.</a:t>
          </a:r>
          <a:endParaRPr lang="en-US" sz="2800" dirty="0">
            <a:solidFill>
              <a:schemeClr val="tx1"/>
            </a:solidFill>
          </a:endParaRPr>
        </a:p>
      </dgm:t>
    </dgm:pt>
    <dgm:pt modelId="{DD118D6F-74DD-4EFA-928B-2024A57B1FD4}" type="parTrans" cxnId="{0320334B-C5C6-4875-8067-E746C0B3C2B5}">
      <dgm:prSet custT="1"/>
      <dgm:spPr>
        <a:ln w="38100">
          <a:solidFill>
            <a:schemeClr val="tx1"/>
          </a:solidFill>
        </a:ln>
      </dgm:spPr>
      <dgm:t>
        <a:bodyPr/>
        <a:lstStyle/>
        <a:p>
          <a:endParaRPr lang="en-US" sz="2400"/>
        </a:p>
      </dgm:t>
    </dgm:pt>
    <dgm:pt modelId="{49E9B715-8DBF-461C-B463-7717BDB84287}" type="sibTrans" cxnId="{0320334B-C5C6-4875-8067-E746C0B3C2B5}">
      <dgm:prSet/>
      <dgm:spPr/>
      <dgm:t>
        <a:bodyPr/>
        <a:lstStyle/>
        <a:p>
          <a:endParaRPr lang="en-US"/>
        </a:p>
      </dgm:t>
    </dgm:pt>
    <dgm:pt modelId="{CEE318B3-0A82-40B8-A259-6CCC4A5CE022}" type="pres">
      <dgm:prSet presAssocID="{87FA6303-B0D9-4920-B22E-7C21E063458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1F7451E3-D179-4B1B-9D02-D6A272EAD20A}" type="pres">
      <dgm:prSet presAssocID="{8518C281-F346-49F0-92BC-9A3B8061E3A6}" presName="root1" presStyleCnt="0"/>
      <dgm:spPr/>
    </dgm:pt>
    <dgm:pt modelId="{C5CFEDE7-8534-4BD6-8A55-685EB145EAE3}" type="pres">
      <dgm:prSet presAssocID="{8518C281-F346-49F0-92BC-9A3B8061E3A6}" presName="LevelOneTextNode" presStyleLbl="node0" presStyleIdx="0" presStyleCnt="1" custScaleY="1206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B32E7E-C1D8-493F-89B3-34FBE4193636}" type="pres">
      <dgm:prSet presAssocID="{8518C281-F346-49F0-92BC-9A3B8061E3A6}" presName="level2hierChild" presStyleCnt="0"/>
      <dgm:spPr/>
    </dgm:pt>
    <dgm:pt modelId="{DFDC4BD6-9282-40A8-933A-03118298D377}" type="pres">
      <dgm:prSet presAssocID="{9587A18F-0B4A-4813-BE3E-3131C9DE7C40}" presName="conn2-1" presStyleLbl="parChTrans1D2" presStyleIdx="0" presStyleCnt="4"/>
      <dgm:spPr/>
      <dgm:t>
        <a:bodyPr/>
        <a:lstStyle/>
        <a:p>
          <a:endParaRPr lang="en-AU"/>
        </a:p>
      </dgm:t>
    </dgm:pt>
    <dgm:pt modelId="{6C320593-7A73-4849-8A8D-1768E1BF8B0C}" type="pres">
      <dgm:prSet presAssocID="{9587A18F-0B4A-4813-BE3E-3131C9DE7C40}" presName="connTx" presStyleLbl="parChTrans1D2" presStyleIdx="0" presStyleCnt="4"/>
      <dgm:spPr/>
      <dgm:t>
        <a:bodyPr/>
        <a:lstStyle/>
        <a:p>
          <a:endParaRPr lang="en-AU"/>
        </a:p>
      </dgm:t>
    </dgm:pt>
    <dgm:pt modelId="{9C9FDE2C-1297-48F4-A548-2ED34EEF888D}" type="pres">
      <dgm:prSet presAssocID="{ED232FF3-3A03-4627-A31F-06A5D7E44963}" presName="root2" presStyleCnt="0"/>
      <dgm:spPr/>
    </dgm:pt>
    <dgm:pt modelId="{D2FBC937-F018-4152-85C6-34059CEF5316}" type="pres">
      <dgm:prSet presAssocID="{ED232FF3-3A03-4627-A31F-06A5D7E44963}" presName="LevelTwoTextNode" presStyleLbl="node2" presStyleIdx="0" presStyleCnt="4" custScaleX="1477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02E753-8664-4BE5-9281-211FD73B284E}" type="pres">
      <dgm:prSet presAssocID="{ED232FF3-3A03-4627-A31F-06A5D7E44963}" presName="level3hierChild" presStyleCnt="0"/>
      <dgm:spPr/>
    </dgm:pt>
    <dgm:pt modelId="{5DA4039E-5562-46F4-A1FB-15B15D9E6ABF}" type="pres">
      <dgm:prSet presAssocID="{B3F43C33-AC82-4878-A919-59030820537B}" presName="conn2-1" presStyleLbl="parChTrans1D2" presStyleIdx="1" presStyleCnt="4"/>
      <dgm:spPr/>
      <dgm:t>
        <a:bodyPr/>
        <a:lstStyle/>
        <a:p>
          <a:endParaRPr lang="en-AU"/>
        </a:p>
      </dgm:t>
    </dgm:pt>
    <dgm:pt modelId="{01D65B37-7EC6-4843-A321-B02792A9844D}" type="pres">
      <dgm:prSet presAssocID="{B3F43C33-AC82-4878-A919-59030820537B}" presName="connTx" presStyleLbl="parChTrans1D2" presStyleIdx="1" presStyleCnt="4"/>
      <dgm:spPr/>
      <dgm:t>
        <a:bodyPr/>
        <a:lstStyle/>
        <a:p>
          <a:endParaRPr lang="en-AU"/>
        </a:p>
      </dgm:t>
    </dgm:pt>
    <dgm:pt modelId="{B516BDC2-42CD-4D7A-AB4E-FC705D50F3FC}" type="pres">
      <dgm:prSet presAssocID="{28775000-2A1C-437D-8ACC-E3AF72A1DCEE}" presName="root2" presStyleCnt="0"/>
      <dgm:spPr/>
    </dgm:pt>
    <dgm:pt modelId="{366D0A59-866A-43EC-822F-FF5C5C5927BC}" type="pres">
      <dgm:prSet presAssocID="{28775000-2A1C-437D-8ACC-E3AF72A1DCEE}" presName="LevelTwoTextNode" presStyleLbl="node2" presStyleIdx="1" presStyleCnt="4" custScaleX="1500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489DE5-6AFA-4D0F-90AC-5A3F7DD4F5DF}" type="pres">
      <dgm:prSet presAssocID="{28775000-2A1C-437D-8ACC-E3AF72A1DCEE}" presName="level3hierChild" presStyleCnt="0"/>
      <dgm:spPr/>
    </dgm:pt>
    <dgm:pt modelId="{04A52096-5B11-4C69-B312-D7D3B9728F25}" type="pres">
      <dgm:prSet presAssocID="{D330D2E4-E621-4719-BDEC-68FCF79A79B4}" presName="conn2-1" presStyleLbl="parChTrans1D2" presStyleIdx="2" presStyleCnt="4"/>
      <dgm:spPr/>
      <dgm:t>
        <a:bodyPr/>
        <a:lstStyle/>
        <a:p>
          <a:endParaRPr lang="en-AU"/>
        </a:p>
      </dgm:t>
    </dgm:pt>
    <dgm:pt modelId="{EEB4C850-AFCE-4747-87E1-AAEEC69D838F}" type="pres">
      <dgm:prSet presAssocID="{D330D2E4-E621-4719-BDEC-68FCF79A79B4}" presName="connTx" presStyleLbl="parChTrans1D2" presStyleIdx="2" presStyleCnt="4"/>
      <dgm:spPr/>
      <dgm:t>
        <a:bodyPr/>
        <a:lstStyle/>
        <a:p>
          <a:endParaRPr lang="en-AU"/>
        </a:p>
      </dgm:t>
    </dgm:pt>
    <dgm:pt modelId="{FD44FAD8-4402-44D4-844B-7879D1059D09}" type="pres">
      <dgm:prSet presAssocID="{D7D7E3C2-C481-4D85-B98C-0C3C8A7BD3AD}" presName="root2" presStyleCnt="0"/>
      <dgm:spPr/>
    </dgm:pt>
    <dgm:pt modelId="{E7FE8568-639D-4832-BC72-8D1A147A7902}" type="pres">
      <dgm:prSet presAssocID="{D7D7E3C2-C481-4D85-B98C-0C3C8A7BD3AD}" presName="LevelTwoTextNode" presStyleLbl="node2" presStyleIdx="2" presStyleCnt="4" custScaleX="15247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B41FA480-EE35-45EF-B69F-D6CEC0BAD732}" type="pres">
      <dgm:prSet presAssocID="{D7D7E3C2-C481-4D85-B98C-0C3C8A7BD3AD}" presName="level3hierChild" presStyleCnt="0"/>
      <dgm:spPr/>
    </dgm:pt>
    <dgm:pt modelId="{DE847654-D281-4630-943E-D575C6139B61}" type="pres">
      <dgm:prSet presAssocID="{DD118D6F-74DD-4EFA-928B-2024A57B1FD4}" presName="conn2-1" presStyleLbl="parChTrans1D2" presStyleIdx="3" presStyleCnt="4"/>
      <dgm:spPr/>
      <dgm:t>
        <a:bodyPr/>
        <a:lstStyle/>
        <a:p>
          <a:endParaRPr lang="en-AU"/>
        </a:p>
      </dgm:t>
    </dgm:pt>
    <dgm:pt modelId="{EBE949E5-FB6C-40A4-A784-EED301374145}" type="pres">
      <dgm:prSet presAssocID="{DD118D6F-74DD-4EFA-928B-2024A57B1FD4}" presName="connTx" presStyleLbl="parChTrans1D2" presStyleIdx="3" presStyleCnt="4"/>
      <dgm:spPr/>
      <dgm:t>
        <a:bodyPr/>
        <a:lstStyle/>
        <a:p>
          <a:endParaRPr lang="en-AU"/>
        </a:p>
      </dgm:t>
    </dgm:pt>
    <dgm:pt modelId="{2C9E4AF2-CA6D-4A81-81C9-FB2245EC5E45}" type="pres">
      <dgm:prSet presAssocID="{6D73C357-5EDE-4F8B-83D8-5CB9F81919F5}" presName="root2" presStyleCnt="0"/>
      <dgm:spPr/>
    </dgm:pt>
    <dgm:pt modelId="{4602EA23-5500-4F8A-8339-86C4E0D400D7}" type="pres">
      <dgm:prSet presAssocID="{6D73C357-5EDE-4F8B-83D8-5CB9F81919F5}" presName="LevelTwoTextNode" presStyleLbl="node2" presStyleIdx="3" presStyleCnt="4" custScaleX="14898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317C443C-A7AF-44B7-993E-F83247631747}" type="pres">
      <dgm:prSet presAssocID="{6D73C357-5EDE-4F8B-83D8-5CB9F81919F5}" presName="level3hierChild" presStyleCnt="0"/>
      <dgm:spPr/>
    </dgm:pt>
  </dgm:ptLst>
  <dgm:cxnLst>
    <dgm:cxn modelId="{8C4E248B-0134-48C0-B9CF-9FE4A169DC51}" type="presOf" srcId="{B3F43C33-AC82-4878-A919-59030820537B}" destId="{01D65B37-7EC6-4843-A321-B02792A9844D}" srcOrd="1" destOrd="0" presId="urn:microsoft.com/office/officeart/2005/8/layout/hierarchy2"/>
    <dgm:cxn modelId="{6D19876C-A574-42FC-9225-A97437205637}" srcId="{8518C281-F346-49F0-92BC-9A3B8061E3A6}" destId="{28775000-2A1C-437D-8ACC-E3AF72A1DCEE}" srcOrd="1" destOrd="0" parTransId="{B3F43C33-AC82-4878-A919-59030820537B}" sibTransId="{048D6714-7608-45B0-87CF-9B9E1CB71143}"/>
    <dgm:cxn modelId="{9E03D181-052B-4634-AFBA-10795D3984AE}" type="presOf" srcId="{9587A18F-0B4A-4813-BE3E-3131C9DE7C40}" destId="{6C320593-7A73-4849-8A8D-1768E1BF8B0C}" srcOrd="1" destOrd="0" presId="urn:microsoft.com/office/officeart/2005/8/layout/hierarchy2"/>
    <dgm:cxn modelId="{8EC8F530-54DE-4683-A68C-5E11BF2EE3C6}" type="presOf" srcId="{8518C281-F346-49F0-92BC-9A3B8061E3A6}" destId="{C5CFEDE7-8534-4BD6-8A55-685EB145EAE3}" srcOrd="0" destOrd="0" presId="urn:microsoft.com/office/officeart/2005/8/layout/hierarchy2"/>
    <dgm:cxn modelId="{BBB7A544-1541-46FB-97CF-303A41B329D6}" type="presOf" srcId="{87FA6303-B0D9-4920-B22E-7C21E063458E}" destId="{CEE318B3-0A82-40B8-A259-6CCC4A5CE022}" srcOrd="0" destOrd="0" presId="urn:microsoft.com/office/officeart/2005/8/layout/hierarchy2"/>
    <dgm:cxn modelId="{6EAEAEE0-46AD-426E-BA77-C640AD2130E8}" srcId="{87FA6303-B0D9-4920-B22E-7C21E063458E}" destId="{8518C281-F346-49F0-92BC-9A3B8061E3A6}" srcOrd="0" destOrd="0" parTransId="{CB0C31F6-5ABD-4C75-9951-913CDAD8547B}" sibTransId="{6F2B416B-8268-4141-8BEC-9BF6B6605FB1}"/>
    <dgm:cxn modelId="{8FFA211B-BEEE-419C-BAFC-10842BF67A1F}" srcId="{8518C281-F346-49F0-92BC-9A3B8061E3A6}" destId="{ED232FF3-3A03-4627-A31F-06A5D7E44963}" srcOrd="0" destOrd="0" parTransId="{9587A18F-0B4A-4813-BE3E-3131C9DE7C40}" sibTransId="{F6AFAFE3-76EC-4F87-9967-8B01F0D80552}"/>
    <dgm:cxn modelId="{78B0CFEA-BF4D-46DF-857B-F88231DD5B1B}" type="presOf" srcId="{D7D7E3C2-C481-4D85-B98C-0C3C8A7BD3AD}" destId="{E7FE8568-639D-4832-BC72-8D1A147A7902}" srcOrd="0" destOrd="0" presId="urn:microsoft.com/office/officeart/2005/8/layout/hierarchy2"/>
    <dgm:cxn modelId="{56C45CB0-752F-482F-AFB3-6F64C5C5DBAC}" type="presOf" srcId="{6D73C357-5EDE-4F8B-83D8-5CB9F81919F5}" destId="{4602EA23-5500-4F8A-8339-86C4E0D400D7}" srcOrd="0" destOrd="0" presId="urn:microsoft.com/office/officeart/2005/8/layout/hierarchy2"/>
    <dgm:cxn modelId="{0320334B-C5C6-4875-8067-E746C0B3C2B5}" srcId="{8518C281-F346-49F0-92BC-9A3B8061E3A6}" destId="{6D73C357-5EDE-4F8B-83D8-5CB9F81919F5}" srcOrd="3" destOrd="0" parTransId="{DD118D6F-74DD-4EFA-928B-2024A57B1FD4}" sibTransId="{49E9B715-8DBF-461C-B463-7717BDB84287}"/>
    <dgm:cxn modelId="{890D5143-211A-4000-96C1-9D5BEBFA11C9}" type="presOf" srcId="{28775000-2A1C-437D-8ACC-E3AF72A1DCEE}" destId="{366D0A59-866A-43EC-822F-FF5C5C5927BC}" srcOrd="0" destOrd="0" presId="urn:microsoft.com/office/officeart/2005/8/layout/hierarchy2"/>
    <dgm:cxn modelId="{499F961C-46C5-4232-8AF7-DD4D8F058431}" srcId="{8518C281-F346-49F0-92BC-9A3B8061E3A6}" destId="{D7D7E3C2-C481-4D85-B98C-0C3C8A7BD3AD}" srcOrd="2" destOrd="0" parTransId="{D330D2E4-E621-4719-BDEC-68FCF79A79B4}" sibTransId="{E74F28A2-65AD-4FBC-A204-EC41AA377E83}"/>
    <dgm:cxn modelId="{318A8BF8-FC61-4F8C-9FA6-964335202A73}" type="presOf" srcId="{ED232FF3-3A03-4627-A31F-06A5D7E44963}" destId="{D2FBC937-F018-4152-85C6-34059CEF5316}" srcOrd="0" destOrd="0" presId="urn:microsoft.com/office/officeart/2005/8/layout/hierarchy2"/>
    <dgm:cxn modelId="{C9217B73-95F6-456B-B383-F2AE7F2C8822}" type="presOf" srcId="{DD118D6F-74DD-4EFA-928B-2024A57B1FD4}" destId="{EBE949E5-FB6C-40A4-A784-EED301374145}" srcOrd="1" destOrd="0" presId="urn:microsoft.com/office/officeart/2005/8/layout/hierarchy2"/>
    <dgm:cxn modelId="{9D2B4CD2-8394-46D3-BB65-69598A35FF92}" type="presOf" srcId="{D330D2E4-E621-4719-BDEC-68FCF79A79B4}" destId="{04A52096-5B11-4C69-B312-D7D3B9728F25}" srcOrd="0" destOrd="0" presId="urn:microsoft.com/office/officeart/2005/8/layout/hierarchy2"/>
    <dgm:cxn modelId="{5CD90F7D-693A-4E52-B65F-C5621C503617}" type="presOf" srcId="{DD118D6F-74DD-4EFA-928B-2024A57B1FD4}" destId="{DE847654-D281-4630-943E-D575C6139B61}" srcOrd="0" destOrd="0" presId="urn:microsoft.com/office/officeart/2005/8/layout/hierarchy2"/>
    <dgm:cxn modelId="{9F7AAA9D-9278-4D0D-AF5E-2F210ECD940A}" type="presOf" srcId="{D330D2E4-E621-4719-BDEC-68FCF79A79B4}" destId="{EEB4C850-AFCE-4747-87E1-AAEEC69D838F}" srcOrd="1" destOrd="0" presId="urn:microsoft.com/office/officeart/2005/8/layout/hierarchy2"/>
    <dgm:cxn modelId="{AFC33394-D322-4801-A348-DDF8F2052918}" type="presOf" srcId="{B3F43C33-AC82-4878-A919-59030820537B}" destId="{5DA4039E-5562-46F4-A1FB-15B15D9E6ABF}" srcOrd="0" destOrd="0" presId="urn:microsoft.com/office/officeart/2005/8/layout/hierarchy2"/>
    <dgm:cxn modelId="{BBC3C092-A290-4B7B-B216-66D8C0586EC2}" type="presOf" srcId="{9587A18F-0B4A-4813-BE3E-3131C9DE7C40}" destId="{DFDC4BD6-9282-40A8-933A-03118298D377}" srcOrd="0" destOrd="0" presId="urn:microsoft.com/office/officeart/2005/8/layout/hierarchy2"/>
    <dgm:cxn modelId="{E527EBB6-4128-485C-B4AF-FC1775236C53}" type="presParOf" srcId="{CEE318B3-0A82-40B8-A259-6CCC4A5CE022}" destId="{1F7451E3-D179-4B1B-9D02-D6A272EAD20A}" srcOrd="0" destOrd="0" presId="urn:microsoft.com/office/officeart/2005/8/layout/hierarchy2"/>
    <dgm:cxn modelId="{5DD078ED-1D68-4366-9AD9-840E1A585772}" type="presParOf" srcId="{1F7451E3-D179-4B1B-9D02-D6A272EAD20A}" destId="{C5CFEDE7-8534-4BD6-8A55-685EB145EAE3}" srcOrd="0" destOrd="0" presId="urn:microsoft.com/office/officeart/2005/8/layout/hierarchy2"/>
    <dgm:cxn modelId="{804F7E24-DBD9-435C-B515-F02529E038F8}" type="presParOf" srcId="{1F7451E3-D179-4B1B-9D02-D6A272EAD20A}" destId="{EDB32E7E-C1D8-493F-89B3-34FBE4193636}" srcOrd="1" destOrd="0" presId="urn:microsoft.com/office/officeart/2005/8/layout/hierarchy2"/>
    <dgm:cxn modelId="{53963A61-6878-47BC-9DE9-BE677EC130DA}" type="presParOf" srcId="{EDB32E7E-C1D8-493F-89B3-34FBE4193636}" destId="{DFDC4BD6-9282-40A8-933A-03118298D377}" srcOrd="0" destOrd="0" presId="urn:microsoft.com/office/officeart/2005/8/layout/hierarchy2"/>
    <dgm:cxn modelId="{00C8B079-8D30-410F-B08C-47F119931250}" type="presParOf" srcId="{DFDC4BD6-9282-40A8-933A-03118298D377}" destId="{6C320593-7A73-4849-8A8D-1768E1BF8B0C}" srcOrd="0" destOrd="0" presId="urn:microsoft.com/office/officeart/2005/8/layout/hierarchy2"/>
    <dgm:cxn modelId="{24A49B5B-C88F-4E28-B9ED-6AE28425875A}" type="presParOf" srcId="{EDB32E7E-C1D8-493F-89B3-34FBE4193636}" destId="{9C9FDE2C-1297-48F4-A548-2ED34EEF888D}" srcOrd="1" destOrd="0" presId="urn:microsoft.com/office/officeart/2005/8/layout/hierarchy2"/>
    <dgm:cxn modelId="{3324C80F-701A-40E1-98E5-5573DCF26B59}" type="presParOf" srcId="{9C9FDE2C-1297-48F4-A548-2ED34EEF888D}" destId="{D2FBC937-F018-4152-85C6-34059CEF5316}" srcOrd="0" destOrd="0" presId="urn:microsoft.com/office/officeart/2005/8/layout/hierarchy2"/>
    <dgm:cxn modelId="{1570F301-5340-4215-B736-B86BEA37E040}" type="presParOf" srcId="{9C9FDE2C-1297-48F4-A548-2ED34EEF888D}" destId="{AF02E753-8664-4BE5-9281-211FD73B284E}" srcOrd="1" destOrd="0" presId="urn:microsoft.com/office/officeart/2005/8/layout/hierarchy2"/>
    <dgm:cxn modelId="{E417CE27-E105-40BB-904C-AB017CDE9813}" type="presParOf" srcId="{EDB32E7E-C1D8-493F-89B3-34FBE4193636}" destId="{5DA4039E-5562-46F4-A1FB-15B15D9E6ABF}" srcOrd="2" destOrd="0" presId="urn:microsoft.com/office/officeart/2005/8/layout/hierarchy2"/>
    <dgm:cxn modelId="{5B76AFB7-F303-4418-B8D1-CD37F5E5EFD4}" type="presParOf" srcId="{5DA4039E-5562-46F4-A1FB-15B15D9E6ABF}" destId="{01D65B37-7EC6-4843-A321-B02792A9844D}" srcOrd="0" destOrd="0" presId="urn:microsoft.com/office/officeart/2005/8/layout/hierarchy2"/>
    <dgm:cxn modelId="{FDEA9792-6A78-4D6F-9A08-378AA18EAFAD}" type="presParOf" srcId="{EDB32E7E-C1D8-493F-89B3-34FBE4193636}" destId="{B516BDC2-42CD-4D7A-AB4E-FC705D50F3FC}" srcOrd="3" destOrd="0" presId="urn:microsoft.com/office/officeart/2005/8/layout/hierarchy2"/>
    <dgm:cxn modelId="{3E50B7A8-92CC-488C-8E8A-27F00C4DF1E6}" type="presParOf" srcId="{B516BDC2-42CD-4D7A-AB4E-FC705D50F3FC}" destId="{366D0A59-866A-43EC-822F-FF5C5C5927BC}" srcOrd="0" destOrd="0" presId="urn:microsoft.com/office/officeart/2005/8/layout/hierarchy2"/>
    <dgm:cxn modelId="{9AD8839C-FC02-4095-B550-1EAD662566B7}" type="presParOf" srcId="{B516BDC2-42CD-4D7A-AB4E-FC705D50F3FC}" destId="{DD489DE5-6AFA-4D0F-90AC-5A3F7DD4F5DF}" srcOrd="1" destOrd="0" presId="urn:microsoft.com/office/officeart/2005/8/layout/hierarchy2"/>
    <dgm:cxn modelId="{A51BA904-F657-4FD7-B828-1100E2920E68}" type="presParOf" srcId="{EDB32E7E-C1D8-493F-89B3-34FBE4193636}" destId="{04A52096-5B11-4C69-B312-D7D3B9728F25}" srcOrd="4" destOrd="0" presId="urn:microsoft.com/office/officeart/2005/8/layout/hierarchy2"/>
    <dgm:cxn modelId="{E5C81492-C01A-4E60-B1B8-FC2BDAC7E8ED}" type="presParOf" srcId="{04A52096-5B11-4C69-B312-D7D3B9728F25}" destId="{EEB4C850-AFCE-4747-87E1-AAEEC69D838F}" srcOrd="0" destOrd="0" presId="urn:microsoft.com/office/officeart/2005/8/layout/hierarchy2"/>
    <dgm:cxn modelId="{9348F5B3-F040-440D-8FD4-DDEA75AA9B8D}" type="presParOf" srcId="{EDB32E7E-C1D8-493F-89B3-34FBE4193636}" destId="{FD44FAD8-4402-44D4-844B-7879D1059D09}" srcOrd="5" destOrd="0" presId="urn:microsoft.com/office/officeart/2005/8/layout/hierarchy2"/>
    <dgm:cxn modelId="{C209A7C7-B0F8-44A4-A181-8F19681C5CEA}" type="presParOf" srcId="{FD44FAD8-4402-44D4-844B-7879D1059D09}" destId="{E7FE8568-639D-4832-BC72-8D1A147A7902}" srcOrd="0" destOrd="0" presId="urn:microsoft.com/office/officeart/2005/8/layout/hierarchy2"/>
    <dgm:cxn modelId="{C7C19288-B8A3-41A6-BC8A-C7F40C9EE26C}" type="presParOf" srcId="{FD44FAD8-4402-44D4-844B-7879D1059D09}" destId="{B41FA480-EE35-45EF-B69F-D6CEC0BAD732}" srcOrd="1" destOrd="0" presId="urn:microsoft.com/office/officeart/2005/8/layout/hierarchy2"/>
    <dgm:cxn modelId="{7ADBDF38-1B7D-499C-8FD2-25E6713677FA}" type="presParOf" srcId="{EDB32E7E-C1D8-493F-89B3-34FBE4193636}" destId="{DE847654-D281-4630-943E-D575C6139B61}" srcOrd="6" destOrd="0" presId="urn:microsoft.com/office/officeart/2005/8/layout/hierarchy2"/>
    <dgm:cxn modelId="{95F26FCA-6A36-4575-A93D-2759777D96D2}" type="presParOf" srcId="{DE847654-D281-4630-943E-D575C6139B61}" destId="{EBE949E5-FB6C-40A4-A784-EED301374145}" srcOrd="0" destOrd="0" presId="urn:microsoft.com/office/officeart/2005/8/layout/hierarchy2"/>
    <dgm:cxn modelId="{CD1605E0-ECF8-4CFD-901A-C8337F63F0DF}" type="presParOf" srcId="{EDB32E7E-C1D8-493F-89B3-34FBE4193636}" destId="{2C9E4AF2-CA6D-4A81-81C9-FB2245EC5E45}" srcOrd="7" destOrd="0" presId="urn:microsoft.com/office/officeart/2005/8/layout/hierarchy2"/>
    <dgm:cxn modelId="{44D374E9-FB6A-42AB-BF47-03D5A6342991}" type="presParOf" srcId="{2C9E4AF2-CA6D-4A81-81C9-FB2245EC5E45}" destId="{4602EA23-5500-4F8A-8339-86C4E0D400D7}" srcOrd="0" destOrd="0" presId="urn:microsoft.com/office/officeart/2005/8/layout/hierarchy2"/>
    <dgm:cxn modelId="{6E7BCFAF-FD71-4224-8FF5-56ACE6FB3257}" type="presParOf" srcId="{2C9E4AF2-CA6D-4A81-81C9-FB2245EC5E45}" destId="{317C443C-A7AF-44B7-993E-F83247631747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6470D3-9070-44DD-987D-04D41C470B8A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56E73CE-FEC4-411F-9965-F94DFC02FFC3}">
      <dgm:prSet phldrT="[Text]" custT="1"/>
      <dgm:spPr>
        <a:solidFill>
          <a:srgbClr val="660033"/>
        </a:solidFill>
      </dgm:spPr>
      <dgm:t>
        <a:bodyPr/>
        <a:lstStyle/>
        <a:p>
          <a:r>
            <a:rPr lang="en-AU" sz="3200" dirty="0" smtClean="0">
              <a:latin typeface="Aharoni" pitchFamily="2" charset="-79"/>
              <a:cs typeface="Aharoni" pitchFamily="2" charset="-79"/>
            </a:rPr>
            <a:t>MENGEMAS</a:t>
          </a:r>
        </a:p>
        <a:p>
          <a:r>
            <a:rPr lang="en-AU" sz="3200" dirty="0" smtClean="0">
              <a:latin typeface="Aharoni" pitchFamily="2" charset="-79"/>
              <a:cs typeface="Aharoni" pitchFamily="2" charset="-79"/>
            </a:rPr>
            <a:t> KREATIVITAS</a:t>
          </a:r>
          <a:endParaRPr lang="en-US" sz="3200" dirty="0"/>
        </a:p>
      </dgm:t>
    </dgm:pt>
    <dgm:pt modelId="{5E9B3C7E-71C5-45A2-B997-0FE77D47962D}" type="parTrans" cxnId="{AA3B7B7B-F119-45D0-B465-F76C0C11DB1B}">
      <dgm:prSet/>
      <dgm:spPr/>
      <dgm:t>
        <a:bodyPr/>
        <a:lstStyle/>
        <a:p>
          <a:endParaRPr lang="en-US"/>
        </a:p>
      </dgm:t>
    </dgm:pt>
    <dgm:pt modelId="{1849BF05-2208-4965-8D27-AFFFF87B619B}" type="sibTrans" cxnId="{AA3B7B7B-F119-45D0-B465-F76C0C11DB1B}">
      <dgm:prSet/>
      <dgm:spPr/>
      <dgm:t>
        <a:bodyPr/>
        <a:lstStyle/>
        <a:p>
          <a:endParaRPr lang="en-US"/>
        </a:p>
      </dgm:t>
    </dgm:pt>
    <dgm:pt modelId="{34451A09-1F50-4964-B36A-E111B6B0C3E6}">
      <dgm:prSet phldrT="[Text]" custT="1"/>
      <dgm:spPr>
        <a:solidFill>
          <a:srgbClr val="00B050"/>
        </a:solidFill>
      </dgm:spPr>
      <dgm:t>
        <a:bodyPr/>
        <a:lstStyle/>
        <a:p>
          <a:r>
            <a:rPr lang="en-AU" sz="2200" b="1" dirty="0" smtClean="0"/>
            <a:t> </a:t>
          </a:r>
          <a:r>
            <a:rPr lang="en-AU" sz="2200" b="1" dirty="0" err="1" smtClean="0"/>
            <a:t>Kreatif</a:t>
          </a:r>
          <a:r>
            <a:rPr lang="en-AU" sz="2200" b="1" dirty="0" smtClean="0"/>
            <a:t> = </a:t>
          </a:r>
          <a:r>
            <a:rPr lang="en-AU" sz="2200" b="1" dirty="0" err="1" smtClean="0"/>
            <a:t>punya</a:t>
          </a:r>
          <a:r>
            <a:rPr lang="en-AU" sz="2200" b="1" dirty="0" smtClean="0"/>
            <a:t> </a:t>
          </a:r>
          <a:r>
            <a:rPr lang="en-AU" sz="2200" b="1" dirty="0" err="1" smtClean="0"/>
            <a:t>kekuatan</a:t>
          </a:r>
          <a:r>
            <a:rPr lang="en-AU" sz="2200" b="1" dirty="0" smtClean="0"/>
            <a:t> </a:t>
          </a:r>
          <a:r>
            <a:rPr lang="en-AU" sz="2200" b="1" dirty="0" err="1" smtClean="0"/>
            <a:t>pembeda</a:t>
          </a:r>
          <a:r>
            <a:rPr lang="en-AU" sz="2200" b="1" dirty="0" smtClean="0"/>
            <a:t>,</a:t>
          </a:r>
        </a:p>
        <a:p>
          <a:r>
            <a:rPr lang="en-AU" sz="2200" b="1" dirty="0" err="1" smtClean="0"/>
            <a:t>nilai</a:t>
          </a:r>
          <a:r>
            <a:rPr lang="en-AU" sz="2200" b="1" dirty="0" smtClean="0"/>
            <a:t> </a:t>
          </a:r>
          <a:r>
            <a:rPr lang="en-AU" sz="2200" b="1" dirty="0" err="1" smtClean="0"/>
            <a:t>tambah</a:t>
          </a:r>
          <a:r>
            <a:rPr lang="en-AU" sz="2200" b="1" dirty="0" smtClean="0"/>
            <a:t>, magnet</a:t>
          </a:r>
          <a:endParaRPr lang="en-US" sz="2200" dirty="0"/>
        </a:p>
      </dgm:t>
    </dgm:pt>
    <dgm:pt modelId="{183F0DD4-9C40-4353-925A-F3B5F1160433}" type="parTrans" cxnId="{238130C9-C731-464B-825A-35835E82B652}">
      <dgm:prSet/>
      <dgm:spPr/>
      <dgm:t>
        <a:bodyPr/>
        <a:lstStyle/>
        <a:p>
          <a:endParaRPr lang="en-US" sz="2000"/>
        </a:p>
      </dgm:t>
    </dgm:pt>
    <dgm:pt modelId="{2A6F8EE2-5B18-422D-A7D5-24ADC6E6A298}" type="sibTrans" cxnId="{238130C9-C731-464B-825A-35835E82B652}">
      <dgm:prSet/>
      <dgm:spPr/>
      <dgm:t>
        <a:bodyPr/>
        <a:lstStyle/>
        <a:p>
          <a:endParaRPr lang="en-US"/>
        </a:p>
      </dgm:t>
    </dgm:pt>
    <dgm:pt modelId="{54DADC7E-22C1-4962-BB52-AAA0514CF279}">
      <dgm:prSet phldrT="[Text]" custT="1"/>
      <dgm:spPr>
        <a:solidFill>
          <a:srgbClr val="002060"/>
        </a:solidFill>
      </dgm:spPr>
      <dgm:t>
        <a:bodyPr/>
        <a:lstStyle/>
        <a:p>
          <a:r>
            <a:rPr lang="en-AU" sz="2200" b="1" dirty="0" err="1" smtClean="0"/>
            <a:t>Mengambil</a:t>
          </a:r>
          <a:r>
            <a:rPr lang="en-AU" sz="2200" b="1" dirty="0" smtClean="0"/>
            <a:t> “angle”</a:t>
          </a:r>
          <a:endParaRPr lang="en-US" sz="2200" dirty="0"/>
        </a:p>
      </dgm:t>
    </dgm:pt>
    <dgm:pt modelId="{F0EB6771-A98B-4FE7-B2BE-E2DDEFF29B55}" type="parTrans" cxnId="{376F452E-D22D-4B50-9B22-E5FC3E0180F5}">
      <dgm:prSet/>
      <dgm:spPr/>
      <dgm:t>
        <a:bodyPr/>
        <a:lstStyle/>
        <a:p>
          <a:endParaRPr lang="en-US" sz="2000"/>
        </a:p>
      </dgm:t>
    </dgm:pt>
    <dgm:pt modelId="{10DACDC4-8F08-437D-8F77-35F1393CD035}" type="sibTrans" cxnId="{376F452E-D22D-4B50-9B22-E5FC3E0180F5}">
      <dgm:prSet/>
      <dgm:spPr/>
      <dgm:t>
        <a:bodyPr/>
        <a:lstStyle/>
        <a:p>
          <a:endParaRPr lang="en-US"/>
        </a:p>
      </dgm:t>
    </dgm:pt>
    <dgm:pt modelId="{A4523F91-26B5-4EA0-A168-F94E13469EED}">
      <dgm:prSet phldrT="[Text]" custT="1"/>
      <dgm:spPr/>
      <dgm:t>
        <a:bodyPr/>
        <a:lstStyle/>
        <a:p>
          <a:r>
            <a:rPr lang="en-AU" sz="2200" b="1" dirty="0" err="1" smtClean="0"/>
            <a:t>Pengayaan</a:t>
          </a:r>
          <a:r>
            <a:rPr lang="en-AU" sz="2200" b="1" dirty="0" smtClean="0"/>
            <a:t> </a:t>
          </a:r>
          <a:r>
            <a:rPr lang="en-AU" sz="2200" b="1" dirty="0" err="1" smtClean="0"/>
            <a:t>referensi</a:t>
          </a:r>
          <a:endParaRPr lang="en-US" sz="2200" dirty="0"/>
        </a:p>
      </dgm:t>
    </dgm:pt>
    <dgm:pt modelId="{156933FF-8431-4A21-9E0A-BFE99B89350C}" type="parTrans" cxnId="{8B4DC9D3-CA06-4855-851C-9729EE517D07}">
      <dgm:prSet/>
      <dgm:spPr/>
      <dgm:t>
        <a:bodyPr/>
        <a:lstStyle/>
        <a:p>
          <a:endParaRPr lang="en-US" sz="2000"/>
        </a:p>
      </dgm:t>
    </dgm:pt>
    <dgm:pt modelId="{8106EEFA-FB68-4B12-B1BF-5CE7F06165A9}" type="sibTrans" cxnId="{8B4DC9D3-CA06-4855-851C-9729EE517D07}">
      <dgm:prSet/>
      <dgm:spPr/>
      <dgm:t>
        <a:bodyPr/>
        <a:lstStyle/>
        <a:p>
          <a:endParaRPr lang="en-US"/>
        </a:p>
      </dgm:t>
    </dgm:pt>
    <dgm:pt modelId="{5679D54B-6173-4597-8854-022657D8049E}">
      <dgm:prSet custT="1"/>
      <dgm:spPr>
        <a:solidFill>
          <a:srgbClr val="FF00FF"/>
        </a:solidFill>
      </dgm:spPr>
      <dgm:t>
        <a:bodyPr/>
        <a:lstStyle/>
        <a:p>
          <a:r>
            <a:rPr lang="en-AU" sz="2200" b="1" dirty="0" err="1" smtClean="0"/>
            <a:t>Kekuatan</a:t>
          </a:r>
          <a:r>
            <a:rPr lang="en-AU" sz="2200" b="1" dirty="0" smtClean="0"/>
            <a:t> </a:t>
          </a:r>
          <a:r>
            <a:rPr lang="en-AU" sz="2200" b="1" dirty="0" err="1" smtClean="0"/>
            <a:t>bahasa</a:t>
          </a:r>
          <a:r>
            <a:rPr lang="en-AU" sz="2200" b="1" dirty="0" smtClean="0"/>
            <a:t> ---&gt; </a:t>
          </a:r>
          <a:r>
            <a:rPr lang="en-AU" sz="2200" b="1" dirty="0" err="1" smtClean="0"/>
            <a:t>doktrin</a:t>
          </a:r>
          <a:r>
            <a:rPr lang="en-AU" sz="2200" b="1" dirty="0" smtClean="0"/>
            <a:t> </a:t>
          </a:r>
          <a:r>
            <a:rPr lang="en-AU" sz="2200" b="1" dirty="0" err="1" smtClean="0"/>
            <a:t>kemasan</a:t>
          </a:r>
          <a:r>
            <a:rPr lang="en-AU" sz="2200" b="1" dirty="0" smtClean="0"/>
            <a:t> </a:t>
          </a:r>
          <a:r>
            <a:rPr lang="en-AU" sz="2200" b="1" dirty="0" err="1" smtClean="0"/>
            <a:t>lewat</a:t>
          </a:r>
          <a:r>
            <a:rPr lang="en-AU" sz="2200" b="1" dirty="0" smtClean="0"/>
            <a:t> </a:t>
          </a:r>
          <a:r>
            <a:rPr lang="en-AU" sz="2200" b="1" dirty="0" err="1" smtClean="0"/>
            <a:t>bahasa</a:t>
          </a:r>
          <a:endParaRPr lang="en-AU" sz="2200" b="1" dirty="0" smtClean="0"/>
        </a:p>
      </dgm:t>
    </dgm:pt>
    <dgm:pt modelId="{FC3C9B92-58C2-446F-B5B2-A4057A02C28A}" type="parTrans" cxnId="{B62249D5-542E-4352-BE8E-8830FA2814D9}">
      <dgm:prSet/>
      <dgm:spPr/>
      <dgm:t>
        <a:bodyPr/>
        <a:lstStyle/>
        <a:p>
          <a:endParaRPr lang="en-US" sz="2000"/>
        </a:p>
      </dgm:t>
    </dgm:pt>
    <dgm:pt modelId="{9AE90B27-D602-4931-AA55-E8D368EC85D5}" type="sibTrans" cxnId="{B62249D5-542E-4352-BE8E-8830FA2814D9}">
      <dgm:prSet/>
      <dgm:spPr/>
      <dgm:t>
        <a:bodyPr/>
        <a:lstStyle/>
        <a:p>
          <a:endParaRPr lang="en-US"/>
        </a:p>
      </dgm:t>
    </dgm:pt>
    <dgm:pt modelId="{5E6297DB-B694-4067-AFCC-AD60F20E997A}" type="pres">
      <dgm:prSet presAssocID="{DA6470D3-9070-44DD-987D-04D41C470B8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F59F9B6E-7FD3-41D1-8589-93BCD6EB57B4}" type="pres">
      <dgm:prSet presAssocID="{356E73CE-FEC4-411F-9965-F94DFC02FFC3}" presName="hierRoot1" presStyleCnt="0">
        <dgm:presLayoutVars>
          <dgm:hierBranch val="init"/>
        </dgm:presLayoutVars>
      </dgm:prSet>
      <dgm:spPr/>
    </dgm:pt>
    <dgm:pt modelId="{FAB32D4B-C5A7-4551-9510-8781A44EECA1}" type="pres">
      <dgm:prSet presAssocID="{356E73CE-FEC4-411F-9965-F94DFC02FFC3}" presName="rootComposite1" presStyleCnt="0"/>
      <dgm:spPr/>
    </dgm:pt>
    <dgm:pt modelId="{98A301EA-0041-4326-B0FC-0301DF7ABD65}" type="pres">
      <dgm:prSet presAssocID="{356E73CE-FEC4-411F-9965-F94DFC02FFC3}" presName="rootText1" presStyleLbl="node0" presStyleIdx="0" presStyleCnt="1" custScaleX="200786" custScaleY="2460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5F49BA-0C26-4E18-B877-1C575E0CDA8E}" type="pres">
      <dgm:prSet presAssocID="{356E73CE-FEC4-411F-9965-F94DFC02FFC3}" presName="rootConnector1" presStyleLbl="node1" presStyleIdx="0" presStyleCnt="0"/>
      <dgm:spPr/>
      <dgm:t>
        <a:bodyPr/>
        <a:lstStyle/>
        <a:p>
          <a:endParaRPr lang="en-AU"/>
        </a:p>
      </dgm:t>
    </dgm:pt>
    <dgm:pt modelId="{4CA7611B-130C-4FC6-93DD-3E1A408D8D3A}" type="pres">
      <dgm:prSet presAssocID="{356E73CE-FEC4-411F-9965-F94DFC02FFC3}" presName="hierChild2" presStyleCnt="0"/>
      <dgm:spPr/>
    </dgm:pt>
    <dgm:pt modelId="{3DCEB189-AD6E-41CE-837B-09E84F2FCFBC}" type="pres">
      <dgm:prSet presAssocID="{183F0DD4-9C40-4353-925A-F3B5F1160433}" presName="Name37" presStyleLbl="parChTrans1D2" presStyleIdx="0" presStyleCnt="4" custSzY="1183380"/>
      <dgm:spPr/>
      <dgm:t>
        <a:bodyPr/>
        <a:lstStyle/>
        <a:p>
          <a:endParaRPr lang="en-AU"/>
        </a:p>
      </dgm:t>
    </dgm:pt>
    <dgm:pt modelId="{9D058196-FBD2-4228-98C0-E93FC810C4D6}" type="pres">
      <dgm:prSet presAssocID="{34451A09-1F50-4964-B36A-E111B6B0C3E6}" presName="hierRoot2" presStyleCnt="0">
        <dgm:presLayoutVars>
          <dgm:hierBranch val="init"/>
        </dgm:presLayoutVars>
      </dgm:prSet>
      <dgm:spPr/>
    </dgm:pt>
    <dgm:pt modelId="{222978F1-CBA2-4DC1-B243-411697D1E547}" type="pres">
      <dgm:prSet presAssocID="{34451A09-1F50-4964-B36A-E111B6B0C3E6}" presName="rootComposite" presStyleCnt="0"/>
      <dgm:spPr/>
    </dgm:pt>
    <dgm:pt modelId="{6C7315BA-0CA0-4D15-8598-533731652415}" type="pres">
      <dgm:prSet presAssocID="{34451A09-1F50-4964-B36A-E111B6B0C3E6}" presName="rootText" presStyleLbl="node2" presStyleIdx="0" presStyleCnt="4" custScaleY="4147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0385F6-9AFD-4716-A9B1-D8078B2429D0}" type="pres">
      <dgm:prSet presAssocID="{34451A09-1F50-4964-B36A-E111B6B0C3E6}" presName="rootConnector" presStyleLbl="node2" presStyleIdx="0" presStyleCnt="4"/>
      <dgm:spPr/>
      <dgm:t>
        <a:bodyPr/>
        <a:lstStyle/>
        <a:p>
          <a:endParaRPr lang="en-AU"/>
        </a:p>
      </dgm:t>
    </dgm:pt>
    <dgm:pt modelId="{34D5DB10-338B-47AD-BC55-17E8CB652C8A}" type="pres">
      <dgm:prSet presAssocID="{34451A09-1F50-4964-B36A-E111B6B0C3E6}" presName="hierChild4" presStyleCnt="0"/>
      <dgm:spPr/>
    </dgm:pt>
    <dgm:pt modelId="{2C172467-B4A6-4938-B416-42A4686AC1FF}" type="pres">
      <dgm:prSet presAssocID="{34451A09-1F50-4964-B36A-E111B6B0C3E6}" presName="hierChild5" presStyleCnt="0"/>
      <dgm:spPr/>
    </dgm:pt>
    <dgm:pt modelId="{1275B0B1-8073-4D25-9EB7-3127A90CD8F3}" type="pres">
      <dgm:prSet presAssocID="{F0EB6771-A98B-4FE7-B2BE-E2DDEFF29B55}" presName="Name37" presStyleLbl="parChTrans1D2" presStyleIdx="1" presStyleCnt="4" custSzY="1183380"/>
      <dgm:spPr/>
      <dgm:t>
        <a:bodyPr/>
        <a:lstStyle/>
        <a:p>
          <a:endParaRPr lang="en-AU"/>
        </a:p>
      </dgm:t>
    </dgm:pt>
    <dgm:pt modelId="{FFEA7B77-40A2-4F5D-AEF3-8F0AC1B1F6A5}" type="pres">
      <dgm:prSet presAssocID="{54DADC7E-22C1-4962-BB52-AAA0514CF279}" presName="hierRoot2" presStyleCnt="0">
        <dgm:presLayoutVars>
          <dgm:hierBranch val="init"/>
        </dgm:presLayoutVars>
      </dgm:prSet>
      <dgm:spPr/>
    </dgm:pt>
    <dgm:pt modelId="{49B87C4B-5E59-490A-B19B-003B27FF16AB}" type="pres">
      <dgm:prSet presAssocID="{54DADC7E-22C1-4962-BB52-AAA0514CF279}" presName="rootComposite" presStyleCnt="0"/>
      <dgm:spPr/>
    </dgm:pt>
    <dgm:pt modelId="{A0F72341-26BF-4FDF-B58A-BDB2608D6192}" type="pres">
      <dgm:prSet presAssocID="{54DADC7E-22C1-4962-BB52-AAA0514CF279}" presName="rootText" presStyleLbl="node2" presStyleIdx="1" presStyleCnt="4" custScaleY="4147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AC3135-49E6-4852-87DA-E7A0B4B8CA99}" type="pres">
      <dgm:prSet presAssocID="{54DADC7E-22C1-4962-BB52-AAA0514CF279}" presName="rootConnector" presStyleLbl="node2" presStyleIdx="1" presStyleCnt="4"/>
      <dgm:spPr/>
      <dgm:t>
        <a:bodyPr/>
        <a:lstStyle/>
        <a:p>
          <a:endParaRPr lang="en-AU"/>
        </a:p>
      </dgm:t>
    </dgm:pt>
    <dgm:pt modelId="{3684B894-427E-49D6-871A-E4F5A42FE954}" type="pres">
      <dgm:prSet presAssocID="{54DADC7E-22C1-4962-BB52-AAA0514CF279}" presName="hierChild4" presStyleCnt="0"/>
      <dgm:spPr/>
    </dgm:pt>
    <dgm:pt modelId="{20A17819-237D-4925-A22E-04891741D102}" type="pres">
      <dgm:prSet presAssocID="{54DADC7E-22C1-4962-BB52-AAA0514CF279}" presName="hierChild5" presStyleCnt="0"/>
      <dgm:spPr/>
    </dgm:pt>
    <dgm:pt modelId="{BF428BC5-F507-4CB8-8BE8-2AF4B00B745D}" type="pres">
      <dgm:prSet presAssocID="{156933FF-8431-4A21-9E0A-BFE99B89350C}" presName="Name37" presStyleLbl="parChTrans1D2" presStyleIdx="2" presStyleCnt="4" custSzY="1183380"/>
      <dgm:spPr/>
      <dgm:t>
        <a:bodyPr/>
        <a:lstStyle/>
        <a:p>
          <a:endParaRPr lang="en-AU"/>
        </a:p>
      </dgm:t>
    </dgm:pt>
    <dgm:pt modelId="{0811AF85-65E4-4B22-BCC5-DB3E6C66B644}" type="pres">
      <dgm:prSet presAssocID="{A4523F91-26B5-4EA0-A168-F94E13469EED}" presName="hierRoot2" presStyleCnt="0">
        <dgm:presLayoutVars>
          <dgm:hierBranch val="init"/>
        </dgm:presLayoutVars>
      </dgm:prSet>
      <dgm:spPr/>
    </dgm:pt>
    <dgm:pt modelId="{E418B4DB-AE35-4D34-9930-2EF956E7DF50}" type="pres">
      <dgm:prSet presAssocID="{A4523F91-26B5-4EA0-A168-F94E13469EED}" presName="rootComposite" presStyleCnt="0"/>
      <dgm:spPr/>
    </dgm:pt>
    <dgm:pt modelId="{AFC96561-47BC-4D08-BF9E-53D3157D262B}" type="pres">
      <dgm:prSet presAssocID="{A4523F91-26B5-4EA0-A168-F94E13469EED}" presName="rootText" presStyleLbl="node2" presStyleIdx="2" presStyleCnt="4" custScaleY="4147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4D79E-EE09-47C9-AB1A-BACAFBD46E92}" type="pres">
      <dgm:prSet presAssocID="{A4523F91-26B5-4EA0-A168-F94E13469EED}" presName="rootConnector" presStyleLbl="node2" presStyleIdx="2" presStyleCnt="4"/>
      <dgm:spPr/>
      <dgm:t>
        <a:bodyPr/>
        <a:lstStyle/>
        <a:p>
          <a:endParaRPr lang="en-AU"/>
        </a:p>
      </dgm:t>
    </dgm:pt>
    <dgm:pt modelId="{27179402-5456-4630-B0E1-E7499065F860}" type="pres">
      <dgm:prSet presAssocID="{A4523F91-26B5-4EA0-A168-F94E13469EED}" presName="hierChild4" presStyleCnt="0"/>
      <dgm:spPr/>
    </dgm:pt>
    <dgm:pt modelId="{DF1393F2-A0EC-4385-A1FC-B80745106084}" type="pres">
      <dgm:prSet presAssocID="{A4523F91-26B5-4EA0-A168-F94E13469EED}" presName="hierChild5" presStyleCnt="0"/>
      <dgm:spPr/>
    </dgm:pt>
    <dgm:pt modelId="{A640066E-9539-46FA-B2A8-D6B370EB4C59}" type="pres">
      <dgm:prSet presAssocID="{FC3C9B92-58C2-446F-B5B2-A4057A02C28A}" presName="Name37" presStyleLbl="parChTrans1D2" presStyleIdx="3" presStyleCnt="4" custSzY="1183380"/>
      <dgm:spPr/>
      <dgm:t>
        <a:bodyPr/>
        <a:lstStyle/>
        <a:p>
          <a:endParaRPr lang="en-AU"/>
        </a:p>
      </dgm:t>
    </dgm:pt>
    <dgm:pt modelId="{BE35AA88-77DB-4915-B067-8D616A21C391}" type="pres">
      <dgm:prSet presAssocID="{5679D54B-6173-4597-8854-022657D8049E}" presName="hierRoot2" presStyleCnt="0">
        <dgm:presLayoutVars>
          <dgm:hierBranch val="init"/>
        </dgm:presLayoutVars>
      </dgm:prSet>
      <dgm:spPr/>
    </dgm:pt>
    <dgm:pt modelId="{7C757841-7A8F-4C26-A798-0A735837FF15}" type="pres">
      <dgm:prSet presAssocID="{5679D54B-6173-4597-8854-022657D8049E}" presName="rootComposite" presStyleCnt="0"/>
      <dgm:spPr/>
    </dgm:pt>
    <dgm:pt modelId="{F8F14D17-7FD1-4C79-8EDE-848B0C121CCE}" type="pres">
      <dgm:prSet presAssocID="{5679D54B-6173-4597-8854-022657D8049E}" presName="rootText" presStyleLbl="node2" presStyleIdx="3" presStyleCnt="4" custScaleY="43298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28F42739-FE22-47C4-8D43-8464BC7F825E}" type="pres">
      <dgm:prSet presAssocID="{5679D54B-6173-4597-8854-022657D8049E}" presName="rootConnector" presStyleLbl="node2" presStyleIdx="3" presStyleCnt="4"/>
      <dgm:spPr/>
      <dgm:t>
        <a:bodyPr/>
        <a:lstStyle/>
        <a:p>
          <a:endParaRPr lang="en-AU"/>
        </a:p>
      </dgm:t>
    </dgm:pt>
    <dgm:pt modelId="{D4F8D2FA-3970-4CA7-AD26-3DAC0AE13EFA}" type="pres">
      <dgm:prSet presAssocID="{5679D54B-6173-4597-8854-022657D8049E}" presName="hierChild4" presStyleCnt="0"/>
      <dgm:spPr/>
    </dgm:pt>
    <dgm:pt modelId="{61C94CB7-8D52-4F87-A8C4-556FC59069B5}" type="pres">
      <dgm:prSet presAssocID="{5679D54B-6173-4597-8854-022657D8049E}" presName="hierChild5" presStyleCnt="0"/>
      <dgm:spPr/>
    </dgm:pt>
    <dgm:pt modelId="{601AEC70-16A4-46C8-90E9-956321A8DD06}" type="pres">
      <dgm:prSet presAssocID="{356E73CE-FEC4-411F-9965-F94DFC02FFC3}" presName="hierChild3" presStyleCnt="0"/>
      <dgm:spPr/>
    </dgm:pt>
  </dgm:ptLst>
  <dgm:cxnLst>
    <dgm:cxn modelId="{238130C9-C731-464B-825A-35835E82B652}" srcId="{356E73CE-FEC4-411F-9965-F94DFC02FFC3}" destId="{34451A09-1F50-4964-B36A-E111B6B0C3E6}" srcOrd="0" destOrd="0" parTransId="{183F0DD4-9C40-4353-925A-F3B5F1160433}" sibTransId="{2A6F8EE2-5B18-422D-A7D5-24ADC6E6A298}"/>
    <dgm:cxn modelId="{A60EE452-205D-4285-8CFD-1AECBBE8BEA1}" type="presOf" srcId="{5679D54B-6173-4597-8854-022657D8049E}" destId="{F8F14D17-7FD1-4C79-8EDE-848B0C121CCE}" srcOrd="0" destOrd="0" presId="urn:microsoft.com/office/officeart/2005/8/layout/orgChart1"/>
    <dgm:cxn modelId="{A007A5A4-7CEE-4301-BC9B-3D0CD623C663}" type="presOf" srcId="{DA6470D3-9070-44DD-987D-04D41C470B8A}" destId="{5E6297DB-B694-4067-AFCC-AD60F20E997A}" srcOrd="0" destOrd="0" presId="urn:microsoft.com/office/officeart/2005/8/layout/orgChart1"/>
    <dgm:cxn modelId="{A03327F8-C5A0-416D-8386-1FACFFB6B374}" type="presOf" srcId="{54DADC7E-22C1-4962-BB52-AAA0514CF279}" destId="{A0F72341-26BF-4FDF-B58A-BDB2608D6192}" srcOrd="0" destOrd="0" presId="urn:microsoft.com/office/officeart/2005/8/layout/orgChart1"/>
    <dgm:cxn modelId="{13794CA4-887B-487D-A02B-841B5913F811}" type="presOf" srcId="{54DADC7E-22C1-4962-BB52-AAA0514CF279}" destId="{95AC3135-49E6-4852-87DA-E7A0B4B8CA99}" srcOrd="1" destOrd="0" presId="urn:microsoft.com/office/officeart/2005/8/layout/orgChart1"/>
    <dgm:cxn modelId="{8B4DC9D3-CA06-4855-851C-9729EE517D07}" srcId="{356E73CE-FEC4-411F-9965-F94DFC02FFC3}" destId="{A4523F91-26B5-4EA0-A168-F94E13469EED}" srcOrd="2" destOrd="0" parTransId="{156933FF-8431-4A21-9E0A-BFE99B89350C}" sibTransId="{8106EEFA-FB68-4B12-B1BF-5CE7F06165A9}"/>
    <dgm:cxn modelId="{AAA1EA96-B744-43A6-A8D5-A55D18CEE853}" type="presOf" srcId="{FC3C9B92-58C2-446F-B5B2-A4057A02C28A}" destId="{A640066E-9539-46FA-B2A8-D6B370EB4C59}" srcOrd="0" destOrd="0" presId="urn:microsoft.com/office/officeart/2005/8/layout/orgChart1"/>
    <dgm:cxn modelId="{71C2F622-52B8-4DBC-985E-CCCB5F775BF6}" type="presOf" srcId="{183F0DD4-9C40-4353-925A-F3B5F1160433}" destId="{3DCEB189-AD6E-41CE-837B-09E84F2FCFBC}" srcOrd="0" destOrd="0" presId="urn:microsoft.com/office/officeart/2005/8/layout/orgChart1"/>
    <dgm:cxn modelId="{0B9B4559-AED7-4672-B4C3-957AC9AB7C19}" type="presOf" srcId="{5679D54B-6173-4597-8854-022657D8049E}" destId="{28F42739-FE22-47C4-8D43-8464BC7F825E}" srcOrd="1" destOrd="0" presId="urn:microsoft.com/office/officeart/2005/8/layout/orgChart1"/>
    <dgm:cxn modelId="{006296B2-FE7E-469A-90A7-8F7E91DB1CC5}" type="presOf" srcId="{A4523F91-26B5-4EA0-A168-F94E13469EED}" destId="{D514D79E-EE09-47C9-AB1A-BACAFBD46E92}" srcOrd="1" destOrd="0" presId="urn:microsoft.com/office/officeart/2005/8/layout/orgChart1"/>
    <dgm:cxn modelId="{376F452E-D22D-4B50-9B22-E5FC3E0180F5}" srcId="{356E73CE-FEC4-411F-9965-F94DFC02FFC3}" destId="{54DADC7E-22C1-4962-BB52-AAA0514CF279}" srcOrd="1" destOrd="0" parTransId="{F0EB6771-A98B-4FE7-B2BE-E2DDEFF29B55}" sibTransId="{10DACDC4-8F08-437D-8F77-35F1393CD035}"/>
    <dgm:cxn modelId="{8C647AF6-870C-4B94-8429-3C6A652220AC}" type="presOf" srcId="{34451A09-1F50-4964-B36A-E111B6B0C3E6}" destId="{6C7315BA-0CA0-4D15-8598-533731652415}" srcOrd="0" destOrd="0" presId="urn:microsoft.com/office/officeart/2005/8/layout/orgChart1"/>
    <dgm:cxn modelId="{28C88444-D97C-4587-A80B-B59640FF45F7}" type="presOf" srcId="{356E73CE-FEC4-411F-9965-F94DFC02FFC3}" destId="{98A301EA-0041-4326-B0FC-0301DF7ABD65}" srcOrd="0" destOrd="0" presId="urn:microsoft.com/office/officeart/2005/8/layout/orgChart1"/>
    <dgm:cxn modelId="{AA3B7B7B-F119-45D0-B465-F76C0C11DB1B}" srcId="{DA6470D3-9070-44DD-987D-04D41C470B8A}" destId="{356E73CE-FEC4-411F-9965-F94DFC02FFC3}" srcOrd="0" destOrd="0" parTransId="{5E9B3C7E-71C5-45A2-B997-0FE77D47962D}" sibTransId="{1849BF05-2208-4965-8D27-AFFFF87B619B}"/>
    <dgm:cxn modelId="{CE541BA5-E09B-442E-A18E-7D46C9762606}" type="presOf" srcId="{A4523F91-26B5-4EA0-A168-F94E13469EED}" destId="{AFC96561-47BC-4D08-BF9E-53D3157D262B}" srcOrd="0" destOrd="0" presId="urn:microsoft.com/office/officeart/2005/8/layout/orgChart1"/>
    <dgm:cxn modelId="{0D01DE36-1E08-466E-8EEA-C01C6CEE353E}" type="presOf" srcId="{356E73CE-FEC4-411F-9965-F94DFC02FFC3}" destId="{6D5F49BA-0C26-4E18-B877-1C575E0CDA8E}" srcOrd="1" destOrd="0" presId="urn:microsoft.com/office/officeart/2005/8/layout/orgChart1"/>
    <dgm:cxn modelId="{B62249D5-542E-4352-BE8E-8830FA2814D9}" srcId="{356E73CE-FEC4-411F-9965-F94DFC02FFC3}" destId="{5679D54B-6173-4597-8854-022657D8049E}" srcOrd="3" destOrd="0" parTransId="{FC3C9B92-58C2-446F-B5B2-A4057A02C28A}" sibTransId="{9AE90B27-D602-4931-AA55-E8D368EC85D5}"/>
    <dgm:cxn modelId="{0FA8B052-2616-43B8-8ECF-EF9B772BEA94}" type="presOf" srcId="{F0EB6771-A98B-4FE7-B2BE-E2DDEFF29B55}" destId="{1275B0B1-8073-4D25-9EB7-3127A90CD8F3}" srcOrd="0" destOrd="0" presId="urn:microsoft.com/office/officeart/2005/8/layout/orgChart1"/>
    <dgm:cxn modelId="{B93C0C8A-AC07-40BE-AC08-5B55C3C103CB}" type="presOf" srcId="{156933FF-8431-4A21-9E0A-BFE99B89350C}" destId="{BF428BC5-F507-4CB8-8BE8-2AF4B00B745D}" srcOrd="0" destOrd="0" presId="urn:microsoft.com/office/officeart/2005/8/layout/orgChart1"/>
    <dgm:cxn modelId="{85AC0F6F-8904-4674-9FCB-3BF7CD96B20A}" type="presOf" srcId="{34451A09-1F50-4964-B36A-E111B6B0C3E6}" destId="{010385F6-9AFD-4716-A9B1-D8078B2429D0}" srcOrd="1" destOrd="0" presId="urn:microsoft.com/office/officeart/2005/8/layout/orgChart1"/>
    <dgm:cxn modelId="{F95D893E-8D16-4CF4-832E-9F14279E476E}" type="presParOf" srcId="{5E6297DB-B694-4067-AFCC-AD60F20E997A}" destId="{F59F9B6E-7FD3-41D1-8589-93BCD6EB57B4}" srcOrd="0" destOrd="0" presId="urn:microsoft.com/office/officeart/2005/8/layout/orgChart1"/>
    <dgm:cxn modelId="{C71D8B47-4709-4DB3-9B5D-150452DB5176}" type="presParOf" srcId="{F59F9B6E-7FD3-41D1-8589-93BCD6EB57B4}" destId="{FAB32D4B-C5A7-4551-9510-8781A44EECA1}" srcOrd="0" destOrd="0" presId="urn:microsoft.com/office/officeart/2005/8/layout/orgChart1"/>
    <dgm:cxn modelId="{DE7ECEF2-0637-449E-B6E9-63DE4522A83D}" type="presParOf" srcId="{FAB32D4B-C5A7-4551-9510-8781A44EECA1}" destId="{98A301EA-0041-4326-B0FC-0301DF7ABD65}" srcOrd="0" destOrd="0" presId="urn:microsoft.com/office/officeart/2005/8/layout/orgChart1"/>
    <dgm:cxn modelId="{2B3ADEA1-B3DD-402E-8016-51E357516E9C}" type="presParOf" srcId="{FAB32D4B-C5A7-4551-9510-8781A44EECA1}" destId="{6D5F49BA-0C26-4E18-B877-1C575E0CDA8E}" srcOrd="1" destOrd="0" presId="urn:microsoft.com/office/officeart/2005/8/layout/orgChart1"/>
    <dgm:cxn modelId="{F3F92F46-96C6-4EDD-9448-2E674B037246}" type="presParOf" srcId="{F59F9B6E-7FD3-41D1-8589-93BCD6EB57B4}" destId="{4CA7611B-130C-4FC6-93DD-3E1A408D8D3A}" srcOrd="1" destOrd="0" presId="urn:microsoft.com/office/officeart/2005/8/layout/orgChart1"/>
    <dgm:cxn modelId="{F7F224B7-4C71-43A5-9117-94BD7452C5D2}" type="presParOf" srcId="{4CA7611B-130C-4FC6-93DD-3E1A408D8D3A}" destId="{3DCEB189-AD6E-41CE-837B-09E84F2FCFBC}" srcOrd="0" destOrd="0" presId="urn:microsoft.com/office/officeart/2005/8/layout/orgChart1"/>
    <dgm:cxn modelId="{8CCD8DAE-D73C-4ADB-8A37-BF287FFFAE2B}" type="presParOf" srcId="{4CA7611B-130C-4FC6-93DD-3E1A408D8D3A}" destId="{9D058196-FBD2-4228-98C0-E93FC810C4D6}" srcOrd="1" destOrd="0" presId="urn:microsoft.com/office/officeart/2005/8/layout/orgChart1"/>
    <dgm:cxn modelId="{2E192F6D-0576-4D70-95D5-7065B07857F2}" type="presParOf" srcId="{9D058196-FBD2-4228-98C0-E93FC810C4D6}" destId="{222978F1-CBA2-4DC1-B243-411697D1E547}" srcOrd="0" destOrd="0" presId="urn:microsoft.com/office/officeart/2005/8/layout/orgChart1"/>
    <dgm:cxn modelId="{C2C5469F-0426-4F4F-9859-9F3598750178}" type="presParOf" srcId="{222978F1-CBA2-4DC1-B243-411697D1E547}" destId="{6C7315BA-0CA0-4D15-8598-533731652415}" srcOrd="0" destOrd="0" presId="urn:microsoft.com/office/officeart/2005/8/layout/orgChart1"/>
    <dgm:cxn modelId="{2DE811E3-0F03-405E-817F-EC1AD581D6E5}" type="presParOf" srcId="{222978F1-CBA2-4DC1-B243-411697D1E547}" destId="{010385F6-9AFD-4716-A9B1-D8078B2429D0}" srcOrd="1" destOrd="0" presId="urn:microsoft.com/office/officeart/2005/8/layout/orgChart1"/>
    <dgm:cxn modelId="{2F728CA7-AC00-417B-8E44-DCC4F78C0F67}" type="presParOf" srcId="{9D058196-FBD2-4228-98C0-E93FC810C4D6}" destId="{34D5DB10-338B-47AD-BC55-17E8CB652C8A}" srcOrd="1" destOrd="0" presId="urn:microsoft.com/office/officeart/2005/8/layout/orgChart1"/>
    <dgm:cxn modelId="{10292441-9090-48AA-8F6A-FD648109AAEE}" type="presParOf" srcId="{9D058196-FBD2-4228-98C0-E93FC810C4D6}" destId="{2C172467-B4A6-4938-B416-42A4686AC1FF}" srcOrd="2" destOrd="0" presId="urn:microsoft.com/office/officeart/2005/8/layout/orgChart1"/>
    <dgm:cxn modelId="{E2E82E92-3B6C-44A7-B1C3-B14F41F332E8}" type="presParOf" srcId="{4CA7611B-130C-4FC6-93DD-3E1A408D8D3A}" destId="{1275B0B1-8073-4D25-9EB7-3127A90CD8F3}" srcOrd="2" destOrd="0" presId="urn:microsoft.com/office/officeart/2005/8/layout/orgChart1"/>
    <dgm:cxn modelId="{AE5C2D87-3ADC-4F7E-AE21-254F54377815}" type="presParOf" srcId="{4CA7611B-130C-4FC6-93DD-3E1A408D8D3A}" destId="{FFEA7B77-40A2-4F5D-AEF3-8F0AC1B1F6A5}" srcOrd="3" destOrd="0" presId="urn:microsoft.com/office/officeart/2005/8/layout/orgChart1"/>
    <dgm:cxn modelId="{D4ED2430-80F2-482C-AB88-78D34009247F}" type="presParOf" srcId="{FFEA7B77-40A2-4F5D-AEF3-8F0AC1B1F6A5}" destId="{49B87C4B-5E59-490A-B19B-003B27FF16AB}" srcOrd="0" destOrd="0" presId="urn:microsoft.com/office/officeart/2005/8/layout/orgChart1"/>
    <dgm:cxn modelId="{A4391B12-4509-4E3E-A695-9528FDCF90FE}" type="presParOf" srcId="{49B87C4B-5E59-490A-B19B-003B27FF16AB}" destId="{A0F72341-26BF-4FDF-B58A-BDB2608D6192}" srcOrd="0" destOrd="0" presId="urn:microsoft.com/office/officeart/2005/8/layout/orgChart1"/>
    <dgm:cxn modelId="{14858FED-22F7-4669-BAB5-1F92D7FC2286}" type="presParOf" srcId="{49B87C4B-5E59-490A-B19B-003B27FF16AB}" destId="{95AC3135-49E6-4852-87DA-E7A0B4B8CA99}" srcOrd="1" destOrd="0" presId="urn:microsoft.com/office/officeart/2005/8/layout/orgChart1"/>
    <dgm:cxn modelId="{0EDA17EA-5645-463E-B561-93EEDFA4F10F}" type="presParOf" srcId="{FFEA7B77-40A2-4F5D-AEF3-8F0AC1B1F6A5}" destId="{3684B894-427E-49D6-871A-E4F5A42FE954}" srcOrd="1" destOrd="0" presId="urn:microsoft.com/office/officeart/2005/8/layout/orgChart1"/>
    <dgm:cxn modelId="{73FC38D0-64D5-4982-A514-F6458F201DF0}" type="presParOf" srcId="{FFEA7B77-40A2-4F5D-AEF3-8F0AC1B1F6A5}" destId="{20A17819-237D-4925-A22E-04891741D102}" srcOrd="2" destOrd="0" presId="urn:microsoft.com/office/officeart/2005/8/layout/orgChart1"/>
    <dgm:cxn modelId="{AAF01423-940D-4B2E-9ED7-4DA238A78720}" type="presParOf" srcId="{4CA7611B-130C-4FC6-93DD-3E1A408D8D3A}" destId="{BF428BC5-F507-4CB8-8BE8-2AF4B00B745D}" srcOrd="4" destOrd="0" presId="urn:microsoft.com/office/officeart/2005/8/layout/orgChart1"/>
    <dgm:cxn modelId="{A2EE35F6-D411-449C-82BC-14C2EF52E300}" type="presParOf" srcId="{4CA7611B-130C-4FC6-93DD-3E1A408D8D3A}" destId="{0811AF85-65E4-4B22-BCC5-DB3E6C66B644}" srcOrd="5" destOrd="0" presId="urn:microsoft.com/office/officeart/2005/8/layout/orgChart1"/>
    <dgm:cxn modelId="{11EEA484-22CA-4152-A38D-5E3A6617588D}" type="presParOf" srcId="{0811AF85-65E4-4B22-BCC5-DB3E6C66B644}" destId="{E418B4DB-AE35-4D34-9930-2EF956E7DF50}" srcOrd="0" destOrd="0" presId="urn:microsoft.com/office/officeart/2005/8/layout/orgChart1"/>
    <dgm:cxn modelId="{D3200445-95D7-4E04-9337-5BAC1712F89A}" type="presParOf" srcId="{E418B4DB-AE35-4D34-9930-2EF956E7DF50}" destId="{AFC96561-47BC-4D08-BF9E-53D3157D262B}" srcOrd="0" destOrd="0" presId="urn:microsoft.com/office/officeart/2005/8/layout/orgChart1"/>
    <dgm:cxn modelId="{B3F4B925-9C9E-4BFA-B0B4-7216F84445DC}" type="presParOf" srcId="{E418B4DB-AE35-4D34-9930-2EF956E7DF50}" destId="{D514D79E-EE09-47C9-AB1A-BACAFBD46E92}" srcOrd="1" destOrd="0" presId="urn:microsoft.com/office/officeart/2005/8/layout/orgChart1"/>
    <dgm:cxn modelId="{88756470-D7E2-4E08-B300-6F815F403512}" type="presParOf" srcId="{0811AF85-65E4-4B22-BCC5-DB3E6C66B644}" destId="{27179402-5456-4630-B0E1-E7499065F860}" srcOrd="1" destOrd="0" presId="urn:microsoft.com/office/officeart/2005/8/layout/orgChart1"/>
    <dgm:cxn modelId="{857C47FA-C910-4625-A74A-F568E93761EB}" type="presParOf" srcId="{0811AF85-65E4-4B22-BCC5-DB3E6C66B644}" destId="{DF1393F2-A0EC-4385-A1FC-B80745106084}" srcOrd="2" destOrd="0" presId="urn:microsoft.com/office/officeart/2005/8/layout/orgChart1"/>
    <dgm:cxn modelId="{D5849607-9639-4C41-A8DC-607704DA2A7D}" type="presParOf" srcId="{4CA7611B-130C-4FC6-93DD-3E1A408D8D3A}" destId="{A640066E-9539-46FA-B2A8-D6B370EB4C59}" srcOrd="6" destOrd="0" presId="urn:microsoft.com/office/officeart/2005/8/layout/orgChart1"/>
    <dgm:cxn modelId="{0DEFD507-2A6B-405C-9A84-C2F9D11DB5CE}" type="presParOf" srcId="{4CA7611B-130C-4FC6-93DD-3E1A408D8D3A}" destId="{BE35AA88-77DB-4915-B067-8D616A21C391}" srcOrd="7" destOrd="0" presId="urn:microsoft.com/office/officeart/2005/8/layout/orgChart1"/>
    <dgm:cxn modelId="{80E03626-CEC6-400A-8337-828AD97E15A2}" type="presParOf" srcId="{BE35AA88-77DB-4915-B067-8D616A21C391}" destId="{7C757841-7A8F-4C26-A798-0A735837FF15}" srcOrd="0" destOrd="0" presId="urn:microsoft.com/office/officeart/2005/8/layout/orgChart1"/>
    <dgm:cxn modelId="{2C3FDBF6-24AC-4815-9139-BE64C60BC340}" type="presParOf" srcId="{7C757841-7A8F-4C26-A798-0A735837FF15}" destId="{F8F14D17-7FD1-4C79-8EDE-848B0C121CCE}" srcOrd="0" destOrd="0" presId="urn:microsoft.com/office/officeart/2005/8/layout/orgChart1"/>
    <dgm:cxn modelId="{480654B7-D5F7-442C-806C-2A08D9F27EF8}" type="presParOf" srcId="{7C757841-7A8F-4C26-A798-0A735837FF15}" destId="{28F42739-FE22-47C4-8D43-8464BC7F825E}" srcOrd="1" destOrd="0" presId="urn:microsoft.com/office/officeart/2005/8/layout/orgChart1"/>
    <dgm:cxn modelId="{E035EDA1-DAB6-4DFC-A7D0-49B9EE9B4D30}" type="presParOf" srcId="{BE35AA88-77DB-4915-B067-8D616A21C391}" destId="{D4F8D2FA-3970-4CA7-AD26-3DAC0AE13EFA}" srcOrd="1" destOrd="0" presId="urn:microsoft.com/office/officeart/2005/8/layout/orgChart1"/>
    <dgm:cxn modelId="{F4F33C1E-FB2B-4D7B-85AD-C173214AA34B}" type="presParOf" srcId="{BE35AA88-77DB-4915-B067-8D616A21C391}" destId="{61C94CB7-8D52-4F87-A8C4-556FC59069B5}" srcOrd="2" destOrd="0" presId="urn:microsoft.com/office/officeart/2005/8/layout/orgChart1"/>
    <dgm:cxn modelId="{4DD18E65-80A5-4233-9D3C-4192C88F587C}" type="presParOf" srcId="{F59F9B6E-7FD3-41D1-8589-93BCD6EB57B4}" destId="{601AEC70-16A4-46C8-90E9-956321A8DD06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F058F4-8309-41AB-B483-62326891958B}" type="doc">
      <dgm:prSet loTypeId="urn:microsoft.com/office/officeart/2005/8/layout/hierarchy2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2F26576-59FE-4470-8570-8F251B78F685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002060"/>
              </a:solidFill>
            </a:rPr>
            <a:t>MEMBANGUN</a:t>
          </a:r>
        </a:p>
        <a:p>
          <a:r>
            <a:rPr lang="en-US" sz="2400" b="1" dirty="0" smtClean="0">
              <a:solidFill>
                <a:srgbClr val="002060"/>
              </a:solidFill>
            </a:rPr>
            <a:t>DUA SIKAP</a:t>
          </a:r>
          <a:endParaRPr lang="en-US" sz="2400" b="1" dirty="0">
            <a:solidFill>
              <a:srgbClr val="002060"/>
            </a:solidFill>
          </a:endParaRPr>
        </a:p>
      </dgm:t>
    </dgm:pt>
    <dgm:pt modelId="{C854ED9B-ED4A-4AB9-B20D-D63B0A6A962F}" type="sibTrans" cxnId="{0437F8C6-C130-4A07-8A59-A11A1C1B2293}">
      <dgm:prSet/>
      <dgm:spPr/>
      <dgm:t>
        <a:bodyPr/>
        <a:lstStyle/>
        <a:p>
          <a:endParaRPr lang="en-US"/>
        </a:p>
      </dgm:t>
    </dgm:pt>
    <dgm:pt modelId="{391674D1-9263-4525-84BF-43A035FDAF81}" type="parTrans" cxnId="{0437F8C6-C130-4A07-8A59-A11A1C1B2293}">
      <dgm:prSet/>
      <dgm:spPr/>
      <dgm:t>
        <a:bodyPr/>
        <a:lstStyle/>
        <a:p>
          <a:endParaRPr lang="en-US"/>
        </a:p>
      </dgm:t>
    </dgm:pt>
    <dgm:pt modelId="{4B72654A-FE43-46B7-9B44-9575067F89D7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3200" dirty="0" err="1" smtClean="0"/>
            <a:t>Kegembiraan</a:t>
          </a:r>
          <a:r>
            <a:rPr lang="en-US" sz="3200" dirty="0" smtClean="0"/>
            <a:t> </a:t>
          </a:r>
          <a:r>
            <a:rPr lang="en-US" sz="3200" dirty="0" err="1" smtClean="0"/>
            <a:t>menulis</a:t>
          </a:r>
          <a:endParaRPr lang="en-US" sz="3200" dirty="0"/>
        </a:p>
      </dgm:t>
    </dgm:pt>
    <dgm:pt modelId="{D70344E1-2F77-4EFD-BEA6-A62AA40B82C0}" type="parTrans" cxnId="{BD036805-14A8-4516-A277-82ECF0AE2B27}">
      <dgm:prSet custT="1"/>
      <dgm:spPr>
        <a:ln w="38100">
          <a:solidFill>
            <a:srgbClr val="FF0066"/>
          </a:solidFill>
        </a:ln>
      </dgm:spPr>
      <dgm:t>
        <a:bodyPr/>
        <a:lstStyle/>
        <a:p>
          <a:endParaRPr lang="en-US" sz="2000"/>
        </a:p>
      </dgm:t>
    </dgm:pt>
    <dgm:pt modelId="{718A9CCC-4151-4162-A0A0-A42EA1E863F8}" type="sibTrans" cxnId="{BD036805-14A8-4516-A277-82ECF0AE2B27}">
      <dgm:prSet/>
      <dgm:spPr/>
      <dgm:t>
        <a:bodyPr/>
        <a:lstStyle/>
        <a:p>
          <a:endParaRPr lang="en-US"/>
        </a:p>
      </dgm:t>
    </dgm:pt>
    <dgm:pt modelId="{8D4B5202-B3B7-4B23-9762-87F82E3A8F3A}">
      <dgm:prSet custT="1"/>
      <dgm:sp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6200000" scaled="0"/>
        </a:gradFill>
      </dgm:spPr>
      <dgm:t>
        <a:bodyPr/>
        <a:lstStyle/>
        <a:p>
          <a:r>
            <a:rPr lang="en-US" sz="3200" dirty="0" err="1" smtClean="0"/>
            <a:t>Semangat</a:t>
          </a:r>
          <a:r>
            <a:rPr lang="en-US" sz="3200" dirty="0" smtClean="0"/>
            <a:t> </a:t>
          </a:r>
          <a:r>
            <a:rPr lang="en-US" sz="3200" dirty="0" err="1" smtClean="0"/>
            <a:t>membuat</a:t>
          </a:r>
          <a:r>
            <a:rPr lang="en-US" sz="3200" dirty="0" smtClean="0"/>
            <a:t> </a:t>
          </a:r>
          <a:r>
            <a:rPr lang="en-US" sz="3200" dirty="0" err="1" smtClean="0"/>
            <a:t>keterbuaian</a:t>
          </a:r>
          <a:r>
            <a:rPr lang="en-US" sz="3200" dirty="0" smtClean="0"/>
            <a:t> </a:t>
          </a:r>
          <a:r>
            <a:rPr lang="en-US" sz="3200" dirty="0" err="1" smtClean="0"/>
            <a:t>pembaca</a:t>
          </a:r>
          <a:endParaRPr lang="en-US" sz="3200" dirty="0"/>
        </a:p>
      </dgm:t>
    </dgm:pt>
    <dgm:pt modelId="{93646394-8EDA-4777-9C37-141041080313}" type="parTrans" cxnId="{8C12643C-B0A2-452B-977E-5644CA6C8468}">
      <dgm:prSet custT="1"/>
      <dgm:spPr>
        <a:ln w="38100">
          <a:solidFill>
            <a:srgbClr val="FF0066"/>
          </a:solidFill>
        </a:ln>
      </dgm:spPr>
      <dgm:t>
        <a:bodyPr/>
        <a:lstStyle/>
        <a:p>
          <a:endParaRPr lang="en-US" sz="2000"/>
        </a:p>
      </dgm:t>
    </dgm:pt>
    <dgm:pt modelId="{A8B98D87-1502-46D1-A6F1-44B516155F44}" type="sibTrans" cxnId="{8C12643C-B0A2-452B-977E-5644CA6C8468}">
      <dgm:prSet/>
      <dgm:spPr/>
      <dgm:t>
        <a:bodyPr/>
        <a:lstStyle/>
        <a:p>
          <a:endParaRPr lang="en-US"/>
        </a:p>
      </dgm:t>
    </dgm:pt>
    <dgm:pt modelId="{6D82A704-F8FD-4A05-B630-7075D4FF506B}" type="pres">
      <dgm:prSet presAssocID="{32F058F4-8309-41AB-B483-62326891958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76E125-F79E-4A10-9B8E-95F2D6DF0F34}" type="pres">
      <dgm:prSet presAssocID="{92F26576-59FE-4470-8570-8F251B78F685}" presName="root1" presStyleCnt="0"/>
      <dgm:spPr/>
    </dgm:pt>
    <dgm:pt modelId="{1789318A-E898-4E19-B6C9-916C4BA822FA}" type="pres">
      <dgm:prSet presAssocID="{92F26576-59FE-4470-8570-8F251B78F685}" presName="LevelOneTextNode" presStyleLbl="node0" presStyleIdx="0" presStyleCnt="1" custScaleY="1473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6319EA-1807-4CAB-9B47-B76E9D29B30D}" type="pres">
      <dgm:prSet presAssocID="{92F26576-59FE-4470-8570-8F251B78F685}" presName="level2hierChild" presStyleCnt="0"/>
      <dgm:spPr/>
    </dgm:pt>
    <dgm:pt modelId="{29D2B06D-9B57-4893-9253-E98C9382E4A2}" type="pres">
      <dgm:prSet presAssocID="{D70344E1-2F77-4EFD-BEA6-A62AA40B82C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6C7E7A15-B292-410B-89F3-B011744C2AF9}" type="pres">
      <dgm:prSet presAssocID="{D70344E1-2F77-4EFD-BEA6-A62AA40B82C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84FC7881-3388-45C1-BD93-DD56626E1B47}" type="pres">
      <dgm:prSet presAssocID="{4B72654A-FE43-46B7-9B44-9575067F89D7}" presName="root2" presStyleCnt="0"/>
      <dgm:spPr/>
    </dgm:pt>
    <dgm:pt modelId="{DD3030CE-FB2F-4E3F-8950-002437CA17CF}" type="pres">
      <dgm:prSet presAssocID="{4B72654A-FE43-46B7-9B44-9575067F89D7}" presName="LevelTwoTextNode" presStyleLbl="node2" presStyleIdx="0" presStyleCnt="2" custScaleX="205331" custScaleY="135515" custLinFactNeighborX="-961" custLinFactNeighborY="-237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F2E4DD-73D7-4C44-82AA-811702F69020}" type="pres">
      <dgm:prSet presAssocID="{4B72654A-FE43-46B7-9B44-9575067F89D7}" presName="level3hierChild" presStyleCnt="0"/>
      <dgm:spPr/>
    </dgm:pt>
    <dgm:pt modelId="{7ECE8372-5A99-4E3E-B62D-59D3A935BF1A}" type="pres">
      <dgm:prSet presAssocID="{93646394-8EDA-4777-9C37-141041080313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A0E45A18-437C-4C6B-AC0C-67D1AD770363}" type="pres">
      <dgm:prSet presAssocID="{93646394-8EDA-4777-9C37-141041080313}" presName="connTx" presStyleLbl="parChTrans1D2" presStyleIdx="1" presStyleCnt="2"/>
      <dgm:spPr/>
      <dgm:t>
        <a:bodyPr/>
        <a:lstStyle/>
        <a:p>
          <a:endParaRPr lang="en-US"/>
        </a:p>
      </dgm:t>
    </dgm:pt>
    <dgm:pt modelId="{6F3F9FB8-8941-4AC5-91B8-145EFCED8DA2}" type="pres">
      <dgm:prSet presAssocID="{8D4B5202-B3B7-4B23-9762-87F82E3A8F3A}" presName="root2" presStyleCnt="0"/>
      <dgm:spPr/>
    </dgm:pt>
    <dgm:pt modelId="{FA56605E-7916-481C-9321-1A133AAE895B}" type="pres">
      <dgm:prSet presAssocID="{8D4B5202-B3B7-4B23-9762-87F82E3A8F3A}" presName="LevelTwoTextNode" presStyleLbl="node2" presStyleIdx="1" presStyleCnt="2" custScaleX="204242" custScaleY="146219" custLinFactNeighborX="-3804" custLinFactNeighborY="-37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F2D883-5FDA-4E96-8BFD-129DC6DB0F28}" type="pres">
      <dgm:prSet presAssocID="{8D4B5202-B3B7-4B23-9762-87F82E3A8F3A}" presName="level3hierChild" presStyleCnt="0"/>
      <dgm:spPr/>
    </dgm:pt>
  </dgm:ptLst>
  <dgm:cxnLst>
    <dgm:cxn modelId="{0437F8C6-C130-4A07-8A59-A11A1C1B2293}" srcId="{32F058F4-8309-41AB-B483-62326891958B}" destId="{92F26576-59FE-4470-8570-8F251B78F685}" srcOrd="0" destOrd="0" parTransId="{391674D1-9263-4525-84BF-43A035FDAF81}" sibTransId="{C854ED9B-ED4A-4AB9-B20D-D63B0A6A962F}"/>
    <dgm:cxn modelId="{D1362120-AD53-48C9-87E6-FFE2E03E9886}" type="presOf" srcId="{93646394-8EDA-4777-9C37-141041080313}" destId="{7ECE8372-5A99-4E3E-B62D-59D3A935BF1A}" srcOrd="0" destOrd="0" presId="urn:microsoft.com/office/officeart/2005/8/layout/hierarchy2"/>
    <dgm:cxn modelId="{2B8700AC-8348-4CEE-8EED-1B008C0354EB}" type="presOf" srcId="{8D4B5202-B3B7-4B23-9762-87F82E3A8F3A}" destId="{FA56605E-7916-481C-9321-1A133AAE895B}" srcOrd="0" destOrd="0" presId="urn:microsoft.com/office/officeart/2005/8/layout/hierarchy2"/>
    <dgm:cxn modelId="{C06A7891-8976-4B85-99C2-C79DCA853F44}" type="presOf" srcId="{D70344E1-2F77-4EFD-BEA6-A62AA40B82C0}" destId="{6C7E7A15-B292-410B-89F3-B011744C2AF9}" srcOrd="1" destOrd="0" presId="urn:microsoft.com/office/officeart/2005/8/layout/hierarchy2"/>
    <dgm:cxn modelId="{8C12643C-B0A2-452B-977E-5644CA6C8468}" srcId="{92F26576-59FE-4470-8570-8F251B78F685}" destId="{8D4B5202-B3B7-4B23-9762-87F82E3A8F3A}" srcOrd="1" destOrd="0" parTransId="{93646394-8EDA-4777-9C37-141041080313}" sibTransId="{A8B98D87-1502-46D1-A6F1-44B516155F44}"/>
    <dgm:cxn modelId="{4BE69736-3747-4E77-8FE7-4A652D6433FD}" type="presOf" srcId="{32F058F4-8309-41AB-B483-62326891958B}" destId="{6D82A704-F8FD-4A05-B630-7075D4FF506B}" srcOrd="0" destOrd="0" presId="urn:microsoft.com/office/officeart/2005/8/layout/hierarchy2"/>
    <dgm:cxn modelId="{BD036805-14A8-4516-A277-82ECF0AE2B27}" srcId="{92F26576-59FE-4470-8570-8F251B78F685}" destId="{4B72654A-FE43-46B7-9B44-9575067F89D7}" srcOrd="0" destOrd="0" parTransId="{D70344E1-2F77-4EFD-BEA6-A62AA40B82C0}" sibTransId="{718A9CCC-4151-4162-A0A0-A42EA1E863F8}"/>
    <dgm:cxn modelId="{20BF78A4-2E4E-48DF-8777-D1F62170AA43}" type="presOf" srcId="{92F26576-59FE-4470-8570-8F251B78F685}" destId="{1789318A-E898-4E19-B6C9-916C4BA822FA}" srcOrd="0" destOrd="0" presId="urn:microsoft.com/office/officeart/2005/8/layout/hierarchy2"/>
    <dgm:cxn modelId="{FFDAE421-1123-464A-8084-404F256842FA}" type="presOf" srcId="{93646394-8EDA-4777-9C37-141041080313}" destId="{A0E45A18-437C-4C6B-AC0C-67D1AD770363}" srcOrd="1" destOrd="0" presId="urn:microsoft.com/office/officeart/2005/8/layout/hierarchy2"/>
    <dgm:cxn modelId="{D014354D-8A57-4959-BD93-4C597E0FE218}" type="presOf" srcId="{4B72654A-FE43-46B7-9B44-9575067F89D7}" destId="{DD3030CE-FB2F-4E3F-8950-002437CA17CF}" srcOrd="0" destOrd="0" presId="urn:microsoft.com/office/officeart/2005/8/layout/hierarchy2"/>
    <dgm:cxn modelId="{5894C049-3F64-4EC2-950F-42402D4933AF}" type="presOf" srcId="{D70344E1-2F77-4EFD-BEA6-A62AA40B82C0}" destId="{29D2B06D-9B57-4893-9253-E98C9382E4A2}" srcOrd="0" destOrd="0" presId="urn:microsoft.com/office/officeart/2005/8/layout/hierarchy2"/>
    <dgm:cxn modelId="{2138695E-838A-4656-B597-5FB6DE1114FC}" type="presParOf" srcId="{6D82A704-F8FD-4A05-B630-7075D4FF506B}" destId="{0E76E125-F79E-4A10-9B8E-95F2D6DF0F34}" srcOrd="0" destOrd="0" presId="urn:microsoft.com/office/officeart/2005/8/layout/hierarchy2"/>
    <dgm:cxn modelId="{C456B0B0-A40A-4409-9CF9-1C928881D9EB}" type="presParOf" srcId="{0E76E125-F79E-4A10-9B8E-95F2D6DF0F34}" destId="{1789318A-E898-4E19-B6C9-916C4BA822FA}" srcOrd="0" destOrd="0" presId="urn:microsoft.com/office/officeart/2005/8/layout/hierarchy2"/>
    <dgm:cxn modelId="{3683A34D-8F17-4F37-853B-18CDC37EBA94}" type="presParOf" srcId="{0E76E125-F79E-4A10-9B8E-95F2D6DF0F34}" destId="{9E6319EA-1807-4CAB-9B47-B76E9D29B30D}" srcOrd="1" destOrd="0" presId="urn:microsoft.com/office/officeart/2005/8/layout/hierarchy2"/>
    <dgm:cxn modelId="{8C1B15E0-404E-4F63-A6FF-F89701F193E7}" type="presParOf" srcId="{9E6319EA-1807-4CAB-9B47-B76E9D29B30D}" destId="{29D2B06D-9B57-4893-9253-E98C9382E4A2}" srcOrd="0" destOrd="0" presId="urn:microsoft.com/office/officeart/2005/8/layout/hierarchy2"/>
    <dgm:cxn modelId="{3AF28697-4A9E-44FB-BF67-8397E6F3226F}" type="presParOf" srcId="{29D2B06D-9B57-4893-9253-E98C9382E4A2}" destId="{6C7E7A15-B292-410B-89F3-B011744C2AF9}" srcOrd="0" destOrd="0" presId="urn:microsoft.com/office/officeart/2005/8/layout/hierarchy2"/>
    <dgm:cxn modelId="{983B0EDC-9A42-481B-A8A8-2FA63A283E9A}" type="presParOf" srcId="{9E6319EA-1807-4CAB-9B47-B76E9D29B30D}" destId="{84FC7881-3388-45C1-BD93-DD56626E1B47}" srcOrd="1" destOrd="0" presId="urn:microsoft.com/office/officeart/2005/8/layout/hierarchy2"/>
    <dgm:cxn modelId="{8DE1CC0C-F52C-4ADA-BADD-340D0FBC9C65}" type="presParOf" srcId="{84FC7881-3388-45C1-BD93-DD56626E1B47}" destId="{DD3030CE-FB2F-4E3F-8950-002437CA17CF}" srcOrd="0" destOrd="0" presId="urn:microsoft.com/office/officeart/2005/8/layout/hierarchy2"/>
    <dgm:cxn modelId="{50D7A77E-0B19-4271-8F2B-0F324F55F42A}" type="presParOf" srcId="{84FC7881-3388-45C1-BD93-DD56626E1B47}" destId="{8CF2E4DD-73D7-4C44-82AA-811702F69020}" srcOrd="1" destOrd="0" presId="urn:microsoft.com/office/officeart/2005/8/layout/hierarchy2"/>
    <dgm:cxn modelId="{5DADD8D0-6020-4F04-A813-1C37493ED6ED}" type="presParOf" srcId="{9E6319EA-1807-4CAB-9B47-B76E9D29B30D}" destId="{7ECE8372-5A99-4E3E-B62D-59D3A935BF1A}" srcOrd="2" destOrd="0" presId="urn:microsoft.com/office/officeart/2005/8/layout/hierarchy2"/>
    <dgm:cxn modelId="{AA54B0B7-2031-417F-877B-D5F22DF6873B}" type="presParOf" srcId="{7ECE8372-5A99-4E3E-B62D-59D3A935BF1A}" destId="{A0E45A18-437C-4C6B-AC0C-67D1AD770363}" srcOrd="0" destOrd="0" presId="urn:microsoft.com/office/officeart/2005/8/layout/hierarchy2"/>
    <dgm:cxn modelId="{C87ED3D1-DF69-4854-9DC8-425DBCCACD81}" type="presParOf" srcId="{9E6319EA-1807-4CAB-9B47-B76E9D29B30D}" destId="{6F3F9FB8-8941-4AC5-91B8-145EFCED8DA2}" srcOrd="3" destOrd="0" presId="urn:microsoft.com/office/officeart/2005/8/layout/hierarchy2"/>
    <dgm:cxn modelId="{A5DD5A79-05B6-48B1-8829-49E3DB38A192}" type="presParOf" srcId="{6F3F9FB8-8941-4AC5-91B8-145EFCED8DA2}" destId="{FA56605E-7916-481C-9321-1A133AAE895B}" srcOrd="0" destOrd="0" presId="urn:microsoft.com/office/officeart/2005/8/layout/hierarchy2"/>
    <dgm:cxn modelId="{D074F91A-6001-4B62-A3EA-4AD60D81E683}" type="presParOf" srcId="{6F3F9FB8-8941-4AC5-91B8-145EFCED8DA2}" destId="{BBF2D883-5FDA-4E96-8BFD-129DC6DB0F28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75CF3D-21DE-4F23-93EA-6563E47F9BA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4E163F-E55C-4AFE-8F8F-42C45DED0207}">
      <dgm:prSet phldrT="[Text]" custT="1"/>
      <dgm:sp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16200000" scaled="0"/>
        </a:gradFill>
      </dgm:spPr>
      <dgm:t>
        <a:bodyPr/>
        <a:lstStyle/>
        <a:p>
          <a:r>
            <a:rPr lang="en-AU" sz="3200" b="1" dirty="0" smtClean="0">
              <a:solidFill>
                <a:srgbClr val="002060"/>
              </a:solidFill>
            </a:rPr>
            <a:t>PARADIGMA PENULISAN</a:t>
          </a:r>
          <a:endParaRPr lang="en-US" sz="3200" dirty="0">
            <a:solidFill>
              <a:srgbClr val="002060"/>
            </a:solidFill>
          </a:endParaRPr>
        </a:p>
      </dgm:t>
    </dgm:pt>
    <dgm:pt modelId="{2E8D9490-AB2F-4302-B41E-78778D28E30D}" type="parTrans" cxnId="{B9A756D9-86AE-4D39-A715-49038827DC99}">
      <dgm:prSet/>
      <dgm:spPr/>
      <dgm:t>
        <a:bodyPr/>
        <a:lstStyle/>
        <a:p>
          <a:endParaRPr lang="en-US"/>
        </a:p>
      </dgm:t>
    </dgm:pt>
    <dgm:pt modelId="{72997AFB-3553-434C-BCC4-1025521ACE60}" type="sibTrans" cxnId="{B9A756D9-86AE-4D39-A715-49038827DC99}">
      <dgm:prSet/>
      <dgm:spPr/>
      <dgm:t>
        <a:bodyPr/>
        <a:lstStyle/>
        <a:p>
          <a:endParaRPr lang="en-US"/>
        </a:p>
      </dgm:t>
    </dgm:pt>
    <dgm:pt modelId="{22D98FF7-4451-4C43-A315-AA04FF115691}" type="asst">
      <dgm:prSet phldrT="[Text]" custT="1"/>
      <dgm:spPr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6200000" scaled="0"/>
        </a:gradFill>
      </dgm:spPr>
      <dgm:t>
        <a:bodyPr/>
        <a:lstStyle/>
        <a:p>
          <a:r>
            <a:rPr lang="en-AU" sz="3200" b="1" dirty="0" err="1" smtClean="0">
              <a:solidFill>
                <a:srgbClr val="FFFF00"/>
              </a:solidFill>
            </a:rPr>
            <a:t>Positivistik</a:t>
          </a:r>
          <a:r>
            <a:rPr lang="en-AU" sz="3200" b="1" dirty="0" smtClean="0">
              <a:solidFill>
                <a:srgbClr val="FFFF00"/>
              </a:solidFill>
            </a:rPr>
            <a:t>:</a:t>
          </a:r>
          <a:endParaRPr lang="en-US" sz="3200" dirty="0">
            <a:solidFill>
              <a:srgbClr val="FFFF00"/>
            </a:solidFill>
          </a:endParaRPr>
        </a:p>
      </dgm:t>
    </dgm:pt>
    <dgm:pt modelId="{2355DF34-7CAF-4A09-84AE-E2C7A3CD9DB9}" type="parTrans" cxnId="{543AED40-8111-4B93-A8C0-D21C13BE8870}">
      <dgm:prSet/>
      <dgm:spPr/>
      <dgm:t>
        <a:bodyPr/>
        <a:lstStyle/>
        <a:p>
          <a:endParaRPr lang="en-US" sz="2400"/>
        </a:p>
      </dgm:t>
    </dgm:pt>
    <dgm:pt modelId="{408DF5B8-012A-43D9-9199-AC8AF1301474}" type="sibTrans" cxnId="{543AED40-8111-4B93-A8C0-D21C13BE8870}">
      <dgm:prSet/>
      <dgm:spPr/>
      <dgm:t>
        <a:bodyPr/>
        <a:lstStyle/>
        <a:p>
          <a:endParaRPr lang="en-US"/>
        </a:p>
      </dgm:t>
    </dgm:pt>
    <dgm:pt modelId="{D8704C19-71BD-4C9E-A784-1068ABD9F3F3}">
      <dgm:prSet phldrT="[Text]" custT="1"/>
      <dgm:spPr>
        <a:solidFill>
          <a:schemeClr val="tx2">
            <a:lumMod val="25000"/>
          </a:schemeClr>
        </a:solidFill>
      </dgm:spPr>
      <dgm:t>
        <a:bodyPr/>
        <a:lstStyle/>
        <a:p>
          <a:r>
            <a:rPr lang="en-AU" sz="2400" dirty="0" err="1" smtClean="0"/>
            <a:t>Ada</a:t>
          </a:r>
          <a:r>
            <a:rPr lang="en-AU" sz="2400" dirty="0" smtClean="0"/>
            <a:t> </a:t>
          </a:r>
          <a:r>
            <a:rPr lang="en-AU" sz="2400" dirty="0" err="1" smtClean="0"/>
            <a:t>fakta-fakta</a:t>
          </a:r>
          <a:r>
            <a:rPr lang="en-AU" sz="2400" dirty="0" smtClean="0"/>
            <a:t> yang </a:t>
          </a:r>
          <a:r>
            <a:rPr lang="en-AU" sz="2400" i="1" dirty="0" smtClean="0"/>
            <a:t>real</a:t>
          </a:r>
          <a:r>
            <a:rPr lang="en-AU" sz="2400" dirty="0" smtClean="0"/>
            <a:t>, </a:t>
          </a:r>
          <a:r>
            <a:rPr lang="en-AU" sz="2400" dirty="0" err="1" smtClean="0"/>
            <a:t>diatur</a:t>
          </a:r>
          <a:r>
            <a:rPr lang="en-AU" sz="2400" dirty="0" smtClean="0"/>
            <a:t> </a:t>
          </a:r>
          <a:r>
            <a:rPr lang="en-AU" sz="2400" dirty="0" err="1" smtClean="0"/>
            <a:t>oleh</a:t>
          </a:r>
          <a:r>
            <a:rPr lang="en-AU" sz="2400" dirty="0" smtClean="0"/>
            <a:t> </a:t>
          </a:r>
          <a:r>
            <a:rPr lang="en-AU" sz="2400" dirty="0" err="1" smtClean="0"/>
            <a:t>kaidah</a:t>
          </a:r>
          <a:r>
            <a:rPr lang="en-AU" sz="2400" dirty="0" smtClean="0"/>
            <a:t> </a:t>
          </a:r>
          <a:r>
            <a:rPr lang="en-AU" sz="2400" dirty="0" err="1" smtClean="0"/>
            <a:t>atau</a:t>
          </a:r>
          <a:r>
            <a:rPr lang="en-AU" sz="2400" dirty="0" smtClean="0"/>
            <a:t> </a:t>
          </a:r>
          <a:r>
            <a:rPr lang="en-AU" sz="2400" dirty="0" err="1" smtClean="0"/>
            <a:t>nilai-nilai</a:t>
          </a:r>
          <a:r>
            <a:rPr lang="en-AU" sz="2400" dirty="0" smtClean="0"/>
            <a:t> </a:t>
          </a:r>
          <a:r>
            <a:rPr lang="en-AU" sz="2400" dirty="0" err="1" smtClean="0"/>
            <a:t>tertentu</a:t>
          </a:r>
          <a:r>
            <a:rPr lang="en-AU" sz="2400" dirty="0" smtClean="0"/>
            <a:t> yang </a:t>
          </a:r>
          <a:r>
            <a:rPr lang="en-AU" sz="2400" dirty="0" err="1" smtClean="0"/>
            <a:t>berlaku</a:t>
          </a:r>
          <a:r>
            <a:rPr lang="en-AU" sz="2400" dirty="0" smtClean="0"/>
            <a:t> universal</a:t>
          </a:r>
          <a:endParaRPr lang="en-US" sz="2400" dirty="0"/>
        </a:p>
      </dgm:t>
    </dgm:pt>
    <dgm:pt modelId="{E2419DC7-6AA2-4D62-8DAA-E16E6211265D}" type="parTrans" cxnId="{85D8B3E5-623F-4CB3-9A02-862B1956E75B}">
      <dgm:prSet/>
      <dgm:spPr/>
      <dgm:t>
        <a:bodyPr/>
        <a:lstStyle/>
        <a:p>
          <a:endParaRPr lang="en-US" sz="2400"/>
        </a:p>
      </dgm:t>
    </dgm:pt>
    <dgm:pt modelId="{F00E1589-A868-48DE-A3F3-25145E3C87AF}" type="sibTrans" cxnId="{85D8B3E5-623F-4CB3-9A02-862B1956E75B}">
      <dgm:prSet/>
      <dgm:spPr/>
      <dgm:t>
        <a:bodyPr/>
        <a:lstStyle/>
        <a:p>
          <a:endParaRPr lang="en-US"/>
        </a:p>
      </dgm:t>
    </dgm:pt>
    <dgm:pt modelId="{B456EBDA-058D-43B9-9EE5-0FABE0591569}">
      <dgm:prSet phldrT="[Text]" custT="1"/>
      <dgm:spPr>
        <a:solidFill>
          <a:srgbClr val="660066"/>
        </a:solidFill>
      </dgm:spPr>
      <dgm:t>
        <a:bodyPr/>
        <a:lstStyle/>
        <a:p>
          <a:r>
            <a:rPr lang="en-AU" sz="2400" dirty="0" err="1" smtClean="0"/>
            <a:t>Tulisan</a:t>
          </a:r>
          <a:r>
            <a:rPr lang="en-AU" sz="2400" dirty="0" smtClean="0"/>
            <a:t> </a:t>
          </a:r>
          <a:r>
            <a:rPr lang="en-AU" sz="2400" dirty="0" err="1" smtClean="0"/>
            <a:t>merupakan</a:t>
          </a:r>
          <a:r>
            <a:rPr lang="en-AU" sz="2400" dirty="0" smtClean="0"/>
            <a:t> </a:t>
          </a:r>
          <a:r>
            <a:rPr lang="en-AU" sz="2400" dirty="0" err="1" smtClean="0"/>
            <a:t>cermin</a:t>
          </a:r>
          <a:r>
            <a:rPr lang="en-AU" sz="2400" dirty="0" smtClean="0"/>
            <a:t> </a:t>
          </a:r>
          <a:r>
            <a:rPr lang="en-AU" sz="2400" dirty="0" err="1" smtClean="0"/>
            <a:t>dari</a:t>
          </a:r>
          <a:r>
            <a:rPr lang="en-AU" sz="2400" dirty="0" smtClean="0"/>
            <a:t> </a:t>
          </a:r>
          <a:r>
            <a:rPr lang="en-AU" sz="2400" dirty="0" err="1" smtClean="0"/>
            <a:t>kenyataan</a:t>
          </a:r>
          <a:r>
            <a:rPr lang="en-AU" sz="2400" dirty="0" smtClean="0"/>
            <a:t>, </a:t>
          </a:r>
          <a:r>
            <a:rPr lang="en-AU" sz="2400" dirty="0" err="1" smtClean="0"/>
            <a:t>karena</a:t>
          </a:r>
          <a:r>
            <a:rPr lang="en-AU" sz="2400" dirty="0" smtClean="0"/>
            <a:t> </a:t>
          </a:r>
          <a:r>
            <a:rPr lang="en-AU" sz="2400" dirty="0" err="1" smtClean="0"/>
            <a:t>itu</a:t>
          </a:r>
          <a:r>
            <a:rPr lang="en-AU" sz="2400" dirty="0" smtClean="0"/>
            <a:t> </a:t>
          </a:r>
          <a:r>
            <a:rPr lang="en-AU" sz="2400" dirty="0" err="1" smtClean="0"/>
            <a:t>harus</a:t>
          </a:r>
          <a:r>
            <a:rPr lang="en-AU" sz="2400" dirty="0" smtClean="0"/>
            <a:t> </a:t>
          </a:r>
          <a:r>
            <a:rPr lang="en-AU" sz="2400" dirty="0" err="1" smtClean="0"/>
            <a:t>sama</a:t>
          </a:r>
          <a:r>
            <a:rPr lang="en-AU" sz="2400" dirty="0" smtClean="0"/>
            <a:t> </a:t>
          </a:r>
          <a:r>
            <a:rPr lang="en-AU" sz="2400" dirty="0" err="1" smtClean="0"/>
            <a:t>dan</a:t>
          </a:r>
          <a:r>
            <a:rPr lang="en-AU" sz="2400" dirty="0" smtClean="0"/>
            <a:t> </a:t>
          </a:r>
          <a:r>
            <a:rPr lang="en-AU" sz="2400" dirty="0" err="1" smtClean="0"/>
            <a:t>sebangun</a:t>
          </a:r>
          <a:r>
            <a:rPr lang="en-AU" sz="2400" dirty="0" smtClean="0"/>
            <a:t> </a:t>
          </a:r>
          <a:r>
            <a:rPr lang="en-AU" sz="2400" dirty="0" err="1" smtClean="0"/>
            <a:t>dengan</a:t>
          </a:r>
          <a:r>
            <a:rPr lang="en-AU" sz="2400" dirty="0" smtClean="0"/>
            <a:t> </a:t>
          </a:r>
          <a:r>
            <a:rPr lang="en-AU" sz="2400" dirty="0" err="1" smtClean="0"/>
            <a:t>fakta</a:t>
          </a:r>
          <a:r>
            <a:rPr lang="en-AU" sz="2400" dirty="0" smtClean="0"/>
            <a:t> yang </a:t>
          </a:r>
          <a:r>
            <a:rPr lang="en-AU" sz="2400" dirty="0" err="1" smtClean="0"/>
            <a:t>hendak</a:t>
          </a:r>
          <a:r>
            <a:rPr lang="en-AU" sz="2400" dirty="0" smtClean="0"/>
            <a:t> </a:t>
          </a:r>
          <a:r>
            <a:rPr lang="en-AU" sz="2400" dirty="0" err="1" smtClean="0"/>
            <a:t>ditulis</a:t>
          </a:r>
          <a:endParaRPr lang="en-US" sz="2400" dirty="0"/>
        </a:p>
      </dgm:t>
    </dgm:pt>
    <dgm:pt modelId="{AA4C7959-378D-405A-BFB6-0CA8599E93C2}" type="parTrans" cxnId="{15827997-683D-4B7E-B797-4B34F5D89661}">
      <dgm:prSet/>
      <dgm:spPr/>
      <dgm:t>
        <a:bodyPr/>
        <a:lstStyle/>
        <a:p>
          <a:endParaRPr lang="en-US" sz="2400"/>
        </a:p>
      </dgm:t>
    </dgm:pt>
    <dgm:pt modelId="{721758C2-5587-4E4A-BF2E-F1D997BA5F7E}" type="sibTrans" cxnId="{15827997-683D-4B7E-B797-4B34F5D89661}">
      <dgm:prSet/>
      <dgm:spPr/>
      <dgm:t>
        <a:bodyPr/>
        <a:lstStyle/>
        <a:p>
          <a:endParaRPr lang="en-US"/>
        </a:p>
      </dgm:t>
    </dgm:pt>
    <dgm:pt modelId="{E08BEFFE-4F28-464C-B26E-D32010C581A6}">
      <dgm:prSet phldrT="[Text]" custT="1"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6200000" scaled="0"/>
        </a:gradFill>
      </dgm:spPr>
      <dgm:t>
        <a:bodyPr/>
        <a:lstStyle/>
        <a:p>
          <a:r>
            <a:rPr lang="en-AU" sz="2400" dirty="0" smtClean="0"/>
            <a:t>Media </a:t>
          </a:r>
          <a:r>
            <a:rPr lang="en-AU" sz="2400" dirty="0" err="1" smtClean="0"/>
            <a:t>merupakan</a:t>
          </a:r>
          <a:r>
            <a:rPr lang="en-AU" sz="2400" dirty="0" smtClean="0"/>
            <a:t> </a:t>
          </a:r>
          <a:r>
            <a:rPr lang="en-AU" sz="2400" dirty="0" err="1" smtClean="0"/>
            <a:t>ruang</a:t>
          </a:r>
          <a:r>
            <a:rPr lang="en-AU" sz="2400" dirty="0" smtClean="0"/>
            <a:t> yang </a:t>
          </a:r>
          <a:r>
            <a:rPr lang="en-AU" sz="2400" dirty="0" err="1" smtClean="0"/>
            <a:t>bebas</a:t>
          </a:r>
          <a:r>
            <a:rPr lang="en-AU" sz="2400" dirty="0" smtClean="0"/>
            <a:t> </a:t>
          </a:r>
          <a:r>
            <a:rPr lang="en-AU" sz="2400" dirty="0" err="1" smtClean="0"/>
            <a:t>nilai</a:t>
          </a:r>
          <a:r>
            <a:rPr lang="en-AU" sz="2400" dirty="0" smtClean="0"/>
            <a:t>, </a:t>
          </a:r>
          <a:r>
            <a:rPr lang="en-AU" sz="2400" dirty="0" err="1" smtClean="0"/>
            <a:t>netral</a:t>
          </a:r>
          <a:r>
            <a:rPr lang="en-AU" sz="2400" dirty="0" smtClean="0"/>
            <a:t>, </a:t>
          </a:r>
          <a:r>
            <a:rPr lang="en-AU" sz="2400" dirty="0" err="1" smtClean="0"/>
            <a:t>tidak</a:t>
          </a:r>
          <a:r>
            <a:rPr lang="en-AU" sz="2400" dirty="0" smtClean="0"/>
            <a:t> </a:t>
          </a:r>
          <a:r>
            <a:rPr lang="en-AU" sz="2400" dirty="0" err="1" smtClean="0"/>
            <a:t>ada</a:t>
          </a:r>
          <a:r>
            <a:rPr lang="en-AU" sz="2400" dirty="0" smtClean="0"/>
            <a:t> </a:t>
          </a:r>
          <a:r>
            <a:rPr lang="en-AU" sz="2400" dirty="0" err="1" smtClean="0"/>
            <a:t>pihak</a:t>
          </a:r>
          <a:r>
            <a:rPr lang="en-AU" sz="2400" dirty="0" smtClean="0"/>
            <a:t> yang </a:t>
          </a:r>
          <a:r>
            <a:rPr lang="en-AU" sz="2400" dirty="0" err="1" smtClean="0"/>
            <a:t>dominan</a:t>
          </a:r>
          <a:endParaRPr lang="en-US" sz="2400" dirty="0"/>
        </a:p>
      </dgm:t>
    </dgm:pt>
    <dgm:pt modelId="{43D03FD9-0481-4A3B-B4CC-C2B1A0EA12B0}" type="parTrans" cxnId="{8B774483-AEF2-4037-B94C-D282892764CE}">
      <dgm:prSet/>
      <dgm:spPr/>
      <dgm:t>
        <a:bodyPr/>
        <a:lstStyle/>
        <a:p>
          <a:endParaRPr lang="en-US" sz="2400"/>
        </a:p>
      </dgm:t>
    </dgm:pt>
    <dgm:pt modelId="{FD10033D-3B68-4287-BDC2-01735C56CAA0}" type="sibTrans" cxnId="{8B774483-AEF2-4037-B94C-D282892764CE}">
      <dgm:prSet/>
      <dgm:spPr/>
      <dgm:t>
        <a:bodyPr/>
        <a:lstStyle/>
        <a:p>
          <a:endParaRPr lang="en-US"/>
        </a:p>
      </dgm:t>
    </dgm:pt>
    <dgm:pt modelId="{73ABB603-B4F0-4B39-91B6-769A4B0351BF}">
      <dgm:prSet custT="1"/>
      <dgm:spPr>
        <a:gradFill rotWithShape="0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16200000" scaled="0"/>
        </a:gradFill>
      </dgm:spPr>
      <dgm:t>
        <a:bodyPr/>
        <a:lstStyle/>
        <a:p>
          <a:r>
            <a:rPr lang="en-AU" sz="2400" dirty="0" smtClean="0"/>
            <a:t>Media </a:t>
          </a:r>
          <a:r>
            <a:rPr lang="en-AU" sz="2400" dirty="0" err="1" smtClean="0"/>
            <a:t>merupakan</a:t>
          </a:r>
          <a:r>
            <a:rPr lang="en-AU" sz="2400" dirty="0" smtClean="0"/>
            <a:t> forum </a:t>
          </a:r>
          <a:r>
            <a:rPr lang="en-AU" sz="2400" dirty="0" err="1" smtClean="0"/>
            <a:t>diskusi</a:t>
          </a:r>
          <a:r>
            <a:rPr lang="en-AU" sz="2400" dirty="0" smtClean="0"/>
            <a:t> </a:t>
          </a:r>
          <a:r>
            <a:rPr lang="en-AU" sz="2400" dirty="0" err="1" smtClean="0"/>
            <a:t>masyarakat</a:t>
          </a:r>
          <a:endParaRPr lang="en-US" sz="2400" dirty="0"/>
        </a:p>
      </dgm:t>
    </dgm:pt>
    <dgm:pt modelId="{02D18B3D-D003-4C8A-9F4B-8309CA5D2011}" type="parTrans" cxnId="{FCF07CE1-82C8-4B75-B44A-DB243897AA91}">
      <dgm:prSet/>
      <dgm:spPr/>
      <dgm:t>
        <a:bodyPr/>
        <a:lstStyle/>
        <a:p>
          <a:endParaRPr lang="en-US" sz="2400"/>
        </a:p>
      </dgm:t>
    </dgm:pt>
    <dgm:pt modelId="{F54842E8-5C5D-4BAA-8219-83B9BCBD3398}" type="sibTrans" cxnId="{FCF07CE1-82C8-4B75-B44A-DB243897AA91}">
      <dgm:prSet/>
      <dgm:spPr/>
      <dgm:t>
        <a:bodyPr/>
        <a:lstStyle/>
        <a:p>
          <a:endParaRPr lang="en-US"/>
        </a:p>
      </dgm:t>
    </dgm:pt>
    <dgm:pt modelId="{CDBE1F30-FF7D-42A5-A5FE-F0E4A37C03A0}" type="pres">
      <dgm:prSet presAssocID="{2E75CF3D-21DE-4F23-93EA-6563E47F9BA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3FCAA1F-B1FF-4943-A96B-1A06AE642BA1}" type="pres">
      <dgm:prSet presAssocID="{DD4E163F-E55C-4AFE-8F8F-42C45DED0207}" presName="hierRoot1" presStyleCnt="0">
        <dgm:presLayoutVars>
          <dgm:hierBranch val="init"/>
        </dgm:presLayoutVars>
      </dgm:prSet>
      <dgm:spPr/>
    </dgm:pt>
    <dgm:pt modelId="{E46329E1-3027-4DF4-A1B0-B7141E8FB992}" type="pres">
      <dgm:prSet presAssocID="{DD4E163F-E55C-4AFE-8F8F-42C45DED0207}" presName="rootComposite1" presStyleCnt="0"/>
      <dgm:spPr/>
    </dgm:pt>
    <dgm:pt modelId="{41807DED-458E-4F6A-A2B7-CF9AE3CEAF32}" type="pres">
      <dgm:prSet presAssocID="{DD4E163F-E55C-4AFE-8F8F-42C45DED0207}" presName="rootText1" presStyleLbl="node0" presStyleIdx="0" presStyleCnt="1" custScaleX="247189" custScaleY="1640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6E3E10-23DC-4AD0-A29C-E169901D8E22}" type="pres">
      <dgm:prSet presAssocID="{DD4E163F-E55C-4AFE-8F8F-42C45DED020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13D213E-D13A-4E78-8011-5712942800BB}" type="pres">
      <dgm:prSet presAssocID="{DD4E163F-E55C-4AFE-8F8F-42C45DED0207}" presName="hierChild2" presStyleCnt="0"/>
      <dgm:spPr/>
    </dgm:pt>
    <dgm:pt modelId="{4847FCF5-1D52-4806-B2AA-B71440B8D7A1}" type="pres">
      <dgm:prSet presAssocID="{E2419DC7-6AA2-4D62-8DAA-E16E6211265D}" presName="Name37" presStyleLbl="parChTrans1D2" presStyleIdx="0" presStyleCnt="5"/>
      <dgm:spPr/>
      <dgm:t>
        <a:bodyPr/>
        <a:lstStyle/>
        <a:p>
          <a:endParaRPr lang="en-US"/>
        </a:p>
      </dgm:t>
    </dgm:pt>
    <dgm:pt modelId="{F9EDDE8A-E507-4958-93D1-907ED97D93F1}" type="pres">
      <dgm:prSet presAssocID="{D8704C19-71BD-4C9E-A784-1068ABD9F3F3}" presName="hierRoot2" presStyleCnt="0">
        <dgm:presLayoutVars>
          <dgm:hierBranch val="init"/>
        </dgm:presLayoutVars>
      </dgm:prSet>
      <dgm:spPr/>
    </dgm:pt>
    <dgm:pt modelId="{2042A019-BAB1-40A1-A95B-A61A965FB830}" type="pres">
      <dgm:prSet presAssocID="{D8704C19-71BD-4C9E-A784-1068ABD9F3F3}" presName="rootComposite" presStyleCnt="0"/>
      <dgm:spPr/>
    </dgm:pt>
    <dgm:pt modelId="{836ECB3B-586E-4062-8A8D-AE874A9ABB3E}" type="pres">
      <dgm:prSet presAssocID="{D8704C19-71BD-4C9E-A784-1068ABD9F3F3}" presName="rootText" presStyleLbl="node2" presStyleIdx="0" presStyleCnt="4" custScaleX="149571" custScaleY="4804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788098-79AA-43B7-ADCB-AD96CFB67974}" type="pres">
      <dgm:prSet presAssocID="{D8704C19-71BD-4C9E-A784-1068ABD9F3F3}" presName="rootConnector" presStyleLbl="node2" presStyleIdx="0" presStyleCnt="4"/>
      <dgm:spPr/>
      <dgm:t>
        <a:bodyPr/>
        <a:lstStyle/>
        <a:p>
          <a:endParaRPr lang="en-US"/>
        </a:p>
      </dgm:t>
    </dgm:pt>
    <dgm:pt modelId="{E7AA57A0-10F7-4781-A6D2-FB27602572BD}" type="pres">
      <dgm:prSet presAssocID="{D8704C19-71BD-4C9E-A784-1068ABD9F3F3}" presName="hierChild4" presStyleCnt="0"/>
      <dgm:spPr/>
    </dgm:pt>
    <dgm:pt modelId="{8260E947-F3D2-40C2-BE28-369D8BD541E8}" type="pres">
      <dgm:prSet presAssocID="{D8704C19-71BD-4C9E-A784-1068ABD9F3F3}" presName="hierChild5" presStyleCnt="0"/>
      <dgm:spPr/>
    </dgm:pt>
    <dgm:pt modelId="{4E8D9650-65CE-46FB-8DBB-9C76CDCB0C7B}" type="pres">
      <dgm:prSet presAssocID="{AA4C7959-378D-405A-BFB6-0CA8599E93C2}" presName="Name37" presStyleLbl="parChTrans1D2" presStyleIdx="1" presStyleCnt="5"/>
      <dgm:spPr/>
      <dgm:t>
        <a:bodyPr/>
        <a:lstStyle/>
        <a:p>
          <a:endParaRPr lang="en-US"/>
        </a:p>
      </dgm:t>
    </dgm:pt>
    <dgm:pt modelId="{842D31ED-44B6-4598-BD25-145BA51C7EEB}" type="pres">
      <dgm:prSet presAssocID="{B456EBDA-058D-43B9-9EE5-0FABE0591569}" presName="hierRoot2" presStyleCnt="0">
        <dgm:presLayoutVars>
          <dgm:hierBranch val="init"/>
        </dgm:presLayoutVars>
      </dgm:prSet>
      <dgm:spPr/>
    </dgm:pt>
    <dgm:pt modelId="{91DBF84E-BC92-4210-8774-283F4A66F87B}" type="pres">
      <dgm:prSet presAssocID="{B456EBDA-058D-43B9-9EE5-0FABE0591569}" presName="rootComposite" presStyleCnt="0"/>
      <dgm:spPr/>
    </dgm:pt>
    <dgm:pt modelId="{4018401A-9AC8-462C-94E6-66E2C4584C18}" type="pres">
      <dgm:prSet presAssocID="{B456EBDA-058D-43B9-9EE5-0FABE0591569}" presName="rootText" presStyleLbl="node2" presStyleIdx="1" presStyleCnt="4" custScaleX="154949" custScaleY="4956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402736-36C7-4CA1-ADB1-407519B761DB}" type="pres">
      <dgm:prSet presAssocID="{B456EBDA-058D-43B9-9EE5-0FABE0591569}" presName="rootConnector" presStyleLbl="node2" presStyleIdx="1" presStyleCnt="4"/>
      <dgm:spPr/>
      <dgm:t>
        <a:bodyPr/>
        <a:lstStyle/>
        <a:p>
          <a:endParaRPr lang="en-US"/>
        </a:p>
      </dgm:t>
    </dgm:pt>
    <dgm:pt modelId="{3FE8D899-3CB2-4A9F-806F-1925FE142C91}" type="pres">
      <dgm:prSet presAssocID="{B456EBDA-058D-43B9-9EE5-0FABE0591569}" presName="hierChild4" presStyleCnt="0"/>
      <dgm:spPr/>
    </dgm:pt>
    <dgm:pt modelId="{420E4B2B-9877-40F0-8970-EFF8E07DAA39}" type="pres">
      <dgm:prSet presAssocID="{B456EBDA-058D-43B9-9EE5-0FABE0591569}" presName="hierChild5" presStyleCnt="0"/>
      <dgm:spPr/>
    </dgm:pt>
    <dgm:pt modelId="{1B796FC8-A7F4-428F-BDD1-7ACB333B7799}" type="pres">
      <dgm:prSet presAssocID="{43D03FD9-0481-4A3B-B4CC-C2B1A0EA12B0}" presName="Name37" presStyleLbl="parChTrans1D2" presStyleIdx="2" presStyleCnt="5"/>
      <dgm:spPr/>
      <dgm:t>
        <a:bodyPr/>
        <a:lstStyle/>
        <a:p>
          <a:endParaRPr lang="en-US"/>
        </a:p>
      </dgm:t>
    </dgm:pt>
    <dgm:pt modelId="{F632308B-A664-4425-8FD8-92DBBBCB9E90}" type="pres">
      <dgm:prSet presAssocID="{E08BEFFE-4F28-464C-B26E-D32010C581A6}" presName="hierRoot2" presStyleCnt="0">
        <dgm:presLayoutVars>
          <dgm:hierBranch val="init"/>
        </dgm:presLayoutVars>
      </dgm:prSet>
      <dgm:spPr/>
    </dgm:pt>
    <dgm:pt modelId="{4EC623BF-6076-4F3D-ACAB-127DA7BC75A4}" type="pres">
      <dgm:prSet presAssocID="{E08BEFFE-4F28-464C-B26E-D32010C581A6}" presName="rootComposite" presStyleCnt="0"/>
      <dgm:spPr/>
    </dgm:pt>
    <dgm:pt modelId="{6B1DE798-6D4B-4BBC-B58C-1F90C3EB3117}" type="pres">
      <dgm:prSet presAssocID="{E08BEFFE-4F28-464C-B26E-D32010C581A6}" presName="rootText" presStyleLbl="node2" presStyleIdx="2" presStyleCnt="4" custScaleX="141116" custScaleY="4971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7CA1EE-9693-472E-AA78-9C55CFD0451F}" type="pres">
      <dgm:prSet presAssocID="{E08BEFFE-4F28-464C-B26E-D32010C581A6}" presName="rootConnector" presStyleLbl="node2" presStyleIdx="2" presStyleCnt="4"/>
      <dgm:spPr/>
      <dgm:t>
        <a:bodyPr/>
        <a:lstStyle/>
        <a:p>
          <a:endParaRPr lang="en-US"/>
        </a:p>
      </dgm:t>
    </dgm:pt>
    <dgm:pt modelId="{78C50845-B37D-4197-90F1-6765CEE0DA9C}" type="pres">
      <dgm:prSet presAssocID="{E08BEFFE-4F28-464C-B26E-D32010C581A6}" presName="hierChild4" presStyleCnt="0"/>
      <dgm:spPr/>
    </dgm:pt>
    <dgm:pt modelId="{56E4BF8B-1B5E-49DA-9A18-272B88F57305}" type="pres">
      <dgm:prSet presAssocID="{E08BEFFE-4F28-464C-B26E-D32010C581A6}" presName="hierChild5" presStyleCnt="0"/>
      <dgm:spPr/>
    </dgm:pt>
    <dgm:pt modelId="{0A604C62-70AF-41AC-BED3-705DF66AA17C}" type="pres">
      <dgm:prSet presAssocID="{02D18B3D-D003-4C8A-9F4B-8309CA5D2011}" presName="Name37" presStyleLbl="parChTrans1D2" presStyleIdx="3" presStyleCnt="5"/>
      <dgm:spPr/>
      <dgm:t>
        <a:bodyPr/>
        <a:lstStyle/>
        <a:p>
          <a:endParaRPr lang="en-US"/>
        </a:p>
      </dgm:t>
    </dgm:pt>
    <dgm:pt modelId="{6FABB8C3-4719-4EAA-9D42-C5C44EB8FC1A}" type="pres">
      <dgm:prSet presAssocID="{73ABB603-B4F0-4B39-91B6-769A4B0351BF}" presName="hierRoot2" presStyleCnt="0">
        <dgm:presLayoutVars>
          <dgm:hierBranch val="init"/>
        </dgm:presLayoutVars>
      </dgm:prSet>
      <dgm:spPr/>
    </dgm:pt>
    <dgm:pt modelId="{ECFD9270-D4A0-424A-A4C0-BB7E54049944}" type="pres">
      <dgm:prSet presAssocID="{73ABB603-B4F0-4B39-91B6-769A4B0351BF}" presName="rootComposite" presStyleCnt="0"/>
      <dgm:spPr/>
    </dgm:pt>
    <dgm:pt modelId="{E752D2CB-22D6-41C8-BF83-84D135EB3A74}" type="pres">
      <dgm:prSet presAssocID="{73ABB603-B4F0-4B39-91B6-769A4B0351BF}" presName="rootText" presStyleLbl="node2" presStyleIdx="3" presStyleCnt="4" custScaleX="131194" custScaleY="4951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C51A4B-6C56-4620-9CD9-DC77AEC01160}" type="pres">
      <dgm:prSet presAssocID="{73ABB603-B4F0-4B39-91B6-769A4B0351BF}" presName="rootConnector" presStyleLbl="node2" presStyleIdx="3" presStyleCnt="4"/>
      <dgm:spPr/>
      <dgm:t>
        <a:bodyPr/>
        <a:lstStyle/>
        <a:p>
          <a:endParaRPr lang="en-US"/>
        </a:p>
      </dgm:t>
    </dgm:pt>
    <dgm:pt modelId="{BA28EFB8-EEBF-4129-A1AB-32A2B26909EA}" type="pres">
      <dgm:prSet presAssocID="{73ABB603-B4F0-4B39-91B6-769A4B0351BF}" presName="hierChild4" presStyleCnt="0"/>
      <dgm:spPr/>
    </dgm:pt>
    <dgm:pt modelId="{EFABB437-FA19-4361-89E1-28151F581C28}" type="pres">
      <dgm:prSet presAssocID="{73ABB603-B4F0-4B39-91B6-769A4B0351BF}" presName="hierChild5" presStyleCnt="0"/>
      <dgm:spPr/>
    </dgm:pt>
    <dgm:pt modelId="{19CAA98B-D2E9-4D43-BDF5-D2AB5118A3C7}" type="pres">
      <dgm:prSet presAssocID="{DD4E163F-E55C-4AFE-8F8F-42C45DED0207}" presName="hierChild3" presStyleCnt="0"/>
      <dgm:spPr/>
    </dgm:pt>
    <dgm:pt modelId="{4B510362-F6B4-4E15-9DBE-491749F15F24}" type="pres">
      <dgm:prSet presAssocID="{2355DF34-7CAF-4A09-84AE-E2C7A3CD9DB9}" presName="Name111" presStyleLbl="parChTrans1D2" presStyleIdx="4" presStyleCnt="5"/>
      <dgm:spPr/>
      <dgm:t>
        <a:bodyPr/>
        <a:lstStyle/>
        <a:p>
          <a:endParaRPr lang="en-US"/>
        </a:p>
      </dgm:t>
    </dgm:pt>
    <dgm:pt modelId="{649E36C2-87CA-4474-A22D-43A4ADC19524}" type="pres">
      <dgm:prSet presAssocID="{22D98FF7-4451-4C43-A315-AA04FF115691}" presName="hierRoot3" presStyleCnt="0">
        <dgm:presLayoutVars>
          <dgm:hierBranch val="init"/>
        </dgm:presLayoutVars>
      </dgm:prSet>
      <dgm:spPr/>
    </dgm:pt>
    <dgm:pt modelId="{01532C10-8ABA-49FA-9465-A581CE93CA9B}" type="pres">
      <dgm:prSet presAssocID="{22D98FF7-4451-4C43-A315-AA04FF115691}" presName="rootComposite3" presStyleCnt="0"/>
      <dgm:spPr/>
    </dgm:pt>
    <dgm:pt modelId="{3C9C9860-7E07-4D99-8E87-BC3A40045798}" type="pres">
      <dgm:prSet presAssocID="{22D98FF7-4451-4C43-A315-AA04FF115691}" presName="rootText3" presStyleLbl="asst1" presStyleIdx="0" presStyleCnt="1" custScaleX="192776" custScaleY="1490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532972-548A-4034-93EF-FC3EB31831A4}" type="pres">
      <dgm:prSet presAssocID="{22D98FF7-4451-4C43-A315-AA04FF115691}" presName="rootConnector3" presStyleLbl="asst1" presStyleIdx="0" presStyleCnt="1"/>
      <dgm:spPr/>
      <dgm:t>
        <a:bodyPr/>
        <a:lstStyle/>
        <a:p>
          <a:endParaRPr lang="en-US"/>
        </a:p>
      </dgm:t>
    </dgm:pt>
    <dgm:pt modelId="{7AF93772-A310-46A8-86E0-1172CE3FBBAB}" type="pres">
      <dgm:prSet presAssocID="{22D98FF7-4451-4C43-A315-AA04FF115691}" presName="hierChild6" presStyleCnt="0"/>
      <dgm:spPr/>
    </dgm:pt>
    <dgm:pt modelId="{5F638720-2772-419E-9ABF-7FFD56D35ABE}" type="pres">
      <dgm:prSet presAssocID="{22D98FF7-4451-4C43-A315-AA04FF115691}" presName="hierChild7" presStyleCnt="0"/>
      <dgm:spPr/>
    </dgm:pt>
  </dgm:ptLst>
  <dgm:cxnLst>
    <dgm:cxn modelId="{0AAE7BDF-1440-438C-9701-FC4645CD630C}" type="presOf" srcId="{B456EBDA-058D-43B9-9EE5-0FABE0591569}" destId="{4018401A-9AC8-462C-94E6-66E2C4584C18}" srcOrd="0" destOrd="0" presId="urn:microsoft.com/office/officeart/2005/8/layout/orgChart1"/>
    <dgm:cxn modelId="{1415B30B-DCDC-496E-B132-5AD6BEBB0998}" type="presOf" srcId="{43D03FD9-0481-4A3B-B4CC-C2B1A0EA12B0}" destId="{1B796FC8-A7F4-428F-BDD1-7ACB333B7799}" srcOrd="0" destOrd="0" presId="urn:microsoft.com/office/officeart/2005/8/layout/orgChart1"/>
    <dgm:cxn modelId="{68F8AE7D-8328-428E-9438-B0188EE99CD2}" type="presOf" srcId="{E08BEFFE-4F28-464C-B26E-D32010C581A6}" destId="{737CA1EE-9693-472E-AA78-9C55CFD0451F}" srcOrd="1" destOrd="0" presId="urn:microsoft.com/office/officeart/2005/8/layout/orgChart1"/>
    <dgm:cxn modelId="{331B59DB-5B0B-4D87-8EB6-92633C0AC06E}" type="presOf" srcId="{73ABB603-B4F0-4B39-91B6-769A4B0351BF}" destId="{E752D2CB-22D6-41C8-BF83-84D135EB3A74}" srcOrd="0" destOrd="0" presId="urn:microsoft.com/office/officeart/2005/8/layout/orgChart1"/>
    <dgm:cxn modelId="{966F215D-7F10-4C59-AE83-CA5A63B9E731}" type="presOf" srcId="{DD4E163F-E55C-4AFE-8F8F-42C45DED0207}" destId="{41807DED-458E-4F6A-A2B7-CF9AE3CEAF32}" srcOrd="0" destOrd="0" presId="urn:microsoft.com/office/officeart/2005/8/layout/orgChart1"/>
    <dgm:cxn modelId="{44C190D8-CA51-4940-ADE1-B66F1E60E122}" type="presOf" srcId="{22D98FF7-4451-4C43-A315-AA04FF115691}" destId="{3C9C9860-7E07-4D99-8E87-BC3A40045798}" srcOrd="0" destOrd="0" presId="urn:microsoft.com/office/officeart/2005/8/layout/orgChart1"/>
    <dgm:cxn modelId="{15827997-683D-4B7E-B797-4B34F5D89661}" srcId="{DD4E163F-E55C-4AFE-8F8F-42C45DED0207}" destId="{B456EBDA-058D-43B9-9EE5-0FABE0591569}" srcOrd="2" destOrd="0" parTransId="{AA4C7959-378D-405A-BFB6-0CA8599E93C2}" sibTransId="{721758C2-5587-4E4A-BF2E-F1D997BA5F7E}"/>
    <dgm:cxn modelId="{9A2491E2-9776-4A2E-B996-B60A5B920A67}" type="presOf" srcId="{22D98FF7-4451-4C43-A315-AA04FF115691}" destId="{CD532972-548A-4034-93EF-FC3EB31831A4}" srcOrd="1" destOrd="0" presId="urn:microsoft.com/office/officeart/2005/8/layout/orgChart1"/>
    <dgm:cxn modelId="{DC4B6F6B-E0DA-4B09-ABB9-77FB6BD66981}" type="presOf" srcId="{DD4E163F-E55C-4AFE-8F8F-42C45DED0207}" destId="{D46E3E10-23DC-4AD0-A29C-E169901D8E22}" srcOrd="1" destOrd="0" presId="urn:microsoft.com/office/officeart/2005/8/layout/orgChart1"/>
    <dgm:cxn modelId="{FCF07CE1-82C8-4B75-B44A-DB243897AA91}" srcId="{DD4E163F-E55C-4AFE-8F8F-42C45DED0207}" destId="{73ABB603-B4F0-4B39-91B6-769A4B0351BF}" srcOrd="4" destOrd="0" parTransId="{02D18B3D-D003-4C8A-9F4B-8309CA5D2011}" sibTransId="{F54842E8-5C5D-4BAA-8219-83B9BCBD3398}"/>
    <dgm:cxn modelId="{543AED40-8111-4B93-A8C0-D21C13BE8870}" srcId="{DD4E163F-E55C-4AFE-8F8F-42C45DED0207}" destId="{22D98FF7-4451-4C43-A315-AA04FF115691}" srcOrd="0" destOrd="0" parTransId="{2355DF34-7CAF-4A09-84AE-E2C7A3CD9DB9}" sibTransId="{408DF5B8-012A-43D9-9199-AC8AF1301474}"/>
    <dgm:cxn modelId="{8B774483-AEF2-4037-B94C-D282892764CE}" srcId="{DD4E163F-E55C-4AFE-8F8F-42C45DED0207}" destId="{E08BEFFE-4F28-464C-B26E-D32010C581A6}" srcOrd="3" destOrd="0" parTransId="{43D03FD9-0481-4A3B-B4CC-C2B1A0EA12B0}" sibTransId="{FD10033D-3B68-4287-BDC2-01735C56CAA0}"/>
    <dgm:cxn modelId="{4BF7B57B-40D5-489E-81C4-8F4D7550A468}" type="presOf" srcId="{D8704C19-71BD-4C9E-A784-1068ABD9F3F3}" destId="{69788098-79AA-43B7-ADCB-AD96CFB67974}" srcOrd="1" destOrd="0" presId="urn:microsoft.com/office/officeart/2005/8/layout/orgChart1"/>
    <dgm:cxn modelId="{C8F777AF-D5E6-4561-A5DC-6DBB210E9849}" type="presOf" srcId="{AA4C7959-378D-405A-BFB6-0CA8599E93C2}" destId="{4E8D9650-65CE-46FB-8DBB-9C76CDCB0C7B}" srcOrd="0" destOrd="0" presId="urn:microsoft.com/office/officeart/2005/8/layout/orgChart1"/>
    <dgm:cxn modelId="{8E22AD86-F2EA-4F6A-AFBA-A6250462B3D5}" type="presOf" srcId="{2E75CF3D-21DE-4F23-93EA-6563E47F9BA6}" destId="{CDBE1F30-FF7D-42A5-A5FE-F0E4A37C03A0}" srcOrd="0" destOrd="0" presId="urn:microsoft.com/office/officeart/2005/8/layout/orgChart1"/>
    <dgm:cxn modelId="{D35E2CC4-7941-4977-AE46-E609FCD0C03E}" type="presOf" srcId="{E2419DC7-6AA2-4D62-8DAA-E16E6211265D}" destId="{4847FCF5-1D52-4806-B2AA-B71440B8D7A1}" srcOrd="0" destOrd="0" presId="urn:microsoft.com/office/officeart/2005/8/layout/orgChart1"/>
    <dgm:cxn modelId="{61D83B2D-5A43-4044-B1D2-B989919A2A56}" type="presOf" srcId="{D8704C19-71BD-4C9E-A784-1068ABD9F3F3}" destId="{836ECB3B-586E-4062-8A8D-AE874A9ABB3E}" srcOrd="0" destOrd="0" presId="urn:microsoft.com/office/officeart/2005/8/layout/orgChart1"/>
    <dgm:cxn modelId="{46436CC6-3797-4BB7-A06A-42AF9F39809B}" type="presOf" srcId="{02D18B3D-D003-4C8A-9F4B-8309CA5D2011}" destId="{0A604C62-70AF-41AC-BED3-705DF66AA17C}" srcOrd="0" destOrd="0" presId="urn:microsoft.com/office/officeart/2005/8/layout/orgChart1"/>
    <dgm:cxn modelId="{C2D7656A-1D04-428A-B209-517BAC865FB0}" type="presOf" srcId="{73ABB603-B4F0-4B39-91B6-769A4B0351BF}" destId="{3AC51A4B-6C56-4620-9CD9-DC77AEC01160}" srcOrd="1" destOrd="0" presId="urn:microsoft.com/office/officeart/2005/8/layout/orgChart1"/>
    <dgm:cxn modelId="{B9A756D9-86AE-4D39-A715-49038827DC99}" srcId="{2E75CF3D-21DE-4F23-93EA-6563E47F9BA6}" destId="{DD4E163F-E55C-4AFE-8F8F-42C45DED0207}" srcOrd="0" destOrd="0" parTransId="{2E8D9490-AB2F-4302-B41E-78778D28E30D}" sibTransId="{72997AFB-3553-434C-BCC4-1025521ACE60}"/>
    <dgm:cxn modelId="{BD356D54-AF5F-40A2-AA34-6F919504048C}" type="presOf" srcId="{B456EBDA-058D-43B9-9EE5-0FABE0591569}" destId="{8C402736-36C7-4CA1-ADB1-407519B761DB}" srcOrd="1" destOrd="0" presId="urn:microsoft.com/office/officeart/2005/8/layout/orgChart1"/>
    <dgm:cxn modelId="{85D8B3E5-623F-4CB3-9A02-862B1956E75B}" srcId="{DD4E163F-E55C-4AFE-8F8F-42C45DED0207}" destId="{D8704C19-71BD-4C9E-A784-1068ABD9F3F3}" srcOrd="1" destOrd="0" parTransId="{E2419DC7-6AA2-4D62-8DAA-E16E6211265D}" sibTransId="{F00E1589-A868-48DE-A3F3-25145E3C87AF}"/>
    <dgm:cxn modelId="{B5EE56A5-1916-4EDC-B523-3EDFD8FDA879}" type="presOf" srcId="{E08BEFFE-4F28-464C-B26E-D32010C581A6}" destId="{6B1DE798-6D4B-4BBC-B58C-1F90C3EB3117}" srcOrd="0" destOrd="0" presId="urn:microsoft.com/office/officeart/2005/8/layout/orgChart1"/>
    <dgm:cxn modelId="{88527CFA-A498-453A-9B2D-3156CE2D0687}" type="presOf" srcId="{2355DF34-7CAF-4A09-84AE-E2C7A3CD9DB9}" destId="{4B510362-F6B4-4E15-9DBE-491749F15F24}" srcOrd="0" destOrd="0" presId="urn:microsoft.com/office/officeart/2005/8/layout/orgChart1"/>
    <dgm:cxn modelId="{9FBA05E0-8C1A-4B8F-AA4B-884B68D4B384}" type="presParOf" srcId="{CDBE1F30-FF7D-42A5-A5FE-F0E4A37C03A0}" destId="{33FCAA1F-B1FF-4943-A96B-1A06AE642BA1}" srcOrd="0" destOrd="0" presId="urn:microsoft.com/office/officeart/2005/8/layout/orgChart1"/>
    <dgm:cxn modelId="{B2A3B8AC-2F79-4436-B5E4-EF28EE157141}" type="presParOf" srcId="{33FCAA1F-B1FF-4943-A96B-1A06AE642BA1}" destId="{E46329E1-3027-4DF4-A1B0-B7141E8FB992}" srcOrd="0" destOrd="0" presId="urn:microsoft.com/office/officeart/2005/8/layout/orgChart1"/>
    <dgm:cxn modelId="{BC36D50A-6896-4608-9284-B046229E4BD0}" type="presParOf" srcId="{E46329E1-3027-4DF4-A1B0-B7141E8FB992}" destId="{41807DED-458E-4F6A-A2B7-CF9AE3CEAF32}" srcOrd="0" destOrd="0" presId="urn:microsoft.com/office/officeart/2005/8/layout/orgChart1"/>
    <dgm:cxn modelId="{39A02C31-F601-4CF4-959B-A5A1FD909DC1}" type="presParOf" srcId="{E46329E1-3027-4DF4-A1B0-B7141E8FB992}" destId="{D46E3E10-23DC-4AD0-A29C-E169901D8E22}" srcOrd="1" destOrd="0" presId="urn:microsoft.com/office/officeart/2005/8/layout/orgChart1"/>
    <dgm:cxn modelId="{11215A3E-76C6-4C63-941F-0F48F4070D09}" type="presParOf" srcId="{33FCAA1F-B1FF-4943-A96B-1A06AE642BA1}" destId="{813D213E-D13A-4E78-8011-5712942800BB}" srcOrd="1" destOrd="0" presId="urn:microsoft.com/office/officeart/2005/8/layout/orgChart1"/>
    <dgm:cxn modelId="{B997F4E4-E2DE-40A2-ABE3-78543EBC4C62}" type="presParOf" srcId="{813D213E-D13A-4E78-8011-5712942800BB}" destId="{4847FCF5-1D52-4806-B2AA-B71440B8D7A1}" srcOrd="0" destOrd="0" presId="urn:microsoft.com/office/officeart/2005/8/layout/orgChart1"/>
    <dgm:cxn modelId="{20B9F4F3-7A05-42D4-8627-C3EAB12FF9C6}" type="presParOf" srcId="{813D213E-D13A-4E78-8011-5712942800BB}" destId="{F9EDDE8A-E507-4958-93D1-907ED97D93F1}" srcOrd="1" destOrd="0" presId="urn:microsoft.com/office/officeart/2005/8/layout/orgChart1"/>
    <dgm:cxn modelId="{1900649A-2FF7-4965-8800-AD0BEA5BB0F6}" type="presParOf" srcId="{F9EDDE8A-E507-4958-93D1-907ED97D93F1}" destId="{2042A019-BAB1-40A1-A95B-A61A965FB830}" srcOrd="0" destOrd="0" presId="urn:microsoft.com/office/officeart/2005/8/layout/orgChart1"/>
    <dgm:cxn modelId="{3C86B240-9862-4C3D-B84B-B61194D8079B}" type="presParOf" srcId="{2042A019-BAB1-40A1-A95B-A61A965FB830}" destId="{836ECB3B-586E-4062-8A8D-AE874A9ABB3E}" srcOrd="0" destOrd="0" presId="urn:microsoft.com/office/officeart/2005/8/layout/orgChart1"/>
    <dgm:cxn modelId="{B0C0A207-39E8-4D7E-B87A-C96D83579217}" type="presParOf" srcId="{2042A019-BAB1-40A1-A95B-A61A965FB830}" destId="{69788098-79AA-43B7-ADCB-AD96CFB67974}" srcOrd="1" destOrd="0" presId="urn:microsoft.com/office/officeart/2005/8/layout/orgChart1"/>
    <dgm:cxn modelId="{5169FEFA-4603-42DD-994C-9D769B736D35}" type="presParOf" srcId="{F9EDDE8A-E507-4958-93D1-907ED97D93F1}" destId="{E7AA57A0-10F7-4781-A6D2-FB27602572BD}" srcOrd="1" destOrd="0" presId="urn:microsoft.com/office/officeart/2005/8/layout/orgChart1"/>
    <dgm:cxn modelId="{9482F6F7-8E59-44C2-ADF7-4947398CA07E}" type="presParOf" srcId="{F9EDDE8A-E507-4958-93D1-907ED97D93F1}" destId="{8260E947-F3D2-40C2-BE28-369D8BD541E8}" srcOrd="2" destOrd="0" presId="urn:microsoft.com/office/officeart/2005/8/layout/orgChart1"/>
    <dgm:cxn modelId="{AA8E6751-E96A-4784-A7F5-7D43754BB0BE}" type="presParOf" srcId="{813D213E-D13A-4E78-8011-5712942800BB}" destId="{4E8D9650-65CE-46FB-8DBB-9C76CDCB0C7B}" srcOrd="2" destOrd="0" presId="urn:microsoft.com/office/officeart/2005/8/layout/orgChart1"/>
    <dgm:cxn modelId="{C1150108-22D2-4931-AFA0-D8194671B18C}" type="presParOf" srcId="{813D213E-D13A-4E78-8011-5712942800BB}" destId="{842D31ED-44B6-4598-BD25-145BA51C7EEB}" srcOrd="3" destOrd="0" presId="urn:microsoft.com/office/officeart/2005/8/layout/orgChart1"/>
    <dgm:cxn modelId="{1D5D1D3B-8E89-4E16-BD5A-81AD9667E50A}" type="presParOf" srcId="{842D31ED-44B6-4598-BD25-145BA51C7EEB}" destId="{91DBF84E-BC92-4210-8774-283F4A66F87B}" srcOrd="0" destOrd="0" presId="urn:microsoft.com/office/officeart/2005/8/layout/orgChart1"/>
    <dgm:cxn modelId="{3AEADB9B-5AA4-41C7-BF73-8C456B42A5E1}" type="presParOf" srcId="{91DBF84E-BC92-4210-8774-283F4A66F87B}" destId="{4018401A-9AC8-462C-94E6-66E2C4584C18}" srcOrd="0" destOrd="0" presId="urn:microsoft.com/office/officeart/2005/8/layout/orgChart1"/>
    <dgm:cxn modelId="{D1A14675-BE1A-4B9A-ADB2-FB305BF6104F}" type="presParOf" srcId="{91DBF84E-BC92-4210-8774-283F4A66F87B}" destId="{8C402736-36C7-4CA1-ADB1-407519B761DB}" srcOrd="1" destOrd="0" presId="urn:microsoft.com/office/officeart/2005/8/layout/orgChart1"/>
    <dgm:cxn modelId="{3F7E2658-31AB-4D6D-8BCF-6F1911FCBBB8}" type="presParOf" srcId="{842D31ED-44B6-4598-BD25-145BA51C7EEB}" destId="{3FE8D899-3CB2-4A9F-806F-1925FE142C91}" srcOrd="1" destOrd="0" presId="urn:microsoft.com/office/officeart/2005/8/layout/orgChart1"/>
    <dgm:cxn modelId="{F2BB653F-F994-49C2-9FBB-00710EE69079}" type="presParOf" srcId="{842D31ED-44B6-4598-BD25-145BA51C7EEB}" destId="{420E4B2B-9877-40F0-8970-EFF8E07DAA39}" srcOrd="2" destOrd="0" presId="urn:microsoft.com/office/officeart/2005/8/layout/orgChart1"/>
    <dgm:cxn modelId="{7CCC6061-DD40-4F3C-9D4C-CF7AD7C2EFD1}" type="presParOf" srcId="{813D213E-D13A-4E78-8011-5712942800BB}" destId="{1B796FC8-A7F4-428F-BDD1-7ACB333B7799}" srcOrd="4" destOrd="0" presId="urn:microsoft.com/office/officeart/2005/8/layout/orgChart1"/>
    <dgm:cxn modelId="{A2C0D3EB-8EBD-4E9E-B266-8BBA81984A8E}" type="presParOf" srcId="{813D213E-D13A-4E78-8011-5712942800BB}" destId="{F632308B-A664-4425-8FD8-92DBBBCB9E90}" srcOrd="5" destOrd="0" presId="urn:microsoft.com/office/officeart/2005/8/layout/orgChart1"/>
    <dgm:cxn modelId="{AF59B630-0AB5-4039-9614-A3623A60AD46}" type="presParOf" srcId="{F632308B-A664-4425-8FD8-92DBBBCB9E90}" destId="{4EC623BF-6076-4F3D-ACAB-127DA7BC75A4}" srcOrd="0" destOrd="0" presId="urn:microsoft.com/office/officeart/2005/8/layout/orgChart1"/>
    <dgm:cxn modelId="{6583354F-D8A2-43E6-9DE6-C51EFCC4B5E7}" type="presParOf" srcId="{4EC623BF-6076-4F3D-ACAB-127DA7BC75A4}" destId="{6B1DE798-6D4B-4BBC-B58C-1F90C3EB3117}" srcOrd="0" destOrd="0" presId="urn:microsoft.com/office/officeart/2005/8/layout/orgChart1"/>
    <dgm:cxn modelId="{8A65D491-1420-4959-9616-648A65F80029}" type="presParOf" srcId="{4EC623BF-6076-4F3D-ACAB-127DA7BC75A4}" destId="{737CA1EE-9693-472E-AA78-9C55CFD0451F}" srcOrd="1" destOrd="0" presId="urn:microsoft.com/office/officeart/2005/8/layout/orgChart1"/>
    <dgm:cxn modelId="{6742D9CE-A3FA-4564-ACE4-B74BB1583DD6}" type="presParOf" srcId="{F632308B-A664-4425-8FD8-92DBBBCB9E90}" destId="{78C50845-B37D-4197-90F1-6765CEE0DA9C}" srcOrd="1" destOrd="0" presId="urn:microsoft.com/office/officeart/2005/8/layout/orgChart1"/>
    <dgm:cxn modelId="{4B54986A-6ABB-41DD-B0F5-0A80AEBB0F08}" type="presParOf" srcId="{F632308B-A664-4425-8FD8-92DBBBCB9E90}" destId="{56E4BF8B-1B5E-49DA-9A18-272B88F57305}" srcOrd="2" destOrd="0" presId="urn:microsoft.com/office/officeart/2005/8/layout/orgChart1"/>
    <dgm:cxn modelId="{062E0291-B017-4A52-9A95-2C1672D16759}" type="presParOf" srcId="{813D213E-D13A-4E78-8011-5712942800BB}" destId="{0A604C62-70AF-41AC-BED3-705DF66AA17C}" srcOrd="6" destOrd="0" presId="urn:microsoft.com/office/officeart/2005/8/layout/orgChart1"/>
    <dgm:cxn modelId="{377EBC16-3788-4B59-9851-E40AEB852C2D}" type="presParOf" srcId="{813D213E-D13A-4E78-8011-5712942800BB}" destId="{6FABB8C3-4719-4EAA-9D42-C5C44EB8FC1A}" srcOrd="7" destOrd="0" presId="urn:microsoft.com/office/officeart/2005/8/layout/orgChart1"/>
    <dgm:cxn modelId="{015F4536-53E3-4C56-BFA4-D021D18CD804}" type="presParOf" srcId="{6FABB8C3-4719-4EAA-9D42-C5C44EB8FC1A}" destId="{ECFD9270-D4A0-424A-A4C0-BB7E54049944}" srcOrd="0" destOrd="0" presId="urn:microsoft.com/office/officeart/2005/8/layout/orgChart1"/>
    <dgm:cxn modelId="{A05B5188-3C1A-4945-ABE2-92F216B4590C}" type="presParOf" srcId="{ECFD9270-D4A0-424A-A4C0-BB7E54049944}" destId="{E752D2CB-22D6-41C8-BF83-84D135EB3A74}" srcOrd="0" destOrd="0" presId="urn:microsoft.com/office/officeart/2005/8/layout/orgChart1"/>
    <dgm:cxn modelId="{C3B93609-6FE6-42F0-97DB-D12BBD86D2F6}" type="presParOf" srcId="{ECFD9270-D4A0-424A-A4C0-BB7E54049944}" destId="{3AC51A4B-6C56-4620-9CD9-DC77AEC01160}" srcOrd="1" destOrd="0" presId="urn:microsoft.com/office/officeart/2005/8/layout/orgChart1"/>
    <dgm:cxn modelId="{64B6E56F-B015-4902-B261-6AF69A5D63D8}" type="presParOf" srcId="{6FABB8C3-4719-4EAA-9D42-C5C44EB8FC1A}" destId="{BA28EFB8-EEBF-4129-A1AB-32A2B26909EA}" srcOrd="1" destOrd="0" presId="urn:microsoft.com/office/officeart/2005/8/layout/orgChart1"/>
    <dgm:cxn modelId="{0F3B49A5-2684-46AD-8ACD-7F948109CA78}" type="presParOf" srcId="{6FABB8C3-4719-4EAA-9D42-C5C44EB8FC1A}" destId="{EFABB437-FA19-4361-89E1-28151F581C28}" srcOrd="2" destOrd="0" presId="urn:microsoft.com/office/officeart/2005/8/layout/orgChart1"/>
    <dgm:cxn modelId="{3EF9A672-5C85-47D0-89A8-2860FAD66479}" type="presParOf" srcId="{33FCAA1F-B1FF-4943-A96B-1A06AE642BA1}" destId="{19CAA98B-D2E9-4D43-BDF5-D2AB5118A3C7}" srcOrd="2" destOrd="0" presId="urn:microsoft.com/office/officeart/2005/8/layout/orgChart1"/>
    <dgm:cxn modelId="{1493C539-90FB-444A-8897-D90622DE6C19}" type="presParOf" srcId="{19CAA98B-D2E9-4D43-BDF5-D2AB5118A3C7}" destId="{4B510362-F6B4-4E15-9DBE-491749F15F24}" srcOrd="0" destOrd="0" presId="urn:microsoft.com/office/officeart/2005/8/layout/orgChart1"/>
    <dgm:cxn modelId="{7EA06D2F-5A31-4311-8DB2-8DEE01426532}" type="presParOf" srcId="{19CAA98B-D2E9-4D43-BDF5-D2AB5118A3C7}" destId="{649E36C2-87CA-4474-A22D-43A4ADC19524}" srcOrd="1" destOrd="0" presId="urn:microsoft.com/office/officeart/2005/8/layout/orgChart1"/>
    <dgm:cxn modelId="{4F0A1360-3C7E-420B-B753-DE176677CDC9}" type="presParOf" srcId="{649E36C2-87CA-4474-A22D-43A4ADC19524}" destId="{01532C10-8ABA-49FA-9465-A581CE93CA9B}" srcOrd="0" destOrd="0" presId="urn:microsoft.com/office/officeart/2005/8/layout/orgChart1"/>
    <dgm:cxn modelId="{F07A61FB-C77E-497A-B3FA-E772FB88937C}" type="presParOf" srcId="{01532C10-8ABA-49FA-9465-A581CE93CA9B}" destId="{3C9C9860-7E07-4D99-8E87-BC3A40045798}" srcOrd="0" destOrd="0" presId="urn:microsoft.com/office/officeart/2005/8/layout/orgChart1"/>
    <dgm:cxn modelId="{599A1E22-F5A3-4B8C-A592-A046FBC0C2DE}" type="presParOf" srcId="{01532C10-8ABA-49FA-9465-A581CE93CA9B}" destId="{CD532972-548A-4034-93EF-FC3EB31831A4}" srcOrd="1" destOrd="0" presId="urn:microsoft.com/office/officeart/2005/8/layout/orgChart1"/>
    <dgm:cxn modelId="{CC76E7FE-51B6-4E6E-8583-E9F6353F26FE}" type="presParOf" srcId="{649E36C2-87CA-4474-A22D-43A4ADC19524}" destId="{7AF93772-A310-46A8-86E0-1172CE3FBBAB}" srcOrd="1" destOrd="0" presId="urn:microsoft.com/office/officeart/2005/8/layout/orgChart1"/>
    <dgm:cxn modelId="{AA1476A5-A850-4D3A-B3E1-573932F70919}" type="presParOf" srcId="{649E36C2-87CA-4474-A22D-43A4ADC19524}" destId="{5F638720-2772-419E-9ABF-7FFD56D35ABE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20DDDAC-2796-456C-9B91-0823E559C3C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5BF1A0-7083-47A2-8369-012E22876E1A}">
      <dgm:prSet phldrT="[Text]"/>
      <dgm:spPr>
        <a:solidFill>
          <a:schemeClr val="tx2">
            <a:lumMod val="25000"/>
            <a:alpha val="90000"/>
          </a:schemeClr>
        </a:solidFill>
      </dgm:spPr>
      <dgm:t>
        <a:bodyPr/>
        <a:lstStyle/>
        <a:p>
          <a:r>
            <a:rPr lang="en-AU" b="1" dirty="0" smtClean="0"/>
            <a:t>PARADIGMA PENULISAN</a:t>
          </a:r>
          <a:endParaRPr lang="en-US" dirty="0"/>
        </a:p>
      </dgm:t>
    </dgm:pt>
    <dgm:pt modelId="{786BAB46-C3D0-408B-AA24-306673DAB2C2}" type="parTrans" cxnId="{D94AE8E2-E752-460B-B545-D0BCB60332BF}">
      <dgm:prSet/>
      <dgm:spPr/>
      <dgm:t>
        <a:bodyPr/>
        <a:lstStyle/>
        <a:p>
          <a:endParaRPr lang="en-US"/>
        </a:p>
      </dgm:t>
    </dgm:pt>
    <dgm:pt modelId="{EC6817C1-7E6E-4EFE-87E7-04E00696D9ED}" type="sibTrans" cxnId="{D94AE8E2-E752-460B-B545-D0BCB60332BF}">
      <dgm:prSet/>
      <dgm:spPr/>
      <dgm:t>
        <a:bodyPr/>
        <a:lstStyle/>
        <a:p>
          <a:endParaRPr lang="en-US"/>
        </a:p>
      </dgm:t>
    </dgm:pt>
    <dgm:pt modelId="{F872705E-3A7F-4D13-A10F-4408D8B1F2C8}">
      <dgm:prSet phldrT="[Text]" custT="1"/>
      <dgm:spPr>
        <a:solidFill>
          <a:srgbClr val="FF0066">
            <a:alpha val="90000"/>
          </a:srgbClr>
        </a:solidFill>
      </dgm:spPr>
      <dgm:t>
        <a:bodyPr/>
        <a:lstStyle/>
        <a:p>
          <a:r>
            <a:rPr lang="en-AU" sz="3200" b="1" dirty="0" err="1" smtClean="0"/>
            <a:t>Kritis</a:t>
          </a:r>
          <a:r>
            <a:rPr lang="en-AU" sz="3200" b="1" dirty="0" smtClean="0"/>
            <a:t>/ </a:t>
          </a:r>
          <a:r>
            <a:rPr lang="en-AU" sz="3200" b="1" dirty="0" err="1" smtClean="0"/>
            <a:t>Skeptik</a:t>
          </a:r>
          <a:r>
            <a:rPr lang="en-AU" sz="3200" b="1" dirty="0" smtClean="0"/>
            <a:t>:</a:t>
          </a:r>
          <a:endParaRPr lang="en-US" sz="3200" dirty="0"/>
        </a:p>
      </dgm:t>
    </dgm:pt>
    <dgm:pt modelId="{A1119198-D4B5-43AD-8C5A-822DE32BF323}" type="parTrans" cxnId="{6672B023-1B15-42DF-A4BD-28F928160242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EAF76DF4-6C94-4BC3-8D42-FB7662B7273D}" type="sibTrans" cxnId="{6672B023-1B15-42DF-A4BD-28F928160242}">
      <dgm:prSet/>
      <dgm:spPr/>
      <dgm:t>
        <a:bodyPr/>
        <a:lstStyle/>
        <a:p>
          <a:endParaRPr lang="en-US"/>
        </a:p>
      </dgm:t>
    </dgm:pt>
    <dgm:pt modelId="{96CE1996-3B2D-478A-8E31-B8AEB33961C7}">
      <dgm:prSet phldrT="[Text]" custT="1"/>
      <dgm:spPr>
        <a:solidFill>
          <a:srgbClr val="660033">
            <a:alpha val="90000"/>
          </a:srgbClr>
        </a:solidFill>
      </dgm:spPr>
      <dgm:t>
        <a:bodyPr/>
        <a:lstStyle/>
        <a:p>
          <a:r>
            <a:rPr lang="en-AU" sz="2000" dirty="0" err="1" smtClean="0">
              <a:solidFill>
                <a:schemeClr val="bg1"/>
              </a:solidFill>
            </a:rPr>
            <a:t>Dengan</a:t>
          </a:r>
          <a:r>
            <a:rPr lang="en-AU" sz="2000" dirty="0" smtClean="0">
              <a:solidFill>
                <a:schemeClr val="bg1"/>
              </a:solidFill>
            </a:rPr>
            <a:t> </a:t>
          </a:r>
          <a:r>
            <a:rPr lang="en-AU" sz="2000" dirty="0" err="1" smtClean="0">
              <a:solidFill>
                <a:schemeClr val="bg1"/>
              </a:solidFill>
            </a:rPr>
            <a:t>teknik</a:t>
          </a:r>
          <a:r>
            <a:rPr lang="en-AU" sz="2000" dirty="0" smtClean="0">
              <a:solidFill>
                <a:schemeClr val="bg1"/>
              </a:solidFill>
            </a:rPr>
            <a:t> </a:t>
          </a:r>
          <a:r>
            <a:rPr lang="en-AU" sz="2000" dirty="0" err="1" smtClean="0">
              <a:solidFill>
                <a:schemeClr val="bg1"/>
              </a:solidFill>
            </a:rPr>
            <a:t>tertentu</a:t>
          </a:r>
          <a:r>
            <a:rPr lang="en-AU" sz="2000" dirty="0" smtClean="0">
              <a:solidFill>
                <a:schemeClr val="bg1"/>
              </a:solidFill>
            </a:rPr>
            <a:t> </a:t>
          </a:r>
          <a:r>
            <a:rPr lang="en-AU" sz="2000" dirty="0" err="1" smtClean="0">
              <a:solidFill>
                <a:schemeClr val="bg1"/>
              </a:solidFill>
            </a:rPr>
            <a:t>harus</a:t>
          </a:r>
          <a:r>
            <a:rPr lang="en-AU" sz="2000" dirty="0" smtClean="0">
              <a:solidFill>
                <a:schemeClr val="bg1"/>
              </a:solidFill>
            </a:rPr>
            <a:t> </a:t>
          </a:r>
          <a:r>
            <a:rPr lang="en-AU" sz="2000" dirty="0" err="1" smtClean="0">
              <a:solidFill>
                <a:schemeClr val="bg1"/>
              </a:solidFill>
            </a:rPr>
            <a:t>mampu</a:t>
          </a:r>
          <a:r>
            <a:rPr lang="en-AU" sz="2000" dirty="0" smtClean="0">
              <a:solidFill>
                <a:schemeClr val="bg1"/>
              </a:solidFill>
            </a:rPr>
            <a:t> </a:t>
          </a:r>
          <a:r>
            <a:rPr lang="en-AU" sz="2000" dirty="0" err="1" smtClean="0">
              <a:solidFill>
                <a:schemeClr val="bg1"/>
              </a:solidFill>
            </a:rPr>
            <a:t>meyakinkan</a:t>
          </a:r>
          <a:r>
            <a:rPr lang="en-AU" sz="2000" dirty="0" smtClean="0">
              <a:solidFill>
                <a:schemeClr val="bg1"/>
              </a:solidFill>
            </a:rPr>
            <a:t> </a:t>
          </a:r>
          <a:r>
            <a:rPr lang="en-AU" sz="2000" dirty="0" err="1" smtClean="0">
              <a:solidFill>
                <a:schemeClr val="bg1"/>
              </a:solidFill>
            </a:rPr>
            <a:t>pembaca</a:t>
          </a:r>
          <a:r>
            <a:rPr lang="en-AU" sz="2000" dirty="0" smtClean="0">
              <a:solidFill>
                <a:schemeClr val="bg1"/>
              </a:solidFill>
            </a:rPr>
            <a:t> </a:t>
          </a:r>
          <a:r>
            <a:rPr lang="en-AU" sz="2000" dirty="0" err="1" smtClean="0">
              <a:solidFill>
                <a:schemeClr val="bg1"/>
              </a:solidFill>
            </a:rPr>
            <a:t>bahwa</a:t>
          </a:r>
          <a:r>
            <a:rPr lang="en-AU" sz="2000" dirty="0" smtClean="0">
              <a:solidFill>
                <a:schemeClr val="bg1"/>
              </a:solidFill>
            </a:rPr>
            <a:t> </a:t>
          </a:r>
          <a:r>
            <a:rPr lang="en-AU" sz="2000" dirty="0" err="1" smtClean="0">
              <a:solidFill>
                <a:schemeClr val="bg1"/>
              </a:solidFill>
            </a:rPr>
            <a:t>keberpihakan</a:t>
          </a:r>
          <a:r>
            <a:rPr lang="en-AU" sz="2000" dirty="0" smtClean="0">
              <a:solidFill>
                <a:schemeClr val="bg1"/>
              </a:solidFill>
            </a:rPr>
            <a:t> </a:t>
          </a:r>
          <a:r>
            <a:rPr lang="en-AU" sz="2000" dirty="0" err="1" smtClean="0">
              <a:solidFill>
                <a:schemeClr val="bg1"/>
              </a:solidFill>
            </a:rPr>
            <a:t>kita</a:t>
          </a:r>
          <a:r>
            <a:rPr lang="en-AU" sz="2000" dirty="0" smtClean="0">
              <a:solidFill>
                <a:schemeClr val="bg1"/>
              </a:solidFill>
            </a:rPr>
            <a:t> </a:t>
          </a:r>
          <a:r>
            <a:rPr lang="en-AU" sz="2000" dirty="0" err="1" smtClean="0">
              <a:solidFill>
                <a:schemeClr val="bg1"/>
              </a:solidFill>
            </a:rPr>
            <a:t>adalah</a:t>
          </a:r>
          <a:r>
            <a:rPr lang="en-AU" sz="2000" dirty="0" smtClean="0">
              <a:solidFill>
                <a:schemeClr val="bg1"/>
              </a:solidFill>
            </a:rPr>
            <a:t> </a:t>
          </a:r>
          <a:r>
            <a:rPr lang="en-AU" sz="2000" dirty="0" err="1" smtClean="0">
              <a:solidFill>
                <a:schemeClr val="bg1"/>
              </a:solidFill>
            </a:rPr>
            <a:t>kepada</a:t>
          </a:r>
          <a:r>
            <a:rPr lang="en-AU" sz="2000" dirty="0" smtClean="0">
              <a:solidFill>
                <a:schemeClr val="bg1"/>
              </a:solidFill>
            </a:rPr>
            <a:t> </a:t>
          </a:r>
          <a:r>
            <a:rPr lang="en-AU" sz="2000" dirty="0" err="1" smtClean="0">
              <a:solidFill>
                <a:schemeClr val="bg1"/>
              </a:solidFill>
            </a:rPr>
            <a:t>kepentingan</a:t>
          </a:r>
          <a:r>
            <a:rPr lang="en-AU" sz="2000" dirty="0" smtClean="0">
              <a:solidFill>
                <a:schemeClr val="bg1"/>
              </a:solidFill>
            </a:rPr>
            <a:t> </a:t>
          </a:r>
          <a:r>
            <a:rPr lang="en-AU" sz="2000" dirty="0" err="1" smtClean="0">
              <a:solidFill>
                <a:schemeClr val="bg1"/>
              </a:solidFill>
            </a:rPr>
            <a:t>masyarakat</a:t>
          </a:r>
          <a:r>
            <a:rPr lang="en-AU" sz="2000" dirty="0" smtClean="0">
              <a:solidFill>
                <a:schemeClr val="bg1"/>
              </a:solidFill>
            </a:rPr>
            <a:t> </a:t>
          </a:r>
          <a:r>
            <a:rPr lang="en-AU" sz="2000" dirty="0" err="1" smtClean="0">
              <a:solidFill>
                <a:schemeClr val="bg1"/>
              </a:solidFill>
            </a:rPr>
            <a:t>banyak</a:t>
          </a:r>
          <a:r>
            <a:rPr lang="en-AU" sz="2000" dirty="0" smtClean="0">
              <a:solidFill>
                <a:schemeClr val="bg1"/>
              </a:solidFill>
            </a:rPr>
            <a:t>. </a:t>
          </a:r>
          <a:r>
            <a:rPr lang="en-AU" sz="2000" dirty="0" err="1" smtClean="0">
              <a:solidFill>
                <a:schemeClr val="bg1"/>
              </a:solidFill>
            </a:rPr>
            <a:t>Netralitasnya</a:t>
          </a:r>
          <a:r>
            <a:rPr lang="en-AU" sz="2000" dirty="0" smtClean="0">
              <a:solidFill>
                <a:schemeClr val="bg1"/>
              </a:solidFill>
            </a:rPr>
            <a:t> </a:t>
          </a:r>
          <a:r>
            <a:rPr lang="en-AU" sz="2000" dirty="0" err="1" smtClean="0">
              <a:solidFill>
                <a:schemeClr val="bg1"/>
              </a:solidFill>
            </a:rPr>
            <a:t>untuk</a:t>
          </a:r>
          <a:r>
            <a:rPr lang="en-AU" sz="2000" dirty="0" smtClean="0">
              <a:solidFill>
                <a:schemeClr val="bg1"/>
              </a:solidFill>
            </a:rPr>
            <a:t> </a:t>
          </a:r>
          <a:r>
            <a:rPr lang="en-AU" sz="2000" dirty="0" err="1" smtClean="0">
              <a:solidFill>
                <a:schemeClr val="bg1"/>
              </a:solidFill>
            </a:rPr>
            <a:t>kemaslahatan</a:t>
          </a:r>
          <a:endParaRPr lang="en-US" sz="2000" dirty="0">
            <a:solidFill>
              <a:schemeClr val="bg1"/>
            </a:solidFill>
          </a:endParaRPr>
        </a:p>
      </dgm:t>
    </dgm:pt>
    <dgm:pt modelId="{5BDA9FC4-E798-4075-B670-1FA8D145483B}" type="parTrans" cxnId="{F595B721-87AD-4AE7-994F-3C3ABD7E52A4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210D4D54-D6C4-4905-AD69-C1E4450C3298}" type="sibTrans" cxnId="{F595B721-87AD-4AE7-994F-3C3ABD7E52A4}">
      <dgm:prSet/>
      <dgm:spPr/>
      <dgm:t>
        <a:bodyPr/>
        <a:lstStyle/>
        <a:p>
          <a:endParaRPr lang="en-US"/>
        </a:p>
      </dgm:t>
    </dgm:pt>
    <dgm:pt modelId="{D9AE157F-3AFB-44EA-B2ED-F4699F3F4C5E}">
      <dgm:prSet phldrT="[Text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AU" sz="2000" dirty="0" err="1" smtClean="0"/>
            <a:t>Independensi-nya</a:t>
          </a:r>
          <a:r>
            <a:rPr lang="en-AU" sz="2000" dirty="0" smtClean="0"/>
            <a:t> </a:t>
          </a:r>
          <a:r>
            <a:rPr lang="en-AU" sz="2000" dirty="0" err="1" smtClean="0"/>
            <a:t>ada</a:t>
          </a:r>
          <a:r>
            <a:rPr lang="en-AU" sz="2000" dirty="0" smtClean="0"/>
            <a:t> </a:t>
          </a:r>
          <a:r>
            <a:rPr lang="en-AU" sz="2000" dirty="0" err="1" smtClean="0"/>
            <a:t>pada</a:t>
          </a:r>
          <a:r>
            <a:rPr lang="en-AU" sz="2000" dirty="0" smtClean="0"/>
            <a:t> </a:t>
          </a:r>
          <a:r>
            <a:rPr lang="en-AU" sz="2000" dirty="0" err="1" smtClean="0"/>
            <a:t>kualitas</a:t>
          </a:r>
          <a:r>
            <a:rPr lang="en-AU" sz="2000" dirty="0" smtClean="0"/>
            <a:t> </a:t>
          </a:r>
          <a:r>
            <a:rPr lang="en-AU" sz="2000" dirty="0" err="1" smtClean="0"/>
            <a:t>keberpihakan</a:t>
          </a:r>
          <a:r>
            <a:rPr lang="en-AU" sz="2000" dirty="0" smtClean="0"/>
            <a:t>, </a:t>
          </a:r>
          <a:r>
            <a:rPr lang="en-AU" sz="2000" dirty="0" err="1" smtClean="0"/>
            <a:t>yakni</a:t>
          </a:r>
          <a:r>
            <a:rPr lang="en-AU" sz="2000" dirty="0" smtClean="0"/>
            <a:t> </a:t>
          </a:r>
          <a:r>
            <a:rPr lang="en-AU" sz="2000" dirty="0" err="1" smtClean="0"/>
            <a:t>sebesar-besar</a:t>
          </a:r>
          <a:r>
            <a:rPr lang="en-AU" sz="2000" dirty="0" smtClean="0"/>
            <a:t> </a:t>
          </a:r>
          <a:r>
            <a:rPr lang="en-AU" sz="2000" dirty="0" err="1" smtClean="0"/>
            <a:t>untuk</a:t>
          </a:r>
          <a:r>
            <a:rPr lang="en-AU" sz="2000" dirty="0" smtClean="0"/>
            <a:t> </a:t>
          </a:r>
          <a:r>
            <a:rPr lang="en-AU" sz="2000" dirty="0" err="1" smtClean="0"/>
            <a:t>kemaslahatan</a:t>
          </a:r>
          <a:r>
            <a:rPr lang="en-AU" sz="2000" dirty="0" smtClean="0"/>
            <a:t> </a:t>
          </a:r>
          <a:r>
            <a:rPr lang="en-AU" sz="2000" dirty="0" err="1" smtClean="0"/>
            <a:t>publik</a:t>
          </a:r>
          <a:endParaRPr lang="en-US" sz="2000" dirty="0"/>
        </a:p>
      </dgm:t>
    </dgm:pt>
    <dgm:pt modelId="{5DD910B4-9F7B-4D82-86D7-33095698730B}" type="parTrans" cxnId="{680EEF01-E1B9-4BA6-B8FB-B3A244592100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20B74EC5-3C75-4433-8009-5D48D537BCF2}" type="sibTrans" cxnId="{680EEF01-E1B9-4BA6-B8FB-B3A244592100}">
      <dgm:prSet/>
      <dgm:spPr/>
      <dgm:t>
        <a:bodyPr/>
        <a:lstStyle/>
        <a:p>
          <a:endParaRPr lang="en-US"/>
        </a:p>
      </dgm:t>
    </dgm:pt>
    <dgm:pt modelId="{C39B966E-2627-41B8-898B-0D1C2ADD33A2}">
      <dgm:prSet custT="1"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r>
            <a:rPr lang="en-AU" sz="2000" dirty="0" err="1" smtClean="0"/>
            <a:t>Hakikatnya</a:t>
          </a:r>
          <a:r>
            <a:rPr lang="en-AU" sz="2000" dirty="0" smtClean="0"/>
            <a:t> </a:t>
          </a:r>
          <a:r>
            <a:rPr lang="en-AU" sz="2000" dirty="0" err="1" smtClean="0"/>
            <a:t>menulis</a:t>
          </a:r>
          <a:r>
            <a:rPr lang="en-AU" sz="2000" dirty="0" smtClean="0"/>
            <a:t> </a:t>
          </a:r>
          <a:r>
            <a:rPr lang="en-AU" sz="2000" dirty="0" err="1" smtClean="0"/>
            <a:t>tidak</a:t>
          </a:r>
          <a:r>
            <a:rPr lang="en-AU" sz="2000" dirty="0" smtClean="0"/>
            <a:t> </a:t>
          </a:r>
          <a:r>
            <a:rPr lang="en-AU" sz="2000" dirty="0" err="1" smtClean="0"/>
            <a:t>hampa</a:t>
          </a:r>
          <a:r>
            <a:rPr lang="en-AU" sz="2000" dirty="0" smtClean="0"/>
            <a:t> </a:t>
          </a:r>
          <a:r>
            <a:rPr lang="en-AU" sz="2000" dirty="0" err="1" smtClean="0"/>
            <a:t>tujuan</a:t>
          </a:r>
          <a:r>
            <a:rPr lang="en-AU" sz="2000" dirty="0" smtClean="0"/>
            <a:t>, </a:t>
          </a:r>
          <a:r>
            <a:rPr lang="en-AU" sz="2000" dirty="0" err="1" smtClean="0"/>
            <a:t>tidak</a:t>
          </a:r>
          <a:r>
            <a:rPr lang="en-AU" sz="2000" dirty="0" smtClean="0"/>
            <a:t> </a:t>
          </a:r>
          <a:r>
            <a:rPr lang="en-AU" sz="2000" dirty="0" err="1" smtClean="0"/>
            <a:t>bebas</a:t>
          </a:r>
          <a:r>
            <a:rPr lang="en-AU" sz="2000" dirty="0" smtClean="0"/>
            <a:t> </a:t>
          </a:r>
          <a:r>
            <a:rPr lang="en-AU" sz="2000" dirty="0" err="1" smtClean="0"/>
            <a:t>nilai</a:t>
          </a:r>
          <a:endParaRPr lang="en-US" sz="2000" dirty="0"/>
        </a:p>
      </dgm:t>
    </dgm:pt>
    <dgm:pt modelId="{2D491E7C-B5E2-455B-90C0-402E8E158168}" type="parTrans" cxnId="{FAC74611-F4E9-4AE3-B10A-8BE2A8E2BD42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CF09259F-8E12-4CDB-8C01-6EA0AE3BC02F}" type="sibTrans" cxnId="{FAC74611-F4E9-4AE3-B10A-8BE2A8E2BD42}">
      <dgm:prSet/>
      <dgm:spPr/>
      <dgm:t>
        <a:bodyPr/>
        <a:lstStyle/>
        <a:p>
          <a:endParaRPr lang="en-US"/>
        </a:p>
      </dgm:t>
    </dgm:pt>
    <dgm:pt modelId="{A8690AB2-94E0-4DEB-8DFE-1931D2CC2E6C}">
      <dgm:prSet custT="1"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en-AU" sz="2000" dirty="0" err="1" smtClean="0">
              <a:solidFill>
                <a:schemeClr val="bg1"/>
              </a:solidFill>
            </a:rPr>
            <a:t>Selalu</a:t>
          </a:r>
          <a:r>
            <a:rPr lang="en-AU" sz="2000" dirty="0" smtClean="0">
              <a:solidFill>
                <a:schemeClr val="bg1"/>
              </a:solidFill>
            </a:rPr>
            <a:t> </a:t>
          </a:r>
          <a:r>
            <a:rPr lang="en-AU" sz="2000" dirty="0" err="1" smtClean="0">
              <a:solidFill>
                <a:schemeClr val="bg1"/>
              </a:solidFill>
            </a:rPr>
            <a:t>ada</a:t>
          </a:r>
          <a:r>
            <a:rPr lang="en-AU" sz="2000" dirty="0" smtClean="0">
              <a:solidFill>
                <a:schemeClr val="bg1"/>
              </a:solidFill>
            </a:rPr>
            <a:t> </a:t>
          </a:r>
          <a:r>
            <a:rPr lang="en-AU" sz="2000" dirty="0" err="1" smtClean="0">
              <a:solidFill>
                <a:schemeClr val="bg1"/>
              </a:solidFill>
            </a:rPr>
            <a:t>konstruksi</a:t>
          </a:r>
          <a:r>
            <a:rPr lang="en-AU" sz="2000" dirty="0" smtClean="0">
              <a:solidFill>
                <a:schemeClr val="bg1"/>
              </a:solidFill>
            </a:rPr>
            <a:t> </a:t>
          </a:r>
          <a:r>
            <a:rPr lang="en-AU" sz="2000" dirty="0" err="1" smtClean="0">
              <a:solidFill>
                <a:schemeClr val="bg1"/>
              </a:solidFill>
            </a:rPr>
            <a:t>atas</a:t>
          </a:r>
          <a:r>
            <a:rPr lang="en-AU" sz="2000" dirty="0" smtClean="0">
              <a:solidFill>
                <a:schemeClr val="bg1"/>
              </a:solidFill>
            </a:rPr>
            <a:t> </a:t>
          </a:r>
          <a:r>
            <a:rPr lang="en-AU" sz="2000" dirty="0" err="1" smtClean="0">
              <a:solidFill>
                <a:schemeClr val="bg1"/>
              </a:solidFill>
            </a:rPr>
            <a:t>sebuah</a:t>
          </a:r>
          <a:r>
            <a:rPr lang="en-AU" sz="2000" dirty="0" smtClean="0">
              <a:solidFill>
                <a:schemeClr val="bg1"/>
              </a:solidFill>
            </a:rPr>
            <a:t> </a:t>
          </a:r>
          <a:r>
            <a:rPr lang="en-AU" sz="2000" dirty="0" err="1" smtClean="0">
              <a:solidFill>
                <a:schemeClr val="bg1"/>
              </a:solidFill>
            </a:rPr>
            <a:t>realitas</a:t>
          </a:r>
          <a:endParaRPr lang="en-US" sz="2000" dirty="0">
            <a:solidFill>
              <a:schemeClr val="bg1"/>
            </a:solidFill>
          </a:endParaRPr>
        </a:p>
      </dgm:t>
    </dgm:pt>
    <dgm:pt modelId="{2AFEF94D-14CE-498F-9BDD-9E395503029D}" type="parTrans" cxnId="{CEBB395A-A055-4627-804D-D93EC62EAB92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4AB7429E-C0A5-4F4C-BC2A-1F21DFFCB1F9}" type="sibTrans" cxnId="{CEBB395A-A055-4627-804D-D93EC62EAB92}">
      <dgm:prSet/>
      <dgm:spPr/>
      <dgm:t>
        <a:bodyPr/>
        <a:lstStyle/>
        <a:p>
          <a:endParaRPr lang="en-US"/>
        </a:p>
      </dgm:t>
    </dgm:pt>
    <dgm:pt modelId="{95DE3500-3C23-4690-B07B-A0B9A2170FA0}" type="pres">
      <dgm:prSet presAssocID="{520DDDAC-2796-456C-9B91-0823E559C3C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12EC159-3ECF-4BB5-9551-5E0B3A3EC33E}" type="pres">
      <dgm:prSet presAssocID="{345BF1A0-7083-47A2-8369-012E22876E1A}" presName="hierRoot1" presStyleCnt="0"/>
      <dgm:spPr/>
    </dgm:pt>
    <dgm:pt modelId="{28B06F67-BEDA-45DE-89C6-D68DCCE35E12}" type="pres">
      <dgm:prSet presAssocID="{345BF1A0-7083-47A2-8369-012E22876E1A}" presName="composite" presStyleCnt="0"/>
      <dgm:spPr/>
    </dgm:pt>
    <dgm:pt modelId="{F38CA747-70C4-44D0-B2FA-82E7B62343A6}" type="pres">
      <dgm:prSet presAssocID="{345BF1A0-7083-47A2-8369-012E22876E1A}" presName="background" presStyleLbl="node0" presStyleIdx="0" presStyleCnt="1"/>
      <dgm:spPr/>
    </dgm:pt>
    <dgm:pt modelId="{816A8145-8A01-4E1C-BB40-5C508CF5EC2D}" type="pres">
      <dgm:prSet presAssocID="{345BF1A0-7083-47A2-8369-012E22876E1A}" presName="text" presStyleLbl="fgAcc0" presStyleIdx="0" presStyleCnt="1" custScaleX="145753" custScaleY="1367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EF554E-D8BA-4BB9-9146-6B632FCDA6C2}" type="pres">
      <dgm:prSet presAssocID="{345BF1A0-7083-47A2-8369-012E22876E1A}" presName="hierChild2" presStyleCnt="0"/>
      <dgm:spPr/>
    </dgm:pt>
    <dgm:pt modelId="{241A1359-1F02-4E7D-A89E-DFB808550524}" type="pres">
      <dgm:prSet presAssocID="{A1119198-D4B5-43AD-8C5A-822DE32BF323}" presName="Name10" presStyleLbl="parChTrans1D2" presStyleIdx="0" presStyleCnt="1"/>
      <dgm:spPr/>
      <dgm:t>
        <a:bodyPr/>
        <a:lstStyle/>
        <a:p>
          <a:endParaRPr lang="en-US"/>
        </a:p>
      </dgm:t>
    </dgm:pt>
    <dgm:pt modelId="{D08A5422-B05B-4FDB-A421-47201C2B611D}" type="pres">
      <dgm:prSet presAssocID="{F872705E-3A7F-4D13-A10F-4408D8B1F2C8}" presName="hierRoot2" presStyleCnt="0"/>
      <dgm:spPr/>
    </dgm:pt>
    <dgm:pt modelId="{33433C8A-2763-42C1-8D13-8501F93A5439}" type="pres">
      <dgm:prSet presAssocID="{F872705E-3A7F-4D13-A10F-4408D8B1F2C8}" presName="composite2" presStyleCnt="0"/>
      <dgm:spPr/>
    </dgm:pt>
    <dgm:pt modelId="{B9EF516F-2B05-426F-B1B6-982CDFDA2E73}" type="pres">
      <dgm:prSet presAssocID="{F872705E-3A7F-4D13-A10F-4408D8B1F2C8}" presName="background2" presStyleLbl="node2" presStyleIdx="0" presStyleCnt="1"/>
      <dgm:spPr/>
    </dgm:pt>
    <dgm:pt modelId="{E12B08E5-953B-4296-AA13-98ACD21C7A21}" type="pres">
      <dgm:prSet presAssocID="{F872705E-3A7F-4D13-A10F-4408D8B1F2C8}" presName="text2" presStyleLbl="fgAcc2" presStyleIdx="0" presStyleCnt="1" custScaleX="2540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41FFC8-6700-4CE9-AA30-AB9B27FE3140}" type="pres">
      <dgm:prSet presAssocID="{F872705E-3A7F-4D13-A10F-4408D8B1F2C8}" presName="hierChild3" presStyleCnt="0"/>
      <dgm:spPr/>
    </dgm:pt>
    <dgm:pt modelId="{314B73E4-B593-4560-87AA-0F5198EA5CFD}" type="pres">
      <dgm:prSet presAssocID="{5BDA9FC4-E798-4075-B670-1FA8D145483B}" presName="Name17" presStyleLbl="parChTrans1D3" presStyleIdx="0" presStyleCnt="4"/>
      <dgm:spPr/>
      <dgm:t>
        <a:bodyPr/>
        <a:lstStyle/>
        <a:p>
          <a:endParaRPr lang="en-US"/>
        </a:p>
      </dgm:t>
    </dgm:pt>
    <dgm:pt modelId="{8DB35572-99BC-42C5-B42E-B01A5B17C03E}" type="pres">
      <dgm:prSet presAssocID="{96CE1996-3B2D-478A-8E31-B8AEB33961C7}" presName="hierRoot3" presStyleCnt="0"/>
      <dgm:spPr/>
    </dgm:pt>
    <dgm:pt modelId="{48221554-140D-431B-BA1B-98063C94CC4A}" type="pres">
      <dgm:prSet presAssocID="{96CE1996-3B2D-478A-8E31-B8AEB33961C7}" presName="composite3" presStyleCnt="0"/>
      <dgm:spPr/>
    </dgm:pt>
    <dgm:pt modelId="{0EFD1056-6931-47B6-B5F4-F454E2947A5D}" type="pres">
      <dgm:prSet presAssocID="{96CE1996-3B2D-478A-8E31-B8AEB33961C7}" presName="background3" presStyleLbl="node3" presStyleIdx="0" presStyleCnt="4"/>
      <dgm:spPr/>
    </dgm:pt>
    <dgm:pt modelId="{E85E1996-4EDC-49A0-BA8E-3FB9CFAA3F75}" type="pres">
      <dgm:prSet presAssocID="{96CE1996-3B2D-478A-8E31-B8AEB33961C7}" presName="text3" presStyleLbl="fgAcc3" presStyleIdx="0" presStyleCnt="4" custScaleX="172010" custScaleY="3354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1FFB66-B9E8-4212-BAA8-37FFEE44C0ED}" type="pres">
      <dgm:prSet presAssocID="{96CE1996-3B2D-478A-8E31-B8AEB33961C7}" presName="hierChild4" presStyleCnt="0"/>
      <dgm:spPr/>
    </dgm:pt>
    <dgm:pt modelId="{783BDBD4-0656-410A-AB15-A450C130FCE7}" type="pres">
      <dgm:prSet presAssocID="{5DD910B4-9F7B-4D82-86D7-33095698730B}" presName="Name17" presStyleLbl="parChTrans1D3" presStyleIdx="1" presStyleCnt="4"/>
      <dgm:spPr/>
      <dgm:t>
        <a:bodyPr/>
        <a:lstStyle/>
        <a:p>
          <a:endParaRPr lang="en-US"/>
        </a:p>
      </dgm:t>
    </dgm:pt>
    <dgm:pt modelId="{A811BB0F-07BA-4D58-B958-A75EBBCA892F}" type="pres">
      <dgm:prSet presAssocID="{D9AE157F-3AFB-44EA-B2ED-F4699F3F4C5E}" presName="hierRoot3" presStyleCnt="0"/>
      <dgm:spPr/>
    </dgm:pt>
    <dgm:pt modelId="{2BA46C3E-3B78-47E3-BE7E-33322CA10EFD}" type="pres">
      <dgm:prSet presAssocID="{D9AE157F-3AFB-44EA-B2ED-F4699F3F4C5E}" presName="composite3" presStyleCnt="0"/>
      <dgm:spPr/>
    </dgm:pt>
    <dgm:pt modelId="{F8444FB3-5506-4160-BB6A-54344C174EDD}" type="pres">
      <dgm:prSet presAssocID="{D9AE157F-3AFB-44EA-B2ED-F4699F3F4C5E}" presName="background3" presStyleLbl="node3" presStyleIdx="1" presStyleCnt="4"/>
      <dgm:spPr/>
    </dgm:pt>
    <dgm:pt modelId="{C32D81F0-CAE3-4C22-B37C-AF76C2F43300}" type="pres">
      <dgm:prSet presAssocID="{D9AE157F-3AFB-44EA-B2ED-F4699F3F4C5E}" presName="text3" presStyleLbl="fgAcc3" presStyleIdx="1" presStyleCnt="4" custScaleX="135688" custScaleY="3485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020D3D-EA8E-4D88-8E5B-55720834C93E}" type="pres">
      <dgm:prSet presAssocID="{D9AE157F-3AFB-44EA-B2ED-F4699F3F4C5E}" presName="hierChild4" presStyleCnt="0"/>
      <dgm:spPr/>
    </dgm:pt>
    <dgm:pt modelId="{BB9BBC71-92DC-437D-AFA4-73DE7905FA6B}" type="pres">
      <dgm:prSet presAssocID="{2D491E7C-B5E2-455B-90C0-402E8E158168}" presName="Name17" presStyleLbl="parChTrans1D3" presStyleIdx="2" presStyleCnt="4"/>
      <dgm:spPr/>
      <dgm:t>
        <a:bodyPr/>
        <a:lstStyle/>
        <a:p>
          <a:endParaRPr lang="en-US"/>
        </a:p>
      </dgm:t>
    </dgm:pt>
    <dgm:pt modelId="{D684D7AA-2BB2-45EB-A7DA-925DE962646B}" type="pres">
      <dgm:prSet presAssocID="{C39B966E-2627-41B8-898B-0D1C2ADD33A2}" presName="hierRoot3" presStyleCnt="0"/>
      <dgm:spPr/>
    </dgm:pt>
    <dgm:pt modelId="{24E40F04-6341-4328-A5EF-63674F94F31B}" type="pres">
      <dgm:prSet presAssocID="{C39B966E-2627-41B8-898B-0D1C2ADD33A2}" presName="composite3" presStyleCnt="0"/>
      <dgm:spPr/>
    </dgm:pt>
    <dgm:pt modelId="{2D5B8534-046B-4014-A8A0-B467ED2DE582}" type="pres">
      <dgm:prSet presAssocID="{C39B966E-2627-41B8-898B-0D1C2ADD33A2}" presName="background3" presStyleLbl="node3" presStyleIdx="2" presStyleCnt="4"/>
      <dgm:spPr/>
    </dgm:pt>
    <dgm:pt modelId="{E2545363-D43C-48AF-9A1C-C6FABCC188BC}" type="pres">
      <dgm:prSet presAssocID="{C39B966E-2627-41B8-898B-0D1C2ADD33A2}" presName="text3" presStyleLbl="fgAcc3" presStyleIdx="2" presStyleCnt="4" custScaleX="108547" custScaleY="3499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5559A2-7EA2-4B75-A268-D495BC7FF78D}" type="pres">
      <dgm:prSet presAssocID="{C39B966E-2627-41B8-898B-0D1C2ADD33A2}" presName="hierChild4" presStyleCnt="0"/>
      <dgm:spPr/>
    </dgm:pt>
    <dgm:pt modelId="{11310B7E-46BB-490C-824F-BFAA7AC7DA25}" type="pres">
      <dgm:prSet presAssocID="{2AFEF94D-14CE-498F-9BDD-9E395503029D}" presName="Name17" presStyleLbl="parChTrans1D3" presStyleIdx="3" presStyleCnt="4"/>
      <dgm:spPr/>
      <dgm:t>
        <a:bodyPr/>
        <a:lstStyle/>
        <a:p>
          <a:endParaRPr lang="en-US"/>
        </a:p>
      </dgm:t>
    </dgm:pt>
    <dgm:pt modelId="{BC33D691-5C40-4ED3-96C3-28B3E3A8461B}" type="pres">
      <dgm:prSet presAssocID="{A8690AB2-94E0-4DEB-8DFE-1931D2CC2E6C}" presName="hierRoot3" presStyleCnt="0"/>
      <dgm:spPr/>
    </dgm:pt>
    <dgm:pt modelId="{5D142496-0E43-495C-ACFB-B83DCFE7B757}" type="pres">
      <dgm:prSet presAssocID="{A8690AB2-94E0-4DEB-8DFE-1931D2CC2E6C}" presName="composite3" presStyleCnt="0"/>
      <dgm:spPr/>
    </dgm:pt>
    <dgm:pt modelId="{60380D24-1AB5-4FE1-8DC6-1A068EA64E11}" type="pres">
      <dgm:prSet presAssocID="{A8690AB2-94E0-4DEB-8DFE-1931D2CC2E6C}" presName="background3" presStyleLbl="node3" presStyleIdx="3" presStyleCnt="4"/>
      <dgm:spPr/>
    </dgm:pt>
    <dgm:pt modelId="{2880E975-4F0E-41FF-BAB2-13A44A57E556}" type="pres">
      <dgm:prSet presAssocID="{A8690AB2-94E0-4DEB-8DFE-1931D2CC2E6C}" presName="text3" presStyleLbl="fgAcc3" presStyleIdx="3" presStyleCnt="4" custScaleX="103924" custScaleY="345536" custLinFactNeighborX="-96" custLinFactNeighborY="2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FEC5C4-4385-43BB-A9F6-0448F3F03C12}" type="pres">
      <dgm:prSet presAssocID="{A8690AB2-94E0-4DEB-8DFE-1931D2CC2E6C}" presName="hierChild4" presStyleCnt="0"/>
      <dgm:spPr/>
    </dgm:pt>
  </dgm:ptLst>
  <dgm:cxnLst>
    <dgm:cxn modelId="{EABFFBF8-F21D-434A-9C1D-CDB512AD3F21}" type="presOf" srcId="{2D491E7C-B5E2-455B-90C0-402E8E158168}" destId="{BB9BBC71-92DC-437D-AFA4-73DE7905FA6B}" srcOrd="0" destOrd="0" presId="urn:microsoft.com/office/officeart/2005/8/layout/hierarchy1"/>
    <dgm:cxn modelId="{CD2723F6-C6E2-47D9-9167-D1BF40E4488D}" type="presOf" srcId="{5DD910B4-9F7B-4D82-86D7-33095698730B}" destId="{783BDBD4-0656-410A-AB15-A450C130FCE7}" srcOrd="0" destOrd="0" presId="urn:microsoft.com/office/officeart/2005/8/layout/hierarchy1"/>
    <dgm:cxn modelId="{F595B721-87AD-4AE7-994F-3C3ABD7E52A4}" srcId="{F872705E-3A7F-4D13-A10F-4408D8B1F2C8}" destId="{96CE1996-3B2D-478A-8E31-B8AEB33961C7}" srcOrd="0" destOrd="0" parTransId="{5BDA9FC4-E798-4075-B670-1FA8D145483B}" sibTransId="{210D4D54-D6C4-4905-AD69-C1E4450C3298}"/>
    <dgm:cxn modelId="{324FE5C3-03F1-410D-92FA-ABB49CBC10C3}" type="presOf" srcId="{5BDA9FC4-E798-4075-B670-1FA8D145483B}" destId="{314B73E4-B593-4560-87AA-0F5198EA5CFD}" srcOrd="0" destOrd="0" presId="urn:microsoft.com/office/officeart/2005/8/layout/hierarchy1"/>
    <dgm:cxn modelId="{7C64236C-A3EB-47C2-BC28-359F3245F317}" type="presOf" srcId="{2AFEF94D-14CE-498F-9BDD-9E395503029D}" destId="{11310B7E-46BB-490C-824F-BFAA7AC7DA25}" srcOrd="0" destOrd="0" presId="urn:microsoft.com/office/officeart/2005/8/layout/hierarchy1"/>
    <dgm:cxn modelId="{B61D5F60-D281-4792-8CCC-B554AFB91B3A}" type="presOf" srcId="{D9AE157F-3AFB-44EA-B2ED-F4699F3F4C5E}" destId="{C32D81F0-CAE3-4C22-B37C-AF76C2F43300}" srcOrd="0" destOrd="0" presId="urn:microsoft.com/office/officeart/2005/8/layout/hierarchy1"/>
    <dgm:cxn modelId="{FAC74611-F4E9-4AE3-B10A-8BE2A8E2BD42}" srcId="{F872705E-3A7F-4D13-A10F-4408D8B1F2C8}" destId="{C39B966E-2627-41B8-898B-0D1C2ADD33A2}" srcOrd="2" destOrd="0" parTransId="{2D491E7C-B5E2-455B-90C0-402E8E158168}" sibTransId="{CF09259F-8E12-4CDB-8C01-6EA0AE3BC02F}"/>
    <dgm:cxn modelId="{09AFBCEF-2A14-4F54-9C12-354FFF24F879}" type="presOf" srcId="{C39B966E-2627-41B8-898B-0D1C2ADD33A2}" destId="{E2545363-D43C-48AF-9A1C-C6FABCC188BC}" srcOrd="0" destOrd="0" presId="urn:microsoft.com/office/officeart/2005/8/layout/hierarchy1"/>
    <dgm:cxn modelId="{AAAC769A-E5D7-4687-BCC4-6D50B89D774E}" type="presOf" srcId="{345BF1A0-7083-47A2-8369-012E22876E1A}" destId="{816A8145-8A01-4E1C-BB40-5C508CF5EC2D}" srcOrd="0" destOrd="0" presId="urn:microsoft.com/office/officeart/2005/8/layout/hierarchy1"/>
    <dgm:cxn modelId="{B718DD16-F2EB-4949-8488-153A8492407D}" type="presOf" srcId="{520DDDAC-2796-456C-9B91-0823E559C3C8}" destId="{95DE3500-3C23-4690-B07B-A0B9A2170FA0}" srcOrd="0" destOrd="0" presId="urn:microsoft.com/office/officeart/2005/8/layout/hierarchy1"/>
    <dgm:cxn modelId="{2F9CA930-6AED-4166-9250-FB6790677AB7}" type="presOf" srcId="{96CE1996-3B2D-478A-8E31-B8AEB33961C7}" destId="{E85E1996-4EDC-49A0-BA8E-3FB9CFAA3F75}" srcOrd="0" destOrd="0" presId="urn:microsoft.com/office/officeart/2005/8/layout/hierarchy1"/>
    <dgm:cxn modelId="{B3785B02-894F-4882-BFF3-3C7A81916B4A}" type="presOf" srcId="{A1119198-D4B5-43AD-8C5A-822DE32BF323}" destId="{241A1359-1F02-4E7D-A89E-DFB808550524}" srcOrd="0" destOrd="0" presId="urn:microsoft.com/office/officeart/2005/8/layout/hierarchy1"/>
    <dgm:cxn modelId="{680EEF01-E1B9-4BA6-B8FB-B3A244592100}" srcId="{F872705E-3A7F-4D13-A10F-4408D8B1F2C8}" destId="{D9AE157F-3AFB-44EA-B2ED-F4699F3F4C5E}" srcOrd="1" destOrd="0" parTransId="{5DD910B4-9F7B-4D82-86D7-33095698730B}" sibTransId="{20B74EC5-3C75-4433-8009-5D48D537BCF2}"/>
    <dgm:cxn modelId="{6672B023-1B15-42DF-A4BD-28F928160242}" srcId="{345BF1A0-7083-47A2-8369-012E22876E1A}" destId="{F872705E-3A7F-4D13-A10F-4408D8B1F2C8}" srcOrd="0" destOrd="0" parTransId="{A1119198-D4B5-43AD-8C5A-822DE32BF323}" sibTransId="{EAF76DF4-6C94-4BC3-8D42-FB7662B7273D}"/>
    <dgm:cxn modelId="{357012AA-B439-4259-95EA-FD4B69EBF247}" type="presOf" srcId="{A8690AB2-94E0-4DEB-8DFE-1931D2CC2E6C}" destId="{2880E975-4F0E-41FF-BAB2-13A44A57E556}" srcOrd="0" destOrd="0" presId="urn:microsoft.com/office/officeart/2005/8/layout/hierarchy1"/>
    <dgm:cxn modelId="{D3B87B1B-EB44-4190-9214-0809E1BA9839}" type="presOf" srcId="{F872705E-3A7F-4D13-A10F-4408D8B1F2C8}" destId="{E12B08E5-953B-4296-AA13-98ACD21C7A21}" srcOrd="0" destOrd="0" presId="urn:microsoft.com/office/officeart/2005/8/layout/hierarchy1"/>
    <dgm:cxn modelId="{CEBB395A-A055-4627-804D-D93EC62EAB92}" srcId="{F872705E-3A7F-4D13-A10F-4408D8B1F2C8}" destId="{A8690AB2-94E0-4DEB-8DFE-1931D2CC2E6C}" srcOrd="3" destOrd="0" parTransId="{2AFEF94D-14CE-498F-9BDD-9E395503029D}" sibTransId="{4AB7429E-C0A5-4F4C-BC2A-1F21DFFCB1F9}"/>
    <dgm:cxn modelId="{D94AE8E2-E752-460B-B545-D0BCB60332BF}" srcId="{520DDDAC-2796-456C-9B91-0823E559C3C8}" destId="{345BF1A0-7083-47A2-8369-012E22876E1A}" srcOrd="0" destOrd="0" parTransId="{786BAB46-C3D0-408B-AA24-306673DAB2C2}" sibTransId="{EC6817C1-7E6E-4EFE-87E7-04E00696D9ED}"/>
    <dgm:cxn modelId="{9D9D6B1C-DD0C-4F0E-9E02-C9F06E684760}" type="presParOf" srcId="{95DE3500-3C23-4690-B07B-A0B9A2170FA0}" destId="{B12EC159-3ECF-4BB5-9551-5E0B3A3EC33E}" srcOrd="0" destOrd="0" presId="urn:microsoft.com/office/officeart/2005/8/layout/hierarchy1"/>
    <dgm:cxn modelId="{109EFEF9-E137-4C87-9630-DD3C1E326D88}" type="presParOf" srcId="{B12EC159-3ECF-4BB5-9551-5E0B3A3EC33E}" destId="{28B06F67-BEDA-45DE-89C6-D68DCCE35E12}" srcOrd="0" destOrd="0" presId="urn:microsoft.com/office/officeart/2005/8/layout/hierarchy1"/>
    <dgm:cxn modelId="{627DA122-41CC-400A-8121-61151E3C5023}" type="presParOf" srcId="{28B06F67-BEDA-45DE-89C6-D68DCCE35E12}" destId="{F38CA747-70C4-44D0-B2FA-82E7B62343A6}" srcOrd="0" destOrd="0" presId="urn:microsoft.com/office/officeart/2005/8/layout/hierarchy1"/>
    <dgm:cxn modelId="{27658F43-9EE0-4057-ABE5-437CAF25072C}" type="presParOf" srcId="{28B06F67-BEDA-45DE-89C6-D68DCCE35E12}" destId="{816A8145-8A01-4E1C-BB40-5C508CF5EC2D}" srcOrd="1" destOrd="0" presId="urn:microsoft.com/office/officeart/2005/8/layout/hierarchy1"/>
    <dgm:cxn modelId="{DB5A9CB0-4684-47AE-B2A8-EAA60A62EEED}" type="presParOf" srcId="{B12EC159-3ECF-4BB5-9551-5E0B3A3EC33E}" destId="{86EF554E-D8BA-4BB9-9146-6B632FCDA6C2}" srcOrd="1" destOrd="0" presId="urn:microsoft.com/office/officeart/2005/8/layout/hierarchy1"/>
    <dgm:cxn modelId="{CFC09721-10B3-4A5E-8363-BDA48716716A}" type="presParOf" srcId="{86EF554E-D8BA-4BB9-9146-6B632FCDA6C2}" destId="{241A1359-1F02-4E7D-A89E-DFB808550524}" srcOrd="0" destOrd="0" presId="urn:microsoft.com/office/officeart/2005/8/layout/hierarchy1"/>
    <dgm:cxn modelId="{947264D8-7E6B-4FEE-B87F-DF3D2724DC4F}" type="presParOf" srcId="{86EF554E-D8BA-4BB9-9146-6B632FCDA6C2}" destId="{D08A5422-B05B-4FDB-A421-47201C2B611D}" srcOrd="1" destOrd="0" presId="urn:microsoft.com/office/officeart/2005/8/layout/hierarchy1"/>
    <dgm:cxn modelId="{88FFA8F2-1306-47F2-BA21-7A24D53B96C1}" type="presParOf" srcId="{D08A5422-B05B-4FDB-A421-47201C2B611D}" destId="{33433C8A-2763-42C1-8D13-8501F93A5439}" srcOrd="0" destOrd="0" presId="urn:microsoft.com/office/officeart/2005/8/layout/hierarchy1"/>
    <dgm:cxn modelId="{0158AF56-8EFB-4103-966F-EF21EF6D118A}" type="presParOf" srcId="{33433C8A-2763-42C1-8D13-8501F93A5439}" destId="{B9EF516F-2B05-426F-B1B6-982CDFDA2E73}" srcOrd="0" destOrd="0" presId="urn:microsoft.com/office/officeart/2005/8/layout/hierarchy1"/>
    <dgm:cxn modelId="{40C10E8D-63EA-4818-911A-8CD70427D75F}" type="presParOf" srcId="{33433C8A-2763-42C1-8D13-8501F93A5439}" destId="{E12B08E5-953B-4296-AA13-98ACD21C7A21}" srcOrd="1" destOrd="0" presId="urn:microsoft.com/office/officeart/2005/8/layout/hierarchy1"/>
    <dgm:cxn modelId="{1493778A-A235-4BEA-A2DB-B8029E641D2B}" type="presParOf" srcId="{D08A5422-B05B-4FDB-A421-47201C2B611D}" destId="{4241FFC8-6700-4CE9-AA30-AB9B27FE3140}" srcOrd="1" destOrd="0" presId="urn:microsoft.com/office/officeart/2005/8/layout/hierarchy1"/>
    <dgm:cxn modelId="{AD9A6AE8-1870-40F8-AF60-07C7BC6CB9B5}" type="presParOf" srcId="{4241FFC8-6700-4CE9-AA30-AB9B27FE3140}" destId="{314B73E4-B593-4560-87AA-0F5198EA5CFD}" srcOrd="0" destOrd="0" presId="urn:microsoft.com/office/officeart/2005/8/layout/hierarchy1"/>
    <dgm:cxn modelId="{40620282-B42A-4A07-BDAC-582A779B94DF}" type="presParOf" srcId="{4241FFC8-6700-4CE9-AA30-AB9B27FE3140}" destId="{8DB35572-99BC-42C5-B42E-B01A5B17C03E}" srcOrd="1" destOrd="0" presId="urn:microsoft.com/office/officeart/2005/8/layout/hierarchy1"/>
    <dgm:cxn modelId="{AC404C9E-96BD-4953-8581-2334F49AFD34}" type="presParOf" srcId="{8DB35572-99BC-42C5-B42E-B01A5B17C03E}" destId="{48221554-140D-431B-BA1B-98063C94CC4A}" srcOrd="0" destOrd="0" presId="urn:microsoft.com/office/officeart/2005/8/layout/hierarchy1"/>
    <dgm:cxn modelId="{5C080249-D187-404E-ADA8-A5F556EEDC8B}" type="presParOf" srcId="{48221554-140D-431B-BA1B-98063C94CC4A}" destId="{0EFD1056-6931-47B6-B5F4-F454E2947A5D}" srcOrd="0" destOrd="0" presId="urn:microsoft.com/office/officeart/2005/8/layout/hierarchy1"/>
    <dgm:cxn modelId="{9207EB23-6AE4-4C29-BCAC-F36DEB8FF924}" type="presParOf" srcId="{48221554-140D-431B-BA1B-98063C94CC4A}" destId="{E85E1996-4EDC-49A0-BA8E-3FB9CFAA3F75}" srcOrd="1" destOrd="0" presId="urn:microsoft.com/office/officeart/2005/8/layout/hierarchy1"/>
    <dgm:cxn modelId="{B66433A9-0F86-48C9-9D15-32C52A0A22FE}" type="presParOf" srcId="{8DB35572-99BC-42C5-B42E-B01A5B17C03E}" destId="{D31FFB66-B9E8-4212-BAA8-37FFEE44C0ED}" srcOrd="1" destOrd="0" presId="urn:microsoft.com/office/officeart/2005/8/layout/hierarchy1"/>
    <dgm:cxn modelId="{4EB8B868-1A92-4C42-9A08-36FB3E483FE1}" type="presParOf" srcId="{4241FFC8-6700-4CE9-AA30-AB9B27FE3140}" destId="{783BDBD4-0656-410A-AB15-A450C130FCE7}" srcOrd="2" destOrd="0" presId="urn:microsoft.com/office/officeart/2005/8/layout/hierarchy1"/>
    <dgm:cxn modelId="{2D1DE06C-5B44-4D11-975C-75FD355023FA}" type="presParOf" srcId="{4241FFC8-6700-4CE9-AA30-AB9B27FE3140}" destId="{A811BB0F-07BA-4D58-B958-A75EBBCA892F}" srcOrd="3" destOrd="0" presId="urn:microsoft.com/office/officeart/2005/8/layout/hierarchy1"/>
    <dgm:cxn modelId="{A59B5B3C-07A0-4A15-B5D6-721E8F54D675}" type="presParOf" srcId="{A811BB0F-07BA-4D58-B958-A75EBBCA892F}" destId="{2BA46C3E-3B78-47E3-BE7E-33322CA10EFD}" srcOrd="0" destOrd="0" presId="urn:microsoft.com/office/officeart/2005/8/layout/hierarchy1"/>
    <dgm:cxn modelId="{77946318-9CEB-48BA-BC04-5C3A6394548D}" type="presParOf" srcId="{2BA46C3E-3B78-47E3-BE7E-33322CA10EFD}" destId="{F8444FB3-5506-4160-BB6A-54344C174EDD}" srcOrd="0" destOrd="0" presId="urn:microsoft.com/office/officeart/2005/8/layout/hierarchy1"/>
    <dgm:cxn modelId="{C164951D-4769-42B8-B3F2-5DB53B0AAB56}" type="presParOf" srcId="{2BA46C3E-3B78-47E3-BE7E-33322CA10EFD}" destId="{C32D81F0-CAE3-4C22-B37C-AF76C2F43300}" srcOrd="1" destOrd="0" presId="urn:microsoft.com/office/officeart/2005/8/layout/hierarchy1"/>
    <dgm:cxn modelId="{69346DDE-B464-4B6E-A064-B2109E75486F}" type="presParOf" srcId="{A811BB0F-07BA-4D58-B958-A75EBBCA892F}" destId="{2E020D3D-EA8E-4D88-8E5B-55720834C93E}" srcOrd="1" destOrd="0" presId="urn:microsoft.com/office/officeart/2005/8/layout/hierarchy1"/>
    <dgm:cxn modelId="{5AC4AD77-A191-4A47-910C-FC5868A5F466}" type="presParOf" srcId="{4241FFC8-6700-4CE9-AA30-AB9B27FE3140}" destId="{BB9BBC71-92DC-437D-AFA4-73DE7905FA6B}" srcOrd="4" destOrd="0" presId="urn:microsoft.com/office/officeart/2005/8/layout/hierarchy1"/>
    <dgm:cxn modelId="{BCF27723-D005-42A2-AD09-AF4278CB80CC}" type="presParOf" srcId="{4241FFC8-6700-4CE9-AA30-AB9B27FE3140}" destId="{D684D7AA-2BB2-45EB-A7DA-925DE962646B}" srcOrd="5" destOrd="0" presId="urn:microsoft.com/office/officeart/2005/8/layout/hierarchy1"/>
    <dgm:cxn modelId="{04447A4D-D819-4014-9E40-D54BAE042984}" type="presParOf" srcId="{D684D7AA-2BB2-45EB-A7DA-925DE962646B}" destId="{24E40F04-6341-4328-A5EF-63674F94F31B}" srcOrd="0" destOrd="0" presId="urn:microsoft.com/office/officeart/2005/8/layout/hierarchy1"/>
    <dgm:cxn modelId="{430BBF71-E939-420A-881D-594AF9D891E6}" type="presParOf" srcId="{24E40F04-6341-4328-A5EF-63674F94F31B}" destId="{2D5B8534-046B-4014-A8A0-B467ED2DE582}" srcOrd="0" destOrd="0" presId="urn:microsoft.com/office/officeart/2005/8/layout/hierarchy1"/>
    <dgm:cxn modelId="{08566CCA-DB70-449B-B39A-2C6BC2E24645}" type="presParOf" srcId="{24E40F04-6341-4328-A5EF-63674F94F31B}" destId="{E2545363-D43C-48AF-9A1C-C6FABCC188BC}" srcOrd="1" destOrd="0" presId="urn:microsoft.com/office/officeart/2005/8/layout/hierarchy1"/>
    <dgm:cxn modelId="{01485B1A-E089-4CEF-8076-C553F20541EB}" type="presParOf" srcId="{D684D7AA-2BB2-45EB-A7DA-925DE962646B}" destId="{ED5559A2-7EA2-4B75-A268-D495BC7FF78D}" srcOrd="1" destOrd="0" presId="urn:microsoft.com/office/officeart/2005/8/layout/hierarchy1"/>
    <dgm:cxn modelId="{DFE6CD14-915A-480F-9EF8-16C2823874B5}" type="presParOf" srcId="{4241FFC8-6700-4CE9-AA30-AB9B27FE3140}" destId="{11310B7E-46BB-490C-824F-BFAA7AC7DA25}" srcOrd="6" destOrd="0" presId="urn:microsoft.com/office/officeart/2005/8/layout/hierarchy1"/>
    <dgm:cxn modelId="{7688FDB9-93A5-4878-B65F-4564B63F78C9}" type="presParOf" srcId="{4241FFC8-6700-4CE9-AA30-AB9B27FE3140}" destId="{BC33D691-5C40-4ED3-96C3-28B3E3A8461B}" srcOrd="7" destOrd="0" presId="urn:microsoft.com/office/officeart/2005/8/layout/hierarchy1"/>
    <dgm:cxn modelId="{5C5436DD-D767-40D1-85D0-ABC7E347149E}" type="presParOf" srcId="{BC33D691-5C40-4ED3-96C3-28B3E3A8461B}" destId="{5D142496-0E43-495C-ACFB-B83DCFE7B757}" srcOrd="0" destOrd="0" presId="urn:microsoft.com/office/officeart/2005/8/layout/hierarchy1"/>
    <dgm:cxn modelId="{E5E823A3-61E9-46B5-A109-89D965B39014}" type="presParOf" srcId="{5D142496-0E43-495C-ACFB-B83DCFE7B757}" destId="{60380D24-1AB5-4FE1-8DC6-1A068EA64E11}" srcOrd="0" destOrd="0" presId="urn:microsoft.com/office/officeart/2005/8/layout/hierarchy1"/>
    <dgm:cxn modelId="{5CE9F224-48E7-4C11-BE7B-EE70BA94C993}" type="presParOf" srcId="{5D142496-0E43-495C-ACFB-B83DCFE7B757}" destId="{2880E975-4F0E-41FF-BAB2-13A44A57E556}" srcOrd="1" destOrd="0" presId="urn:microsoft.com/office/officeart/2005/8/layout/hierarchy1"/>
    <dgm:cxn modelId="{B0C0399C-FC20-40BB-B098-CAC8E160E796}" type="presParOf" srcId="{BC33D691-5C40-4ED3-96C3-28B3E3A8461B}" destId="{59FEC5C4-4385-43BB-A9F6-0448F3F03C12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65C638-1CA1-40C8-B200-E7B4D48AA253}" type="doc">
      <dgm:prSet loTypeId="urn:microsoft.com/office/officeart/2005/8/layout/hierarchy1" loCatId="hierarchy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FCFE813-08A8-45A0-B4BB-FADDBEF88834}">
      <dgm:prSet phldrT="[Text]" custT="1"/>
      <dgm:sp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6200000" scaled="0"/>
        </a:gradFill>
        <a:ln w="50800">
          <a:solidFill>
            <a:schemeClr val="bg1"/>
          </a:solidFill>
        </a:ln>
      </dgm:spPr>
      <dgm:t>
        <a:bodyPr/>
        <a:lstStyle/>
        <a:p>
          <a:r>
            <a:rPr lang="en-US" sz="3200" dirty="0" smtClean="0">
              <a:solidFill>
                <a:schemeClr val="bg1"/>
              </a:solidFill>
            </a:rPr>
            <a:t>WILAYAH ARTIKEL</a:t>
          </a:r>
          <a:endParaRPr lang="en-US" sz="3200" dirty="0">
            <a:solidFill>
              <a:schemeClr val="bg1"/>
            </a:solidFill>
          </a:endParaRPr>
        </a:p>
      </dgm:t>
    </dgm:pt>
    <dgm:pt modelId="{081E5A24-7F27-4064-BC99-48E3D181D3A3}" type="parTrans" cxnId="{0E23E8A5-6A25-4D37-880C-AE3B7366FB11}">
      <dgm:prSet/>
      <dgm:spPr/>
      <dgm:t>
        <a:bodyPr/>
        <a:lstStyle/>
        <a:p>
          <a:endParaRPr lang="en-US"/>
        </a:p>
      </dgm:t>
    </dgm:pt>
    <dgm:pt modelId="{5E97EBC8-82D0-4248-8EC4-83F0A132A9A9}" type="sibTrans" cxnId="{0E23E8A5-6A25-4D37-880C-AE3B7366FB11}">
      <dgm:prSet/>
      <dgm:spPr/>
      <dgm:t>
        <a:bodyPr/>
        <a:lstStyle/>
        <a:p>
          <a:endParaRPr lang="en-US"/>
        </a:p>
      </dgm:t>
    </dgm:pt>
    <dgm:pt modelId="{4B96F92D-9C48-474A-B4E4-AEEBAC92A962}">
      <dgm:prSet phldrT="[Text]" custT="1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  <a:ln w="50800">
          <a:solidFill>
            <a:schemeClr val="accent4"/>
          </a:solidFill>
        </a:ln>
      </dgm:spPr>
      <dgm:t>
        <a:bodyPr/>
        <a:lstStyle/>
        <a:p>
          <a:r>
            <a:rPr lang="en-US" sz="2000" dirty="0" err="1" smtClean="0"/>
            <a:t>Karangan</a:t>
          </a:r>
          <a:r>
            <a:rPr lang="en-US" sz="2000" dirty="0" smtClean="0"/>
            <a:t> </a:t>
          </a:r>
          <a:r>
            <a:rPr lang="en-US" sz="2000" dirty="0" err="1" smtClean="0"/>
            <a:t>Khas</a:t>
          </a:r>
          <a:r>
            <a:rPr lang="en-US" sz="2000" dirty="0" smtClean="0"/>
            <a:t> (</a:t>
          </a:r>
          <a:r>
            <a:rPr lang="en-US" sz="2000" dirty="0" err="1" smtClean="0"/>
            <a:t>Wa-cana</a:t>
          </a:r>
          <a:r>
            <a:rPr lang="en-US" sz="2000" dirty="0" smtClean="0"/>
            <a:t>)</a:t>
          </a:r>
          <a:endParaRPr lang="en-US" sz="2000" dirty="0"/>
        </a:p>
      </dgm:t>
    </dgm:pt>
    <dgm:pt modelId="{DFCC51D5-22B2-4973-890B-52D11B93AAA6}" type="parTrans" cxnId="{468DE776-961D-44DA-B495-3063D5D36898}">
      <dgm:prSet/>
      <dgm:spPr>
        <a:ln w="50800">
          <a:solidFill>
            <a:schemeClr val="accent4"/>
          </a:solidFill>
        </a:ln>
      </dgm:spPr>
      <dgm:t>
        <a:bodyPr/>
        <a:lstStyle/>
        <a:p>
          <a:endParaRPr lang="en-US" sz="2000"/>
        </a:p>
      </dgm:t>
    </dgm:pt>
    <dgm:pt modelId="{050215B0-0CBE-4E7F-98F9-A15B25738DBF}" type="sibTrans" cxnId="{468DE776-961D-44DA-B495-3063D5D36898}">
      <dgm:prSet/>
      <dgm:spPr/>
      <dgm:t>
        <a:bodyPr/>
        <a:lstStyle/>
        <a:p>
          <a:endParaRPr lang="en-US"/>
        </a:p>
      </dgm:t>
    </dgm:pt>
    <dgm:pt modelId="{F2C77824-188F-4C0D-BDC2-69F60561D6C4}">
      <dgm:prSet custT="1"/>
      <dgm:sp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6200000" scaled="0"/>
        </a:gradFill>
        <a:ln w="50800">
          <a:solidFill>
            <a:schemeClr val="accent4"/>
          </a:solidFill>
        </a:ln>
      </dgm:spPr>
      <dgm:t>
        <a:bodyPr/>
        <a:lstStyle/>
        <a:p>
          <a:r>
            <a:rPr lang="en-US" sz="2000" dirty="0" err="1" smtClean="0"/>
            <a:t>Wa-cana</a:t>
          </a:r>
          <a:r>
            <a:rPr lang="en-US" sz="2000" dirty="0" smtClean="0"/>
            <a:t> </a:t>
          </a:r>
          <a:r>
            <a:rPr lang="en-US" sz="2000" dirty="0" err="1" smtClean="0"/>
            <a:t>Lokal</a:t>
          </a:r>
          <a:endParaRPr lang="en-US" sz="2000" dirty="0"/>
        </a:p>
      </dgm:t>
    </dgm:pt>
    <dgm:pt modelId="{4E770537-7C29-401A-9F78-01FAC242F941}" type="parTrans" cxnId="{D19F96AA-2451-4FBD-9D87-C331D349C8A7}">
      <dgm:prSet/>
      <dgm:spPr>
        <a:ln w="50800">
          <a:solidFill>
            <a:schemeClr val="accent4"/>
          </a:solidFill>
        </a:ln>
      </dgm:spPr>
      <dgm:t>
        <a:bodyPr/>
        <a:lstStyle/>
        <a:p>
          <a:endParaRPr lang="en-US" sz="2000"/>
        </a:p>
      </dgm:t>
    </dgm:pt>
    <dgm:pt modelId="{0C7FD129-B707-4423-937F-337E9A63A611}" type="sibTrans" cxnId="{D19F96AA-2451-4FBD-9D87-C331D349C8A7}">
      <dgm:prSet/>
      <dgm:spPr/>
      <dgm:t>
        <a:bodyPr/>
        <a:lstStyle/>
        <a:p>
          <a:endParaRPr lang="en-US"/>
        </a:p>
      </dgm:t>
    </dgm:pt>
    <dgm:pt modelId="{80FCDDFF-BCB3-4EA4-A521-CE4E4A2A0B81}">
      <dgm:prSet custT="1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0"/>
        </a:gradFill>
        <a:ln w="50800">
          <a:solidFill>
            <a:schemeClr val="accent4"/>
          </a:solidFill>
        </a:ln>
      </dgm:spPr>
      <dgm:t>
        <a:bodyPr/>
        <a:lstStyle/>
        <a:p>
          <a:r>
            <a:rPr lang="en-US" sz="2000" dirty="0" err="1" smtClean="0"/>
            <a:t>Wa-cana</a:t>
          </a:r>
          <a:r>
            <a:rPr lang="en-US" sz="2000" dirty="0" smtClean="0"/>
            <a:t> Ma-</a:t>
          </a:r>
          <a:r>
            <a:rPr lang="en-US" sz="2000" dirty="0" err="1" smtClean="0"/>
            <a:t>hasiswa</a:t>
          </a:r>
          <a:r>
            <a:rPr lang="en-US" sz="2000" dirty="0" smtClean="0"/>
            <a:t> (De-bat </a:t>
          </a:r>
          <a:r>
            <a:rPr lang="en-US" sz="2000" dirty="0" err="1" smtClean="0"/>
            <a:t>tematik</a:t>
          </a:r>
          <a:r>
            <a:rPr lang="en-US" sz="2000" dirty="0" smtClean="0"/>
            <a:t>)</a:t>
          </a:r>
          <a:endParaRPr lang="en-US" sz="2000" dirty="0"/>
        </a:p>
      </dgm:t>
    </dgm:pt>
    <dgm:pt modelId="{0B5ADF59-A2C5-418B-A017-51CE86C325AE}" type="parTrans" cxnId="{DCABA22D-4F5C-4092-8087-8506A4C8B6FB}">
      <dgm:prSet/>
      <dgm:spPr>
        <a:ln w="50800">
          <a:solidFill>
            <a:schemeClr val="accent4"/>
          </a:solidFill>
        </a:ln>
      </dgm:spPr>
      <dgm:t>
        <a:bodyPr/>
        <a:lstStyle/>
        <a:p>
          <a:endParaRPr lang="en-US" sz="2000"/>
        </a:p>
      </dgm:t>
    </dgm:pt>
    <dgm:pt modelId="{0ED88ABE-B218-44B3-862A-DBA68F2E94FC}" type="sibTrans" cxnId="{DCABA22D-4F5C-4092-8087-8506A4C8B6FB}">
      <dgm:prSet/>
      <dgm:spPr/>
      <dgm:t>
        <a:bodyPr/>
        <a:lstStyle/>
        <a:p>
          <a:endParaRPr lang="en-US"/>
        </a:p>
      </dgm:t>
    </dgm:pt>
    <dgm:pt modelId="{83F2AA42-B0CC-4640-A21B-A9A94ACF57AB}">
      <dgm:prSet custT="1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ln w="50800">
          <a:solidFill>
            <a:schemeClr val="accent4"/>
          </a:solidFill>
        </a:ln>
      </dgm:spPr>
      <dgm:t>
        <a:bodyPr/>
        <a:lstStyle/>
        <a:p>
          <a:r>
            <a:rPr lang="en-US" sz="2000" dirty="0" err="1" smtClean="0"/>
            <a:t>Suara</a:t>
          </a:r>
          <a:r>
            <a:rPr lang="en-US" sz="2000" dirty="0" smtClean="0"/>
            <a:t> Guru</a:t>
          </a:r>
          <a:endParaRPr lang="en-US" sz="2000" dirty="0"/>
        </a:p>
      </dgm:t>
    </dgm:pt>
    <dgm:pt modelId="{4F8E7F33-E0B0-4B71-B5D6-2AD98C6CC3A2}" type="parTrans" cxnId="{8A913807-9FCE-41A6-8609-8BF936EC0826}">
      <dgm:prSet/>
      <dgm:spPr>
        <a:ln w="50800">
          <a:solidFill>
            <a:schemeClr val="accent4"/>
          </a:solidFill>
        </a:ln>
      </dgm:spPr>
      <dgm:t>
        <a:bodyPr/>
        <a:lstStyle/>
        <a:p>
          <a:endParaRPr lang="en-US" sz="2000"/>
        </a:p>
      </dgm:t>
    </dgm:pt>
    <dgm:pt modelId="{8AE27D7D-8802-411B-A2BA-F3F7E4ECC919}" type="sibTrans" cxnId="{8A913807-9FCE-41A6-8609-8BF936EC0826}">
      <dgm:prSet/>
      <dgm:spPr/>
      <dgm:t>
        <a:bodyPr/>
        <a:lstStyle/>
        <a:p>
          <a:endParaRPr lang="en-US"/>
        </a:p>
      </dgm:t>
    </dgm:pt>
    <dgm:pt modelId="{C1E5391D-2BE8-4D87-B65B-C620E91F59FB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 w="50800">
          <a:solidFill>
            <a:schemeClr val="accent4"/>
          </a:solidFill>
        </a:ln>
      </dgm:spPr>
      <dgm:t>
        <a:bodyPr/>
        <a:lstStyle/>
        <a:p>
          <a:r>
            <a:rPr lang="en-AU" sz="2000" dirty="0" err="1" smtClean="0">
              <a:solidFill>
                <a:schemeClr val="bg1"/>
              </a:solidFill>
            </a:rPr>
            <a:t>Suara</a:t>
          </a:r>
          <a:r>
            <a:rPr lang="en-AU" sz="2000" dirty="0" smtClean="0">
              <a:solidFill>
                <a:schemeClr val="bg1"/>
              </a:solidFill>
            </a:rPr>
            <a:t> </a:t>
          </a:r>
          <a:r>
            <a:rPr lang="en-AU" sz="2000" dirty="0" err="1" smtClean="0">
              <a:solidFill>
                <a:schemeClr val="bg1"/>
              </a:solidFill>
            </a:rPr>
            <a:t>Perempuan</a:t>
          </a:r>
          <a:endParaRPr lang="en-US" sz="2000" dirty="0">
            <a:solidFill>
              <a:schemeClr val="bg1"/>
            </a:solidFill>
          </a:endParaRPr>
        </a:p>
      </dgm:t>
    </dgm:pt>
    <dgm:pt modelId="{DF7D12E7-42BE-487C-ABBB-05C1DEF5C917}" type="parTrans" cxnId="{7772C6BA-60DB-4194-8C74-ED7DED9C7FF8}">
      <dgm:prSet/>
      <dgm:spPr>
        <a:ln w="50800">
          <a:solidFill>
            <a:schemeClr val="accent4"/>
          </a:solidFill>
        </a:ln>
      </dgm:spPr>
      <dgm:t>
        <a:bodyPr/>
        <a:lstStyle/>
        <a:p>
          <a:endParaRPr lang="en-US"/>
        </a:p>
      </dgm:t>
    </dgm:pt>
    <dgm:pt modelId="{E048306E-7D7A-46B2-BD4F-D6F9613AF93A}" type="sibTrans" cxnId="{7772C6BA-60DB-4194-8C74-ED7DED9C7FF8}">
      <dgm:prSet/>
      <dgm:spPr/>
      <dgm:t>
        <a:bodyPr/>
        <a:lstStyle/>
        <a:p>
          <a:endParaRPr lang="en-US"/>
        </a:p>
      </dgm:t>
    </dgm:pt>
    <dgm:pt modelId="{28183209-4291-4585-BFC3-FC207F377414}">
      <dgm:prSet custT="1"/>
      <dgm:sp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16200000" scaled="0"/>
        </a:gradFill>
        <a:ln w="50800">
          <a:solidFill>
            <a:schemeClr val="accent4"/>
          </a:solidFill>
        </a:ln>
      </dgm:spPr>
      <dgm:t>
        <a:bodyPr/>
        <a:lstStyle/>
        <a:p>
          <a:r>
            <a:rPr lang="en-AU" sz="2000" dirty="0" err="1" smtClean="0">
              <a:solidFill>
                <a:schemeClr val="bg1"/>
              </a:solidFill>
            </a:rPr>
            <a:t>Olahraga</a:t>
          </a:r>
          <a:endParaRPr lang="en-US" sz="2000" dirty="0">
            <a:solidFill>
              <a:schemeClr val="bg1"/>
            </a:solidFill>
          </a:endParaRPr>
        </a:p>
      </dgm:t>
    </dgm:pt>
    <dgm:pt modelId="{5F2147DD-CB19-41A7-B22E-511553B36CA6}" type="parTrans" cxnId="{84E95F0A-79E1-4A0A-85E4-E0AEC94D9644}">
      <dgm:prSet/>
      <dgm:spPr>
        <a:ln w="50800">
          <a:solidFill>
            <a:schemeClr val="accent4"/>
          </a:solidFill>
        </a:ln>
      </dgm:spPr>
      <dgm:t>
        <a:bodyPr/>
        <a:lstStyle/>
        <a:p>
          <a:endParaRPr lang="en-US"/>
        </a:p>
      </dgm:t>
    </dgm:pt>
    <dgm:pt modelId="{1525B670-B546-4744-9397-938B86D4B9D7}" type="sibTrans" cxnId="{84E95F0A-79E1-4A0A-85E4-E0AEC94D9644}">
      <dgm:prSet/>
      <dgm:spPr/>
      <dgm:t>
        <a:bodyPr/>
        <a:lstStyle/>
        <a:p>
          <a:endParaRPr lang="en-US"/>
        </a:p>
      </dgm:t>
    </dgm:pt>
    <dgm:pt modelId="{6CB67844-4643-4FCB-BAA2-D4887C9A399D}">
      <dgm:prSet custT="1"/>
      <dgm:sp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16200000" scaled="0"/>
        </a:gradFill>
        <a:ln w="50800">
          <a:solidFill>
            <a:schemeClr val="accent4"/>
          </a:solidFill>
        </a:ln>
      </dgm:spPr>
      <dgm:t>
        <a:bodyPr/>
        <a:lstStyle/>
        <a:p>
          <a:r>
            <a:rPr lang="en-AU" sz="2000" dirty="0" err="1" smtClean="0">
              <a:solidFill>
                <a:schemeClr val="bg1"/>
              </a:solidFill>
            </a:rPr>
            <a:t>Eko-nomi</a:t>
          </a:r>
          <a:endParaRPr lang="en-US" sz="2000" dirty="0">
            <a:solidFill>
              <a:schemeClr val="bg1"/>
            </a:solidFill>
          </a:endParaRPr>
        </a:p>
      </dgm:t>
    </dgm:pt>
    <dgm:pt modelId="{C50297B5-3CCD-4D41-8FA6-79E9676A7B96}" type="parTrans" cxnId="{2B67DE1E-2D4B-4CF7-AD2F-FE3EB7DFAD1D}">
      <dgm:prSet/>
      <dgm:spPr>
        <a:ln w="50800">
          <a:solidFill>
            <a:schemeClr val="accent4"/>
          </a:solidFill>
        </a:ln>
      </dgm:spPr>
      <dgm:t>
        <a:bodyPr/>
        <a:lstStyle/>
        <a:p>
          <a:endParaRPr lang="en-US"/>
        </a:p>
      </dgm:t>
    </dgm:pt>
    <dgm:pt modelId="{A6564236-B989-474A-A5CD-9EA50E274041}" type="sibTrans" cxnId="{2B67DE1E-2D4B-4CF7-AD2F-FE3EB7DFAD1D}">
      <dgm:prSet/>
      <dgm:spPr/>
      <dgm:t>
        <a:bodyPr/>
        <a:lstStyle/>
        <a:p>
          <a:endParaRPr lang="en-US"/>
        </a:p>
      </dgm:t>
    </dgm:pt>
    <dgm:pt modelId="{9DC791AE-2EA1-4AE2-89BA-05D62A3BD89A}">
      <dgm:prSet custT="1"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6200000" scaled="0"/>
        </a:gradFill>
        <a:ln w="50800">
          <a:solidFill>
            <a:schemeClr val="accent4"/>
          </a:solidFill>
        </a:ln>
      </dgm:spPr>
      <dgm:t>
        <a:bodyPr/>
        <a:lstStyle/>
        <a:p>
          <a:r>
            <a:rPr lang="en-AU" sz="2000" dirty="0" smtClean="0">
              <a:solidFill>
                <a:schemeClr val="bg1"/>
              </a:solidFill>
            </a:rPr>
            <a:t>Info-</a:t>
          </a:r>
          <a:r>
            <a:rPr lang="en-AU" sz="2000" dirty="0" err="1" smtClean="0">
              <a:solidFill>
                <a:schemeClr val="bg1"/>
              </a:solidFill>
            </a:rPr>
            <a:t>tainment</a:t>
          </a:r>
          <a:endParaRPr lang="en-US" sz="2000" dirty="0">
            <a:solidFill>
              <a:schemeClr val="bg1"/>
            </a:solidFill>
          </a:endParaRPr>
        </a:p>
      </dgm:t>
    </dgm:pt>
    <dgm:pt modelId="{1EB1501E-2AEB-4AD3-8525-CAB02668768E}" type="parTrans" cxnId="{BFDCA656-87F5-4872-A00A-D81B56AF903E}">
      <dgm:prSet/>
      <dgm:spPr>
        <a:ln w="50800">
          <a:solidFill>
            <a:schemeClr val="accent4"/>
          </a:solidFill>
        </a:ln>
      </dgm:spPr>
      <dgm:t>
        <a:bodyPr/>
        <a:lstStyle/>
        <a:p>
          <a:endParaRPr lang="en-US"/>
        </a:p>
      </dgm:t>
    </dgm:pt>
    <dgm:pt modelId="{6152CF08-5FC1-4F13-876E-E14F93064DA8}" type="sibTrans" cxnId="{BFDCA656-87F5-4872-A00A-D81B56AF903E}">
      <dgm:prSet/>
      <dgm:spPr/>
      <dgm:t>
        <a:bodyPr/>
        <a:lstStyle/>
        <a:p>
          <a:endParaRPr lang="en-US"/>
        </a:p>
      </dgm:t>
    </dgm:pt>
    <dgm:pt modelId="{3689201F-939C-42DF-B204-D4A331088813}" type="pres">
      <dgm:prSet presAssocID="{F065C638-1CA1-40C8-B200-E7B4D48AA2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DBB9A8E-BBF2-4378-A8AC-A67EB57EC41B}" type="pres">
      <dgm:prSet presAssocID="{BFCFE813-08A8-45A0-B4BB-FADDBEF88834}" presName="hierRoot1" presStyleCnt="0"/>
      <dgm:spPr/>
    </dgm:pt>
    <dgm:pt modelId="{EB4C4252-0C5B-4A9A-87B7-95B9503292AA}" type="pres">
      <dgm:prSet presAssocID="{BFCFE813-08A8-45A0-B4BB-FADDBEF88834}" presName="composite" presStyleCnt="0"/>
      <dgm:spPr/>
    </dgm:pt>
    <dgm:pt modelId="{9DF6866E-92ED-4398-BD20-2E5B23B93DEC}" type="pres">
      <dgm:prSet presAssocID="{BFCFE813-08A8-45A0-B4BB-FADDBEF88834}" presName="background" presStyleLbl="node0" presStyleIdx="0" presStyleCnt="1"/>
      <dgm:spPr>
        <a:ln w="50800">
          <a:solidFill>
            <a:schemeClr val="accent4"/>
          </a:solidFill>
        </a:ln>
      </dgm:spPr>
      <dgm:t>
        <a:bodyPr/>
        <a:lstStyle/>
        <a:p>
          <a:endParaRPr lang="en-US"/>
        </a:p>
      </dgm:t>
    </dgm:pt>
    <dgm:pt modelId="{D9FB9DFC-2FE7-4606-BDD6-BBA46B34A152}" type="pres">
      <dgm:prSet presAssocID="{BFCFE813-08A8-45A0-B4BB-FADDBEF88834}" presName="text" presStyleLbl="fgAcc0" presStyleIdx="0" presStyleCnt="1" custScaleX="569265" custScaleY="276840" custLinFactNeighborX="1040" custLinFactNeighborY="-713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00F290-DB15-4B67-9B31-A12E68467E8C}" type="pres">
      <dgm:prSet presAssocID="{BFCFE813-08A8-45A0-B4BB-FADDBEF88834}" presName="hierChild2" presStyleCnt="0"/>
      <dgm:spPr/>
    </dgm:pt>
    <dgm:pt modelId="{EF0E73CD-5038-4D0E-93C5-44444D547C1B}" type="pres">
      <dgm:prSet presAssocID="{DFCC51D5-22B2-4973-890B-52D11B93AAA6}" presName="Name10" presStyleLbl="parChTrans1D2" presStyleIdx="0" presStyleCnt="8"/>
      <dgm:spPr/>
      <dgm:t>
        <a:bodyPr/>
        <a:lstStyle/>
        <a:p>
          <a:endParaRPr lang="en-US"/>
        </a:p>
      </dgm:t>
    </dgm:pt>
    <dgm:pt modelId="{8EA68D06-4A40-416A-88F1-CC04A22CD7A2}" type="pres">
      <dgm:prSet presAssocID="{4B96F92D-9C48-474A-B4E4-AEEBAC92A962}" presName="hierRoot2" presStyleCnt="0"/>
      <dgm:spPr/>
    </dgm:pt>
    <dgm:pt modelId="{D5803273-1D4A-409F-9768-3087E9FFEDF4}" type="pres">
      <dgm:prSet presAssocID="{4B96F92D-9C48-474A-B4E4-AEEBAC92A962}" presName="composite2" presStyleCnt="0"/>
      <dgm:spPr/>
    </dgm:pt>
    <dgm:pt modelId="{6751E283-8336-4ABF-9CA0-DAC3CB9BFAFB}" type="pres">
      <dgm:prSet presAssocID="{4B96F92D-9C48-474A-B4E4-AEEBAC92A962}" presName="background2" presStyleLbl="node2" presStyleIdx="0" presStyleCnt="8"/>
      <dgm:spPr>
        <a:solidFill>
          <a:srgbClr val="FF0000"/>
        </a:solidFill>
        <a:ln w="5080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A8BD708D-1EDC-4ECB-B15C-26373EA45B97}" type="pres">
      <dgm:prSet presAssocID="{4B96F92D-9C48-474A-B4E4-AEEBAC92A962}" presName="text2" presStyleLbl="fgAcc2" presStyleIdx="0" presStyleCnt="8" custScaleY="4817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3580CE-BD36-4AA4-902F-4C1CFFDC3EAD}" type="pres">
      <dgm:prSet presAssocID="{4B96F92D-9C48-474A-B4E4-AEEBAC92A962}" presName="hierChild3" presStyleCnt="0"/>
      <dgm:spPr/>
    </dgm:pt>
    <dgm:pt modelId="{743EB49E-C6E5-40B8-AAEC-6810ADCF8BB7}" type="pres">
      <dgm:prSet presAssocID="{4E770537-7C29-401A-9F78-01FAC242F941}" presName="Name10" presStyleLbl="parChTrans1D2" presStyleIdx="1" presStyleCnt="8"/>
      <dgm:spPr/>
      <dgm:t>
        <a:bodyPr/>
        <a:lstStyle/>
        <a:p>
          <a:endParaRPr lang="en-US"/>
        </a:p>
      </dgm:t>
    </dgm:pt>
    <dgm:pt modelId="{D8CA30BE-8726-48D0-AC22-B3B29C9D3095}" type="pres">
      <dgm:prSet presAssocID="{F2C77824-188F-4C0D-BDC2-69F60561D6C4}" presName="hierRoot2" presStyleCnt="0"/>
      <dgm:spPr/>
    </dgm:pt>
    <dgm:pt modelId="{DA1C8343-B6F1-410D-97B2-56390B81CABA}" type="pres">
      <dgm:prSet presAssocID="{F2C77824-188F-4C0D-BDC2-69F60561D6C4}" presName="composite2" presStyleCnt="0"/>
      <dgm:spPr/>
    </dgm:pt>
    <dgm:pt modelId="{514BD209-C1A3-4A3A-ADD8-AE8E74F42CD9}" type="pres">
      <dgm:prSet presAssocID="{F2C77824-188F-4C0D-BDC2-69F60561D6C4}" presName="background2" presStyleLbl="node2" presStyleIdx="1" presStyleCnt="8"/>
      <dgm:spPr>
        <a:solidFill>
          <a:srgbClr val="FFFF00"/>
        </a:solidFill>
        <a:ln w="5080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82129DDB-EA76-4884-AB91-C9F9B1095970}" type="pres">
      <dgm:prSet presAssocID="{F2C77824-188F-4C0D-BDC2-69F60561D6C4}" presName="text2" presStyleLbl="fgAcc2" presStyleIdx="1" presStyleCnt="8" custScaleY="4543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4D67BB-FBE0-40E1-B1C7-648BF1A05154}" type="pres">
      <dgm:prSet presAssocID="{F2C77824-188F-4C0D-BDC2-69F60561D6C4}" presName="hierChild3" presStyleCnt="0"/>
      <dgm:spPr/>
    </dgm:pt>
    <dgm:pt modelId="{523042B8-634B-4A2E-BAE4-1467CBB38936}" type="pres">
      <dgm:prSet presAssocID="{0B5ADF59-A2C5-418B-A017-51CE86C325AE}" presName="Name10" presStyleLbl="parChTrans1D2" presStyleIdx="2" presStyleCnt="8"/>
      <dgm:spPr/>
      <dgm:t>
        <a:bodyPr/>
        <a:lstStyle/>
        <a:p>
          <a:endParaRPr lang="en-US"/>
        </a:p>
      </dgm:t>
    </dgm:pt>
    <dgm:pt modelId="{39F67198-86CA-465E-9366-366F3AADDAD4}" type="pres">
      <dgm:prSet presAssocID="{80FCDDFF-BCB3-4EA4-A521-CE4E4A2A0B81}" presName="hierRoot2" presStyleCnt="0"/>
      <dgm:spPr/>
    </dgm:pt>
    <dgm:pt modelId="{DF371ED5-7B7B-44B6-A51B-65F35CAE8BB6}" type="pres">
      <dgm:prSet presAssocID="{80FCDDFF-BCB3-4EA4-A521-CE4E4A2A0B81}" presName="composite2" presStyleCnt="0"/>
      <dgm:spPr/>
    </dgm:pt>
    <dgm:pt modelId="{B007AC42-061A-443D-A106-740A2AC6278B}" type="pres">
      <dgm:prSet presAssocID="{80FCDDFF-BCB3-4EA4-A521-CE4E4A2A0B81}" presName="background2" presStyleLbl="node2" presStyleIdx="2" presStyleCnt="8"/>
      <dgm:spPr>
        <a:solidFill>
          <a:srgbClr val="660066"/>
        </a:solidFill>
        <a:ln w="50800">
          <a:solidFill>
            <a:srgbClr val="6600FF"/>
          </a:solidFill>
        </a:ln>
      </dgm:spPr>
      <dgm:t>
        <a:bodyPr/>
        <a:lstStyle/>
        <a:p>
          <a:endParaRPr lang="en-US"/>
        </a:p>
      </dgm:t>
    </dgm:pt>
    <dgm:pt modelId="{31A9B9AB-01D4-4B14-9EB6-E2EE63CA05AD}" type="pres">
      <dgm:prSet presAssocID="{80FCDDFF-BCB3-4EA4-A521-CE4E4A2A0B81}" presName="text2" presStyleLbl="fgAcc2" presStyleIdx="2" presStyleCnt="8" custScaleY="463511" custLinFactNeighborX="-4715" custLinFactNeighborY="6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7EF810-A87A-4020-BB2E-7AD1D327BCEB}" type="pres">
      <dgm:prSet presAssocID="{80FCDDFF-BCB3-4EA4-A521-CE4E4A2A0B81}" presName="hierChild3" presStyleCnt="0"/>
      <dgm:spPr/>
    </dgm:pt>
    <dgm:pt modelId="{EBC7006C-D6BC-49F4-9AA8-1F2241EFA4CB}" type="pres">
      <dgm:prSet presAssocID="{4F8E7F33-E0B0-4B71-B5D6-2AD98C6CC3A2}" presName="Name10" presStyleLbl="parChTrans1D2" presStyleIdx="3" presStyleCnt="8"/>
      <dgm:spPr/>
      <dgm:t>
        <a:bodyPr/>
        <a:lstStyle/>
        <a:p>
          <a:endParaRPr lang="en-US"/>
        </a:p>
      </dgm:t>
    </dgm:pt>
    <dgm:pt modelId="{077BDE86-CD4C-42EC-9FDD-D8C50E69D0AD}" type="pres">
      <dgm:prSet presAssocID="{83F2AA42-B0CC-4640-A21B-A9A94ACF57AB}" presName="hierRoot2" presStyleCnt="0"/>
      <dgm:spPr/>
    </dgm:pt>
    <dgm:pt modelId="{A4BE7EB2-ECF5-4896-9255-3B5AC72E5118}" type="pres">
      <dgm:prSet presAssocID="{83F2AA42-B0CC-4640-A21B-A9A94ACF57AB}" presName="composite2" presStyleCnt="0"/>
      <dgm:spPr/>
    </dgm:pt>
    <dgm:pt modelId="{81EEB559-D937-40B2-B321-88DF9BDF4549}" type="pres">
      <dgm:prSet presAssocID="{83F2AA42-B0CC-4640-A21B-A9A94ACF57AB}" presName="background2" presStyleLbl="node2" presStyleIdx="3" presStyleCnt="8"/>
      <dgm:spPr>
        <a:solidFill>
          <a:srgbClr val="FF0066"/>
        </a:solidFill>
        <a:ln w="50800">
          <a:solidFill>
            <a:srgbClr val="FF0066"/>
          </a:solidFill>
        </a:ln>
      </dgm:spPr>
      <dgm:t>
        <a:bodyPr/>
        <a:lstStyle/>
        <a:p>
          <a:endParaRPr lang="en-US"/>
        </a:p>
      </dgm:t>
    </dgm:pt>
    <dgm:pt modelId="{2D0A3B95-2C4E-4BCA-B042-E9C50EAF6849}" type="pres">
      <dgm:prSet presAssocID="{83F2AA42-B0CC-4640-A21B-A9A94ACF57AB}" presName="text2" presStyleLbl="fgAcc2" presStyleIdx="3" presStyleCnt="8" custScaleX="125245" custScaleY="4589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6E7C1B-8265-4834-9B21-2A1B46DF0B84}" type="pres">
      <dgm:prSet presAssocID="{83F2AA42-B0CC-4640-A21B-A9A94ACF57AB}" presName="hierChild3" presStyleCnt="0"/>
      <dgm:spPr/>
    </dgm:pt>
    <dgm:pt modelId="{BE64AF4E-BA4B-4DD1-B547-9E72F21448F7}" type="pres">
      <dgm:prSet presAssocID="{DF7D12E7-42BE-487C-ABBB-05C1DEF5C917}" presName="Name10" presStyleLbl="parChTrans1D2" presStyleIdx="4" presStyleCnt="8"/>
      <dgm:spPr/>
      <dgm:t>
        <a:bodyPr/>
        <a:lstStyle/>
        <a:p>
          <a:endParaRPr lang="en-US"/>
        </a:p>
      </dgm:t>
    </dgm:pt>
    <dgm:pt modelId="{04E20871-8C19-4CC8-8A0F-55BB5071BDCA}" type="pres">
      <dgm:prSet presAssocID="{C1E5391D-2BE8-4D87-B65B-C620E91F59FB}" presName="hierRoot2" presStyleCnt="0"/>
      <dgm:spPr/>
    </dgm:pt>
    <dgm:pt modelId="{D7F81E7F-C476-4253-8CA7-39C5DBBD789E}" type="pres">
      <dgm:prSet presAssocID="{C1E5391D-2BE8-4D87-B65B-C620E91F59FB}" presName="composite2" presStyleCnt="0"/>
      <dgm:spPr/>
    </dgm:pt>
    <dgm:pt modelId="{5A38CA11-4BF2-46B9-A4F7-F5329CAD75BD}" type="pres">
      <dgm:prSet presAssocID="{C1E5391D-2BE8-4D87-B65B-C620E91F59FB}" presName="background2" presStyleLbl="node2" presStyleIdx="4" presStyleCnt="8"/>
      <dgm:spPr>
        <a:solidFill>
          <a:srgbClr val="66FF33"/>
        </a:solidFill>
        <a:ln w="50800">
          <a:solidFill>
            <a:srgbClr val="66FF33"/>
          </a:solidFill>
        </a:ln>
      </dgm:spPr>
      <dgm:t>
        <a:bodyPr/>
        <a:lstStyle/>
        <a:p>
          <a:endParaRPr lang="en-US"/>
        </a:p>
      </dgm:t>
    </dgm:pt>
    <dgm:pt modelId="{07140EF7-039F-4C4E-BFDD-5B6D50FBDA68}" type="pres">
      <dgm:prSet presAssocID="{C1E5391D-2BE8-4D87-B65B-C620E91F59FB}" presName="text2" presStyleLbl="fgAcc2" presStyleIdx="4" presStyleCnt="8" custScaleX="124680" custScaleY="4543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68FFF8-61AD-4EB9-AA9E-2B4E1DC2CCC4}" type="pres">
      <dgm:prSet presAssocID="{C1E5391D-2BE8-4D87-B65B-C620E91F59FB}" presName="hierChild3" presStyleCnt="0"/>
      <dgm:spPr/>
    </dgm:pt>
    <dgm:pt modelId="{7782D510-309D-4A29-AB4D-DBF4B48CF57E}" type="pres">
      <dgm:prSet presAssocID="{5F2147DD-CB19-41A7-B22E-511553B36CA6}" presName="Name10" presStyleLbl="parChTrans1D2" presStyleIdx="5" presStyleCnt="8"/>
      <dgm:spPr/>
      <dgm:t>
        <a:bodyPr/>
        <a:lstStyle/>
        <a:p>
          <a:endParaRPr lang="en-US"/>
        </a:p>
      </dgm:t>
    </dgm:pt>
    <dgm:pt modelId="{BF51ABB8-0B24-45ED-B97D-E932E96C5578}" type="pres">
      <dgm:prSet presAssocID="{28183209-4291-4585-BFC3-FC207F377414}" presName="hierRoot2" presStyleCnt="0"/>
      <dgm:spPr/>
    </dgm:pt>
    <dgm:pt modelId="{1D6903A9-16B1-4575-8200-92675E1C6428}" type="pres">
      <dgm:prSet presAssocID="{28183209-4291-4585-BFC3-FC207F377414}" presName="composite2" presStyleCnt="0"/>
      <dgm:spPr/>
    </dgm:pt>
    <dgm:pt modelId="{A7985A18-4A02-4F07-AF5F-DF5B7D8973CC}" type="pres">
      <dgm:prSet presAssocID="{28183209-4291-4585-BFC3-FC207F377414}" presName="background2" presStyleLbl="node2" presStyleIdx="5" presStyleCnt="8"/>
      <dgm:spPr>
        <a:solidFill>
          <a:srgbClr val="660066"/>
        </a:solidFill>
        <a:ln w="50800">
          <a:solidFill>
            <a:srgbClr val="660066"/>
          </a:solidFill>
        </a:ln>
      </dgm:spPr>
      <dgm:t>
        <a:bodyPr/>
        <a:lstStyle/>
        <a:p>
          <a:endParaRPr lang="en-US"/>
        </a:p>
      </dgm:t>
    </dgm:pt>
    <dgm:pt modelId="{204BB6E1-FEAE-4D97-8378-C1BD985DB59F}" type="pres">
      <dgm:prSet presAssocID="{28183209-4291-4585-BFC3-FC207F377414}" presName="text2" presStyleLbl="fgAcc2" presStyleIdx="5" presStyleCnt="8" custScaleX="125197" custScaleY="4497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434B2F-EB3D-4EC6-98C3-955D59690748}" type="pres">
      <dgm:prSet presAssocID="{28183209-4291-4585-BFC3-FC207F377414}" presName="hierChild3" presStyleCnt="0"/>
      <dgm:spPr/>
    </dgm:pt>
    <dgm:pt modelId="{B5BA8865-7925-4E74-9DCF-63C491C6FD2F}" type="pres">
      <dgm:prSet presAssocID="{C50297B5-3CCD-4D41-8FA6-79E9676A7B96}" presName="Name10" presStyleLbl="parChTrans1D2" presStyleIdx="6" presStyleCnt="8"/>
      <dgm:spPr/>
      <dgm:t>
        <a:bodyPr/>
        <a:lstStyle/>
        <a:p>
          <a:endParaRPr lang="en-US"/>
        </a:p>
      </dgm:t>
    </dgm:pt>
    <dgm:pt modelId="{74127D1E-C583-4D39-B58F-32D9581D05E6}" type="pres">
      <dgm:prSet presAssocID="{6CB67844-4643-4FCB-BAA2-D4887C9A399D}" presName="hierRoot2" presStyleCnt="0"/>
      <dgm:spPr/>
    </dgm:pt>
    <dgm:pt modelId="{B4985777-8C1E-463F-B0F2-21D018AF69E7}" type="pres">
      <dgm:prSet presAssocID="{6CB67844-4643-4FCB-BAA2-D4887C9A399D}" presName="composite2" presStyleCnt="0"/>
      <dgm:spPr/>
    </dgm:pt>
    <dgm:pt modelId="{A692AE5F-8274-4CCC-B0FA-26FE8E3C4B74}" type="pres">
      <dgm:prSet presAssocID="{6CB67844-4643-4FCB-BAA2-D4887C9A399D}" presName="background2" presStyleLbl="node2" presStyleIdx="6" presStyleCnt="8"/>
      <dgm:spPr>
        <a:solidFill>
          <a:srgbClr val="6600FF"/>
        </a:solidFill>
        <a:ln w="50800">
          <a:solidFill>
            <a:srgbClr val="6600FF"/>
          </a:solidFill>
        </a:ln>
      </dgm:spPr>
      <dgm:t>
        <a:bodyPr/>
        <a:lstStyle/>
        <a:p>
          <a:endParaRPr lang="en-US"/>
        </a:p>
      </dgm:t>
    </dgm:pt>
    <dgm:pt modelId="{4D0F05EA-1EF7-44D0-81BF-9083164D6F26}" type="pres">
      <dgm:prSet presAssocID="{6CB67844-4643-4FCB-BAA2-D4887C9A399D}" presName="text2" presStyleLbl="fgAcc2" presStyleIdx="6" presStyleCnt="8" custScaleY="4589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F9A8DB-B132-46E9-B662-10E781C602ED}" type="pres">
      <dgm:prSet presAssocID="{6CB67844-4643-4FCB-BAA2-D4887C9A399D}" presName="hierChild3" presStyleCnt="0"/>
      <dgm:spPr/>
    </dgm:pt>
    <dgm:pt modelId="{E18692C4-1117-4768-B61C-701390B783A1}" type="pres">
      <dgm:prSet presAssocID="{1EB1501E-2AEB-4AD3-8525-CAB02668768E}" presName="Name10" presStyleLbl="parChTrans1D2" presStyleIdx="7" presStyleCnt="8"/>
      <dgm:spPr/>
      <dgm:t>
        <a:bodyPr/>
        <a:lstStyle/>
        <a:p>
          <a:endParaRPr lang="en-US"/>
        </a:p>
      </dgm:t>
    </dgm:pt>
    <dgm:pt modelId="{602BEA46-6148-4C6A-A42E-5250AF459323}" type="pres">
      <dgm:prSet presAssocID="{9DC791AE-2EA1-4AE2-89BA-05D62A3BD89A}" presName="hierRoot2" presStyleCnt="0"/>
      <dgm:spPr/>
    </dgm:pt>
    <dgm:pt modelId="{0291B1A4-95C1-4739-B0CD-5628B12C49E0}" type="pres">
      <dgm:prSet presAssocID="{9DC791AE-2EA1-4AE2-89BA-05D62A3BD89A}" presName="composite2" presStyleCnt="0"/>
      <dgm:spPr/>
    </dgm:pt>
    <dgm:pt modelId="{F8396C50-CB61-446C-AB78-AC6649BF1537}" type="pres">
      <dgm:prSet presAssocID="{9DC791AE-2EA1-4AE2-89BA-05D62A3BD89A}" presName="background2" presStyleLbl="node2" presStyleIdx="7" presStyleCnt="8"/>
      <dgm:spPr>
        <a:solidFill>
          <a:srgbClr val="FF0066"/>
        </a:solidFill>
        <a:ln w="50800">
          <a:solidFill>
            <a:srgbClr val="FF0066"/>
          </a:solidFill>
        </a:ln>
      </dgm:spPr>
      <dgm:t>
        <a:bodyPr/>
        <a:lstStyle/>
        <a:p>
          <a:endParaRPr lang="en-US"/>
        </a:p>
      </dgm:t>
    </dgm:pt>
    <dgm:pt modelId="{20ECEA2E-7D80-469D-8D46-413E971EF4BC}" type="pres">
      <dgm:prSet presAssocID="{9DC791AE-2EA1-4AE2-89BA-05D62A3BD89A}" presName="text2" presStyleLbl="fgAcc2" presStyleIdx="7" presStyleCnt="8" custScaleY="4589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F3D201-CD84-45A8-A965-0FA6739829C6}" type="pres">
      <dgm:prSet presAssocID="{9DC791AE-2EA1-4AE2-89BA-05D62A3BD89A}" presName="hierChild3" presStyleCnt="0"/>
      <dgm:spPr/>
    </dgm:pt>
  </dgm:ptLst>
  <dgm:cxnLst>
    <dgm:cxn modelId="{9E67CCB7-99B2-41A4-8C40-71AAF64C9A25}" type="presOf" srcId="{F065C638-1CA1-40C8-B200-E7B4D48AA253}" destId="{3689201F-939C-42DF-B204-D4A331088813}" srcOrd="0" destOrd="0" presId="urn:microsoft.com/office/officeart/2005/8/layout/hierarchy1"/>
    <dgm:cxn modelId="{7ADC5410-6B4B-40F9-8AA9-5C082F28AF12}" type="presOf" srcId="{C50297B5-3CCD-4D41-8FA6-79E9676A7B96}" destId="{B5BA8865-7925-4E74-9DCF-63C491C6FD2F}" srcOrd="0" destOrd="0" presId="urn:microsoft.com/office/officeart/2005/8/layout/hierarchy1"/>
    <dgm:cxn modelId="{514F2A6D-BA9C-4FB4-81F5-5BCE674DDA98}" type="presOf" srcId="{28183209-4291-4585-BFC3-FC207F377414}" destId="{204BB6E1-FEAE-4D97-8378-C1BD985DB59F}" srcOrd="0" destOrd="0" presId="urn:microsoft.com/office/officeart/2005/8/layout/hierarchy1"/>
    <dgm:cxn modelId="{E3111D3D-1490-4539-8243-3DEB77056687}" type="presOf" srcId="{DF7D12E7-42BE-487C-ABBB-05C1DEF5C917}" destId="{BE64AF4E-BA4B-4DD1-B547-9E72F21448F7}" srcOrd="0" destOrd="0" presId="urn:microsoft.com/office/officeart/2005/8/layout/hierarchy1"/>
    <dgm:cxn modelId="{B61DA2ED-73A5-4CBC-9C6B-5438ED06A4BF}" type="presOf" srcId="{BFCFE813-08A8-45A0-B4BB-FADDBEF88834}" destId="{D9FB9DFC-2FE7-4606-BDD6-BBA46B34A152}" srcOrd="0" destOrd="0" presId="urn:microsoft.com/office/officeart/2005/8/layout/hierarchy1"/>
    <dgm:cxn modelId="{CFCB207D-A55F-44BC-8A15-BDB6AC4CE9DB}" type="presOf" srcId="{4B96F92D-9C48-474A-B4E4-AEEBAC92A962}" destId="{A8BD708D-1EDC-4ECB-B15C-26373EA45B97}" srcOrd="0" destOrd="0" presId="urn:microsoft.com/office/officeart/2005/8/layout/hierarchy1"/>
    <dgm:cxn modelId="{2C942B6E-5165-4FF8-8A01-54713A2BFD10}" type="presOf" srcId="{5F2147DD-CB19-41A7-B22E-511553B36CA6}" destId="{7782D510-309D-4A29-AB4D-DBF4B48CF57E}" srcOrd="0" destOrd="0" presId="urn:microsoft.com/office/officeart/2005/8/layout/hierarchy1"/>
    <dgm:cxn modelId="{84E95F0A-79E1-4A0A-85E4-E0AEC94D9644}" srcId="{BFCFE813-08A8-45A0-B4BB-FADDBEF88834}" destId="{28183209-4291-4585-BFC3-FC207F377414}" srcOrd="5" destOrd="0" parTransId="{5F2147DD-CB19-41A7-B22E-511553B36CA6}" sibTransId="{1525B670-B546-4744-9397-938B86D4B9D7}"/>
    <dgm:cxn modelId="{643D92AC-91EE-4A0D-963D-CC738D814FC5}" type="presOf" srcId="{DFCC51D5-22B2-4973-890B-52D11B93AAA6}" destId="{EF0E73CD-5038-4D0E-93C5-44444D547C1B}" srcOrd="0" destOrd="0" presId="urn:microsoft.com/office/officeart/2005/8/layout/hierarchy1"/>
    <dgm:cxn modelId="{0E23E8A5-6A25-4D37-880C-AE3B7366FB11}" srcId="{F065C638-1CA1-40C8-B200-E7B4D48AA253}" destId="{BFCFE813-08A8-45A0-B4BB-FADDBEF88834}" srcOrd="0" destOrd="0" parTransId="{081E5A24-7F27-4064-BC99-48E3D181D3A3}" sibTransId="{5E97EBC8-82D0-4248-8EC4-83F0A132A9A9}"/>
    <dgm:cxn modelId="{DF3FF469-CC6D-4AD6-A20D-C5AD2EC47D1F}" type="presOf" srcId="{F2C77824-188F-4C0D-BDC2-69F60561D6C4}" destId="{82129DDB-EA76-4884-AB91-C9F9B1095970}" srcOrd="0" destOrd="0" presId="urn:microsoft.com/office/officeart/2005/8/layout/hierarchy1"/>
    <dgm:cxn modelId="{F00ABECC-99F9-4CBE-986E-541E90A8A72D}" type="presOf" srcId="{9DC791AE-2EA1-4AE2-89BA-05D62A3BD89A}" destId="{20ECEA2E-7D80-469D-8D46-413E971EF4BC}" srcOrd="0" destOrd="0" presId="urn:microsoft.com/office/officeart/2005/8/layout/hierarchy1"/>
    <dgm:cxn modelId="{BFDCA656-87F5-4872-A00A-D81B56AF903E}" srcId="{BFCFE813-08A8-45A0-B4BB-FADDBEF88834}" destId="{9DC791AE-2EA1-4AE2-89BA-05D62A3BD89A}" srcOrd="7" destOrd="0" parTransId="{1EB1501E-2AEB-4AD3-8525-CAB02668768E}" sibTransId="{6152CF08-5FC1-4F13-876E-E14F93064DA8}"/>
    <dgm:cxn modelId="{5D7A2845-0A74-4EDD-A829-0176DE3807E7}" type="presOf" srcId="{4F8E7F33-E0B0-4B71-B5D6-2AD98C6CC3A2}" destId="{EBC7006C-D6BC-49F4-9AA8-1F2241EFA4CB}" srcOrd="0" destOrd="0" presId="urn:microsoft.com/office/officeart/2005/8/layout/hierarchy1"/>
    <dgm:cxn modelId="{BF165D74-F264-4D22-880B-435C2556AD63}" type="presOf" srcId="{83F2AA42-B0CC-4640-A21B-A9A94ACF57AB}" destId="{2D0A3B95-2C4E-4BCA-B042-E9C50EAF6849}" srcOrd="0" destOrd="0" presId="urn:microsoft.com/office/officeart/2005/8/layout/hierarchy1"/>
    <dgm:cxn modelId="{EF26F42C-1114-46C8-92CC-68B45DF8FD6D}" type="presOf" srcId="{1EB1501E-2AEB-4AD3-8525-CAB02668768E}" destId="{E18692C4-1117-4768-B61C-701390B783A1}" srcOrd="0" destOrd="0" presId="urn:microsoft.com/office/officeart/2005/8/layout/hierarchy1"/>
    <dgm:cxn modelId="{A5BFC7F6-1232-4AC7-BCE7-EA5455CB8C91}" type="presOf" srcId="{4E770537-7C29-401A-9F78-01FAC242F941}" destId="{743EB49E-C6E5-40B8-AAEC-6810ADCF8BB7}" srcOrd="0" destOrd="0" presId="urn:microsoft.com/office/officeart/2005/8/layout/hierarchy1"/>
    <dgm:cxn modelId="{AF7914EA-C4CC-4AB1-B044-7EEFC6427680}" type="presOf" srcId="{0B5ADF59-A2C5-418B-A017-51CE86C325AE}" destId="{523042B8-634B-4A2E-BAE4-1467CBB38936}" srcOrd="0" destOrd="0" presId="urn:microsoft.com/office/officeart/2005/8/layout/hierarchy1"/>
    <dgm:cxn modelId="{8A913807-9FCE-41A6-8609-8BF936EC0826}" srcId="{BFCFE813-08A8-45A0-B4BB-FADDBEF88834}" destId="{83F2AA42-B0CC-4640-A21B-A9A94ACF57AB}" srcOrd="3" destOrd="0" parTransId="{4F8E7F33-E0B0-4B71-B5D6-2AD98C6CC3A2}" sibTransId="{8AE27D7D-8802-411B-A2BA-F3F7E4ECC919}"/>
    <dgm:cxn modelId="{D19F96AA-2451-4FBD-9D87-C331D349C8A7}" srcId="{BFCFE813-08A8-45A0-B4BB-FADDBEF88834}" destId="{F2C77824-188F-4C0D-BDC2-69F60561D6C4}" srcOrd="1" destOrd="0" parTransId="{4E770537-7C29-401A-9F78-01FAC242F941}" sibTransId="{0C7FD129-B707-4423-937F-337E9A63A611}"/>
    <dgm:cxn modelId="{2B67DE1E-2D4B-4CF7-AD2F-FE3EB7DFAD1D}" srcId="{BFCFE813-08A8-45A0-B4BB-FADDBEF88834}" destId="{6CB67844-4643-4FCB-BAA2-D4887C9A399D}" srcOrd="6" destOrd="0" parTransId="{C50297B5-3CCD-4D41-8FA6-79E9676A7B96}" sibTransId="{A6564236-B989-474A-A5CD-9EA50E274041}"/>
    <dgm:cxn modelId="{7772C6BA-60DB-4194-8C74-ED7DED9C7FF8}" srcId="{BFCFE813-08A8-45A0-B4BB-FADDBEF88834}" destId="{C1E5391D-2BE8-4D87-B65B-C620E91F59FB}" srcOrd="4" destOrd="0" parTransId="{DF7D12E7-42BE-487C-ABBB-05C1DEF5C917}" sibTransId="{E048306E-7D7A-46B2-BD4F-D6F9613AF93A}"/>
    <dgm:cxn modelId="{5E50F952-5010-444D-924C-587EA1C637AD}" type="presOf" srcId="{C1E5391D-2BE8-4D87-B65B-C620E91F59FB}" destId="{07140EF7-039F-4C4E-BFDD-5B6D50FBDA68}" srcOrd="0" destOrd="0" presId="urn:microsoft.com/office/officeart/2005/8/layout/hierarchy1"/>
    <dgm:cxn modelId="{37C3892D-1B3D-4BD9-B095-5F1E43E0D8D2}" type="presOf" srcId="{80FCDDFF-BCB3-4EA4-A521-CE4E4A2A0B81}" destId="{31A9B9AB-01D4-4B14-9EB6-E2EE63CA05AD}" srcOrd="0" destOrd="0" presId="urn:microsoft.com/office/officeart/2005/8/layout/hierarchy1"/>
    <dgm:cxn modelId="{79D8E50F-6D03-468C-A00D-8AD62D0E6CF2}" type="presOf" srcId="{6CB67844-4643-4FCB-BAA2-D4887C9A399D}" destId="{4D0F05EA-1EF7-44D0-81BF-9083164D6F26}" srcOrd="0" destOrd="0" presId="urn:microsoft.com/office/officeart/2005/8/layout/hierarchy1"/>
    <dgm:cxn modelId="{DCABA22D-4F5C-4092-8087-8506A4C8B6FB}" srcId="{BFCFE813-08A8-45A0-B4BB-FADDBEF88834}" destId="{80FCDDFF-BCB3-4EA4-A521-CE4E4A2A0B81}" srcOrd="2" destOrd="0" parTransId="{0B5ADF59-A2C5-418B-A017-51CE86C325AE}" sibTransId="{0ED88ABE-B218-44B3-862A-DBA68F2E94FC}"/>
    <dgm:cxn modelId="{468DE776-961D-44DA-B495-3063D5D36898}" srcId="{BFCFE813-08A8-45A0-B4BB-FADDBEF88834}" destId="{4B96F92D-9C48-474A-B4E4-AEEBAC92A962}" srcOrd="0" destOrd="0" parTransId="{DFCC51D5-22B2-4973-890B-52D11B93AAA6}" sibTransId="{050215B0-0CBE-4E7F-98F9-A15B25738DBF}"/>
    <dgm:cxn modelId="{1525E63B-8594-4B59-9E3A-77834C77E4A4}" type="presParOf" srcId="{3689201F-939C-42DF-B204-D4A331088813}" destId="{FDBB9A8E-BBF2-4378-A8AC-A67EB57EC41B}" srcOrd="0" destOrd="0" presId="urn:microsoft.com/office/officeart/2005/8/layout/hierarchy1"/>
    <dgm:cxn modelId="{51C2E33A-6869-4DF6-A571-3880B463667B}" type="presParOf" srcId="{FDBB9A8E-BBF2-4378-A8AC-A67EB57EC41B}" destId="{EB4C4252-0C5B-4A9A-87B7-95B9503292AA}" srcOrd="0" destOrd="0" presId="urn:microsoft.com/office/officeart/2005/8/layout/hierarchy1"/>
    <dgm:cxn modelId="{5D7EE5D4-1E28-421F-AAD9-834B13128938}" type="presParOf" srcId="{EB4C4252-0C5B-4A9A-87B7-95B9503292AA}" destId="{9DF6866E-92ED-4398-BD20-2E5B23B93DEC}" srcOrd="0" destOrd="0" presId="urn:microsoft.com/office/officeart/2005/8/layout/hierarchy1"/>
    <dgm:cxn modelId="{98A4C30C-FE55-4AE9-BFE7-7510E98B8AFA}" type="presParOf" srcId="{EB4C4252-0C5B-4A9A-87B7-95B9503292AA}" destId="{D9FB9DFC-2FE7-4606-BDD6-BBA46B34A152}" srcOrd="1" destOrd="0" presId="urn:microsoft.com/office/officeart/2005/8/layout/hierarchy1"/>
    <dgm:cxn modelId="{33C983C2-934C-45D9-99E5-89E763ADAB75}" type="presParOf" srcId="{FDBB9A8E-BBF2-4378-A8AC-A67EB57EC41B}" destId="{D200F290-DB15-4B67-9B31-A12E68467E8C}" srcOrd="1" destOrd="0" presId="urn:microsoft.com/office/officeart/2005/8/layout/hierarchy1"/>
    <dgm:cxn modelId="{BCE42D07-47A4-4140-B25D-B229EF2A53E9}" type="presParOf" srcId="{D200F290-DB15-4B67-9B31-A12E68467E8C}" destId="{EF0E73CD-5038-4D0E-93C5-44444D547C1B}" srcOrd="0" destOrd="0" presId="urn:microsoft.com/office/officeart/2005/8/layout/hierarchy1"/>
    <dgm:cxn modelId="{1015EE6A-A806-428D-ADB8-3DBE2DFC1FE2}" type="presParOf" srcId="{D200F290-DB15-4B67-9B31-A12E68467E8C}" destId="{8EA68D06-4A40-416A-88F1-CC04A22CD7A2}" srcOrd="1" destOrd="0" presId="urn:microsoft.com/office/officeart/2005/8/layout/hierarchy1"/>
    <dgm:cxn modelId="{A1E8E649-5029-4E06-9936-6C36790F10DA}" type="presParOf" srcId="{8EA68D06-4A40-416A-88F1-CC04A22CD7A2}" destId="{D5803273-1D4A-409F-9768-3087E9FFEDF4}" srcOrd="0" destOrd="0" presId="urn:microsoft.com/office/officeart/2005/8/layout/hierarchy1"/>
    <dgm:cxn modelId="{129D805A-E541-448D-A4BD-22D9AF3A6099}" type="presParOf" srcId="{D5803273-1D4A-409F-9768-3087E9FFEDF4}" destId="{6751E283-8336-4ABF-9CA0-DAC3CB9BFAFB}" srcOrd="0" destOrd="0" presId="urn:microsoft.com/office/officeart/2005/8/layout/hierarchy1"/>
    <dgm:cxn modelId="{B0FAB707-F6F0-4AE6-99A8-0E419FDCDDA2}" type="presParOf" srcId="{D5803273-1D4A-409F-9768-3087E9FFEDF4}" destId="{A8BD708D-1EDC-4ECB-B15C-26373EA45B97}" srcOrd="1" destOrd="0" presId="urn:microsoft.com/office/officeart/2005/8/layout/hierarchy1"/>
    <dgm:cxn modelId="{9883894B-55F9-4AEF-97CA-65772DB17127}" type="presParOf" srcId="{8EA68D06-4A40-416A-88F1-CC04A22CD7A2}" destId="{813580CE-BD36-4AA4-902F-4C1CFFDC3EAD}" srcOrd="1" destOrd="0" presId="urn:microsoft.com/office/officeart/2005/8/layout/hierarchy1"/>
    <dgm:cxn modelId="{02F7FC2B-3762-4C8E-9146-24CC7C03BDA8}" type="presParOf" srcId="{D200F290-DB15-4B67-9B31-A12E68467E8C}" destId="{743EB49E-C6E5-40B8-AAEC-6810ADCF8BB7}" srcOrd="2" destOrd="0" presId="urn:microsoft.com/office/officeart/2005/8/layout/hierarchy1"/>
    <dgm:cxn modelId="{F9268223-D5C6-490F-90D1-04AE42CA4646}" type="presParOf" srcId="{D200F290-DB15-4B67-9B31-A12E68467E8C}" destId="{D8CA30BE-8726-48D0-AC22-B3B29C9D3095}" srcOrd="3" destOrd="0" presId="urn:microsoft.com/office/officeart/2005/8/layout/hierarchy1"/>
    <dgm:cxn modelId="{D0B335AD-A95A-46BE-ABE4-041453E12988}" type="presParOf" srcId="{D8CA30BE-8726-48D0-AC22-B3B29C9D3095}" destId="{DA1C8343-B6F1-410D-97B2-56390B81CABA}" srcOrd="0" destOrd="0" presId="urn:microsoft.com/office/officeart/2005/8/layout/hierarchy1"/>
    <dgm:cxn modelId="{3100D363-B49F-4CED-BD5D-780D9F08464D}" type="presParOf" srcId="{DA1C8343-B6F1-410D-97B2-56390B81CABA}" destId="{514BD209-C1A3-4A3A-ADD8-AE8E74F42CD9}" srcOrd="0" destOrd="0" presId="urn:microsoft.com/office/officeart/2005/8/layout/hierarchy1"/>
    <dgm:cxn modelId="{E839D220-1D1B-4390-A662-AF36601EAD62}" type="presParOf" srcId="{DA1C8343-B6F1-410D-97B2-56390B81CABA}" destId="{82129DDB-EA76-4884-AB91-C9F9B1095970}" srcOrd="1" destOrd="0" presId="urn:microsoft.com/office/officeart/2005/8/layout/hierarchy1"/>
    <dgm:cxn modelId="{6F653A66-FBEE-488F-A151-EA7CA09D67E8}" type="presParOf" srcId="{D8CA30BE-8726-48D0-AC22-B3B29C9D3095}" destId="{AC4D67BB-FBE0-40E1-B1C7-648BF1A05154}" srcOrd="1" destOrd="0" presId="urn:microsoft.com/office/officeart/2005/8/layout/hierarchy1"/>
    <dgm:cxn modelId="{98C0AB37-1C4C-4FC1-8A24-157E5DAEF4BB}" type="presParOf" srcId="{D200F290-DB15-4B67-9B31-A12E68467E8C}" destId="{523042B8-634B-4A2E-BAE4-1467CBB38936}" srcOrd="4" destOrd="0" presId="urn:microsoft.com/office/officeart/2005/8/layout/hierarchy1"/>
    <dgm:cxn modelId="{BA06C9DA-C6D2-48E3-93A7-36623FBD39F1}" type="presParOf" srcId="{D200F290-DB15-4B67-9B31-A12E68467E8C}" destId="{39F67198-86CA-465E-9366-366F3AADDAD4}" srcOrd="5" destOrd="0" presId="urn:microsoft.com/office/officeart/2005/8/layout/hierarchy1"/>
    <dgm:cxn modelId="{5577E47A-B4DD-41EF-BCCA-C964C3C96E3E}" type="presParOf" srcId="{39F67198-86CA-465E-9366-366F3AADDAD4}" destId="{DF371ED5-7B7B-44B6-A51B-65F35CAE8BB6}" srcOrd="0" destOrd="0" presId="urn:microsoft.com/office/officeart/2005/8/layout/hierarchy1"/>
    <dgm:cxn modelId="{6F4DADB6-77C8-489C-9D55-BD4D6F04592C}" type="presParOf" srcId="{DF371ED5-7B7B-44B6-A51B-65F35CAE8BB6}" destId="{B007AC42-061A-443D-A106-740A2AC6278B}" srcOrd="0" destOrd="0" presId="urn:microsoft.com/office/officeart/2005/8/layout/hierarchy1"/>
    <dgm:cxn modelId="{6BB082A5-B630-4D6F-BA7D-C73A743F79FB}" type="presParOf" srcId="{DF371ED5-7B7B-44B6-A51B-65F35CAE8BB6}" destId="{31A9B9AB-01D4-4B14-9EB6-E2EE63CA05AD}" srcOrd="1" destOrd="0" presId="urn:microsoft.com/office/officeart/2005/8/layout/hierarchy1"/>
    <dgm:cxn modelId="{AD7982DC-E1F7-4376-8325-FF1F27686AE6}" type="presParOf" srcId="{39F67198-86CA-465E-9366-366F3AADDAD4}" destId="{597EF810-A87A-4020-BB2E-7AD1D327BCEB}" srcOrd="1" destOrd="0" presId="urn:microsoft.com/office/officeart/2005/8/layout/hierarchy1"/>
    <dgm:cxn modelId="{FA03F944-1A5B-4F5C-A191-9F63826F69A3}" type="presParOf" srcId="{D200F290-DB15-4B67-9B31-A12E68467E8C}" destId="{EBC7006C-D6BC-49F4-9AA8-1F2241EFA4CB}" srcOrd="6" destOrd="0" presId="urn:microsoft.com/office/officeart/2005/8/layout/hierarchy1"/>
    <dgm:cxn modelId="{ABEC14F2-6D2F-4F31-8357-E086DB1131A9}" type="presParOf" srcId="{D200F290-DB15-4B67-9B31-A12E68467E8C}" destId="{077BDE86-CD4C-42EC-9FDD-D8C50E69D0AD}" srcOrd="7" destOrd="0" presId="urn:microsoft.com/office/officeart/2005/8/layout/hierarchy1"/>
    <dgm:cxn modelId="{863A776F-B93B-4B7C-9631-69D9665F8E0D}" type="presParOf" srcId="{077BDE86-CD4C-42EC-9FDD-D8C50E69D0AD}" destId="{A4BE7EB2-ECF5-4896-9255-3B5AC72E5118}" srcOrd="0" destOrd="0" presId="urn:microsoft.com/office/officeart/2005/8/layout/hierarchy1"/>
    <dgm:cxn modelId="{DFFA8CCF-E215-4AF9-AC08-AFFE390B5A1F}" type="presParOf" srcId="{A4BE7EB2-ECF5-4896-9255-3B5AC72E5118}" destId="{81EEB559-D937-40B2-B321-88DF9BDF4549}" srcOrd="0" destOrd="0" presId="urn:microsoft.com/office/officeart/2005/8/layout/hierarchy1"/>
    <dgm:cxn modelId="{DDE3B858-AB4C-45D9-B34A-BE5553721C13}" type="presParOf" srcId="{A4BE7EB2-ECF5-4896-9255-3B5AC72E5118}" destId="{2D0A3B95-2C4E-4BCA-B042-E9C50EAF6849}" srcOrd="1" destOrd="0" presId="urn:microsoft.com/office/officeart/2005/8/layout/hierarchy1"/>
    <dgm:cxn modelId="{59E6D154-50C3-404E-AA9B-C3272B9C1C9A}" type="presParOf" srcId="{077BDE86-CD4C-42EC-9FDD-D8C50E69D0AD}" destId="{1B6E7C1B-8265-4834-9B21-2A1B46DF0B84}" srcOrd="1" destOrd="0" presId="urn:microsoft.com/office/officeart/2005/8/layout/hierarchy1"/>
    <dgm:cxn modelId="{F2AFC9E1-1503-46EB-9462-61CA354A7EAD}" type="presParOf" srcId="{D200F290-DB15-4B67-9B31-A12E68467E8C}" destId="{BE64AF4E-BA4B-4DD1-B547-9E72F21448F7}" srcOrd="8" destOrd="0" presId="urn:microsoft.com/office/officeart/2005/8/layout/hierarchy1"/>
    <dgm:cxn modelId="{DB6F3D6A-7360-4FA1-8A95-0C48DAEECEC0}" type="presParOf" srcId="{D200F290-DB15-4B67-9B31-A12E68467E8C}" destId="{04E20871-8C19-4CC8-8A0F-55BB5071BDCA}" srcOrd="9" destOrd="0" presId="urn:microsoft.com/office/officeart/2005/8/layout/hierarchy1"/>
    <dgm:cxn modelId="{86F41F9F-8621-4BA3-B69F-F7B3D59F3841}" type="presParOf" srcId="{04E20871-8C19-4CC8-8A0F-55BB5071BDCA}" destId="{D7F81E7F-C476-4253-8CA7-39C5DBBD789E}" srcOrd="0" destOrd="0" presId="urn:microsoft.com/office/officeart/2005/8/layout/hierarchy1"/>
    <dgm:cxn modelId="{EE17DC79-93CD-4E68-AF69-69ED0AC5E13F}" type="presParOf" srcId="{D7F81E7F-C476-4253-8CA7-39C5DBBD789E}" destId="{5A38CA11-4BF2-46B9-A4F7-F5329CAD75BD}" srcOrd="0" destOrd="0" presId="urn:microsoft.com/office/officeart/2005/8/layout/hierarchy1"/>
    <dgm:cxn modelId="{E68CF924-5B36-4555-A8BF-3F6070E4CFA8}" type="presParOf" srcId="{D7F81E7F-C476-4253-8CA7-39C5DBBD789E}" destId="{07140EF7-039F-4C4E-BFDD-5B6D50FBDA68}" srcOrd="1" destOrd="0" presId="urn:microsoft.com/office/officeart/2005/8/layout/hierarchy1"/>
    <dgm:cxn modelId="{BC6AA959-91C0-4766-B07C-F2A0744139A5}" type="presParOf" srcId="{04E20871-8C19-4CC8-8A0F-55BB5071BDCA}" destId="{5968FFF8-61AD-4EB9-AA9E-2B4E1DC2CCC4}" srcOrd="1" destOrd="0" presId="urn:microsoft.com/office/officeart/2005/8/layout/hierarchy1"/>
    <dgm:cxn modelId="{92FF5BDC-1A4B-458B-B1B2-597EEEB2DC5A}" type="presParOf" srcId="{D200F290-DB15-4B67-9B31-A12E68467E8C}" destId="{7782D510-309D-4A29-AB4D-DBF4B48CF57E}" srcOrd="10" destOrd="0" presId="urn:microsoft.com/office/officeart/2005/8/layout/hierarchy1"/>
    <dgm:cxn modelId="{0A971168-0649-423E-A022-991F5DAE45B0}" type="presParOf" srcId="{D200F290-DB15-4B67-9B31-A12E68467E8C}" destId="{BF51ABB8-0B24-45ED-B97D-E932E96C5578}" srcOrd="11" destOrd="0" presId="urn:microsoft.com/office/officeart/2005/8/layout/hierarchy1"/>
    <dgm:cxn modelId="{4BA405D9-AE89-4D6B-8360-FA64CF253B0E}" type="presParOf" srcId="{BF51ABB8-0B24-45ED-B97D-E932E96C5578}" destId="{1D6903A9-16B1-4575-8200-92675E1C6428}" srcOrd="0" destOrd="0" presId="urn:microsoft.com/office/officeart/2005/8/layout/hierarchy1"/>
    <dgm:cxn modelId="{B65D1FF6-9CC5-4D61-978E-4FB7F12C7C24}" type="presParOf" srcId="{1D6903A9-16B1-4575-8200-92675E1C6428}" destId="{A7985A18-4A02-4F07-AF5F-DF5B7D8973CC}" srcOrd="0" destOrd="0" presId="urn:microsoft.com/office/officeart/2005/8/layout/hierarchy1"/>
    <dgm:cxn modelId="{89A9B1FE-AECA-49CC-9165-1BD60F7D134D}" type="presParOf" srcId="{1D6903A9-16B1-4575-8200-92675E1C6428}" destId="{204BB6E1-FEAE-4D97-8378-C1BD985DB59F}" srcOrd="1" destOrd="0" presId="urn:microsoft.com/office/officeart/2005/8/layout/hierarchy1"/>
    <dgm:cxn modelId="{3E17045F-2B66-44D5-9A00-7DC71D3F6B6F}" type="presParOf" srcId="{BF51ABB8-0B24-45ED-B97D-E932E96C5578}" destId="{46434B2F-EB3D-4EC6-98C3-955D59690748}" srcOrd="1" destOrd="0" presId="urn:microsoft.com/office/officeart/2005/8/layout/hierarchy1"/>
    <dgm:cxn modelId="{CC172960-E4C6-4127-8548-E4802850F480}" type="presParOf" srcId="{D200F290-DB15-4B67-9B31-A12E68467E8C}" destId="{B5BA8865-7925-4E74-9DCF-63C491C6FD2F}" srcOrd="12" destOrd="0" presId="urn:microsoft.com/office/officeart/2005/8/layout/hierarchy1"/>
    <dgm:cxn modelId="{6A31AB60-83BA-4776-8EBE-AB3F11FF1AD0}" type="presParOf" srcId="{D200F290-DB15-4B67-9B31-A12E68467E8C}" destId="{74127D1E-C583-4D39-B58F-32D9581D05E6}" srcOrd="13" destOrd="0" presId="urn:microsoft.com/office/officeart/2005/8/layout/hierarchy1"/>
    <dgm:cxn modelId="{4DFA7BF0-CAD4-4E04-BE3A-0F9676305D67}" type="presParOf" srcId="{74127D1E-C583-4D39-B58F-32D9581D05E6}" destId="{B4985777-8C1E-463F-B0F2-21D018AF69E7}" srcOrd="0" destOrd="0" presId="urn:microsoft.com/office/officeart/2005/8/layout/hierarchy1"/>
    <dgm:cxn modelId="{A4CF3A8F-D243-40A5-98AC-D9677B346EC0}" type="presParOf" srcId="{B4985777-8C1E-463F-B0F2-21D018AF69E7}" destId="{A692AE5F-8274-4CCC-B0FA-26FE8E3C4B74}" srcOrd="0" destOrd="0" presId="urn:microsoft.com/office/officeart/2005/8/layout/hierarchy1"/>
    <dgm:cxn modelId="{51A47515-982E-4FB5-B9CF-A9431EBC85F5}" type="presParOf" srcId="{B4985777-8C1E-463F-B0F2-21D018AF69E7}" destId="{4D0F05EA-1EF7-44D0-81BF-9083164D6F26}" srcOrd="1" destOrd="0" presId="urn:microsoft.com/office/officeart/2005/8/layout/hierarchy1"/>
    <dgm:cxn modelId="{7F70942D-A35B-4EA0-818F-05912D327C5C}" type="presParOf" srcId="{74127D1E-C583-4D39-B58F-32D9581D05E6}" destId="{A6F9A8DB-B132-46E9-B662-10E781C602ED}" srcOrd="1" destOrd="0" presId="urn:microsoft.com/office/officeart/2005/8/layout/hierarchy1"/>
    <dgm:cxn modelId="{2FE627F8-C35E-40BE-A989-FD2B53653CF8}" type="presParOf" srcId="{D200F290-DB15-4B67-9B31-A12E68467E8C}" destId="{E18692C4-1117-4768-B61C-701390B783A1}" srcOrd="14" destOrd="0" presId="urn:microsoft.com/office/officeart/2005/8/layout/hierarchy1"/>
    <dgm:cxn modelId="{DECDC060-4D34-443B-9242-D7B041D833CE}" type="presParOf" srcId="{D200F290-DB15-4B67-9B31-A12E68467E8C}" destId="{602BEA46-6148-4C6A-A42E-5250AF459323}" srcOrd="15" destOrd="0" presId="urn:microsoft.com/office/officeart/2005/8/layout/hierarchy1"/>
    <dgm:cxn modelId="{3A7187F9-73B6-415A-88F0-8EE935BE762C}" type="presParOf" srcId="{602BEA46-6148-4C6A-A42E-5250AF459323}" destId="{0291B1A4-95C1-4739-B0CD-5628B12C49E0}" srcOrd="0" destOrd="0" presId="urn:microsoft.com/office/officeart/2005/8/layout/hierarchy1"/>
    <dgm:cxn modelId="{BD030390-FDF0-4835-91D0-5BEF3685D589}" type="presParOf" srcId="{0291B1A4-95C1-4739-B0CD-5628B12C49E0}" destId="{F8396C50-CB61-446C-AB78-AC6649BF1537}" srcOrd="0" destOrd="0" presId="urn:microsoft.com/office/officeart/2005/8/layout/hierarchy1"/>
    <dgm:cxn modelId="{90C28E9F-9A3C-4145-9FB7-ADF22FDA81DA}" type="presParOf" srcId="{0291B1A4-95C1-4739-B0CD-5628B12C49E0}" destId="{20ECEA2E-7D80-469D-8D46-413E971EF4BC}" srcOrd="1" destOrd="0" presId="urn:microsoft.com/office/officeart/2005/8/layout/hierarchy1"/>
    <dgm:cxn modelId="{DB411E9F-99B7-4C57-B76C-900D5AE92D78}" type="presParOf" srcId="{602BEA46-6148-4C6A-A42E-5250AF459323}" destId="{E5F3D201-CD84-45A8-A965-0FA6739829C6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E405CC0-7FFE-4270-801F-D5141A4020B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D8632E-224C-463A-B569-AB1F7E35B3CA}">
      <dgm:prSet phldrT="[Text]"/>
      <dgm:spPr>
        <a:ln>
          <a:solidFill>
            <a:srgbClr val="FF0066"/>
          </a:solidFill>
        </a:ln>
      </dgm:spPr>
      <dgm:t>
        <a:bodyPr/>
        <a:lstStyle/>
        <a:p>
          <a:r>
            <a:rPr lang="en-AU" b="1" dirty="0" smtClean="0">
              <a:solidFill>
                <a:schemeClr val="accent4"/>
              </a:solidFill>
            </a:rPr>
            <a:t>PENGERTIAN ARTIKEL</a:t>
          </a:r>
          <a:endParaRPr lang="en-US" dirty="0">
            <a:solidFill>
              <a:schemeClr val="accent4"/>
            </a:solidFill>
          </a:endParaRPr>
        </a:p>
      </dgm:t>
    </dgm:pt>
    <dgm:pt modelId="{02630AB6-3672-4362-ACC4-B25235B722E3}" type="parTrans" cxnId="{45352660-D7F0-4470-8032-4E488549735B}">
      <dgm:prSet/>
      <dgm:spPr/>
      <dgm:t>
        <a:bodyPr/>
        <a:lstStyle/>
        <a:p>
          <a:endParaRPr lang="en-US"/>
        </a:p>
      </dgm:t>
    </dgm:pt>
    <dgm:pt modelId="{B45C65E7-EE75-43D7-A5A5-8877D11B59B2}" type="sibTrans" cxnId="{45352660-D7F0-4470-8032-4E488549735B}">
      <dgm:prSet/>
      <dgm:spPr/>
      <dgm:t>
        <a:bodyPr/>
        <a:lstStyle/>
        <a:p>
          <a:endParaRPr lang="en-US"/>
        </a:p>
      </dgm:t>
    </dgm:pt>
    <dgm:pt modelId="{7BE0DC8C-3DA3-4DC0-969D-486A637BCD03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rgbClr val="FFFF00"/>
        </a:solidFill>
      </dgm:spPr>
      <dgm:t>
        <a:bodyPr/>
        <a:lstStyle/>
        <a:p>
          <a:r>
            <a:rPr lang="en-AU" b="1" dirty="0" err="1" smtClean="0"/>
            <a:t>Artikel</a:t>
          </a:r>
          <a:r>
            <a:rPr lang="en-AU" b="1" dirty="0" smtClean="0"/>
            <a:t>:</a:t>
          </a:r>
          <a:r>
            <a:rPr lang="en-AU" dirty="0" smtClean="0"/>
            <a:t> </a:t>
          </a:r>
          <a:r>
            <a:rPr lang="en-AU" dirty="0" err="1" smtClean="0"/>
            <a:t>tulisan</a:t>
          </a:r>
          <a:r>
            <a:rPr lang="en-AU" dirty="0" smtClean="0"/>
            <a:t> yang </a:t>
          </a:r>
          <a:r>
            <a:rPr lang="en-AU" dirty="0" err="1" smtClean="0"/>
            <a:t>berisi</a:t>
          </a:r>
          <a:r>
            <a:rPr lang="en-AU" dirty="0" smtClean="0"/>
            <a:t> </a:t>
          </a:r>
          <a:r>
            <a:rPr lang="en-AU" dirty="0" err="1" smtClean="0"/>
            <a:t>pendapat</a:t>
          </a:r>
          <a:r>
            <a:rPr lang="en-AU" dirty="0" smtClean="0"/>
            <a:t> </a:t>
          </a:r>
          <a:r>
            <a:rPr lang="en-AU" dirty="0" err="1" smtClean="0"/>
            <a:t>subjektif</a:t>
          </a:r>
          <a:r>
            <a:rPr lang="en-AU" dirty="0" smtClean="0"/>
            <a:t> </a:t>
          </a:r>
          <a:r>
            <a:rPr lang="en-AU" dirty="0" err="1" smtClean="0"/>
            <a:t>penulis</a:t>
          </a:r>
          <a:r>
            <a:rPr lang="en-AU" dirty="0" smtClean="0"/>
            <a:t> </a:t>
          </a:r>
          <a:r>
            <a:rPr lang="en-AU" dirty="0" err="1" smtClean="0"/>
            <a:t>tentang</a:t>
          </a:r>
          <a:r>
            <a:rPr lang="en-AU" dirty="0" smtClean="0"/>
            <a:t> </a:t>
          </a:r>
          <a:r>
            <a:rPr lang="en-AU" dirty="0" err="1" smtClean="0"/>
            <a:t>suatu</a:t>
          </a:r>
          <a:r>
            <a:rPr lang="en-AU" dirty="0" smtClean="0"/>
            <a:t> </a:t>
          </a:r>
          <a:r>
            <a:rPr lang="en-AU" dirty="0" err="1" smtClean="0"/>
            <a:t>masalah</a:t>
          </a:r>
          <a:r>
            <a:rPr lang="en-AU" dirty="0" smtClean="0"/>
            <a:t> </a:t>
          </a:r>
          <a:r>
            <a:rPr lang="en-AU" dirty="0" err="1" smtClean="0"/>
            <a:t>atau</a:t>
          </a:r>
          <a:r>
            <a:rPr lang="en-AU" dirty="0" smtClean="0"/>
            <a:t> </a:t>
          </a:r>
          <a:r>
            <a:rPr lang="en-AU" dirty="0" err="1" smtClean="0"/>
            <a:t>peristiwa</a:t>
          </a:r>
          <a:r>
            <a:rPr lang="en-AU" dirty="0" smtClean="0"/>
            <a:t>.</a:t>
          </a:r>
          <a:endParaRPr lang="en-US" dirty="0"/>
        </a:p>
      </dgm:t>
    </dgm:pt>
    <dgm:pt modelId="{609F475F-8C20-4401-9728-825080916651}" type="parTrans" cxnId="{E059C435-E664-4850-BB41-E724FA4108D7}">
      <dgm:prSet/>
      <dgm:spPr>
        <a:ln w="50800"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429CCCCC-8569-48DD-A62A-68B548C3E312}" type="sibTrans" cxnId="{E059C435-E664-4850-BB41-E724FA4108D7}">
      <dgm:prSet/>
      <dgm:spPr/>
      <dgm:t>
        <a:bodyPr/>
        <a:lstStyle/>
        <a:p>
          <a:endParaRPr lang="en-US"/>
        </a:p>
      </dgm:t>
    </dgm:pt>
    <dgm:pt modelId="{546666C4-ABA1-4909-B71D-69043E1DED72}">
      <dgm:prSet phldrT="[Text]"/>
      <dgm:spPr>
        <a:solidFill>
          <a:srgbClr val="FF0066">
            <a:alpha val="90000"/>
          </a:srgbClr>
        </a:solidFill>
        <a:ln>
          <a:solidFill>
            <a:srgbClr val="660066"/>
          </a:solidFill>
        </a:ln>
      </dgm:spPr>
      <dgm:t>
        <a:bodyPr/>
        <a:lstStyle/>
        <a:p>
          <a:r>
            <a:rPr lang="en-AU" b="1" dirty="0" err="1" smtClean="0">
              <a:solidFill>
                <a:schemeClr val="bg1"/>
              </a:solidFill>
            </a:rPr>
            <a:t>Artikel</a:t>
          </a:r>
          <a:r>
            <a:rPr lang="en-AU" b="1" dirty="0" smtClean="0">
              <a:solidFill>
                <a:schemeClr val="bg1"/>
              </a:solidFill>
            </a:rPr>
            <a:t> </a:t>
          </a:r>
          <a:r>
            <a:rPr lang="en-AU" b="1" dirty="0" err="1" smtClean="0">
              <a:solidFill>
                <a:schemeClr val="bg1"/>
              </a:solidFill>
            </a:rPr>
            <a:t>Ilmiah</a:t>
          </a:r>
          <a:r>
            <a:rPr lang="en-AU" b="1" dirty="0" smtClean="0">
              <a:solidFill>
                <a:schemeClr val="bg1"/>
              </a:solidFill>
            </a:rPr>
            <a:t> </a:t>
          </a:r>
          <a:r>
            <a:rPr lang="en-AU" b="1" dirty="0" err="1" smtClean="0">
              <a:solidFill>
                <a:schemeClr val="bg1"/>
              </a:solidFill>
            </a:rPr>
            <a:t>Populer</a:t>
          </a:r>
          <a:r>
            <a:rPr lang="en-AU" b="1" dirty="0" smtClean="0">
              <a:solidFill>
                <a:schemeClr val="bg1"/>
              </a:solidFill>
            </a:rPr>
            <a:t>:</a:t>
          </a:r>
          <a:r>
            <a:rPr lang="en-AU" dirty="0" smtClean="0">
              <a:solidFill>
                <a:schemeClr val="bg1"/>
              </a:solidFill>
            </a:rPr>
            <a:t> </a:t>
          </a:r>
          <a:r>
            <a:rPr lang="en-AU" dirty="0" err="1" smtClean="0">
              <a:solidFill>
                <a:schemeClr val="bg1"/>
              </a:solidFill>
            </a:rPr>
            <a:t>artikel</a:t>
          </a:r>
          <a:r>
            <a:rPr lang="en-AU" dirty="0" smtClean="0">
              <a:solidFill>
                <a:schemeClr val="bg1"/>
              </a:solidFill>
            </a:rPr>
            <a:t> yang </a:t>
          </a:r>
          <a:r>
            <a:rPr lang="en-AU" dirty="0" err="1" smtClean="0">
              <a:solidFill>
                <a:schemeClr val="bg1"/>
              </a:solidFill>
            </a:rPr>
            <a:t>berisi</a:t>
          </a:r>
          <a:r>
            <a:rPr lang="en-AU" dirty="0" smtClean="0">
              <a:solidFill>
                <a:schemeClr val="bg1"/>
              </a:solidFill>
            </a:rPr>
            <a:t> </a:t>
          </a:r>
          <a:r>
            <a:rPr lang="en-AU" dirty="0" err="1" smtClean="0">
              <a:solidFill>
                <a:schemeClr val="bg1"/>
              </a:solidFill>
            </a:rPr>
            <a:t>hasil</a:t>
          </a:r>
          <a:r>
            <a:rPr lang="en-AU" dirty="0" smtClean="0">
              <a:solidFill>
                <a:schemeClr val="bg1"/>
              </a:solidFill>
            </a:rPr>
            <a:t> </a:t>
          </a:r>
          <a:r>
            <a:rPr lang="en-AU" dirty="0" err="1" smtClean="0">
              <a:solidFill>
                <a:schemeClr val="bg1"/>
              </a:solidFill>
            </a:rPr>
            <a:t>kajian</a:t>
          </a:r>
          <a:r>
            <a:rPr lang="en-AU" dirty="0" smtClean="0">
              <a:solidFill>
                <a:schemeClr val="bg1"/>
              </a:solidFill>
            </a:rPr>
            <a:t>, </a:t>
          </a:r>
          <a:r>
            <a:rPr lang="en-AU" dirty="0" err="1" smtClean="0">
              <a:solidFill>
                <a:schemeClr val="bg1"/>
              </a:solidFill>
            </a:rPr>
            <a:t>pandangan</a:t>
          </a:r>
          <a:r>
            <a:rPr lang="en-AU" dirty="0" smtClean="0">
              <a:solidFill>
                <a:schemeClr val="bg1"/>
              </a:solidFill>
            </a:rPr>
            <a:t>, </a:t>
          </a:r>
          <a:r>
            <a:rPr lang="en-AU" dirty="0" err="1" smtClean="0">
              <a:solidFill>
                <a:schemeClr val="bg1"/>
              </a:solidFill>
            </a:rPr>
            <a:t>dan</a:t>
          </a:r>
          <a:r>
            <a:rPr lang="en-AU" dirty="0" smtClean="0">
              <a:solidFill>
                <a:schemeClr val="bg1"/>
              </a:solidFill>
            </a:rPr>
            <a:t> </a:t>
          </a:r>
          <a:r>
            <a:rPr lang="en-AU" dirty="0" err="1" smtClean="0">
              <a:solidFill>
                <a:schemeClr val="bg1"/>
              </a:solidFill>
            </a:rPr>
            <a:t>argumentasi</a:t>
          </a:r>
          <a:r>
            <a:rPr lang="en-AU" dirty="0" smtClean="0">
              <a:solidFill>
                <a:schemeClr val="bg1"/>
              </a:solidFill>
            </a:rPr>
            <a:t> </a:t>
          </a:r>
          <a:r>
            <a:rPr lang="en-AU" dirty="0" err="1" smtClean="0">
              <a:solidFill>
                <a:schemeClr val="bg1"/>
              </a:solidFill>
            </a:rPr>
            <a:t>ilmiah</a:t>
          </a:r>
          <a:r>
            <a:rPr lang="en-AU" dirty="0" smtClean="0">
              <a:solidFill>
                <a:schemeClr val="bg1"/>
              </a:solidFill>
            </a:rPr>
            <a:t> yang </a:t>
          </a:r>
          <a:r>
            <a:rPr lang="en-AU" dirty="0" err="1" smtClean="0">
              <a:solidFill>
                <a:schemeClr val="bg1"/>
              </a:solidFill>
            </a:rPr>
            <a:t>disajikan</a:t>
          </a:r>
          <a:r>
            <a:rPr lang="en-AU" dirty="0" smtClean="0">
              <a:solidFill>
                <a:schemeClr val="bg1"/>
              </a:solidFill>
            </a:rPr>
            <a:t> </a:t>
          </a:r>
          <a:r>
            <a:rPr lang="en-AU" dirty="0" err="1" smtClean="0">
              <a:solidFill>
                <a:schemeClr val="bg1"/>
              </a:solidFill>
            </a:rPr>
            <a:t>dengan</a:t>
          </a:r>
          <a:r>
            <a:rPr lang="en-AU" dirty="0" smtClean="0">
              <a:solidFill>
                <a:schemeClr val="bg1"/>
              </a:solidFill>
            </a:rPr>
            <a:t> </a:t>
          </a:r>
          <a:r>
            <a:rPr lang="en-AU" dirty="0" err="1" smtClean="0">
              <a:solidFill>
                <a:schemeClr val="bg1"/>
              </a:solidFill>
            </a:rPr>
            <a:t>bahasa</a:t>
          </a:r>
          <a:r>
            <a:rPr lang="en-AU" dirty="0" smtClean="0">
              <a:solidFill>
                <a:schemeClr val="bg1"/>
              </a:solidFill>
            </a:rPr>
            <a:t> </a:t>
          </a:r>
          <a:r>
            <a:rPr lang="en-AU" dirty="0" err="1" smtClean="0">
              <a:solidFill>
                <a:schemeClr val="bg1"/>
              </a:solidFill>
            </a:rPr>
            <a:t>populer</a:t>
          </a:r>
          <a:r>
            <a:rPr lang="en-AU" dirty="0" smtClean="0">
              <a:solidFill>
                <a:schemeClr val="bg1"/>
              </a:solidFill>
            </a:rPr>
            <a:t>, </a:t>
          </a:r>
          <a:r>
            <a:rPr lang="en-AU" dirty="0" err="1" smtClean="0">
              <a:solidFill>
                <a:schemeClr val="bg1"/>
              </a:solidFill>
            </a:rPr>
            <a:t>sehingga</a:t>
          </a:r>
          <a:r>
            <a:rPr lang="en-AU" dirty="0" smtClean="0">
              <a:solidFill>
                <a:schemeClr val="bg1"/>
              </a:solidFill>
            </a:rPr>
            <a:t> </a:t>
          </a:r>
          <a:r>
            <a:rPr lang="en-AU" dirty="0" err="1" smtClean="0">
              <a:solidFill>
                <a:schemeClr val="bg1"/>
              </a:solidFill>
            </a:rPr>
            <a:t>mudah</a:t>
          </a:r>
          <a:r>
            <a:rPr lang="en-AU" dirty="0" smtClean="0">
              <a:solidFill>
                <a:schemeClr val="bg1"/>
              </a:solidFill>
            </a:rPr>
            <a:t> </a:t>
          </a:r>
          <a:r>
            <a:rPr lang="en-AU" dirty="0" err="1" smtClean="0">
              <a:solidFill>
                <a:schemeClr val="bg1"/>
              </a:solidFill>
            </a:rPr>
            <a:t>dipahami</a:t>
          </a:r>
          <a:r>
            <a:rPr lang="en-AU" dirty="0" smtClean="0">
              <a:solidFill>
                <a:schemeClr val="bg1"/>
              </a:solidFill>
            </a:rPr>
            <a:t> </a:t>
          </a:r>
          <a:r>
            <a:rPr lang="en-AU" dirty="0" err="1" smtClean="0">
              <a:solidFill>
                <a:schemeClr val="bg1"/>
              </a:solidFill>
            </a:rPr>
            <a:t>masyarakat</a:t>
          </a:r>
          <a:r>
            <a:rPr lang="en-AU" dirty="0" smtClean="0">
              <a:solidFill>
                <a:schemeClr val="bg1"/>
              </a:solidFill>
            </a:rPr>
            <a:t> </a:t>
          </a:r>
          <a:r>
            <a:rPr lang="en-AU" dirty="0" err="1" smtClean="0">
              <a:solidFill>
                <a:schemeClr val="bg1"/>
              </a:solidFill>
            </a:rPr>
            <a:t>luas</a:t>
          </a:r>
          <a:r>
            <a:rPr lang="en-AU" dirty="0" smtClean="0">
              <a:solidFill>
                <a:schemeClr val="bg1"/>
              </a:solidFill>
            </a:rPr>
            <a:t>.</a:t>
          </a:r>
          <a:endParaRPr lang="en-US" dirty="0">
            <a:solidFill>
              <a:schemeClr val="bg1"/>
            </a:solidFill>
          </a:endParaRPr>
        </a:p>
      </dgm:t>
    </dgm:pt>
    <dgm:pt modelId="{53A36C14-F164-4824-8144-282D18D33D3C}" type="parTrans" cxnId="{1B688724-541A-4A50-92D6-69609DFC1BE7}">
      <dgm:prSet/>
      <dgm:spPr>
        <a:ln w="50800"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14F2DCEC-ED57-466B-A545-A752EBA4FB70}" type="sibTrans" cxnId="{1B688724-541A-4A50-92D6-69609DFC1BE7}">
      <dgm:prSet/>
      <dgm:spPr/>
      <dgm:t>
        <a:bodyPr/>
        <a:lstStyle/>
        <a:p>
          <a:endParaRPr lang="en-US"/>
        </a:p>
      </dgm:t>
    </dgm:pt>
    <dgm:pt modelId="{E5B0BDB1-9865-4117-BF00-70C63E57C2E8}" type="pres">
      <dgm:prSet presAssocID="{CE405CC0-7FFE-4270-801F-D5141A4020B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1B28D05-3ABD-4B6E-9741-44D954FCAEE2}" type="pres">
      <dgm:prSet presAssocID="{D5D8632E-224C-463A-B569-AB1F7E35B3CA}" presName="root" presStyleCnt="0"/>
      <dgm:spPr/>
    </dgm:pt>
    <dgm:pt modelId="{31E1C9FA-1719-4AC5-88D8-D1A1D94AAA1E}" type="pres">
      <dgm:prSet presAssocID="{D5D8632E-224C-463A-B569-AB1F7E35B3CA}" presName="rootComposite" presStyleCnt="0"/>
      <dgm:spPr/>
    </dgm:pt>
    <dgm:pt modelId="{A1C6394C-7569-4497-B42C-E7039AF61226}" type="pres">
      <dgm:prSet presAssocID="{D5D8632E-224C-463A-B569-AB1F7E35B3CA}" presName="rootText" presStyleLbl="node1" presStyleIdx="0" presStyleCnt="1"/>
      <dgm:spPr/>
      <dgm:t>
        <a:bodyPr/>
        <a:lstStyle/>
        <a:p>
          <a:endParaRPr lang="en-US"/>
        </a:p>
      </dgm:t>
    </dgm:pt>
    <dgm:pt modelId="{AFFDE508-6EC5-42E0-83A5-E041C2610F30}" type="pres">
      <dgm:prSet presAssocID="{D5D8632E-224C-463A-B569-AB1F7E35B3CA}" presName="rootConnector" presStyleLbl="node1" presStyleIdx="0" presStyleCnt="1"/>
      <dgm:spPr/>
      <dgm:t>
        <a:bodyPr/>
        <a:lstStyle/>
        <a:p>
          <a:endParaRPr lang="en-US"/>
        </a:p>
      </dgm:t>
    </dgm:pt>
    <dgm:pt modelId="{CE6F5A45-2649-46A1-AFE8-1C18881677F4}" type="pres">
      <dgm:prSet presAssocID="{D5D8632E-224C-463A-B569-AB1F7E35B3CA}" presName="childShape" presStyleCnt="0"/>
      <dgm:spPr/>
    </dgm:pt>
    <dgm:pt modelId="{108285F1-F4DC-4602-8EF6-2BB8E6263051}" type="pres">
      <dgm:prSet presAssocID="{609F475F-8C20-4401-9728-825080916651}" presName="Name13" presStyleLbl="parChTrans1D2" presStyleIdx="0" presStyleCnt="2"/>
      <dgm:spPr/>
      <dgm:t>
        <a:bodyPr/>
        <a:lstStyle/>
        <a:p>
          <a:endParaRPr lang="en-US"/>
        </a:p>
      </dgm:t>
    </dgm:pt>
    <dgm:pt modelId="{358C5F5B-D450-4530-80A0-5C5748E0D6D2}" type="pres">
      <dgm:prSet presAssocID="{7BE0DC8C-3DA3-4DC0-969D-486A637BCD03}" presName="childText" presStyleLbl="bgAcc1" presStyleIdx="0" presStyleCnt="2" custScaleX="2478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79854-5ADD-4794-A5E8-7A0230249154}" type="pres">
      <dgm:prSet presAssocID="{53A36C14-F164-4824-8144-282D18D33D3C}" presName="Name13" presStyleLbl="parChTrans1D2" presStyleIdx="1" presStyleCnt="2"/>
      <dgm:spPr/>
      <dgm:t>
        <a:bodyPr/>
        <a:lstStyle/>
        <a:p>
          <a:endParaRPr lang="en-US"/>
        </a:p>
      </dgm:t>
    </dgm:pt>
    <dgm:pt modelId="{C8936A86-832B-49DC-AA49-EA97B2EB087C}" type="pres">
      <dgm:prSet presAssocID="{546666C4-ABA1-4909-B71D-69043E1DED72}" presName="childText" presStyleLbl="bgAcc1" presStyleIdx="1" presStyleCnt="2" custScaleX="242984" custScaleY="1166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264212-1C9E-4DCB-AA6A-6E23B1DC8455}" type="presOf" srcId="{609F475F-8C20-4401-9728-825080916651}" destId="{108285F1-F4DC-4602-8EF6-2BB8E6263051}" srcOrd="0" destOrd="0" presId="urn:microsoft.com/office/officeart/2005/8/layout/hierarchy3"/>
    <dgm:cxn modelId="{673AC823-60E3-4440-AC70-217B89F46501}" type="presOf" srcId="{D5D8632E-224C-463A-B569-AB1F7E35B3CA}" destId="{AFFDE508-6EC5-42E0-83A5-E041C2610F30}" srcOrd="1" destOrd="0" presId="urn:microsoft.com/office/officeart/2005/8/layout/hierarchy3"/>
    <dgm:cxn modelId="{C621A7E9-B631-474A-BBDD-E96EFFFBE827}" type="presOf" srcId="{546666C4-ABA1-4909-B71D-69043E1DED72}" destId="{C8936A86-832B-49DC-AA49-EA97B2EB087C}" srcOrd="0" destOrd="0" presId="urn:microsoft.com/office/officeart/2005/8/layout/hierarchy3"/>
    <dgm:cxn modelId="{AB43D104-A45D-4117-91B4-7E5CD8BF760D}" type="presOf" srcId="{53A36C14-F164-4824-8144-282D18D33D3C}" destId="{E6479854-5ADD-4794-A5E8-7A0230249154}" srcOrd="0" destOrd="0" presId="urn:microsoft.com/office/officeart/2005/8/layout/hierarchy3"/>
    <dgm:cxn modelId="{E31844C7-8916-4B5F-8A15-78E58BCB9369}" type="presOf" srcId="{CE405CC0-7FFE-4270-801F-D5141A4020B2}" destId="{E5B0BDB1-9865-4117-BF00-70C63E57C2E8}" srcOrd="0" destOrd="0" presId="urn:microsoft.com/office/officeart/2005/8/layout/hierarchy3"/>
    <dgm:cxn modelId="{2FCA01A6-C325-4559-A0FB-71365A1699CD}" type="presOf" srcId="{7BE0DC8C-3DA3-4DC0-969D-486A637BCD03}" destId="{358C5F5B-D450-4530-80A0-5C5748E0D6D2}" srcOrd="0" destOrd="0" presId="urn:microsoft.com/office/officeart/2005/8/layout/hierarchy3"/>
    <dgm:cxn modelId="{1B688724-541A-4A50-92D6-69609DFC1BE7}" srcId="{D5D8632E-224C-463A-B569-AB1F7E35B3CA}" destId="{546666C4-ABA1-4909-B71D-69043E1DED72}" srcOrd="1" destOrd="0" parTransId="{53A36C14-F164-4824-8144-282D18D33D3C}" sibTransId="{14F2DCEC-ED57-466B-A545-A752EBA4FB70}"/>
    <dgm:cxn modelId="{E059C435-E664-4850-BB41-E724FA4108D7}" srcId="{D5D8632E-224C-463A-B569-AB1F7E35B3CA}" destId="{7BE0DC8C-3DA3-4DC0-969D-486A637BCD03}" srcOrd="0" destOrd="0" parTransId="{609F475F-8C20-4401-9728-825080916651}" sibTransId="{429CCCCC-8569-48DD-A62A-68B548C3E312}"/>
    <dgm:cxn modelId="{D26206E8-80E7-4636-8172-CBF3B28F07B0}" type="presOf" srcId="{D5D8632E-224C-463A-B569-AB1F7E35B3CA}" destId="{A1C6394C-7569-4497-B42C-E7039AF61226}" srcOrd="0" destOrd="0" presId="urn:microsoft.com/office/officeart/2005/8/layout/hierarchy3"/>
    <dgm:cxn modelId="{45352660-D7F0-4470-8032-4E488549735B}" srcId="{CE405CC0-7FFE-4270-801F-D5141A4020B2}" destId="{D5D8632E-224C-463A-B569-AB1F7E35B3CA}" srcOrd="0" destOrd="0" parTransId="{02630AB6-3672-4362-ACC4-B25235B722E3}" sibTransId="{B45C65E7-EE75-43D7-A5A5-8877D11B59B2}"/>
    <dgm:cxn modelId="{776CEB29-3F8B-4F73-AD46-90B19E4D8844}" type="presParOf" srcId="{E5B0BDB1-9865-4117-BF00-70C63E57C2E8}" destId="{B1B28D05-3ABD-4B6E-9741-44D954FCAEE2}" srcOrd="0" destOrd="0" presId="urn:microsoft.com/office/officeart/2005/8/layout/hierarchy3"/>
    <dgm:cxn modelId="{5592BFBE-3BD3-4187-80AA-B70582D625A5}" type="presParOf" srcId="{B1B28D05-3ABD-4B6E-9741-44D954FCAEE2}" destId="{31E1C9FA-1719-4AC5-88D8-D1A1D94AAA1E}" srcOrd="0" destOrd="0" presId="urn:microsoft.com/office/officeart/2005/8/layout/hierarchy3"/>
    <dgm:cxn modelId="{B0F1688F-0E38-4BFF-99FC-981ADBD09E43}" type="presParOf" srcId="{31E1C9FA-1719-4AC5-88D8-D1A1D94AAA1E}" destId="{A1C6394C-7569-4497-B42C-E7039AF61226}" srcOrd="0" destOrd="0" presId="urn:microsoft.com/office/officeart/2005/8/layout/hierarchy3"/>
    <dgm:cxn modelId="{64AD4CC6-57F2-4C78-A6B4-AE6909E51812}" type="presParOf" srcId="{31E1C9FA-1719-4AC5-88D8-D1A1D94AAA1E}" destId="{AFFDE508-6EC5-42E0-83A5-E041C2610F30}" srcOrd="1" destOrd="0" presId="urn:microsoft.com/office/officeart/2005/8/layout/hierarchy3"/>
    <dgm:cxn modelId="{D809D2C3-336E-41B9-9BED-604B3DAF7A35}" type="presParOf" srcId="{B1B28D05-3ABD-4B6E-9741-44D954FCAEE2}" destId="{CE6F5A45-2649-46A1-AFE8-1C18881677F4}" srcOrd="1" destOrd="0" presId="urn:microsoft.com/office/officeart/2005/8/layout/hierarchy3"/>
    <dgm:cxn modelId="{A8009F5C-9594-4A56-8696-AAF805154F9F}" type="presParOf" srcId="{CE6F5A45-2649-46A1-AFE8-1C18881677F4}" destId="{108285F1-F4DC-4602-8EF6-2BB8E6263051}" srcOrd="0" destOrd="0" presId="urn:microsoft.com/office/officeart/2005/8/layout/hierarchy3"/>
    <dgm:cxn modelId="{359466EE-3038-45A0-A693-7F326A6B84B1}" type="presParOf" srcId="{CE6F5A45-2649-46A1-AFE8-1C18881677F4}" destId="{358C5F5B-D450-4530-80A0-5C5748E0D6D2}" srcOrd="1" destOrd="0" presId="urn:microsoft.com/office/officeart/2005/8/layout/hierarchy3"/>
    <dgm:cxn modelId="{11C34420-9B7D-46D9-B215-152201D9B4C2}" type="presParOf" srcId="{CE6F5A45-2649-46A1-AFE8-1C18881677F4}" destId="{E6479854-5ADD-4794-A5E8-7A0230249154}" srcOrd="2" destOrd="0" presId="urn:microsoft.com/office/officeart/2005/8/layout/hierarchy3"/>
    <dgm:cxn modelId="{A57128EC-02BA-4345-8C5E-89BCFCF068B9}" type="presParOf" srcId="{CE6F5A45-2649-46A1-AFE8-1C18881677F4}" destId="{C8936A86-832B-49DC-AA49-EA97B2EB087C}" srcOrd="3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044D44F-ECC7-4D0A-AA72-FD9BA2D5E22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307143-2205-4612-A47F-D884C6A8BB78}">
      <dgm:prSet phldrT="[Text]" custT="1"/>
      <dgm:sp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6200000" scaled="0"/>
        </a:gradFill>
      </dgm:spPr>
      <dgm:t>
        <a:bodyPr/>
        <a:lstStyle/>
        <a:p>
          <a:r>
            <a:rPr lang="en-AU" sz="3200" b="1" dirty="0" smtClean="0"/>
            <a:t>PEMAHAMAN</a:t>
          </a:r>
          <a:endParaRPr lang="en-US" sz="3200" dirty="0"/>
        </a:p>
      </dgm:t>
    </dgm:pt>
    <dgm:pt modelId="{C120A797-E1A6-4FA3-92D8-C7DEFBAA2C43}" type="parTrans" cxnId="{A97AC28A-939F-43B0-B0F3-DE0724084D80}">
      <dgm:prSet/>
      <dgm:spPr/>
      <dgm:t>
        <a:bodyPr/>
        <a:lstStyle/>
        <a:p>
          <a:endParaRPr lang="en-US"/>
        </a:p>
      </dgm:t>
    </dgm:pt>
    <dgm:pt modelId="{B8317A12-E46B-48FC-84A7-D5DF44D433D0}" type="sibTrans" cxnId="{A97AC28A-939F-43B0-B0F3-DE0724084D80}">
      <dgm:prSet/>
      <dgm:spPr/>
      <dgm:t>
        <a:bodyPr/>
        <a:lstStyle/>
        <a:p>
          <a:endParaRPr lang="en-US"/>
        </a:p>
      </dgm:t>
    </dgm:pt>
    <dgm:pt modelId="{8ECCF6CA-1991-4CED-A6FE-AF09C148FB5B}">
      <dgm:prSet phldrT="[Text]" custT="1"/>
      <dgm:sp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0"/>
        </a:gradFill>
      </dgm:spPr>
      <dgm:t>
        <a:bodyPr/>
        <a:lstStyle/>
        <a:p>
          <a:r>
            <a:rPr lang="en-AU" sz="2400" b="1" dirty="0" err="1" smtClean="0"/>
            <a:t>Artikel</a:t>
          </a:r>
          <a:r>
            <a:rPr lang="en-AU" sz="2400" b="1" dirty="0" smtClean="0"/>
            <a:t>: </a:t>
          </a:r>
          <a:r>
            <a:rPr lang="en-AU" sz="2400" dirty="0" err="1" smtClean="0"/>
            <a:t>karya</a:t>
          </a:r>
          <a:r>
            <a:rPr lang="en-AU" sz="2400" dirty="0" smtClean="0"/>
            <a:t> </a:t>
          </a:r>
          <a:r>
            <a:rPr lang="en-AU" sz="2400" dirty="0" err="1" smtClean="0"/>
            <a:t>tulis</a:t>
          </a:r>
          <a:r>
            <a:rPr lang="en-AU" sz="2400" dirty="0" smtClean="0"/>
            <a:t>, </a:t>
          </a:r>
          <a:r>
            <a:rPr lang="en-AU" sz="2400" dirty="0" err="1" smtClean="0"/>
            <a:t>misalnya</a:t>
          </a:r>
          <a:r>
            <a:rPr lang="en-AU" sz="2400" dirty="0" smtClean="0"/>
            <a:t> </a:t>
          </a:r>
          <a:r>
            <a:rPr lang="en-AU" sz="2400" dirty="0" err="1" smtClean="0"/>
            <a:t>laporan</a:t>
          </a:r>
          <a:r>
            <a:rPr lang="en-AU" sz="2400" dirty="0" smtClean="0"/>
            <a:t> </a:t>
          </a:r>
          <a:r>
            <a:rPr lang="en-AU" sz="2400" dirty="0" err="1" smtClean="0"/>
            <a:t>berita</a:t>
          </a:r>
          <a:r>
            <a:rPr lang="en-AU" sz="2400" dirty="0" smtClean="0"/>
            <a:t> </a:t>
          </a:r>
          <a:r>
            <a:rPr lang="en-AU" sz="2400" dirty="0" err="1" smtClean="0"/>
            <a:t>atau</a:t>
          </a:r>
          <a:r>
            <a:rPr lang="en-AU" sz="2400" dirty="0" smtClean="0"/>
            <a:t> </a:t>
          </a:r>
          <a:r>
            <a:rPr lang="en-AU" sz="2400" dirty="0" err="1" smtClean="0"/>
            <a:t>esai</a:t>
          </a:r>
          <a:r>
            <a:rPr lang="en-AU" sz="2400" dirty="0" smtClean="0"/>
            <a:t> </a:t>
          </a:r>
          <a:r>
            <a:rPr lang="en-AU" sz="2400" dirty="0" err="1" smtClean="0"/>
            <a:t>dalam</a:t>
          </a:r>
          <a:r>
            <a:rPr lang="en-AU" sz="2400" dirty="0" smtClean="0"/>
            <a:t> </a:t>
          </a:r>
          <a:r>
            <a:rPr lang="en-AU" sz="2400" dirty="0" err="1" smtClean="0"/>
            <a:t>koran</a:t>
          </a:r>
          <a:r>
            <a:rPr lang="en-AU" sz="2400" dirty="0" smtClean="0"/>
            <a:t>, </a:t>
          </a:r>
          <a:r>
            <a:rPr lang="en-AU" sz="2400" dirty="0" err="1" smtClean="0"/>
            <a:t>majalah</a:t>
          </a:r>
          <a:r>
            <a:rPr lang="en-AU" sz="2400" dirty="0" smtClean="0"/>
            <a:t>, </a:t>
          </a:r>
          <a:r>
            <a:rPr lang="en-AU" sz="2400" dirty="0" err="1" smtClean="0"/>
            <a:t>dsb</a:t>
          </a:r>
          <a:r>
            <a:rPr lang="en-AU" sz="2400" dirty="0" smtClean="0"/>
            <a:t>.</a:t>
          </a:r>
          <a:endParaRPr lang="en-US" sz="2400" dirty="0"/>
        </a:p>
      </dgm:t>
    </dgm:pt>
    <dgm:pt modelId="{06394218-8EEE-456B-820E-7052E304A0D1}" type="parTrans" cxnId="{D3576C9C-BC68-45E1-B0A6-98673CA73D35}">
      <dgm:prSet/>
      <dgm:spPr>
        <a:ln w="50800">
          <a:solidFill>
            <a:srgbClr val="C00000"/>
          </a:solidFill>
        </a:ln>
      </dgm:spPr>
      <dgm:t>
        <a:bodyPr/>
        <a:lstStyle/>
        <a:p>
          <a:endParaRPr lang="en-US"/>
        </a:p>
      </dgm:t>
    </dgm:pt>
    <dgm:pt modelId="{1A82C63C-63F8-459A-8343-DCA297776DE8}" type="sibTrans" cxnId="{D3576C9C-BC68-45E1-B0A6-98673CA73D35}">
      <dgm:prSet/>
      <dgm:spPr/>
      <dgm:t>
        <a:bodyPr/>
        <a:lstStyle/>
        <a:p>
          <a:endParaRPr lang="en-US"/>
        </a:p>
      </dgm:t>
    </dgm:pt>
    <dgm:pt modelId="{9958497D-8B0F-496B-842E-DB5243B3220E}">
      <dgm:prSet phldrT="[Text]" custT="1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  <a:ln>
          <a:solidFill>
            <a:srgbClr val="660066"/>
          </a:solidFill>
        </a:ln>
      </dgm:spPr>
      <dgm:t>
        <a:bodyPr/>
        <a:lstStyle/>
        <a:p>
          <a:r>
            <a:rPr lang="en-AU" sz="2400" b="1" dirty="0" err="1" smtClean="0">
              <a:solidFill>
                <a:schemeClr val="tx1"/>
              </a:solidFill>
            </a:rPr>
            <a:t>Artikel</a:t>
          </a:r>
          <a:r>
            <a:rPr lang="en-AU" sz="2400" b="1" dirty="0" smtClean="0">
              <a:solidFill>
                <a:schemeClr val="tx1"/>
              </a:solidFill>
            </a:rPr>
            <a:t> </a:t>
          </a:r>
          <a:r>
            <a:rPr lang="en-AU" sz="2400" b="1" dirty="0" err="1" smtClean="0">
              <a:solidFill>
                <a:schemeClr val="tx1"/>
              </a:solidFill>
            </a:rPr>
            <a:t>Ilmiah</a:t>
          </a:r>
          <a:r>
            <a:rPr lang="en-AU" sz="2400" b="1" dirty="0" smtClean="0">
              <a:solidFill>
                <a:schemeClr val="tx1"/>
              </a:solidFill>
            </a:rPr>
            <a:t>: </a:t>
          </a:r>
          <a:r>
            <a:rPr lang="en-AU" sz="2400" dirty="0" err="1" smtClean="0">
              <a:solidFill>
                <a:schemeClr val="tx1"/>
              </a:solidFill>
            </a:rPr>
            <a:t>bersifat</a:t>
          </a:r>
          <a:r>
            <a:rPr lang="en-AU" sz="2400" dirty="0" smtClean="0">
              <a:solidFill>
                <a:schemeClr val="tx1"/>
              </a:solidFill>
            </a:rPr>
            <a:t> </a:t>
          </a:r>
          <a:r>
            <a:rPr lang="en-AU" sz="2400" dirty="0" err="1" smtClean="0">
              <a:solidFill>
                <a:schemeClr val="tx1"/>
              </a:solidFill>
            </a:rPr>
            <a:t>ilmu</a:t>
          </a:r>
          <a:r>
            <a:rPr lang="en-AU" sz="2400" dirty="0" smtClean="0">
              <a:solidFill>
                <a:schemeClr val="tx1"/>
              </a:solidFill>
            </a:rPr>
            <a:t>; </a:t>
          </a:r>
          <a:r>
            <a:rPr lang="en-AU" sz="2400" dirty="0" err="1" smtClean="0">
              <a:solidFill>
                <a:schemeClr val="tx1"/>
              </a:solidFill>
            </a:rPr>
            <a:t>secara</a:t>
          </a:r>
          <a:r>
            <a:rPr lang="en-AU" sz="2400" dirty="0" smtClean="0">
              <a:solidFill>
                <a:schemeClr val="tx1"/>
              </a:solidFill>
            </a:rPr>
            <a:t> </a:t>
          </a:r>
          <a:r>
            <a:rPr lang="en-AU" sz="2400" dirty="0" err="1" smtClean="0">
              <a:solidFill>
                <a:schemeClr val="tx1"/>
              </a:solidFill>
            </a:rPr>
            <a:t>ilmu</a:t>
          </a:r>
          <a:r>
            <a:rPr lang="en-AU" sz="2400" dirty="0" smtClean="0">
              <a:solidFill>
                <a:schemeClr val="tx1"/>
              </a:solidFill>
            </a:rPr>
            <a:t> </a:t>
          </a:r>
          <a:r>
            <a:rPr lang="en-AU" sz="2400" dirty="0" err="1" smtClean="0">
              <a:solidFill>
                <a:schemeClr val="tx1"/>
              </a:solidFill>
            </a:rPr>
            <a:t>pengetahuan</a:t>
          </a:r>
          <a:r>
            <a:rPr lang="en-AU" sz="2400" dirty="0" smtClean="0">
              <a:solidFill>
                <a:schemeClr val="tx1"/>
              </a:solidFill>
            </a:rPr>
            <a:t>; </a:t>
          </a:r>
          <a:r>
            <a:rPr lang="en-AU" sz="2400" dirty="0" err="1" smtClean="0">
              <a:solidFill>
                <a:schemeClr val="tx1"/>
              </a:solidFill>
            </a:rPr>
            <a:t>memenuhi</a:t>
          </a:r>
          <a:r>
            <a:rPr lang="en-AU" sz="2400" dirty="0" smtClean="0">
              <a:solidFill>
                <a:schemeClr val="tx1"/>
              </a:solidFill>
            </a:rPr>
            <a:t> </a:t>
          </a:r>
          <a:r>
            <a:rPr lang="en-AU" sz="2400" dirty="0" err="1" smtClean="0">
              <a:solidFill>
                <a:schemeClr val="tx1"/>
              </a:solidFill>
            </a:rPr>
            <a:t>syarat</a:t>
          </a:r>
          <a:r>
            <a:rPr lang="en-AU" sz="2400" dirty="0" smtClean="0">
              <a:solidFill>
                <a:schemeClr val="tx1"/>
              </a:solidFill>
            </a:rPr>
            <a:t> (</a:t>
          </a:r>
          <a:r>
            <a:rPr lang="en-AU" sz="2400" dirty="0" err="1" smtClean="0">
              <a:solidFill>
                <a:schemeClr val="tx1"/>
              </a:solidFill>
            </a:rPr>
            <a:t>kaidah-kaidah</a:t>
          </a:r>
          <a:r>
            <a:rPr lang="en-AU" sz="2400" dirty="0" smtClean="0">
              <a:solidFill>
                <a:schemeClr val="tx1"/>
              </a:solidFill>
            </a:rPr>
            <a:t>) </a:t>
          </a:r>
          <a:r>
            <a:rPr lang="en-AU" sz="2400" dirty="0" err="1" smtClean="0">
              <a:solidFill>
                <a:schemeClr val="tx1"/>
              </a:solidFill>
            </a:rPr>
            <a:t>ilmu</a:t>
          </a:r>
          <a:r>
            <a:rPr lang="en-AU" sz="2400" dirty="0" smtClean="0">
              <a:solidFill>
                <a:schemeClr val="tx1"/>
              </a:solidFill>
            </a:rPr>
            <a:t> </a:t>
          </a:r>
          <a:r>
            <a:rPr lang="en-AU" sz="2400" dirty="0" err="1" smtClean="0">
              <a:solidFill>
                <a:schemeClr val="tx1"/>
              </a:solidFill>
            </a:rPr>
            <a:t>pengetahuan</a:t>
          </a:r>
          <a:r>
            <a:rPr lang="en-AU" sz="2400" dirty="0" smtClean="0">
              <a:solidFill>
                <a:schemeClr val="tx1"/>
              </a:solidFill>
            </a:rPr>
            <a:t>.</a:t>
          </a:r>
          <a:endParaRPr lang="en-US" sz="2400" dirty="0">
            <a:solidFill>
              <a:schemeClr val="tx1"/>
            </a:solidFill>
          </a:endParaRPr>
        </a:p>
      </dgm:t>
    </dgm:pt>
    <dgm:pt modelId="{50F761F8-47DC-4B4F-8CD2-F464DE917BAB}" type="parTrans" cxnId="{9C848249-770B-4C2B-AE63-73DDB3426E2D}">
      <dgm:prSet/>
      <dgm:spPr>
        <a:ln w="50800">
          <a:solidFill>
            <a:srgbClr val="C00000"/>
          </a:solidFill>
        </a:ln>
      </dgm:spPr>
      <dgm:t>
        <a:bodyPr/>
        <a:lstStyle/>
        <a:p>
          <a:endParaRPr lang="en-US"/>
        </a:p>
      </dgm:t>
    </dgm:pt>
    <dgm:pt modelId="{B6A51172-793D-4DC9-A28F-00159F218FFA}" type="sibTrans" cxnId="{9C848249-770B-4C2B-AE63-73DDB3426E2D}">
      <dgm:prSet/>
      <dgm:spPr/>
      <dgm:t>
        <a:bodyPr/>
        <a:lstStyle/>
        <a:p>
          <a:endParaRPr lang="en-US"/>
        </a:p>
      </dgm:t>
    </dgm:pt>
    <dgm:pt modelId="{6A33DC58-A0EC-4748-9D0D-1F05FE15714C}">
      <dgm:prSet custT="1"/>
      <dgm:sp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16200000" scaled="0"/>
        </a:gradFill>
        <a:ln>
          <a:solidFill>
            <a:srgbClr val="FFFF00"/>
          </a:solidFill>
        </a:ln>
      </dgm:spPr>
      <dgm:t>
        <a:bodyPr/>
        <a:lstStyle/>
        <a:p>
          <a:r>
            <a:rPr lang="en-AU" sz="2400" b="1" dirty="0" err="1" smtClean="0">
              <a:solidFill>
                <a:schemeClr val="bg1"/>
              </a:solidFill>
            </a:rPr>
            <a:t>Artikel</a:t>
          </a:r>
          <a:r>
            <a:rPr lang="en-AU" sz="2400" b="1" dirty="0" smtClean="0">
              <a:solidFill>
                <a:schemeClr val="bg1"/>
              </a:solidFill>
            </a:rPr>
            <a:t> </a:t>
          </a:r>
          <a:r>
            <a:rPr lang="en-AU" sz="2400" b="1" dirty="0" err="1" smtClean="0">
              <a:solidFill>
                <a:schemeClr val="bg1"/>
              </a:solidFill>
            </a:rPr>
            <a:t>Ilmiah</a:t>
          </a:r>
          <a:r>
            <a:rPr lang="en-AU" sz="2400" b="1" dirty="0" smtClean="0">
              <a:solidFill>
                <a:schemeClr val="bg1"/>
              </a:solidFill>
            </a:rPr>
            <a:t> </a:t>
          </a:r>
          <a:r>
            <a:rPr lang="en-AU" sz="2400" b="1" dirty="0" err="1" smtClean="0">
              <a:solidFill>
                <a:schemeClr val="bg1"/>
              </a:solidFill>
            </a:rPr>
            <a:t>Populer</a:t>
          </a:r>
          <a:r>
            <a:rPr lang="en-AU" sz="2400" b="1" dirty="0" smtClean="0">
              <a:solidFill>
                <a:schemeClr val="bg1"/>
              </a:solidFill>
            </a:rPr>
            <a:t>: </a:t>
          </a:r>
          <a:r>
            <a:rPr lang="en-AU" sz="2400" dirty="0" err="1" smtClean="0">
              <a:solidFill>
                <a:schemeClr val="bg1"/>
              </a:solidFill>
            </a:rPr>
            <a:t>dikenal</a:t>
          </a:r>
          <a:r>
            <a:rPr lang="en-AU" sz="2400" dirty="0" smtClean="0">
              <a:solidFill>
                <a:schemeClr val="bg1"/>
              </a:solidFill>
            </a:rPr>
            <a:t> </a:t>
          </a:r>
          <a:r>
            <a:rPr lang="en-AU" sz="2400" dirty="0" err="1" smtClean="0">
              <a:solidFill>
                <a:schemeClr val="bg1"/>
              </a:solidFill>
            </a:rPr>
            <a:t>dan</a:t>
          </a:r>
          <a:r>
            <a:rPr lang="en-AU" sz="2400" dirty="0" smtClean="0">
              <a:solidFill>
                <a:schemeClr val="bg1"/>
              </a:solidFill>
            </a:rPr>
            <a:t> </a:t>
          </a:r>
          <a:r>
            <a:rPr lang="en-AU" sz="2400" dirty="0" err="1" smtClean="0">
              <a:solidFill>
                <a:schemeClr val="bg1"/>
              </a:solidFill>
            </a:rPr>
            <a:t>disukai</a:t>
          </a:r>
          <a:r>
            <a:rPr lang="en-AU" sz="2400" dirty="0" smtClean="0">
              <a:solidFill>
                <a:schemeClr val="bg1"/>
              </a:solidFill>
            </a:rPr>
            <a:t> </a:t>
          </a:r>
          <a:r>
            <a:rPr lang="en-AU" sz="2400" dirty="0" err="1" smtClean="0">
              <a:solidFill>
                <a:schemeClr val="bg1"/>
              </a:solidFill>
            </a:rPr>
            <a:t>orang</a:t>
          </a:r>
          <a:r>
            <a:rPr lang="en-AU" sz="2400" dirty="0" smtClean="0">
              <a:solidFill>
                <a:schemeClr val="bg1"/>
              </a:solidFill>
            </a:rPr>
            <a:t> </a:t>
          </a:r>
          <a:r>
            <a:rPr lang="en-AU" sz="2400" dirty="0" err="1" smtClean="0">
              <a:solidFill>
                <a:schemeClr val="bg1"/>
              </a:solidFill>
            </a:rPr>
            <a:t>banyak</a:t>
          </a:r>
          <a:r>
            <a:rPr lang="en-AU" sz="2400" dirty="0" smtClean="0">
              <a:solidFill>
                <a:schemeClr val="bg1"/>
              </a:solidFill>
            </a:rPr>
            <a:t> (</a:t>
          </a:r>
          <a:r>
            <a:rPr lang="en-AU" sz="2400" dirty="0" err="1" smtClean="0">
              <a:solidFill>
                <a:schemeClr val="bg1"/>
              </a:solidFill>
            </a:rPr>
            <a:t>umum</a:t>
          </a:r>
          <a:r>
            <a:rPr lang="en-AU" sz="2400" dirty="0" smtClean="0">
              <a:solidFill>
                <a:schemeClr val="bg1"/>
              </a:solidFill>
            </a:rPr>
            <a:t>); </a:t>
          </a:r>
          <a:r>
            <a:rPr lang="en-AU" sz="2400" dirty="0" err="1" smtClean="0">
              <a:solidFill>
                <a:schemeClr val="bg1"/>
              </a:solidFill>
            </a:rPr>
            <a:t>sesuai</a:t>
          </a:r>
          <a:r>
            <a:rPr lang="en-AU" sz="2400" dirty="0" smtClean="0">
              <a:solidFill>
                <a:schemeClr val="bg1"/>
              </a:solidFill>
            </a:rPr>
            <a:t> </a:t>
          </a:r>
          <a:r>
            <a:rPr lang="en-AU" sz="2400" dirty="0" err="1" smtClean="0">
              <a:solidFill>
                <a:schemeClr val="bg1"/>
              </a:solidFill>
            </a:rPr>
            <a:t>dengan</a:t>
          </a:r>
          <a:r>
            <a:rPr lang="en-AU" sz="2400" dirty="0" smtClean="0">
              <a:solidFill>
                <a:schemeClr val="bg1"/>
              </a:solidFill>
            </a:rPr>
            <a:t> </a:t>
          </a:r>
          <a:r>
            <a:rPr lang="en-AU" sz="2400" dirty="0" err="1" smtClean="0">
              <a:solidFill>
                <a:schemeClr val="bg1"/>
              </a:solidFill>
            </a:rPr>
            <a:t>kebutuhan</a:t>
          </a:r>
          <a:r>
            <a:rPr lang="en-AU" sz="2400" dirty="0" smtClean="0">
              <a:solidFill>
                <a:schemeClr val="bg1"/>
              </a:solidFill>
            </a:rPr>
            <a:t> </a:t>
          </a:r>
          <a:r>
            <a:rPr lang="en-AU" sz="2400" dirty="0" err="1" smtClean="0">
              <a:solidFill>
                <a:schemeClr val="bg1"/>
              </a:solidFill>
            </a:rPr>
            <a:t>masyarakat</a:t>
          </a:r>
          <a:r>
            <a:rPr lang="en-AU" sz="2400" dirty="0" smtClean="0">
              <a:solidFill>
                <a:schemeClr val="bg1"/>
              </a:solidFill>
            </a:rPr>
            <a:t> </a:t>
          </a:r>
          <a:r>
            <a:rPr lang="en-AU" sz="2400" dirty="0" err="1" smtClean="0">
              <a:solidFill>
                <a:schemeClr val="bg1"/>
              </a:solidFill>
            </a:rPr>
            <a:t>pada</a:t>
          </a:r>
          <a:r>
            <a:rPr lang="en-AU" sz="2400" dirty="0" smtClean="0">
              <a:solidFill>
                <a:schemeClr val="bg1"/>
              </a:solidFill>
            </a:rPr>
            <a:t> </a:t>
          </a:r>
          <a:r>
            <a:rPr lang="en-AU" sz="2400" dirty="0" err="1" smtClean="0">
              <a:solidFill>
                <a:schemeClr val="bg1"/>
              </a:solidFill>
            </a:rPr>
            <a:t>umumnya</a:t>
          </a:r>
          <a:r>
            <a:rPr lang="en-AU" sz="2400" dirty="0" smtClean="0">
              <a:solidFill>
                <a:schemeClr val="bg1"/>
              </a:solidFill>
            </a:rPr>
            <a:t>; </a:t>
          </a:r>
          <a:r>
            <a:rPr lang="en-AU" sz="2400" dirty="0" err="1" smtClean="0">
              <a:solidFill>
                <a:schemeClr val="bg1"/>
              </a:solidFill>
            </a:rPr>
            <a:t>mudah</a:t>
          </a:r>
          <a:r>
            <a:rPr lang="en-AU" sz="2400" dirty="0" smtClean="0">
              <a:solidFill>
                <a:schemeClr val="bg1"/>
              </a:solidFill>
            </a:rPr>
            <a:t> </a:t>
          </a:r>
          <a:r>
            <a:rPr lang="en-AU" sz="2400" dirty="0" err="1" smtClean="0">
              <a:solidFill>
                <a:schemeClr val="bg1"/>
              </a:solidFill>
            </a:rPr>
            <a:t>dipahami</a:t>
          </a:r>
          <a:r>
            <a:rPr lang="en-AU" sz="2400" dirty="0" smtClean="0">
              <a:solidFill>
                <a:schemeClr val="bg1"/>
              </a:solidFill>
            </a:rPr>
            <a:t> </a:t>
          </a:r>
          <a:r>
            <a:rPr lang="en-AU" sz="2400" dirty="0" err="1" smtClean="0">
              <a:solidFill>
                <a:schemeClr val="bg1"/>
              </a:solidFill>
            </a:rPr>
            <a:t>orang</a:t>
          </a:r>
          <a:r>
            <a:rPr lang="en-AU" sz="2400" dirty="0" smtClean="0">
              <a:solidFill>
                <a:schemeClr val="bg1"/>
              </a:solidFill>
            </a:rPr>
            <a:t> </a:t>
          </a:r>
          <a:r>
            <a:rPr lang="en-AU" sz="2400" dirty="0" err="1" smtClean="0">
              <a:solidFill>
                <a:schemeClr val="bg1"/>
              </a:solidFill>
            </a:rPr>
            <a:t>banyak</a:t>
          </a:r>
          <a:r>
            <a:rPr lang="en-AU" sz="2400" dirty="0" smtClean="0">
              <a:solidFill>
                <a:schemeClr val="bg1"/>
              </a:solidFill>
            </a:rPr>
            <a:t>; </a:t>
          </a:r>
          <a:r>
            <a:rPr lang="en-AU" sz="2400" dirty="0" err="1" smtClean="0">
              <a:solidFill>
                <a:schemeClr val="bg1"/>
              </a:solidFill>
            </a:rPr>
            <a:t>disukai</a:t>
          </a:r>
          <a:r>
            <a:rPr lang="en-AU" sz="2400" dirty="0" smtClean="0">
              <a:solidFill>
                <a:schemeClr val="bg1"/>
              </a:solidFill>
            </a:rPr>
            <a:t> </a:t>
          </a:r>
          <a:r>
            <a:rPr lang="en-AU" sz="2400" dirty="0" err="1" smtClean="0">
              <a:solidFill>
                <a:schemeClr val="bg1"/>
              </a:solidFill>
            </a:rPr>
            <a:t>orang</a:t>
          </a:r>
          <a:r>
            <a:rPr lang="en-AU" sz="2400" dirty="0" smtClean="0">
              <a:solidFill>
                <a:schemeClr val="bg1"/>
              </a:solidFill>
            </a:rPr>
            <a:t> </a:t>
          </a:r>
          <a:r>
            <a:rPr lang="en-AU" sz="2400" dirty="0" err="1" smtClean="0">
              <a:solidFill>
                <a:schemeClr val="bg1"/>
              </a:solidFill>
            </a:rPr>
            <a:t>banyak</a:t>
          </a:r>
          <a:r>
            <a:rPr lang="en-AU" sz="2400" dirty="0" smtClean="0">
              <a:solidFill>
                <a:schemeClr val="bg1"/>
              </a:solidFill>
            </a:rPr>
            <a:t>. </a:t>
          </a:r>
          <a:r>
            <a:rPr lang="en-AU" sz="2400" dirty="0" err="1" smtClean="0">
              <a:solidFill>
                <a:schemeClr val="bg1"/>
              </a:solidFill>
            </a:rPr>
            <a:t>Bersifat</a:t>
          </a:r>
          <a:r>
            <a:rPr lang="en-AU" sz="2400" dirty="0" smtClean="0">
              <a:solidFill>
                <a:schemeClr val="bg1"/>
              </a:solidFill>
            </a:rPr>
            <a:t> </a:t>
          </a:r>
          <a:r>
            <a:rPr lang="en-AU" sz="2400" dirty="0" err="1" smtClean="0">
              <a:solidFill>
                <a:schemeClr val="bg1"/>
              </a:solidFill>
            </a:rPr>
            <a:t>ilmu</a:t>
          </a:r>
          <a:r>
            <a:rPr lang="en-AU" sz="2400" dirty="0" smtClean="0">
              <a:solidFill>
                <a:schemeClr val="bg1"/>
              </a:solidFill>
            </a:rPr>
            <a:t>, </a:t>
          </a:r>
          <a:r>
            <a:rPr lang="en-AU" sz="2400" dirty="0" err="1" smtClean="0">
              <a:solidFill>
                <a:schemeClr val="bg1"/>
              </a:solidFill>
            </a:rPr>
            <a:t>tetapi</a:t>
          </a:r>
          <a:r>
            <a:rPr lang="en-AU" sz="2400" dirty="0" smtClean="0">
              <a:solidFill>
                <a:schemeClr val="bg1"/>
              </a:solidFill>
            </a:rPr>
            <a:t> </a:t>
          </a:r>
          <a:r>
            <a:rPr lang="en-AU" sz="2400" dirty="0" err="1" smtClean="0">
              <a:solidFill>
                <a:schemeClr val="bg1"/>
              </a:solidFill>
            </a:rPr>
            <a:t>menggunakan</a:t>
          </a:r>
          <a:r>
            <a:rPr lang="en-AU" sz="2400" dirty="0" smtClean="0">
              <a:solidFill>
                <a:schemeClr val="bg1"/>
              </a:solidFill>
            </a:rPr>
            <a:t> </a:t>
          </a:r>
          <a:r>
            <a:rPr lang="en-AU" sz="2400" dirty="0" err="1" smtClean="0">
              <a:solidFill>
                <a:schemeClr val="bg1"/>
              </a:solidFill>
            </a:rPr>
            <a:t>bahasa</a:t>
          </a:r>
          <a:r>
            <a:rPr lang="en-AU" sz="2400" dirty="0" smtClean="0">
              <a:solidFill>
                <a:schemeClr val="bg1"/>
              </a:solidFill>
            </a:rPr>
            <a:t> </a:t>
          </a:r>
          <a:r>
            <a:rPr lang="en-AU" sz="2400" dirty="0" err="1" smtClean="0">
              <a:solidFill>
                <a:schemeClr val="bg1"/>
              </a:solidFill>
            </a:rPr>
            <a:t>umum</a:t>
          </a:r>
          <a:r>
            <a:rPr lang="en-AU" sz="2400" dirty="0" smtClean="0">
              <a:solidFill>
                <a:schemeClr val="bg1"/>
              </a:solidFill>
            </a:rPr>
            <a:t> </a:t>
          </a:r>
          <a:r>
            <a:rPr lang="en-AU" sz="2400" dirty="0" err="1" smtClean="0">
              <a:solidFill>
                <a:schemeClr val="bg1"/>
              </a:solidFill>
            </a:rPr>
            <a:t>sehingga</a:t>
          </a:r>
          <a:r>
            <a:rPr lang="en-AU" sz="2400" dirty="0" smtClean="0">
              <a:solidFill>
                <a:schemeClr val="bg1"/>
              </a:solidFill>
            </a:rPr>
            <a:t> </a:t>
          </a:r>
          <a:r>
            <a:rPr lang="en-AU" sz="2400" dirty="0" err="1" smtClean="0">
              <a:solidFill>
                <a:schemeClr val="bg1"/>
              </a:solidFill>
            </a:rPr>
            <a:t>mudah</a:t>
          </a:r>
          <a:r>
            <a:rPr lang="en-AU" sz="2400" dirty="0" smtClean="0">
              <a:solidFill>
                <a:schemeClr val="bg1"/>
              </a:solidFill>
            </a:rPr>
            <a:t> </a:t>
          </a:r>
          <a:r>
            <a:rPr lang="en-AU" sz="2400" dirty="0" err="1" smtClean="0">
              <a:solidFill>
                <a:schemeClr val="bg1"/>
              </a:solidFill>
            </a:rPr>
            <a:t>dipahami</a:t>
          </a:r>
          <a:r>
            <a:rPr lang="en-AU" sz="2400" dirty="0" smtClean="0">
              <a:solidFill>
                <a:schemeClr val="bg1"/>
              </a:solidFill>
            </a:rPr>
            <a:t>  </a:t>
          </a:r>
          <a:r>
            <a:rPr lang="en-AU" sz="2400" dirty="0" err="1" smtClean="0">
              <a:solidFill>
                <a:schemeClr val="bg1"/>
              </a:solidFill>
            </a:rPr>
            <a:t>masyarakat</a:t>
          </a:r>
          <a:r>
            <a:rPr lang="en-AU" sz="2400" dirty="0" smtClean="0">
              <a:solidFill>
                <a:schemeClr val="bg1"/>
              </a:solidFill>
            </a:rPr>
            <a:t> </a:t>
          </a:r>
          <a:r>
            <a:rPr lang="en-AU" sz="2400" dirty="0" err="1" smtClean="0">
              <a:solidFill>
                <a:schemeClr val="bg1"/>
              </a:solidFill>
            </a:rPr>
            <a:t>awam</a:t>
          </a:r>
          <a:r>
            <a:rPr lang="en-AU" sz="2400" dirty="0" smtClean="0">
              <a:solidFill>
                <a:schemeClr val="bg1"/>
              </a:solidFill>
            </a:rPr>
            <a:t>.</a:t>
          </a:r>
          <a:endParaRPr lang="en-US" sz="2400" dirty="0">
            <a:solidFill>
              <a:schemeClr val="bg1"/>
            </a:solidFill>
          </a:endParaRPr>
        </a:p>
      </dgm:t>
    </dgm:pt>
    <dgm:pt modelId="{C8E456FA-C7D0-423E-A07A-9FA76FC32D9B}" type="parTrans" cxnId="{A86B6C13-0385-4DFF-BB72-FCCEE2FD56AF}">
      <dgm:prSet/>
      <dgm:spPr>
        <a:ln w="50800">
          <a:solidFill>
            <a:srgbClr val="C00000"/>
          </a:solidFill>
        </a:ln>
      </dgm:spPr>
      <dgm:t>
        <a:bodyPr/>
        <a:lstStyle/>
        <a:p>
          <a:endParaRPr lang="en-US"/>
        </a:p>
      </dgm:t>
    </dgm:pt>
    <dgm:pt modelId="{ED9BD960-79C3-4FFC-8C35-9B18BAF8A296}" type="sibTrans" cxnId="{A86B6C13-0385-4DFF-BB72-FCCEE2FD56AF}">
      <dgm:prSet/>
      <dgm:spPr/>
      <dgm:t>
        <a:bodyPr/>
        <a:lstStyle/>
        <a:p>
          <a:endParaRPr lang="en-US"/>
        </a:p>
      </dgm:t>
    </dgm:pt>
    <dgm:pt modelId="{768B6F80-9621-4761-B39B-AF6992A29F64}" type="pres">
      <dgm:prSet presAssocID="{5044D44F-ECC7-4D0A-AA72-FD9BA2D5E22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77A648-15AC-46F0-903C-9A766BA1C985}" type="pres">
      <dgm:prSet presAssocID="{D7307143-2205-4612-A47F-D884C6A8BB78}" presName="root1" presStyleCnt="0"/>
      <dgm:spPr/>
    </dgm:pt>
    <dgm:pt modelId="{A392436B-BEE7-4164-AAEB-7E83BEA1F001}" type="pres">
      <dgm:prSet presAssocID="{D7307143-2205-4612-A47F-D884C6A8BB7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FC7487-A381-45A6-B227-0215AF730B3A}" type="pres">
      <dgm:prSet presAssocID="{D7307143-2205-4612-A47F-D884C6A8BB78}" presName="level2hierChild" presStyleCnt="0"/>
      <dgm:spPr/>
    </dgm:pt>
    <dgm:pt modelId="{363827B7-BF0F-413E-A6F3-D103D4712CF8}" type="pres">
      <dgm:prSet presAssocID="{06394218-8EEE-456B-820E-7052E304A0D1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8943079D-4952-4057-80D0-56A15C040203}" type="pres">
      <dgm:prSet presAssocID="{06394218-8EEE-456B-820E-7052E304A0D1}" presName="connTx" presStyleLbl="parChTrans1D2" presStyleIdx="0" presStyleCnt="3"/>
      <dgm:spPr/>
      <dgm:t>
        <a:bodyPr/>
        <a:lstStyle/>
        <a:p>
          <a:endParaRPr lang="en-US"/>
        </a:p>
      </dgm:t>
    </dgm:pt>
    <dgm:pt modelId="{0B201AC7-6FAC-4A9F-B646-29309603E155}" type="pres">
      <dgm:prSet presAssocID="{8ECCF6CA-1991-4CED-A6FE-AF09C148FB5B}" presName="root2" presStyleCnt="0"/>
      <dgm:spPr/>
    </dgm:pt>
    <dgm:pt modelId="{29955539-ED79-4C5E-836D-CA367AF9F8BD}" type="pres">
      <dgm:prSet presAssocID="{8ECCF6CA-1991-4CED-A6FE-AF09C148FB5B}" presName="LevelTwoTextNode" presStyleLbl="node2" presStyleIdx="0" presStyleCnt="3" custScaleX="1409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2C6F8E-CEBC-4194-8570-923AFBC1A977}" type="pres">
      <dgm:prSet presAssocID="{8ECCF6CA-1991-4CED-A6FE-AF09C148FB5B}" presName="level3hierChild" presStyleCnt="0"/>
      <dgm:spPr/>
    </dgm:pt>
    <dgm:pt modelId="{BC1CBB95-71DB-46E0-BA91-C5589A86ECDE}" type="pres">
      <dgm:prSet presAssocID="{50F761F8-47DC-4B4F-8CD2-F464DE917BAB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50771FD0-9F24-4F33-B37B-CE89D694B5B4}" type="pres">
      <dgm:prSet presAssocID="{50F761F8-47DC-4B4F-8CD2-F464DE917BAB}" presName="connTx" presStyleLbl="parChTrans1D2" presStyleIdx="1" presStyleCnt="3"/>
      <dgm:spPr/>
      <dgm:t>
        <a:bodyPr/>
        <a:lstStyle/>
        <a:p>
          <a:endParaRPr lang="en-US"/>
        </a:p>
      </dgm:t>
    </dgm:pt>
    <dgm:pt modelId="{4ABEEBD9-8EC3-4F45-A076-463A6B8A24EA}" type="pres">
      <dgm:prSet presAssocID="{9958497D-8B0F-496B-842E-DB5243B3220E}" presName="root2" presStyleCnt="0"/>
      <dgm:spPr/>
    </dgm:pt>
    <dgm:pt modelId="{F1CBFAF6-A9D3-437A-8E0B-02D89963E1AD}" type="pres">
      <dgm:prSet presAssocID="{9958497D-8B0F-496B-842E-DB5243B3220E}" presName="LevelTwoTextNode" presStyleLbl="node2" presStyleIdx="1" presStyleCnt="3" custScaleX="1460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4B9B0F-AF68-4675-882F-42602CC96C3E}" type="pres">
      <dgm:prSet presAssocID="{9958497D-8B0F-496B-842E-DB5243B3220E}" presName="level3hierChild" presStyleCnt="0"/>
      <dgm:spPr/>
    </dgm:pt>
    <dgm:pt modelId="{4D5E357B-18B3-4279-B057-3881F8A1906D}" type="pres">
      <dgm:prSet presAssocID="{C8E456FA-C7D0-423E-A07A-9FA76FC32D9B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EBC61B70-D1D4-49A4-87B4-3D66F2147962}" type="pres">
      <dgm:prSet presAssocID="{C8E456FA-C7D0-423E-A07A-9FA76FC32D9B}" presName="connTx" presStyleLbl="parChTrans1D2" presStyleIdx="2" presStyleCnt="3"/>
      <dgm:spPr/>
      <dgm:t>
        <a:bodyPr/>
        <a:lstStyle/>
        <a:p>
          <a:endParaRPr lang="en-US"/>
        </a:p>
      </dgm:t>
    </dgm:pt>
    <dgm:pt modelId="{182DB379-4BD9-4AA7-AEEA-FF98540C16B1}" type="pres">
      <dgm:prSet presAssocID="{6A33DC58-A0EC-4748-9D0D-1F05FE15714C}" presName="root2" presStyleCnt="0"/>
      <dgm:spPr/>
    </dgm:pt>
    <dgm:pt modelId="{B5DEBD1D-7E7A-4406-A55E-9BF456156BD3}" type="pres">
      <dgm:prSet presAssocID="{6A33DC58-A0EC-4748-9D0D-1F05FE15714C}" presName="LevelTwoTextNode" presStyleLbl="node2" presStyleIdx="2" presStyleCnt="3" custScaleX="147572" custScaleY="2003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49BF51-B87F-4419-B964-C4C66EB1D694}" type="pres">
      <dgm:prSet presAssocID="{6A33DC58-A0EC-4748-9D0D-1F05FE15714C}" presName="level3hierChild" presStyleCnt="0"/>
      <dgm:spPr/>
    </dgm:pt>
  </dgm:ptLst>
  <dgm:cxnLst>
    <dgm:cxn modelId="{BECEE44A-E899-4084-AF79-5E6A335CE599}" type="presOf" srcId="{9958497D-8B0F-496B-842E-DB5243B3220E}" destId="{F1CBFAF6-A9D3-437A-8E0B-02D89963E1AD}" srcOrd="0" destOrd="0" presId="urn:microsoft.com/office/officeart/2005/8/layout/hierarchy2"/>
    <dgm:cxn modelId="{5F7E9D0F-9453-4B33-87EC-1833EC66E455}" type="presOf" srcId="{50F761F8-47DC-4B4F-8CD2-F464DE917BAB}" destId="{50771FD0-9F24-4F33-B37B-CE89D694B5B4}" srcOrd="1" destOrd="0" presId="urn:microsoft.com/office/officeart/2005/8/layout/hierarchy2"/>
    <dgm:cxn modelId="{84ACC247-F65F-4A68-94BF-E29D6D473B49}" type="presOf" srcId="{8ECCF6CA-1991-4CED-A6FE-AF09C148FB5B}" destId="{29955539-ED79-4C5E-836D-CA367AF9F8BD}" srcOrd="0" destOrd="0" presId="urn:microsoft.com/office/officeart/2005/8/layout/hierarchy2"/>
    <dgm:cxn modelId="{AE57C7B9-E1E6-456F-87A1-997458A97365}" type="presOf" srcId="{06394218-8EEE-456B-820E-7052E304A0D1}" destId="{8943079D-4952-4057-80D0-56A15C040203}" srcOrd="1" destOrd="0" presId="urn:microsoft.com/office/officeart/2005/8/layout/hierarchy2"/>
    <dgm:cxn modelId="{A97AC28A-939F-43B0-B0F3-DE0724084D80}" srcId="{5044D44F-ECC7-4D0A-AA72-FD9BA2D5E229}" destId="{D7307143-2205-4612-A47F-D884C6A8BB78}" srcOrd="0" destOrd="0" parTransId="{C120A797-E1A6-4FA3-92D8-C7DEFBAA2C43}" sibTransId="{B8317A12-E46B-48FC-84A7-D5DF44D433D0}"/>
    <dgm:cxn modelId="{ACAA44CC-F258-48CC-BFCB-C280E9C3BCAC}" type="presOf" srcId="{6A33DC58-A0EC-4748-9D0D-1F05FE15714C}" destId="{B5DEBD1D-7E7A-4406-A55E-9BF456156BD3}" srcOrd="0" destOrd="0" presId="urn:microsoft.com/office/officeart/2005/8/layout/hierarchy2"/>
    <dgm:cxn modelId="{9C848249-770B-4C2B-AE63-73DDB3426E2D}" srcId="{D7307143-2205-4612-A47F-D884C6A8BB78}" destId="{9958497D-8B0F-496B-842E-DB5243B3220E}" srcOrd="1" destOrd="0" parTransId="{50F761F8-47DC-4B4F-8CD2-F464DE917BAB}" sibTransId="{B6A51172-793D-4DC9-A28F-00159F218FFA}"/>
    <dgm:cxn modelId="{A86B6C13-0385-4DFF-BB72-FCCEE2FD56AF}" srcId="{D7307143-2205-4612-A47F-D884C6A8BB78}" destId="{6A33DC58-A0EC-4748-9D0D-1F05FE15714C}" srcOrd="2" destOrd="0" parTransId="{C8E456FA-C7D0-423E-A07A-9FA76FC32D9B}" sibTransId="{ED9BD960-79C3-4FFC-8C35-9B18BAF8A296}"/>
    <dgm:cxn modelId="{FF11AE53-BF5B-4EC4-A286-EB4512C886CD}" type="presOf" srcId="{D7307143-2205-4612-A47F-D884C6A8BB78}" destId="{A392436B-BEE7-4164-AAEB-7E83BEA1F001}" srcOrd="0" destOrd="0" presId="urn:microsoft.com/office/officeart/2005/8/layout/hierarchy2"/>
    <dgm:cxn modelId="{DEFBC2D9-1B90-4564-BA38-CA3DCCD4E3EE}" type="presOf" srcId="{5044D44F-ECC7-4D0A-AA72-FD9BA2D5E229}" destId="{768B6F80-9621-4761-B39B-AF6992A29F64}" srcOrd="0" destOrd="0" presId="urn:microsoft.com/office/officeart/2005/8/layout/hierarchy2"/>
    <dgm:cxn modelId="{A115EEB4-C2A2-4A60-BA78-23E86A268B39}" type="presOf" srcId="{50F761F8-47DC-4B4F-8CD2-F464DE917BAB}" destId="{BC1CBB95-71DB-46E0-BA91-C5589A86ECDE}" srcOrd="0" destOrd="0" presId="urn:microsoft.com/office/officeart/2005/8/layout/hierarchy2"/>
    <dgm:cxn modelId="{184436AD-0997-46C3-8948-1F9E41AEA831}" type="presOf" srcId="{C8E456FA-C7D0-423E-A07A-9FA76FC32D9B}" destId="{4D5E357B-18B3-4279-B057-3881F8A1906D}" srcOrd="0" destOrd="0" presId="urn:microsoft.com/office/officeart/2005/8/layout/hierarchy2"/>
    <dgm:cxn modelId="{D3576C9C-BC68-45E1-B0A6-98673CA73D35}" srcId="{D7307143-2205-4612-A47F-D884C6A8BB78}" destId="{8ECCF6CA-1991-4CED-A6FE-AF09C148FB5B}" srcOrd="0" destOrd="0" parTransId="{06394218-8EEE-456B-820E-7052E304A0D1}" sibTransId="{1A82C63C-63F8-459A-8343-DCA297776DE8}"/>
    <dgm:cxn modelId="{C5615D6B-5C20-4943-8058-2FEF4D9D781F}" type="presOf" srcId="{C8E456FA-C7D0-423E-A07A-9FA76FC32D9B}" destId="{EBC61B70-D1D4-49A4-87B4-3D66F2147962}" srcOrd="1" destOrd="0" presId="urn:microsoft.com/office/officeart/2005/8/layout/hierarchy2"/>
    <dgm:cxn modelId="{17015FB1-E679-416D-BDFB-05F601F88CB0}" type="presOf" srcId="{06394218-8EEE-456B-820E-7052E304A0D1}" destId="{363827B7-BF0F-413E-A6F3-D103D4712CF8}" srcOrd="0" destOrd="0" presId="urn:microsoft.com/office/officeart/2005/8/layout/hierarchy2"/>
    <dgm:cxn modelId="{19D06304-BA27-46F4-92C0-BC8B57FBE8BC}" type="presParOf" srcId="{768B6F80-9621-4761-B39B-AF6992A29F64}" destId="{2D77A648-15AC-46F0-903C-9A766BA1C985}" srcOrd="0" destOrd="0" presId="urn:microsoft.com/office/officeart/2005/8/layout/hierarchy2"/>
    <dgm:cxn modelId="{C7443BE3-344D-4D00-865F-EF2442F58CE8}" type="presParOf" srcId="{2D77A648-15AC-46F0-903C-9A766BA1C985}" destId="{A392436B-BEE7-4164-AAEB-7E83BEA1F001}" srcOrd="0" destOrd="0" presId="urn:microsoft.com/office/officeart/2005/8/layout/hierarchy2"/>
    <dgm:cxn modelId="{12278B19-262E-4785-AE4A-216823C0D0CA}" type="presParOf" srcId="{2D77A648-15AC-46F0-903C-9A766BA1C985}" destId="{58FC7487-A381-45A6-B227-0215AF730B3A}" srcOrd="1" destOrd="0" presId="urn:microsoft.com/office/officeart/2005/8/layout/hierarchy2"/>
    <dgm:cxn modelId="{1186CA18-C37E-4CE3-AEAA-B9230F88C1B4}" type="presParOf" srcId="{58FC7487-A381-45A6-B227-0215AF730B3A}" destId="{363827B7-BF0F-413E-A6F3-D103D4712CF8}" srcOrd="0" destOrd="0" presId="urn:microsoft.com/office/officeart/2005/8/layout/hierarchy2"/>
    <dgm:cxn modelId="{FA64B0CC-D79A-4860-B300-07C68C04E087}" type="presParOf" srcId="{363827B7-BF0F-413E-A6F3-D103D4712CF8}" destId="{8943079D-4952-4057-80D0-56A15C040203}" srcOrd="0" destOrd="0" presId="urn:microsoft.com/office/officeart/2005/8/layout/hierarchy2"/>
    <dgm:cxn modelId="{6FC15535-F61B-482A-ACC9-487939E1658C}" type="presParOf" srcId="{58FC7487-A381-45A6-B227-0215AF730B3A}" destId="{0B201AC7-6FAC-4A9F-B646-29309603E155}" srcOrd="1" destOrd="0" presId="urn:microsoft.com/office/officeart/2005/8/layout/hierarchy2"/>
    <dgm:cxn modelId="{627FA4B8-7982-4107-B654-39C4D2A1AC64}" type="presParOf" srcId="{0B201AC7-6FAC-4A9F-B646-29309603E155}" destId="{29955539-ED79-4C5E-836D-CA367AF9F8BD}" srcOrd="0" destOrd="0" presId="urn:microsoft.com/office/officeart/2005/8/layout/hierarchy2"/>
    <dgm:cxn modelId="{97A8C3D9-D22F-40D8-B44C-28A48FFE2460}" type="presParOf" srcId="{0B201AC7-6FAC-4A9F-B646-29309603E155}" destId="{C22C6F8E-CEBC-4194-8570-923AFBC1A977}" srcOrd="1" destOrd="0" presId="urn:microsoft.com/office/officeart/2005/8/layout/hierarchy2"/>
    <dgm:cxn modelId="{E4669232-4FEF-4186-89CE-36A952091129}" type="presParOf" srcId="{58FC7487-A381-45A6-B227-0215AF730B3A}" destId="{BC1CBB95-71DB-46E0-BA91-C5589A86ECDE}" srcOrd="2" destOrd="0" presId="urn:microsoft.com/office/officeart/2005/8/layout/hierarchy2"/>
    <dgm:cxn modelId="{5DA0CEFA-1368-414A-9D61-84ECC75AD038}" type="presParOf" srcId="{BC1CBB95-71DB-46E0-BA91-C5589A86ECDE}" destId="{50771FD0-9F24-4F33-B37B-CE89D694B5B4}" srcOrd="0" destOrd="0" presId="urn:microsoft.com/office/officeart/2005/8/layout/hierarchy2"/>
    <dgm:cxn modelId="{F801F704-AB92-4579-A3DB-B29F1942FDAB}" type="presParOf" srcId="{58FC7487-A381-45A6-B227-0215AF730B3A}" destId="{4ABEEBD9-8EC3-4F45-A076-463A6B8A24EA}" srcOrd="3" destOrd="0" presId="urn:microsoft.com/office/officeart/2005/8/layout/hierarchy2"/>
    <dgm:cxn modelId="{9125209E-BE5A-4FDA-A804-CEB92CB9FF7A}" type="presParOf" srcId="{4ABEEBD9-8EC3-4F45-A076-463A6B8A24EA}" destId="{F1CBFAF6-A9D3-437A-8E0B-02D89963E1AD}" srcOrd="0" destOrd="0" presId="urn:microsoft.com/office/officeart/2005/8/layout/hierarchy2"/>
    <dgm:cxn modelId="{AD35DFBE-E43A-4827-9DF5-7E56A3B9A26C}" type="presParOf" srcId="{4ABEEBD9-8EC3-4F45-A076-463A6B8A24EA}" destId="{514B9B0F-AF68-4675-882F-42602CC96C3E}" srcOrd="1" destOrd="0" presId="urn:microsoft.com/office/officeart/2005/8/layout/hierarchy2"/>
    <dgm:cxn modelId="{F2B129B9-5514-4706-AE34-EE7DA23D9635}" type="presParOf" srcId="{58FC7487-A381-45A6-B227-0215AF730B3A}" destId="{4D5E357B-18B3-4279-B057-3881F8A1906D}" srcOrd="4" destOrd="0" presId="urn:microsoft.com/office/officeart/2005/8/layout/hierarchy2"/>
    <dgm:cxn modelId="{9C13FD7F-2685-4D8A-BECD-2B75740DDFA2}" type="presParOf" srcId="{4D5E357B-18B3-4279-B057-3881F8A1906D}" destId="{EBC61B70-D1D4-49A4-87B4-3D66F2147962}" srcOrd="0" destOrd="0" presId="urn:microsoft.com/office/officeart/2005/8/layout/hierarchy2"/>
    <dgm:cxn modelId="{D1F14D74-9BC3-4843-BF17-93C50FE7CA8B}" type="presParOf" srcId="{58FC7487-A381-45A6-B227-0215AF730B3A}" destId="{182DB379-4BD9-4AA7-AEEA-FF98540C16B1}" srcOrd="5" destOrd="0" presId="urn:microsoft.com/office/officeart/2005/8/layout/hierarchy2"/>
    <dgm:cxn modelId="{20B0625C-F4AD-4FAB-8BBF-7275ABD80C8E}" type="presParOf" srcId="{182DB379-4BD9-4AA7-AEEA-FF98540C16B1}" destId="{B5DEBD1D-7E7A-4406-A55E-9BF456156BD3}" srcOrd="0" destOrd="0" presId="urn:microsoft.com/office/officeart/2005/8/layout/hierarchy2"/>
    <dgm:cxn modelId="{5B0ECBDB-6835-4059-B8ED-56620543F386}" type="presParOf" srcId="{182DB379-4BD9-4AA7-AEEA-FF98540C16B1}" destId="{8C49BF51-B87F-4419-B964-C4C66EB1D694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2F81477-90C2-4B4C-B37C-D0E46B0C11B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5A8352-9D5B-4FF9-98D3-7C32EEF60BFC}">
      <dgm:prSet phldrT="[Text]" custT="1"/>
      <dgm:spPr>
        <a:solidFill>
          <a:srgbClr val="66FF33"/>
        </a:solidFill>
      </dgm:spPr>
      <dgm:t>
        <a:bodyPr/>
        <a:lstStyle/>
        <a:p>
          <a:r>
            <a:rPr lang="en-AU" sz="2800" b="1" dirty="0" smtClean="0">
              <a:solidFill>
                <a:schemeClr val="tx1"/>
              </a:solidFill>
            </a:rPr>
            <a:t>BEDANYA DARI TULISAN ILMIAH</a:t>
          </a:r>
          <a:endParaRPr lang="en-US" sz="2800" dirty="0">
            <a:solidFill>
              <a:schemeClr val="tx1"/>
            </a:solidFill>
          </a:endParaRPr>
        </a:p>
      </dgm:t>
    </dgm:pt>
    <dgm:pt modelId="{A7045B88-E1A4-4FFB-B26A-881FCDEDA9F9}" type="parTrans" cxnId="{BF5484C4-92A6-47AC-901E-CAAFBF5DD66B}">
      <dgm:prSet/>
      <dgm:spPr/>
      <dgm:t>
        <a:bodyPr/>
        <a:lstStyle/>
        <a:p>
          <a:endParaRPr lang="en-US"/>
        </a:p>
      </dgm:t>
    </dgm:pt>
    <dgm:pt modelId="{C7D46507-BC90-4FD6-8428-8E1BA7D1B79C}" type="sibTrans" cxnId="{BF5484C4-92A6-47AC-901E-CAAFBF5DD66B}">
      <dgm:prSet/>
      <dgm:spPr/>
      <dgm:t>
        <a:bodyPr/>
        <a:lstStyle/>
        <a:p>
          <a:endParaRPr lang="en-US"/>
        </a:p>
      </dgm:t>
    </dgm:pt>
    <dgm:pt modelId="{5FFB3B0B-857D-4AA3-B55D-59989294C39D}">
      <dgm:prSet phldrT="[Text]" custT="1"/>
      <dgm:spPr>
        <a:solidFill>
          <a:srgbClr val="660033"/>
        </a:solidFill>
      </dgm:spPr>
      <dgm:t>
        <a:bodyPr/>
        <a:lstStyle/>
        <a:p>
          <a:r>
            <a:rPr lang="en-AU" sz="2500" b="1" dirty="0" err="1" smtClean="0"/>
            <a:t>Tulisan</a:t>
          </a:r>
          <a:r>
            <a:rPr lang="en-AU" sz="2500" b="1" dirty="0" smtClean="0"/>
            <a:t> </a:t>
          </a:r>
          <a:r>
            <a:rPr lang="en-AU" sz="2500" b="1" dirty="0" err="1" smtClean="0"/>
            <a:t>Ilmiah</a:t>
          </a:r>
          <a:r>
            <a:rPr lang="en-AU" sz="2500" b="1" dirty="0" smtClean="0"/>
            <a:t>: </a:t>
          </a:r>
          <a:r>
            <a:rPr lang="en-AU" sz="2500" dirty="0" err="1" smtClean="0"/>
            <a:t>disajikan</a:t>
          </a:r>
          <a:r>
            <a:rPr lang="en-AU" sz="2500" dirty="0" smtClean="0"/>
            <a:t> </a:t>
          </a:r>
          <a:r>
            <a:rPr lang="en-AU" sz="2500" dirty="0" err="1" smtClean="0"/>
            <a:t>dengan</a:t>
          </a:r>
          <a:r>
            <a:rPr lang="en-AU" sz="2500" dirty="0" smtClean="0"/>
            <a:t> </a:t>
          </a:r>
          <a:r>
            <a:rPr lang="en-AU" sz="2500" dirty="0" err="1" smtClean="0"/>
            <a:t>bentuk</a:t>
          </a:r>
          <a:r>
            <a:rPr lang="en-AU" sz="2500" dirty="0" smtClean="0"/>
            <a:t> </a:t>
          </a:r>
          <a:r>
            <a:rPr lang="en-AU" sz="2500" dirty="0" err="1" smtClean="0"/>
            <a:t>pelaporan</a:t>
          </a:r>
          <a:r>
            <a:rPr lang="en-AU" sz="2500" dirty="0" smtClean="0"/>
            <a:t> yang </a:t>
          </a:r>
          <a:r>
            <a:rPr lang="en-AU" sz="2500" dirty="0" err="1" smtClean="0"/>
            <a:t>banyak</a:t>
          </a:r>
          <a:r>
            <a:rPr lang="en-AU" sz="2500" dirty="0" smtClean="0"/>
            <a:t> </a:t>
          </a:r>
          <a:r>
            <a:rPr lang="en-AU" sz="2500" dirty="0" err="1" smtClean="0"/>
            <a:t>terisi</a:t>
          </a:r>
          <a:r>
            <a:rPr lang="en-AU" sz="2500" dirty="0" smtClean="0"/>
            <a:t> </a:t>
          </a:r>
          <a:r>
            <a:rPr lang="en-AU" sz="2500" dirty="0" err="1" smtClean="0"/>
            <a:t>oleh</a:t>
          </a:r>
          <a:r>
            <a:rPr lang="en-AU" sz="2500" dirty="0" smtClean="0"/>
            <a:t> </a:t>
          </a:r>
          <a:r>
            <a:rPr lang="en-AU" sz="2500" dirty="0" err="1" smtClean="0"/>
            <a:t>bahan-bahan</a:t>
          </a:r>
          <a:r>
            <a:rPr lang="en-AU" sz="2500" dirty="0" smtClean="0"/>
            <a:t> </a:t>
          </a:r>
          <a:r>
            <a:rPr lang="en-AU" sz="2500" dirty="0" err="1" smtClean="0"/>
            <a:t>senyatanya</a:t>
          </a:r>
          <a:r>
            <a:rPr lang="en-AU" sz="2500" dirty="0" smtClean="0"/>
            <a:t>, </a:t>
          </a:r>
          <a:r>
            <a:rPr lang="en-AU" sz="2500" dirty="0" err="1" smtClean="0"/>
            <a:t>apa</a:t>
          </a:r>
          <a:r>
            <a:rPr lang="en-AU" sz="2500" dirty="0" smtClean="0"/>
            <a:t> </a:t>
          </a:r>
          <a:r>
            <a:rPr lang="en-AU" sz="2500" dirty="0" err="1" smtClean="0"/>
            <a:t>adanya</a:t>
          </a:r>
          <a:r>
            <a:rPr lang="en-AU" sz="2500" dirty="0" smtClean="0"/>
            <a:t>, </a:t>
          </a:r>
          <a:r>
            <a:rPr lang="en-AU" sz="2500" dirty="0" err="1" smtClean="0"/>
            <a:t>padat</a:t>
          </a:r>
          <a:r>
            <a:rPr lang="en-AU" sz="2500" dirty="0" smtClean="0"/>
            <a:t> data, </a:t>
          </a:r>
          <a:r>
            <a:rPr lang="en-AU" sz="2500" dirty="0" err="1" smtClean="0"/>
            <a:t>dilengkapi</a:t>
          </a:r>
          <a:r>
            <a:rPr lang="en-AU" sz="2500" dirty="0" smtClean="0"/>
            <a:t> </a:t>
          </a:r>
          <a:r>
            <a:rPr lang="en-AU" sz="2500" dirty="0" err="1" smtClean="0"/>
            <a:t>tabel-grafik</a:t>
          </a:r>
          <a:r>
            <a:rPr lang="en-AU" sz="2500" dirty="0" smtClean="0"/>
            <a:t>, </a:t>
          </a:r>
          <a:r>
            <a:rPr lang="en-AU" sz="2500" dirty="0" err="1" smtClean="0"/>
            <a:t>dan</a:t>
          </a:r>
          <a:r>
            <a:rPr lang="en-AU" sz="2500" dirty="0" smtClean="0"/>
            <a:t> </a:t>
          </a:r>
          <a:r>
            <a:rPr lang="en-AU" sz="2500" dirty="0" err="1" smtClean="0"/>
            <a:t>catatan-catatan</a:t>
          </a:r>
          <a:r>
            <a:rPr lang="en-AU" sz="2500" dirty="0" smtClean="0"/>
            <a:t> kaki.</a:t>
          </a:r>
          <a:endParaRPr lang="en-US" sz="2500" dirty="0"/>
        </a:p>
      </dgm:t>
    </dgm:pt>
    <dgm:pt modelId="{78FB09C7-1153-4F09-BCBC-680F40A43B80}" type="parTrans" cxnId="{B4C9459B-D5BB-4EDE-B81F-11BC9904EC7A}">
      <dgm:prSet/>
      <dgm:spPr>
        <a:ln w="44450"/>
      </dgm:spPr>
      <dgm:t>
        <a:bodyPr/>
        <a:lstStyle/>
        <a:p>
          <a:endParaRPr lang="en-US"/>
        </a:p>
      </dgm:t>
    </dgm:pt>
    <dgm:pt modelId="{DA55ABC0-A11A-4B8F-B0AB-62122F36BEB2}" type="sibTrans" cxnId="{B4C9459B-D5BB-4EDE-B81F-11BC9904EC7A}">
      <dgm:prSet/>
      <dgm:spPr/>
      <dgm:t>
        <a:bodyPr/>
        <a:lstStyle/>
        <a:p>
          <a:endParaRPr lang="en-US"/>
        </a:p>
      </dgm:t>
    </dgm:pt>
    <dgm:pt modelId="{D3355B06-3F7E-40EB-9DD5-A56CF3CF615A}">
      <dgm:prSet phldrT="[Text]"/>
      <dgm:spPr>
        <a:solidFill>
          <a:srgbClr val="7030A0"/>
        </a:solidFill>
      </dgm:spPr>
      <dgm:t>
        <a:bodyPr/>
        <a:lstStyle/>
        <a:p>
          <a:r>
            <a:rPr lang="en-AU" b="1" dirty="0" err="1" smtClean="0"/>
            <a:t>Tulisan</a:t>
          </a:r>
          <a:r>
            <a:rPr lang="en-AU" b="1" dirty="0" smtClean="0"/>
            <a:t> </a:t>
          </a:r>
          <a:r>
            <a:rPr lang="en-AU" b="1" dirty="0" err="1" smtClean="0"/>
            <a:t>Ilmiah</a:t>
          </a:r>
          <a:r>
            <a:rPr lang="en-AU" b="1" dirty="0" smtClean="0"/>
            <a:t> </a:t>
          </a:r>
          <a:r>
            <a:rPr lang="en-AU" b="1" dirty="0" err="1" smtClean="0"/>
            <a:t>Populer</a:t>
          </a:r>
          <a:r>
            <a:rPr lang="en-AU" b="1" dirty="0" smtClean="0"/>
            <a:t>: </a:t>
          </a:r>
          <a:r>
            <a:rPr lang="en-AU" dirty="0" err="1" smtClean="0"/>
            <a:t>disajikan</a:t>
          </a:r>
          <a:r>
            <a:rPr lang="en-AU" dirty="0" smtClean="0"/>
            <a:t> </a:t>
          </a:r>
          <a:r>
            <a:rPr lang="en-AU" dirty="0" err="1" smtClean="0"/>
            <a:t>dengan</a:t>
          </a:r>
          <a:r>
            <a:rPr lang="en-AU" dirty="0" smtClean="0"/>
            <a:t> </a:t>
          </a:r>
          <a:r>
            <a:rPr lang="en-AU" b="1" dirty="0" smtClean="0"/>
            <a:t>LAPISAN KOMUNIKASI PENGAKRAB</a:t>
          </a:r>
          <a:r>
            <a:rPr lang="en-AU" dirty="0" smtClean="0"/>
            <a:t>, </a:t>
          </a:r>
          <a:r>
            <a:rPr lang="en-AU" dirty="0" err="1" smtClean="0"/>
            <a:t>lebih</a:t>
          </a:r>
          <a:r>
            <a:rPr lang="en-AU" dirty="0" smtClean="0"/>
            <a:t> </a:t>
          </a:r>
          <a:r>
            <a:rPr lang="en-AU" dirty="0" err="1" smtClean="0"/>
            <a:t>sederhana</a:t>
          </a:r>
          <a:r>
            <a:rPr lang="en-AU" dirty="0" smtClean="0"/>
            <a:t>, </a:t>
          </a:r>
          <a:r>
            <a:rPr lang="en-AU" dirty="0" err="1" smtClean="0"/>
            <a:t>dan</a:t>
          </a:r>
          <a:r>
            <a:rPr lang="en-AU" dirty="0" smtClean="0"/>
            <a:t> </a:t>
          </a:r>
          <a:r>
            <a:rPr lang="en-AU" dirty="0" err="1" smtClean="0"/>
            <a:t>cepat</a:t>
          </a:r>
          <a:r>
            <a:rPr lang="en-AU" dirty="0" smtClean="0"/>
            <a:t> “</a:t>
          </a:r>
          <a:r>
            <a:rPr lang="en-AU" dirty="0" err="1" smtClean="0"/>
            <a:t>sampai</a:t>
          </a:r>
          <a:r>
            <a:rPr lang="en-AU" dirty="0" smtClean="0"/>
            <a:t>”. </a:t>
          </a:r>
          <a:r>
            <a:rPr lang="en-AU" dirty="0" err="1" smtClean="0"/>
            <a:t>Kuncinya</a:t>
          </a:r>
          <a:r>
            <a:rPr lang="en-AU" dirty="0" smtClean="0"/>
            <a:t>: </a:t>
          </a:r>
          <a:r>
            <a:rPr lang="en-AU" dirty="0" err="1" smtClean="0"/>
            <a:t>kemasan</a:t>
          </a:r>
          <a:r>
            <a:rPr lang="en-AU" dirty="0" smtClean="0"/>
            <a:t> </a:t>
          </a:r>
          <a:r>
            <a:rPr lang="en-AU" dirty="0" err="1" smtClean="0"/>
            <a:t>bahasa</a:t>
          </a:r>
          <a:r>
            <a:rPr lang="en-AU" dirty="0" smtClean="0"/>
            <a:t>.</a:t>
          </a:r>
          <a:endParaRPr lang="en-US" dirty="0"/>
        </a:p>
      </dgm:t>
    </dgm:pt>
    <dgm:pt modelId="{82BEF7FB-1606-4D10-B41C-56E8795AE9AB}" type="parTrans" cxnId="{1AC632CA-7AA6-454E-BAEB-299E1D9176BA}">
      <dgm:prSet/>
      <dgm:spPr>
        <a:ln w="44450"/>
      </dgm:spPr>
      <dgm:t>
        <a:bodyPr/>
        <a:lstStyle/>
        <a:p>
          <a:endParaRPr lang="en-US"/>
        </a:p>
      </dgm:t>
    </dgm:pt>
    <dgm:pt modelId="{5745A9F7-B044-44E0-AC76-62E12FC66352}" type="sibTrans" cxnId="{1AC632CA-7AA6-454E-BAEB-299E1D9176BA}">
      <dgm:prSet/>
      <dgm:spPr/>
      <dgm:t>
        <a:bodyPr/>
        <a:lstStyle/>
        <a:p>
          <a:endParaRPr lang="en-US"/>
        </a:p>
      </dgm:t>
    </dgm:pt>
    <dgm:pt modelId="{B553CFEF-5641-4ED0-89E4-1B2F5CC56319}" type="pres">
      <dgm:prSet presAssocID="{D2F81477-90C2-4B4C-B37C-D0E46B0C11B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40B60B-E42E-4490-81B7-D72E43537107}" type="pres">
      <dgm:prSet presAssocID="{DC5A8352-9D5B-4FF9-98D3-7C32EEF60BFC}" presName="root1" presStyleCnt="0"/>
      <dgm:spPr/>
    </dgm:pt>
    <dgm:pt modelId="{A6C75018-EA58-4DBC-AA15-B18FF369E76D}" type="pres">
      <dgm:prSet presAssocID="{DC5A8352-9D5B-4FF9-98D3-7C32EEF60BFC}" presName="LevelOneTextNode" presStyleLbl="node0" presStyleIdx="0" presStyleCnt="1" custScaleY="1257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BCA564-54CC-4216-878E-2E953B1A4BFF}" type="pres">
      <dgm:prSet presAssocID="{DC5A8352-9D5B-4FF9-98D3-7C32EEF60BFC}" presName="level2hierChild" presStyleCnt="0"/>
      <dgm:spPr/>
    </dgm:pt>
    <dgm:pt modelId="{7B65630D-B287-4F43-8F3B-669EF952436E}" type="pres">
      <dgm:prSet presAssocID="{78FB09C7-1153-4F09-BCBC-680F40A43B8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1CE3E81F-DB05-4113-8CC0-9AA69686901D}" type="pres">
      <dgm:prSet presAssocID="{78FB09C7-1153-4F09-BCBC-680F40A43B8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E6C53150-0DFA-472A-839E-C88F60393DBB}" type="pres">
      <dgm:prSet presAssocID="{5FFB3B0B-857D-4AA3-B55D-59989294C39D}" presName="root2" presStyleCnt="0"/>
      <dgm:spPr/>
    </dgm:pt>
    <dgm:pt modelId="{3FDC208E-81B0-4680-9085-EE8ACA75A8B0}" type="pres">
      <dgm:prSet presAssocID="{5FFB3B0B-857D-4AA3-B55D-59989294C39D}" presName="LevelTwoTextNode" presStyleLbl="node2" presStyleIdx="0" presStyleCnt="2" custScaleX="195381" custScaleY="1779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B688FC-0815-4963-BE7E-CBFB7FE90E57}" type="pres">
      <dgm:prSet presAssocID="{5FFB3B0B-857D-4AA3-B55D-59989294C39D}" presName="level3hierChild" presStyleCnt="0"/>
      <dgm:spPr/>
    </dgm:pt>
    <dgm:pt modelId="{0F35906B-8F6F-41C6-A914-1E22FC30888E}" type="pres">
      <dgm:prSet presAssocID="{82BEF7FB-1606-4D10-B41C-56E8795AE9AB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0D7F22C6-5DCB-45BC-8210-A90F3F3EC478}" type="pres">
      <dgm:prSet presAssocID="{82BEF7FB-1606-4D10-B41C-56E8795AE9AB}" presName="connTx" presStyleLbl="parChTrans1D2" presStyleIdx="1" presStyleCnt="2"/>
      <dgm:spPr/>
      <dgm:t>
        <a:bodyPr/>
        <a:lstStyle/>
        <a:p>
          <a:endParaRPr lang="en-US"/>
        </a:p>
      </dgm:t>
    </dgm:pt>
    <dgm:pt modelId="{A38A3DAE-40E5-4B0F-91E9-69A20AB7BC53}" type="pres">
      <dgm:prSet presAssocID="{D3355B06-3F7E-40EB-9DD5-A56CF3CF615A}" presName="root2" presStyleCnt="0"/>
      <dgm:spPr/>
    </dgm:pt>
    <dgm:pt modelId="{24A236FC-A6F2-418E-A4DA-D87F902A1FA1}" type="pres">
      <dgm:prSet presAssocID="{D3355B06-3F7E-40EB-9DD5-A56CF3CF615A}" presName="LevelTwoTextNode" presStyleLbl="node2" presStyleIdx="1" presStyleCnt="2" custScaleX="193522" custScaleY="1533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3201C5-2CF4-4FAA-ADDA-C30662DC9C05}" type="pres">
      <dgm:prSet presAssocID="{D3355B06-3F7E-40EB-9DD5-A56CF3CF615A}" presName="level3hierChild" presStyleCnt="0"/>
      <dgm:spPr/>
    </dgm:pt>
  </dgm:ptLst>
  <dgm:cxnLst>
    <dgm:cxn modelId="{4A7479B7-679F-4A31-93D6-3467DA9892EC}" type="presOf" srcId="{82BEF7FB-1606-4D10-B41C-56E8795AE9AB}" destId="{0D7F22C6-5DCB-45BC-8210-A90F3F3EC478}" srcOrd="1" destOrd="0" presId="urn:microsoft.com/office/officeart/2005/8/layout/hierarchy2"/>
    <dgm:cxn modelId="{1AC632CA-7AA6-454E-BAEB-299E1D9176BA}" srcId="{DC5A8352-9D5B-4FF9-98D3-7C32EEF60BFC}" destId="{D3355B06-3F7E-40EB-9DD5-A56CF3CF615A}" srcOrd="1" destOrd="0" parTransId="{82BEF7FB-1606-4D10-B41C-56E8795AE9AB}" sibTransId="{5745A9F7-B044-44E0-AC76-62E12FC66352}"/>
    <dgm:cxn modelId="{615F5F9E-A9B6-47C8-AE03-BC93A9DEBBE9}" type="presOf" srcId="{78FB09C7-1153-4F09-BCBC-680F40A43B80}" destId="{1CE3E81F-DB05-4113-8CC0-9AA69686901D}" srcOrd="1" destOrd="0" presId="urn:microsoft.com/office/officeart/2005/8/layout/hierarchy2"/>
    <dgm:cxn modelId="{73F3AB44-7666-42C8-A216-D204DBC6DD10}" type="presOf" srcId="{DC5A8352-9D5B-4FF9-98D3-7C32EEF60BFC}" destId="{A6C75018-EA58-4DBC-AA15-B18FF369E76D}" srcOrd="0" destOrd="0" presId="urn:microsoft.com/office/officeart/2005/8/layout/hierarchy2"/>
    <dgm:cxn modelId="{994BBEF6-D3B3-4FA7-8201-676A4137BD7A}" type="presOf" srcId="{82BEF7FB-1606-4D10-B41C-56E8795AE9AB}" destId="{0F35906B-8F6F-41C6-A914-1E22FC30888E}" srcOrd="0" destOrd="0" presId="urn:microsoft.com/office/officeart/2005/8/layout/hierarchy2"/>
    <dgm:cxn modelId="{242FA4AC-2B0F-40C8-B53F-E3281A8647B5}" type="presOf" srcId="{78FB09C7-1153-4F09-BCBC-680F40A43B80}" destId="{7B65630D-B287-4F43-8F3B-669EF952436E}" srcOrd="0" destOrd="0" presId="urn:microsoft.com/office/officeart/2005/8/layout/hierarchy2"/>
    <dgm:cxn modelId="{D4158464-4F48-4EB8-B08F-B972B99D51DD}" type="presOf" srcId="{D2F81477-90C2-4B4C-B37C-D0E46B0C11B4}" destId="{B553CFEF-5641-4ED0-89E4-1B2F5CC56319}" srcOrd="0" destOrd="0" presId="urn:microsoft.com/office/officeart/2005/8/layout/hierarchy2"/>
    <dgm:cxn modelId="{EBEA641C-2583-457F-AD6F-01E56E2CD7EF}" type="presOf" srcId="{D3355B06-3F7E-40EB-9DD5-A56CF3CF615A}" destId="{24A236FC-A6F2-418E-A4DA-D87F902A1FA1}" srcOrd="0" destOrd="0" presId="urn:microsoft.com/office/officeart/2005/8/layout/hierarchy2"/>
    <dgm:cxn modelId="{B4C9459B-D5BB-4EDE-B81F-11BC9904EC7A}" srcId="{DC5A8352-9D5B-4FF9-98D3-7C32EEF60BFC}" destId="{5FFB3B0B-857D-4AA3-B55D-59989294C39D}" srcOrd="0" destOrd="0" parTransId="{78FB09C7-1153-4F09-BCBC-680F40A43B80}" sibTransId="{DA55ABC0-A11A-4B8F-B0AB-62122F36BEB2}"/>
    <dgm:cxn modelId="{BF5484C4-92A6-47AC-901E-CAAFBF5DD66B}" srcId="{D2F81477-90C2-4B4C-B37C-D0E46B0C11B4}" destId="{DC5A8352-9D5B-4FF9-98D3-7C32EEF60BFC}" srcOrd="0" destOrd="0" parTransId="{A7045B88-E1A4-4FFB-B26A-881FCDEDA9F9}" sibTransId="{C7D46507-BC90-4FD6-8428-8E1BA7D1B79C}"/>
    <dgm:cxn modelId="{0F375A17-1503-498A-830F-5E62F8CB155C}" type="presOf" srcId="{5FFB3B0B-857D-4AA3-B55D-59989294C39D}" destId="{3FDC208E-81B0-4680-9085-EE8ACA75A8B0}" srcOrd="0" destOrd="0" presId="urn:microsoft.com/office/officeart/2005/8/layout/hierarchy2"/>
    <dgm:cxn modelId="{B5A964FE-CA8D-4562-8BCD-CD8739BFCD75}" type="presParOf" srcId="{B553CFEF-5641-4ED0-89E4-1B2F5CC56319}" destId="{B040B60B-E42E-4490-81B7-D72E43537107}" srcOrd="0" destOrd="0" presId="urn:microsoft.com/office/officeart/2005/8/layout/hierarchy2"/>
    <dgm:cxn modelId="{639B3E99-79B2-4363-A5BB-039B407DFBB2}" type="presParOf" srcId="{B040B60B-E42E-4490-81B7-D72E43537107}" destId="{A6C75018-EA58-4DBC-AA15-B18FF369E76D}" srcOrd="0" destOrd="0" presId="urn:microsoft.com/office/officeart/2005/8/layout/hierarchy2"/>
    <dgm:cxn modelId="{55040529-2F8C-41A8-BD29-488D418FDF44}" type="presParOf" srcId="{B040B60B-E42E-4490-81B7-D72E43537107}" destId="{E7BCA564-54CC-4216-878E-2E953B1A4BFF}" srcOrd="1" destOrd="0" presId="urn:microsoft.com/office/officeart/2005/8/layout/hierarchy2"/>
    <dgm:cxn modelId="{97E2F4C6-4652-4B14-A0F3-991DABEAE570}" type="presParOf" srcId="{E7BCA564-54CC-4216-878E-2E953B1A4BFF}" destId="{7B65630D-B287-4F43-8F3B-669EF952436E}" srcOrd="0" destOrd="0" presId="urn:microsoft.com/office/officeart/2005/8/layout/hierarchy2"/>
    <dgm:cxn modelId="{E2D5721A-7CDE-45F1-9E05-35E3D1403EBF}" type="presParOf" srcId="{7B65630D-B287-4F43-8F3B-669EF952436E}" destId="{1CE3E81F-DB05-4113-8CC0-9AA69686901D}" srcOrd="0" destOrd="0" presId="urn:microsoft.com/office/officeart/2005/8/layout/hierarchy2"/>
    <dgm:cxn modelId="{C3EC01E2-EE4C-4F4C-947E-D26516D07032}" type="presParOf" srcId="{E7BCA564-54CC-4216-878E-2E953B1A4BFF}" destId="{E6C53150-0DFA-472A-839E-C88F60393DBB}" srcOrd="1" destOrd="0" presId="urn:microsoft.com/office/officeart/2005/8/layout/hierarchy2"/>
    <dgm:cxn modelId="{154F8E77-7A93-4816-85DD-2145BF3530F4}" type="presParOf" srcId="{E6C53150-0DFA-472A-839E-C88F60393DBB}" destId="{3FDC208E-81B0-4680-9085-EE8ACA75A8B0}" srcOrd="0" destOrd="0" presId="urn:microsoft.com/office/officeart/2005/8/layout/hierarchy2"/>
    <dgm:cxn modelId="{64BE4D86-B777-4794-B6B8-9CC6C134E79C}" type="presParOf" srcId="{E6C53150-0DFA-472A-839E-C88F60393DBB}" destId="{BDB688FC-0815-4963-BE7E-CBFB7FE90E57}" srcOrd="1" destOrd="0" presId="urn:microsoft.com/office/officeart/2005/8/layout/hierarchy2"/>
    <dgm:cxn modelId="{ABB9E043-DEC3-421D-8B88-F363E3572C2B}" type="presParOf" srcId="{E7BCA564-54CC-4216-878E-2E953B1A4BFF}" destId="{0F35906B-8F6F-41C6-A914-1E22FC30888E}" srcOrd="2" destOrd="0" presId="urn:microsoft.com/office/officeart/2005/8/layout/hierarchy2"/>
    <dgm:cxn modelId="{949FFDAA-6E71-483B-8D38-7CD484289975}" type="presParOf" srcId="{0F35906B-8F6F-41C6-A914-1E22FC30888E}" destId="{0D7F22C6-5DCB-45BC-8210-A90F3F3EC478}" srcOrd="0" destOrd="0" presId="urn:microsoft.com/office/officeart/2005/8/layout/hierarchy2"/>
    <dgm:cxn modelId="{C4CB4C16-0DFA-44AF-85B1-ACD70AF5B358}" type="presParOf" srcId="{E7BCA564-54CC-4216-878E-2E953B1A4BFF}" destId="{A38A3DAE-40E5-4B0F-91E9-69A20AB7BC53}" srcOrd="3" destOrd="0" presId="urn:microsoft.com/office/officeart/2005/8/layout/hierarchy2"/>
    <dgm:cxn modelId="{3FA94F70-A297-4268-99F5-7D394BA8373F}" type="presParOf" srcId="{A38A3DAE-40E5-4B0F-91E9-69A20AB7BC53}" destId="{24A236FC-A6F2-418E-A4DA-D87F902A1FA1}" srcOrd="0" destOrd="0" presId="urn:microsoft.com/office/officeart/2005/8/layout/hierarchy2"/>
    <dgm:cxn modelId="{703FAC08-69C7-4430-A355-0787EB04139D}" type="presParOf" srcId="{A38A3DAE-40E5-4B0F-91E9-69A20AB7BC53}" destId="{7A3201C5-2CF4-4FAA-ADDA-C30662DC9C05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CFEDE7-8534-4BD6-8A55-685EB145EAE3}">
      <dsp:nvSpPr>
        <dsp:cNvPr id="0" name=""/>
        <dsp:cNvSpPr/>
      </dsp:nvSpPr>
      <dsp:spPr>
        <a:xfrm>
          <a:off x="71276" y="2500301"/>
          <a:ext cx="3077733" cy="1857396"/>
        </a:xfrm>
        <a:prstGeom prst="roundRect">
          <a:avLst>
            <a:gd name="adj" fmla="val 10000"/>
          </a:avLst>
        </a:prstGeom>
        <a:solidFill>
          <a:srgbClr val="66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200" b="1" kern="1200" dirty="0" smtClean="0"/>
            <a:t>KIAT DASAR BERBAHASA</a:t>
          </a:r>
          <a:endParaRPr lang="en-US" sz="3200" kern="1200" dirty="0"/>
        </a:p>
      </dsp:txBody>
      <dsp:txXfrm>
        <a:off x="125677" y="2554702"/>
        <a:ext cx="2968931" cy="1748594"/>
      </dsp:txXfrm>
    </dsp:sp>
    <dsp:sp modelId="{DFDC4BD6-9282-40A8-933A-03118298D377}">
      <dsp:nvSpPr>
        <dsp:cNvPr id="0" name=""/>
        <dsp:cNvSpPr/>
      </dsp:nvSpPr>
      <dsp:spPr>
        <a:xfrm rot="17692822">
          <a:off x="2301494" y="2081532"/>
          <a:ext cx="2926124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2926124" y="20195"/>
              </a:lnTo>
            </a:path>
          </a:pathLst>
        </a:custGeom>
        <a:noFill/>
        <a:ln w="38100" cap="flat" cmpd="sng" algn="ctr">
          <a:solidFill>
            <a:srgbClr val="0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3691403" y="2028574"/>
        <a:ext cx="146306" cy="146306"/>
      </dsp:txXfrm>
    </dsp:sp>
    <dsp:sp modelId="{D2FBC937-F018-4152-85C6-34059CEF5316}">
      <dsp:nvSpPr>
        <dsp:cNvPr id="0" name=""/>
        <dsp:cNvSpPr/>
      </dsp:nvSpPr>
      <dsp:spPr>
        <a:xfrm>
          <a:off x="4380103" y="5021"/>
          <a:ext cx="4547413" cy="1538866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kern="1200" dirty="0" err="1" smtClean="0"/>
            <a:t>Kata</a:t>
          </a:r>
          <a:r>
            <a:rPr lang="en-AU" sz="2400" kern="1200" dirty="0" smtClean="0"/>
            <a:t> </a:t>
          </a:r>
          <a:r>
            <a:rPr lang="en-AU" sz="2400" kern="1200" dirty="0" err="1" smtClean="0"/>
            <a:t>kunci</a:t>
          </a:r>
          <a:r>
            <a:rPr lang="en-AU" sz="2400" kern="1200" dirty="0" smtClean="0"/>
            <a:t>: </a:t>
          </a:r>
          <a:r>
            <a:rPr lang="en-AU" sz="2400" b="1" kern="1200" dirty="0" smtClean="0"/>
            <a:t>AGAR GAGASAN KITA BISA DIKOMUNIKASIKAN KEPADA PIHAK LAIN</a:t>
          </a:r>
          <a:endParaRPr lang="en-US" sz="2400" kern="1200" dirty="0"/>
        </a:p>
      </dsp:txBody>
      <dsp:txXfrm>
        <a:off x="4425175" y="50093"/>
        <a:ext cx="4457269" cy="1448722"/>
      </dsp:txXfrm>
    </dsp:sp>
    <dsp:sp modelId="{5DA4039E-5562-46F4-A1FB-15B15D9E6ABF}">
      <dsp:nvSpPr>
        <dsp:cNvPr id="0" name=""/>
        <dsp:cNvSpPr/>
      </dsp:nvSpPr>
      <dsp:spPr>
        <a:xfrm rot="19457599">
          <a:off x="3006508" y="2966380"/>
          <a:ext cx="1516096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516096" y="20195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3726654" y="2948673"/>
        <a:ext cx="75804" cy="75804"/>
      </dsp:txXfrm>
    </dsp:sp>
    <dsp:sp modelId="{366D0A59-866A-43EC-822F-FF5C5C5927BC}">
      <dsp:nvSpPr>
        <dsp:cNvPr id="0" name=""/>
        <dsp:cNvSpPr/>
      </dsp:nvSpPr>
      <dsp:spPr>
        <a:xfrm>
          <a:off x="4380103" y="1774718"/>
          <a:ext cx="4618447" cy="1538866"/>
        </a:xfrm>
        <a:prstGeom prst="roundRect">
          <a:avLst>
            <a:gd name="adj" fmla="val 10000"/>
          </a:avLst>
        </a:prstGeom>
        <a:solidFill>
          <a:schemeClr val="accent4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800" kern="1200" dirty="0" smtClean="0"/>
            <a:t>Media </a:t>
          </a:r>
          <a:r>
            <a:rPr lang="en-AU" sz="2800" kern="1200" dirty="0" err="1" smtClean="0"/>
            <a:t>massa</a:t>
          </a:r>
          <a:r>
            <a:rPr lang="en-AU" sz="2800" kern="1200" dirty="0" smtClean="0"/>
            <a:t> </a:t>
          </a:r>
          <a:r>
            <a:rPr lang="en-AU" sz="2800" kern="1200" dirty="0" err="1" smtClean="0"/>
            <a:t>identik</a:t>
          </a:r>
          <a:r>
            <a:rPr lang="en-AU" sz="2800" kern="1200" dirty="0" smtClean="0"/>
            <a:t> </a:t>
          </a:r>
          <a:r>
            <a:rPr lang="en-AU" sz="2800" kern="1200" dirty="0" err="1" smtClean="0"/>
            <a:t>dengan</a:t>
          </a:r>
          <a:r>
            <a:rPr lang="en-AU" sz="2800" kern="1200" dirty="0" smtClean="0"/>
            <a:t> </a:t>
          </a:r>
          <a:r>
            <a:rPr lang="en-AU" sz="2800" kern="1200" dirty="0" err="1" smtClean="0"/>
            <a:t>bahasa</a:t>
          </a:r>
          <a:r>
            <a:rPr lang="en-AU" sz="2800" kern="1200" dirty="0" smtClean="0"/>
            <a:t> &gt; “</a:t>
          </a:r>
          <a:r>
            <a:rPr lang="en-AU" sz="2800" kern="1200" dirty="0" err="1" smtClean="0"/>
            <a:t>industri</a:t>
          </a:r>
          <a:r>
            <a:rPr lang="en-AU" sz="2800" kern="1200" dirty="0" smtClean="0"/>
            <a:t> </a:t>
          </a:r>
          <a:r>
            <a:rPr lang="en-AU" sz="2800" kern="1200" dirty="0" err="1" smtClean="0"/>
            <a:t>kalimat</a:t>
          </a:r>
          <a:r>
            <a:rPr lang="en-AU" sz="2800" kern="1200" dirty="0" smtClean="0"/>
            <a:t>”</a:t>
          </a:r>
          <a:endParaRPr lang="en-US" sz="2800" kern="1200" dirty="0"/>
        </a:p>
      </dsp:txBody>
      <dsp:txXfrm>
        <a:off x="4425175" y="1819790"/>
        <a:ext cx="4528303" cy="1448722"/>
      </dsp:txXfrm>
    </dsp:sp>
    <dsp:sp modelId="{04A52096-5B11-4C69-B312-D7D3B9728F25}">
      <dsp:nvSpPr>
        <dsp:cNvPr id="0" name=""/>
        <dsp:cNvSpPr/>
      </dsp:nvSpPr>
      <dsp:spPr>
        <a:xfrm rot="2142401">
          <a:off x="3006508" y="3851229"/>
          <a:ext cx="1516096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516096" y="20195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3726654" y="3833521"/>
        <a:ext cx="75804" cy="75804"/>
      </dsp:txXfrm>
    </dsp:sp>
    <dsp:sp modelId="{E7FE8568-639D-4832-BC72-8D1A147A7902}">
      <dsp:nvSpPr>
        <dsp:cNvPr id="0" name=""/>
        <dsp:cNvSpPr/>
      </dsp:nvSpPr>
      <dsp:spPr>
        <a:xfrm>
          <a:off x="4380103" y="3544415"/>
          <a:ext cx="4692620" cy="1538866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600" kern="1200" dirty="0" err="1" smtClean="0">
              <a:solidFill>
                <a:schemeClr val="tx1"/>
              </a:solidFill>
            </a:rPr>
            <a:t>Kredibilitas</a:t>
          </a:r>
          <a:r>
            <a:rPr lang="en-AU" sz="2600" kern="1200" dirty="0" smtClean="0">
              <a:solidFill>
                <a:schemeClr val="tx1"/>
              </a:solidFill>
            </a:rPr>
            <a:t> media/ </a:t>
          </a:r>
          <a:r>
            <a:rPr lang="en-AU" sz="2600" kern="1200" dirty="0" err="1" smtClean="0">
              <a:solidFill>
                <a:schemeClr val="tx1"/>
              </a:solidFill>
            </a:rPr>
            <a:t>penulis</a:t>
          </a:r>
          <a:r>
            <a:rPr lang="en-AU" sz="2600" kern="1200" dirty="0" smtClean="0">
              <a:solidFill>
                <a:schemeClr val="tx1"/>
              </a:solidFill>
            </a:rPr>
            <a:t> </a:t>
          </a:r>
          <a:r>
            <a:rPr lang="en-AU" sz="2600" kern="1200" dirty="0" err="1" smtClean="0">
              <a:solidFill>
                <a:schemeClr val="tx1"/>
              </a:solidFill>
            </a:rPr>
            <a:t>antara</a:t>
          </a:r>
          <a:r>
            <a:rPr lang="en-AU" sz="2600" kern="1200" dirty="0" smtClean="0">
              <a:solidFill>
                <a:schemeClr val="tx1"/>
              </a:solidFill>
            </a:rPr>
            <a:t> lain </a:t>
          </a:r>
          <a:r>
            <a:rPr lang="en-AU" sz="2600" kern="1200" dirty="0" err="1" smtClean="0">
              <a:solidFill>
                <a:schemeClr val="tx1"/>
              </a:solidFill>
            </a:rPr>
            <a:t>diukur</a:t>
          </a:r>
          <a:r>
            <a:rPr lang="en-AU" sz="2600" kern="1200" dirty="0" smtClean="0">
              <a:solidFill>
                <a:schemeClr val="tx1"/>
              </a:solidFill>
            </a:rPr>
            <a:t> </a:t>
          </a:r>
          <a:r>
            <a:rPr lang="en-AU" sz="2600" kern="1200" dirty="0" err="1" smtClean="0">
              <a:solidFill>
                <a:schemeClr val="tx1"/>
              </a:solidFill>
            </a:rPr>
            <a:t>dari</a:t>
          </a:r>
          <a:r>
            <a:rPr lang="en-AU" sz="2600" kern="1200" dirty="0" smtClean="0">
              <a:solidFill>
                <a:schemeClr val="tx1"/>
              </a:solidFill>
            </a:rPr>
            <a:t> </a:t>
          </a:r>
          <a:r>
            <a:rPr lang="en-AU" sz="2600" kern="1200" dirty="0" err="1" smtClean="0">
              <a:solidFill>
                <a:schemeClr val="tx1"/>
              </a:solidFill>
            </a:rPr>
            <a:t>kualitas</a:t>
          </a:r>
          <a:r>
            <a:rPr lang="en-AU" sz="2600" kern="1200" dirty="0" smtClean="0">
              <a:solidFill>
                <a:schemeClr val="tx1"/>
              </a:solidFill>
            </a:rPr>
            <a:t> </a:t>
          </a:r>
          <a:r>
            <a:rPr lang="en-AU" sz="2600" kern="1200" dirty="0" err="1" smtClean="0">
              <a:solidFill>
                <a:schemeClr val="tx1"/>
              </a:solidFill>
            </a:rPr>
            <a:t>berbahasanya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4425175" y="3589487"/>
        <a:ext cx="4602476" cy="1448722"/>
      </dsp:txXfrm>
    </dsp:sp>
    <dsp:sp modelId="{DE847654-D281-4630-943E-D575C6139B61}">
      <dsp:nvSpPr>
        <dsp:cNvPr id="0" name=""/>
        <dsp:cNvSpPr/>
      </dsp:nvSpPr>
      <dsp:spPr>
        <a:xfrm rot="3907178">
          <a:off x="2301494" y="4736077"/>
          <a:ext cx="2926124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2926124" y="20195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3691403" y="4683119"/>
        <a:ext cx="146306" cy="146306"/>
      </dsp:txXfrm>
    </dsp:sp>
    <dsp:sp modelId="{4602EA23-5500-4F8A-8339-86C4E0D400D7}">
      <dsp:nvSpPr>
        <dsp:cNvPr id="0" name=""/>
        <dsp:cNvSpPr/>
      </dsp:nvSpPr>
      <dsp:spPr>
        <a:xfrm>
          <a:off x="4380103" y="5314111"/>
          <a:ext cx="4585207" cy="1538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800" kern="1200" dirty="0" err="1" smtClean="0">
              <a:solidFill>
                <a:schemeClr val="tx1"/>
              </a:solidFill>
            </a:rPr>
            <a:t>Bagaimana</a:t>
          </a:r>
          <a:r>
            <a:rPr lang="en-AU" sz="2800" kern="1200" dirty="0" smtClean="0">
              <a:solidFill>
                <a:schemeClr val="tx1"/>
              </a:solidFill>
            </a:rPr>
            <a:t> </a:t>
          </a:r>
          <a:r>
            <a:rPr lang="en-AU" sz="2800" kern="1200" dirty="0" err="1" smtClean="0">
              <a:solidFill>
                <a:schemeClr val="tx1"/>
              </a:solidFill>
            </a:rPr>
            <a:t>membuat</a:t>
          </a:r>
          <a:r>
            <a:rPr lang="en-AU" sz="2800" kern="1200" dirty="0" smtClean="0">
              <a:solidFill>
                <a:schemeClr val="tx1"/>
              </a:solidFill>
            </a:rPr>
            <a:t> </a:t>
          </a:r>
          <a:r>
            <a:rPr lang="en-AU" sz="2800" kern="1200" dirty="0" err="1" smtClean="0">
              <a:solidFill>
                <a:schemeClr val="tx1"/>
              </a:solidFill>
            </a:rPr>
            <a:t>pembaca</a:t>
          </a:r>
          <a:r>
            <a:rPr lang="en-AU" sz="2800" kern="1200" dirty="0" smtClean="0">
              <a:solidFill>
                <a:schemeClr val="tx1"/>
              </a:solidFill>
            </a:rPr>
            <a:t> “</a:t>
          </a:r>
          <a:r>
            <a:rPr lang="en-AU" sz="2800" kern="1200" dirty="0" err="1" smtClean="0">
              <a:solidFill>
                <a:schemeClr val="tx1"/>
              </a:solidFill>
            </a:rPr>
            <a:t>terlena</a:t>
          </a:r>
          <a:r>
            <a:rPr lang="en-AU" sz="2800" kern="1200" dirty="0" smtClean="0">
              <a:solidFill>
                <a:schemeClr val="tx1"/>
              </a:solidFill>
            </a:rPr>
            <a:t>” </a:t>
          </a:r>
          <a:r>
            <a:rPr lang="en-AU" sz="2800" kern="1200" dirty="0" err="1" smtClean="0">
              <a:solidFill>
                <a:schemeClr val="tx1"/>
              </a:solidFill>
            </a:rPr>
            <a:t>oleh</a:t>
          </a:r>
          <a:r>
            <a:rPr lang="en-AU" sz="2800" kern="1200" dirty="0" smtClean="0">
              <a:solidFill>
                <a:schemeClr val="tx1"/>
              </a:solidFill>
            </a:rPr>
            <a:t> </a:t>
          </a:r>
          <a:r>
            <a:rPr lang="en-AU" sz="2800" kern="1200" dirty="0" err="1" smtClean="0">
              <a:solidFill>
                <a:schemeClr val="tx1"/>
              </a:solidFill>
            </a:rPr>
            <a:t>keindahan</a:t>
          </a:r>
          <a:r>
            <a:rPr lang="en-AU" sz="2800" kern="1200" dirty="0" smtClean="0">
              <a:solidFill>
                <a:schemeClr val="tx1"/>
              </a:solidFill>
            </a:rPr>
            <a:t> </a:t>
          </a:r>
          <a:r>
            <a:rPr lang="en-AU" sz="2800" kern="1200" dirty="0" err="1" smtClean="0">
              <a:solidFill>
                <a:schemeClr val="tx1"/>
              </a:solidFill>
            </a:rPr>
            <a:t>berbahasa</a:t>
          </a:r>
          <a:r>
            <a:rPr lang="en-AU" sz="2800" kern="1200" dirty="0" smtClean="0">
              <a:solidFill>
                <a:schemeClr val="tx1"/>
              </a:solidFill>
            </a:rPr>
            <a:t> </a:t>
          </a:r>
          <a:r>
            <a:rPr lang="en-AU" sz="2800" kern="1200" dirty="0" err="1" smtClean="0">
              <a:solidFill>
                <a:schemeClr val="tx1"/>
              </a:solidFill>
            </a:rPr>
            <a:t>kita</a:t>
          </a:r>
          <a:r>
            <a:rPr lang="en-AU" sz="2800" kern="1200" dirty="0" smtClean="0">
              <a:solidFill>
                <a:schemeClr val="tx1"/>
              </a:solidFill>
            </a:rPr>
            <a:t>.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4425175" y="5359183"/>
        <a:ext cx="4495063" cy="14487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AFC2F-D771-4E4C-A0F4-8D34E92A74AE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71419-097B-4E99-812E-6300EB614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5546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71419-097B-4E99-812E-6300EB614AD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71419-097B-4E99-812E-6300EB614AD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1536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536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1536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6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536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7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7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537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8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8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38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38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157FB2E-E55E-4B82-8260-690E47F92FF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38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F8836-8F52-48CC-A5BC-BD24B2DB8A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18FBE-0BAD-4579-84CD-53A48718FC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B5A4D-E425-4B0C-A67D-9370BD7594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1CD09-8BC2-41CB-BDFC-616B1FF050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57E77-C778-4403-8BED-6260938E27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A33C4-5080-4F79-879B-77F81ED2F0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B0A88-8591-4EF3-95CA-536C4AD166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CF353-EC9A-428D-B7D8-F3A7D80C63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0B0EC-2D71-464A-BA51-20125F21AE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0CBB3-CD15-4697-AF50-F4BD384F11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33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434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34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34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5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5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35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5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6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436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436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60796A0-61A0-427E-B83E-ECA902771C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85720" y="1142984"/>
            <a:ext cx="8429684" cy="8509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i-FI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660033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MENULIS KREATIF UNTUK MEDIA</a:t>
            </a:r>
            <a:endParaRPr lang="fi-FI" sz="3600" kern="10" dirty="0">
              <a:ln w="9525">
                <a:noFill/>
                <a:round/>
                <a:headEnd/>
                <a:tailEnd/>
              </a:ln>
              <a:solidFill>
                <a:srgbClr val="660033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2976" y="3143248"/>
            <a:ext cx="63674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4000" b="1" dirty="0" err="1" smtClean="0"/>
              <a:t>Agus</a:t>
            </a:r>
            <a:r>
              <a:rPr lang="en-AU" sz="4000" b="1" dirty="0" smtClean="0"/>
              <a:t> </a:t>
            </a:r>
            <a:r>
              <a:rPr lang="en-AU" sz="4000" b="1" dirty="0" err="1" smtClean="0"/>
              <a:t>Triyono,MSi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 bwMode="auto">
          <a:xfrm>
            <a:off x="2643174" y="2571744"/>
            <a:ext cx="3500462" cy="2000264"/>
          </a:xfrm>
          <a:prstGeom prst="cloud">
            <a:avLst/>
          </a:prstGeom>
          <a:solidFill>
            <a:srgbClr val="00206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chemeClr val="bg1"/>
                </a:solidFill>
              </a:rPr>
              <a:t>JENIS ARTIKEL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Oval Callout 2"/>
          <p:cNvSpPr/>
          <p:nvPr/>
        </p:nvSpPr>
        <p:spPr bwMode="auto">
          <a:xfrm>
            <a:off x="928662" y="0"/>
            <a:ext cx="3714776" cy="1714512"/>
          </a:xfrm>
          <a:prstGeom prst="wedgeEllipseCallout">
            <a:avLst>
              <a:gd name="adj1" fmla="val 15804"/>
              <a:gd name="adj2" fmla="val 112112"/>
            </a:avLst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62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Deskriptif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(Describe)</a:t>
            </a:r>
          </a:p>
        </p:txBody>
      </p:sp>
      <p:sp>
        <p:nvSpPr>
          <p:cNvPr id="4" name="Oval Callout 3"/>
          <p:cNvSpPr/>
          <p:nvPr/>
        </p:nvSpPr>
        <p:spPr bwMode="auto">
          <a:xfrm>
            <a:off x="5000628" y="357166"/>
            <a:ext cx="3714776" cy="1714512"/>
          </a:xfrm>
          <a:prstGeom prst="wedgeEllipseCallout">
            <a:avLst>
              <a:gd name="adj1" fmla="val -34572"/>
              <a:gd name="adj2" fmla="val 112112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162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2.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Eksplanatif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(Explain)</a:t>
            </a:r>
          </a:p>
        </p:txBody>
      </p:sp>
      <p:sp>
        <p:nvSpPr>
          <p:cNvPr id="5" name="Oval Callout 4"/>
          <p:cNvSpPr/>
          <p:nvPr/>
        </p:nvSpPr>
        <p:spPr bwMode="auto">
          <a:xfrm>
            <a:off x="5643570" y="4714884"/>
            <a:ext cx="3143240" cy="1714512"/>
          </a:xfrm>
          <a:prstGeom prst="wedgeEllipseCallout">
            <a:avLst>
              <a:gd name="adj1" fmla="val -62102"/>
              <a:gd name="adj2" fmla="val -91297"/>
            </a:avLst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62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3.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Preskriptif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(Prescribe)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arahan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Oval Callout 7"/>
          <p:cNvSpPr/>
          <p:nvPr/>
        </p:nvSpPr>
        <p:spPr bwMode="auto">
          <a:xfrm>
            <a:off x="500034" y="4572008"/>
            <a:ext cx="3714776" cy="1714512"/>
          </a:xfrm>
          <a:prstGeom prst="wedgeEllipseCallout">
            <a:avLst>
              <a:gd name="adj1" fmla="val 19811"/>
              <a:gd name="adj2" fmla="val -116103"/>
            </a:avLst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62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4.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Prediktif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(Predict)</a:t>
            </a: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42946"/>
          </a:xfrm>
          <a:solidFill>
            <a:srgbClr val="92D050"/>
          </a:solidFill>
        </p:spPr>
        <p:txBody>
          <a:bodyPr/>
          <a:lstStyle/>
          <a:p>
            <a:r>
              <a:rPr lang="en-AU" sz="3200" b="1" dirty="0" smtClean="0"/>
              <a:t/>
            </a:r>
            <a:br>
              <a:rPr lang="en-AU" sz="3200" b="1" dirty="0" smtClean="0"/>
            </a:br>
            <a:r>
              <a:rPr lang="en-AU" sz="3200" b="1" dirty="0" smtClean="0"/>
              <a:t>KARAKTERISTIK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572140"/>
          </a:xfrm>
        </p:spPr>
        <p:txBody>
          <a:bodyPr/>
          <a:lstStyle/>
          <a:p>
            <a:pPr lvl="0">
              <a:buClr>
                <a:srgbClr val="000000"/>
              </a:buClr>
              <a:buFont typeface="Wingdings" pitchFamily="2" charset="2"/>
              <a:buChar char="§"/>
            </a:pPr>
            <a:r>
              <a:rPr lang="en-AU" sz="2100" dirty="0" err="1" smtClean="0"/>
              <a:t>Opini</a:t>
            </a:r>
            <a:r>
              <a:rPr lang="en-AU" sz="2100" dirty="0" smtClean="0"/>
              <a:t> </a:t>
            </a:r>
            <a:r>
              <a:rPr lang="en-AU" sz="2100" dirty="0" err="1" smtClean="0"/>
              <a:t>tentang</a:t>
            </a:r>
            <a:r>
              <a:rPr lang="en-AU" sz="2100" dirty="0" smtClean="0"/>
              <a:t> </a:t>
            </a:r>
            <a:r>
              <a:rPr lang="en-AU" sz="2100" dirty="0" err="1" smtClean="0"/>
              <a:t>suatu</a:t>
            </a:r>
            <a:r>
              <a:rPr lang="en-AU" sz="2100" dirty="0" smtClean="0"/>
              <a:t> </a:t>
            </a:r>
            <a:r>
              <a:rPr lang="en-AU" sz="2100" dirty="0" err="1" smtClean="0"/>
              <a:t>masalah</a:t>
            </a:r>
            <a:r>
              <a:rPr lang="en-AU" sz="2100" dirty="0" smtClean="0"/>
              <a:t> </a:t>
            </a:r>
            <a:r>
              <a:rPr lang="en-AU" sz="2100" dirty="0" err="1" smtClean="0"/>
              <a:t>atau</a:t>
            </a:r>
            <a:r>
              <a:rPr lang="en-AU" sz="2100" dirty="0" smtClean="0"/>
              <a:t> </a:t>
            </a:r>
            <a:r>
              <a:rPr lang="en-AU" sz="2100" dirty="0" err="1" smtClean="0"/>
              <a:t>peristiwa</a:t>
            </a:r>
            <a:r>
              <a:rPr lang="en-AU" sz="2100" dirty="0" smtClean="0"/>
              <a:t> </a:t>
            </a:r>
            <a:r>
              <a:rPr lang="en-AU" sz="2100" dirty="0" err="1" smtClean="0"/>
              <a:t>disertai</a:t>
            </a:r>
            <a:r>
              <a:rPr lang="en-AU" sz="2100" dirty="0" smtClean="0"/>
              <a:t> </a:t>
            </a:r>
            <a:r>
              <a:rPr lang="en-AU" sz="2100" dirty="0" err="1" smtClean="0"/>
              <a:t>fakta</a:t>
            </a:r>
            <a:r>
              <a:rPr lang="en-AU" sz="2100" dirty="0" smtClean="0"/>
              <a:t> </a:t>
            </a:r>
            <a:r>
              <a:rPr lang="en-AU" sz="2100" dirty="0" err="1" smtClean="0"/>
              <a:t>empiris</a:t>
            </a:r>
            <a:r>
              <a:rPr lang="en-AU" sz="2100" dirty="0" smtClean="0"/>
              <a:t> </a:t>
            </a:r>
            <a:r>
              <a:rPr lang="en-AU" sz="2100" dirty="0" err="1" smtClean="0"/>
              <a:t>dan</a:t>
            </a:r>
            <a:r>
              <a:rPr lang="en-AU" sz="2100" dirty="0" smtClean="0"/>
              <a:t> </a:t>
            </a:r>
            <a:r>
              <a:rPr lang="en-AU" sz="2100" dirty="0" err="1" smtClean="0"/>
              <a:t>teori</a:t>
            </a:r>
            <a:r>
              <a:rPr lang="en-AU" sz="2100" dirty="0" smtClean="0"/>
              <a:t> </a:t>
            </a:r>
            <a:r>
              <a:rPr lang="en-AU" sz="2100" dirty="0" err="1" smtClean="0"/>
              <a:t>pendukung</a:t>
            </a:r>
            <a:endParaRPr lang="en-US" sz="2100" dirty="0" smtClean="0"/>
          </a:p>
          <a:p>
            <a:pPr lvl="0">
              <a:buClr>
                <a:srgbClr val="000000"/>
              </a:buClr>
              <a:buFont typeface="Wingdings" pitchFamily="2" charset="2"/>
              <a:buChar char="§"/>
            </a:pPr>
            <a:r>
              <a:rPr lang="en-AU" sz="2100" dirty="0" err="1" smtClean="0"/>
              <a:t>Sarana</a:t>
            </a:r>
            <a:r>
              <a:rPr lang="en-AU" sz="2100" dirty="0" smtClean="0"/>
              <a:t> </a:t>
            </a:r>
            <a:r>
              <a:rPr lang="en-AU" sz="2100" dirty="0" err="1" smtClean="0"/>
              <a:t>komunikasi</a:t>
            </a:r>
            <a:r>
              <a:rPr lang="en-AU" sz="2100" dirty="0" smtClean="0"/>
              <a:t> </a:t>
            </a:r>
            <a:r>
              <a:rPr lang="en-AU" sz="2100" dirty="0" err="1" smtClean="0"/>
              <a:t>antara</a:t>
            </a:r>
            <a:r>
              <a:rPr lang="en-AU" sz="2100" dirty="0" smtClean="0"/>
              <a:t> </a:t>
            </a:r>
            <a:r>
              <a:rPr lang="en-AU" sz="2100" dirty="0" err="1" smtClean="0"/>
              <a:t>ilmuwan</a:t>
            </a:r>
            <a:r>
              <a:rPr lang="en-AU" sz="2100" dirty="0" smtClean="0"/>
              <a:t> </a:t>
            </a:r>
            <a:r>
              <a:rPr lang="en-AU" sz="2100" dirty="0" err="1" smtClean="0"/>
              <a:t>dan</a:t>
            </a:r>
            <a:r>
              <a:rPr lang="en-AU" sz="2100" dirty="0" smtClean="0"/>
              <a:t> </a:t>
            </a:r>
            <a:r>
              <a:rPr lang="en-AU" sz="2100" dirty="0" err="1" smtClean="0"/>
              <a:t>masyarakat</a:t>
            </a:r>
            <a:r>
              <a:rPr lang="en-AU" sz="2100" dirty="0" smtClean="0"/>
              <a:t> (</a:t>
            </a:r>
            <a:r>
              <a:rPr lang="en-AU" sz="2100" dirty="0" err="1" smtClean="0"/>
              <a:t>orang</a:t>
            </a:r>
            <a:r>
              <a:rPr lang="en-AU" sz="2100" dirty="0" smtClean="0"/>
              <a:t> </a:t>
            </a:r>
            <a:r>
              <a:rPr lang="en-AU" sz="2100" dirty="0" err="1" smtClean="0"/>
              <a:t>awam</a:t>
            </a:r>
            <a:r>
              <a:rPr lang="en-AU" sz="2100" dirty="0" smtClean="0"/>
              <a:t>)</a:t>
            </a:r>
            <a:endParaRPr lang="en-US" sz="2100" dirty="0" smtClean="0"/>
          </a:p>
          <a:p>
            <a:pPr lvl="0">
              <a:buClr>
                <a:srgbClr val="000000"/>
              </a:buClr>
              <a:buFont typeface="Wingdings" pitchFamily="2" charset="2"/>
              <a:buChar char="§"/>
            </a:pPr>
            <a:r>
              <a:rPr lang="en-AU" sz="2100" dirty="0" err="1" smtClean="0"/>
              <a:t>Menggunakan</a:t>
            </a:r>
            <a:r>
              <a:rPr lang="en-AU" sz="2100" dirty="0" smtClean="0"/>
              <a:t> </a:t>
            </a:r>
            <a:r>
              <a:rPr lang="en-AU" sz="2100" dirty="0" err="1" smtClean="0"/>
              <a:t>ragam</a:t>
            </a:r>
            <a:r>
              <a:rPr lang="en-AU" sz="2100" dirty="0" smtClean="0"/>
              <a:t> </a:t>
            </a:r>
            <a:r>
              <a:rPr lang="en-AU" sz="2100" dirty="0" err="1" smtClean="0"/>
              <a:t>bahasa</a:t>
            </a:r>
            <a:r>
              <a:rPr lang="en-AU" sz="2100" dirty="0" smtClean="0"/>
              <a:t> </a:t>
            </a:r>
            <a:r>
              <a:rPr lang="en-AU" sz="2100" dirty="0" err="1" smtClean="0"/>
              <a:t>populer</a:t>
            </a:r>
            <a:r>
              <a:rPr lang="en-AU" sz="2100" dirty="0" smtClean="0"/>
              <a:t> </a:t>
            </a:r>
            <a:r>
              <a:rPr lang="en-AU" sz="2100" dirty="0" err="1" smtClean="0"/>
              <a:t>atau</a:t>
            </a:r>
            <a:r>
              <a:rPr lang="en-AU" sz="2100" dirty="0" smtClean="0"/>
              <a:t> </a:t>
            </a:r>
            <a:r>
              <a:rPr lang="en-AU" sz="2100" dirty="0" err="1" smtClean="0"/>
              <a:t>bahasa</a:t>
            </a:r>
            <a:r>
              <a:rPr lang="en-AU" sz="2100" dirty="0" smtClean="0"/>
              <a:t> media (</a:t>
            </a:r>
            <a:r>
              <a:rPr lang="en-AU" sz="2100" dirty="0" err="1" smtClean="0"/>
              <a:t>bahasa</a:t>
            </a:r>
            <a:r>
              <a:rPr lang="en-AU" sz="2100" dirty="0" smtClean="0"/>
              <a:t> </a:t>
            </a:r>
            <a:r>
              <a:rPr lang="en-AU" sz="2100" dirty="0" err="1" smtClean="0"/>
              <a:t>jurnalistik</a:t>
            </a:r>
            <a:r>
              <a:rPr lang="en-AU" sz="2100" dirty="0" smtClean="0"/>
              <a:t>): </a:t>
            </a:r>
            <a:r>
              <a:rPr lang="en-AU" sz="2100" dirty="0" err="1" smtClean="0"/>
              <a:t>sederhana</a:t>
            </a:r>
            <a:r>
              <a:rPr lang="en-AU" sz="2100" dirty="0" smtClean="0"/>
              <a:t>, </a:t>
            </a:r>
            <a:r>
              <a:rPr lang="en-AU" sz="2100" dirty="0" err="1" smtClean="0"/>
              <a:t>mudah</a:t>
            </a:r>
            <a:r>
              <a:rPr lang="en-AU" sz="2100" dirty="0" smtClean="0"/>
              <a:t> </a:t>
            </a:r>
            <a:r>
              <a:rPr lang="en-AU" sz="2100" dirty="0" err="1" smtClean="0"/>
              <a:t>dipahami</a:t>
            </a:r>
            <a:r>
              <a:rPr lang="en-AU" sz="2100" dirty="0" smtClean="0"/>
              <a:t> </a:t>
            </a:r>
            <a:r>
              <a:rPr lang="en-AU" sz="2100" dirty="0" err="1" smtClean="0"/>
              <a:t>orang</a:t>
            </a:r>
            <a:r>
              <a:rPr lang="en-AU" sz="2100" dirty="0" smtClean="0"/>
              <a:t> </a:t>
            </a:r>
            <a:r>
              <a:rPr lang="en-AU" sz="2100" dirty="0" err="1" smtClean="0"/>
              <a:t>awam</a:t>
            </a:r>
            <a:r>
              <a:rPr lang="en-AU" sz="2100" dirty="0" smtClean="0"/>
              <a:t>, </a:t>
            </a:r>
            <a:r>
              <a:rPr lang="en-AU" sz="2100" dirty="0" err="1" smtClean="0"/>
              <a:t>singkat</a:t>
            </a:r>
            <a:r>
              <a:rPr lang="en-AU" sz="2100" dirty="0" smtClean="0"/>
              <a:t>, </a:t>
            </a:r>
            <a:r>
              <a:rPr lang="en-AU" sz="2100" dirty="0" err="1" smtClean="0"/>
              <a:t>dan</a:t>
            </a:r>
            <a:r>
              <a:rPr lang="en-AU" sz="2100" dirty="0" smtClean="0"/>
              <a:t> </a:t>
            </a:r>
            <a:r>
              <a:rPr lang="en-AU" sz="2100" dirty="0" err="1" smtClean="0"/>
              <a:t>efektif</a:t>
            </a:r>
            <a:r>
              <a:rPr lang="en-AU" sz="2100" dirty="0" smtClean="0"/>
              <a:t> (</a:t>
            </a:r>
            <a:r>
              <a:rPr lang="en-AU" sz="2100" dirty="0" err="1" smtClean="0"/>
              <a:t>prinsip</a:t>
            </a:r>
            <a:r>
              <a:rPr lang="en-AU" sz="2100" dirty="0" smtClean="0"/>
              <a:t> </a:t>
            </a:r>
            <a:r>
              <a:rPr lang="en-AU" sz="2100" dirty="0" err="1" smtClean="0"/>
              <a:t>ekonomi</a:t>
            </a:r>
            <a:r>
              <a:rPr lang="en-AU" sz="2100" dirty="0" smtClean="0"/>
              <a:t> </a:t>
            </a:r>
            <a:r>
              <a:rPr lang="en-AU" sz="2100" dirty="0" err="1" smtClean="0"/>
              <a:t>kata</a:t>
            </a:r>
            <a:r>
              <a:rPr lang="en-AU" sz="2100" dirty="0" smtClean="0"/>
              <a:t>)</a:t>
            </a:r>
            <a:endParaRPr lang="en-US" sz="2100" dirty="0" smtClean="0"/>
          </a:p>
          <a:p>
            <a:pPr lvl="0">
              <a:buClr>
                <a:srgbClr val="000000"/>
              </a:buClr>
              <a:buFont typeface="Wingdings" pitchFamily="2" charset="2"/>
              <a:buChar char="§"/>
            </a:pPr>
            <a:r>
              <a:rPr lang="en-AU" sz="2100" dirty="0" err="1" smtClean="0"/>
              <a:t>Ringkasan</a:t>
            </a:r>
            <a:r>
              <a:rPr lang="en-AU" sz="2100" dirty="0" smtClean="0"/>
              <a:t> </a:t>
            </a:r>
            <a:r>
              <a:rPr lang="en-AU" sz="2100" dirty="0" err="1" smtClean="0"/>
              <a:t>hasil</a:t>
            </a:r>
            <a:r>
              <a:rPr lang="en-AU" sz="2100" dirty="0" smtClean="0"/>
              <a:t> </a:t>
            </a:r>
            <a:r>
              <a:rPr lang="en-AU" sz="2100" dirty="0" err="1" smtClean="0"/>
              <a:t>penelitian</a:t>
            </a:r>
            <a:r>
              <a:rPr lang="en-AU" sz="2100" dirty="0" smtClean="0"/>
              <a:t>: </a:t>
            </a:r>
            <a:r>
              <a:rPr lang="en-AU" sz="2100" dirty="0" err="1" smtClean="0"/>
              <a:t>fakta</a:t>
            </a:r>
            <a:r>
              <a:rPr lang="en-AU" sz="2100" dirty="0" smtClean="0"/>
              <a:t> </a:t>
            </a:r>
            <a:r>
              <a:rPr lang="en-AU" sz="2100" dirty="0" err="1" smtClean="0"/>
              <a:t>terpenting</a:t>
            </a:r>
            <a:r>
              <a:rPr lang="en-AU" sz="2100" dirty="0" smtClean="0"/>
              <a:t> </a:t>
            </a:r>
            <a:r>
              <a:rPr lang="en-AU" sz="2100" dirty="0" err="1" smtClean="0"/>
              <a:t>dan</a:t>
            </a:r>
            <a:r>
              <a:rPr lang="en-AU" sz="2100" dirty="0" smtClean="0"/>
              <a:t> </a:t>
            </a:r>
            <a:r>
              <a:rPr lang="en-AU" sz="2100" dirty="0" err="1" smtClean="0"/>
              <a:t>penting</a:t>
            </a:r>
            <a:r>
              <a:rPr lang="en-AU" sz="2100" dirty="0" smtClean="0"/>
              <a:t> (model </a:t>
            </a:r>
            <a:r>
              <a:rPr lang="en-AU" sz="2100" dirty="0" err="1" smtClean="0"/>
              <a:t>piramida</a:t>
            </a:r>
            <a:r>
              <a:rPr lang="en-AU" sz="2100" dirty="0" smtClean="0"/>
              <a:t> </a:t>
            </a:r>
            <a:r>
              <a:rPr lang="en-AU" sz="2100" dirty="0" err="1" smtClean="0"/>
              <a:t>terbalik</a:t>
            </a:r>
            <a:r>
              <a:rPr lang="en-AU" sz="2100" dirty="0" smtClean="0"/>
              <a:t>).</a:t>
            </a:r>
            <a:endParaRPr lang="en-US" sz="2100" dirty="0" smtClean="0"/>
          </a:p>
          <a:p>
            <a:pPr lvl="0">
              <a:buClr>
                <a:srgbClr val="000000"/>
              </a:buClr>
              <a:buFont typeface="Wingdings" pitchFamily="2" charset="2"/>
              <a:buChar char="§"/>
            </a:pPr>
            <a:r>
              <a:rPr lang="en-AU" sz="2100" dirty="0" err="1" smtClean="0"/>
              <a:t>Menerjemahkan</a:t>
            </a:r>
            <a:r>
              <a:rPr lang="en-AU" sz="2100" dirty="0" smtClean="0"/>
              <a:t> </a:t>
            </a:r>
            <a:r>
              <a:rPr lang="en-AU" sz="2100" dirty="0" err="1" smtClean="0"/>
              <a:t>bahasa</a:t>
            </a:r>
            <a:r>
              <a:rPr lang="en-AU" sz="2100" dirty="0" smtClean="0"/>
              <a:t> </a:t>
            </a:r>
            <a:r>
              <a:rPr lang="en-AU" sz="2100" dirty="0" err="1" smtClean="0"/>
              <a:t>iptek</a:t>
            </a:r>
            <a:r>
              <a:rPr lang="en-AU" sz="2100" dirty="0" smtClean="0"/>
              <a:t> yang </a:t>
            </a:r>
            <a:r>
              <a:rPr lang="en-AU" sz="2100" i="1" dirty="0" err="1" smtClean="0"/>
              <a:t>njelimet</a:t>
            </a:r>
            <a:r>
              <a:rPr lang="en-AU" sz="2100" dirty="0" smtClean="0"/>
              <a:t> </a:t>
            </a:r>
            <a:r>
              <a:rPr lang="en-AU" sz="2100" dirty="0" err="1" smtClean="0"/>
              <a:t>ke</a:t>
            </a:r>
            <a:r>
              <a:rPr lang="en-AU" sz="2100" dirty="0" smtClean="0"/>
              <a:t> </a:t>
            </a:r>
            <a:r>
              <a:rPr lang="en-AU" sz="2100" dirty="0" err="1" smtClean="0"/>
              <a:t>dalam</a:t>
            </a:r>
            <a:r>
              <a:rPr lang="en-AU" sz="2100" dirty="0" smtClean="0"/>
              <a:t> </a:t>
            </a:r>
            <a:r>
              <a:rPr lang="en-AU" sz="2100" dirty="0" err="1" smtClean="0"/>
              <a:t>bahasa</a:t>
            </a:r>
            <a:r>
              <a:rPr lang="en-AU" sz="2100" dirty="0" smtClean="0"/>
              <a:t> yang </a:t>
            </a:r>
            <a:r>
              <a:rPr lang="en-AU" sz="2100" dirty="0" err="1" smtClean="0"/>
              <a:t>mudah</a:t>
            </a:r>
            <a:r>
              <a:rPr lang="en-AU" sz="2100" dirty="0" smtClean="0"/>
              <a:t> </a:t>
            </a:r>
            <a:r>
              <a:rPr lang="en-AU" sz="2100" dirty="0" err="1" smtClean="0"/>
              <a:t>dimengerti</a:t>
            </a:r>
            <a:r>
              <a:rPr lang="en-AU" sz="2100" dirty="0" smtClean="0"/>
              <a:t> </a:t>
            </a:r>
            <a:r>
              <a:rPr lang="en-AU" sz="2100" dirty="0" err="1" smtClean="0"/>
              <a:t>secara</a:t>
            </a:r>
            <a:r>
              <a:rPr lang="en-AU" sz="2100" dirty="0" smtClean="0"/>
              <a:t> </a:t>
            </a:r>
            <a:r>
              <a:rPr lang="en-AU" sz="2100" dirty="0" err="1" smtClean="0"/>
              <a:t>umum</a:t>
            </a:r>
            <a:r>
              <a:rPr lang="en-AU" sz="2100" dirty="0" smtClean="0"/>
              <a:t>.</a:t>
            </a:r>
            <a:endParaRPr lang="en-US" sz="2100" dirty="0" smtClean="0"/>
          </a:p>
          <a:p>
            <a:pPr lvl="0">
              <a:buClr>
                <a:srgbClr val="000000"/>
              </a:buClr>
              <a:buFont typeface="Wingdings" pitchFamily="2" charset="2"/>
              <a:buChar char="§"/>
            </a:pPr>
            <a:r>
              <a:rPr lang="en-AU" sz="2100" dirty="0" err="1" smtClean="0"/>
              <a:t>Mudah</a:t>
            </a:r>
            <a:r>
              <a:rPr lang="en-AU" sz="2100" dirty="0" smtClean="0"/>
              <a:t> </a:t>
            </a:r>
            <a:r>
              <a:rPr lang="en-AU" sz="2100" dirty="0" err="1" smtClean="0"/>
              <a:t>dicerna</a:t>
            </a:r>
            <a:r>
              <a:rPr lang="en-AU" sz="2100" dirty="0" smtClean="0"/>
              <a:t> </a:t>
            </a:r>
            <a:r>
              <a:rPr lang="en-AU" sz="2100" dirty="0" err="1" smtClean="0"/>
              <a:t>karena</a:t>
            </a:r>
            <a:r>
              <a:rPr lang="en-AU" sz="2100" dirty="0" smtClean="0"/>
              <a:t> </a:t>
            </a:r>
            <a:r>
              <a:rPr lang="en-AU" sz="2100" dirty="0" err="1" smtClean="0"/>
              <a:t>berkaitan</a:t>
            </a:r>
            <a:r>
              <a:rPr lang="en-AU" sz="2100" dirty="0" smtClean="0"/>
              <a:t> </a:t>
            </a:r>
            <a:r>
              <a:rPr lang="en-AU" sz="2100" dirty="0" err="1" smtClean="0"/>
              <a:t>erat</a:t>
            </a:r>
            <a:r>
              <a:rPr lang="en-AU" sz="2100" dirty="0" smtClean="0"/>
              <a:t> </a:t>
            </a:r>
            <a:r>
              <a:rPr lang="en-AU" sz="2100" dirty="0" err="1" smtClean="0"/>
              <a:t>dengan</a:t>
            </a:r>
            <a:r>
              <a:rPr lang="en-AU" sz="2100" dirty="0" smtClean="0"/>
              <a:t> </a:t>
            </a:r>
            <a:r>
              <a:rPr lang="en-AU" sz="2100" dirty="0" err="1" smtClean="0"/>
              <a:t>kejadian</a:t>
            </a:r>
            <a:r>
              <a:rPr lang="en-AU" sz="2100" dirty="0" smtClean="0"/>
              <a:t> </a:t>
            </a:r>
            <a:r>
              <a:rPr lang="en-AU" sz="2100" dirty="0" err="1" smtClean="0"/>
              <a:t>sehari-hari</a:t>
            </a:r>
            <a:r>
              <a:rPr lang="en-AU" sz="2100" dirty="0" smtClean="0"/>
              <a:t>.</a:t>
            </a:r>
            <a:endParaRPr lang="en-US" sz="2100" dirty="0" smtClean="0"/>
          </a:p>
          <a:p>
            <a:pPr lvl="0">
              <a:buClr>
                <a:srgbClr val="000000"/>
              </a:buClr>
              <a:buFont typeface="Wingdings" pitchFamily="2" charset="2"/>
              <a:buChar char="§"/>
            </a:pPr>
            <a:r>
              <a:rPr lang="en-AU" sz="2100" dirty="0" err="1" smtClean="0"/>
              <a:t>Memperkenalkan</a:t>
            </a:r>
            <a:r>
              <a:rPr lang="en-AU" sz="2100" dirty="0" smtClean="0"/>
              <a:t> </a:t>
            </a:r>
            <a:r>
              <a:rPr lang="en-AU" sz="2100" dirty="0" err="1" smtClean="0"/>
              <a:t>ilmu</a:t>
            </a:r>
            <a:r>
              <a:rPr lang="en-AU" sz="2100" dirty="0" smtClean="0"/>
              <a:t> </a:t>
            </a:r>
            <a:r>
              <a:rPr lang="en-AU" sz="2100" dirty="0" err="1" smtClean="0"/>
              <a:t>atau</a:t>
            </a:r>
            <a:r>
              <a:rPr lang="en-AU" sz="2100" dirty="0" smtClean="0"/>
              <a:t> </a:t>
            </a:r>
            <a:r>
              <a:rPr lang="en-AU" sz="2100" dirty="0" err="1" smtClean="0"/>
              <a:t>temuan</a:t>
            </a:r>
            <a:r>
              <a:rPr lang="en-AU" sz="2100" dirty="0" smtClean="0"/>
              <a:t> </a:t>
            </a:r>
            <a:r>
              <a:rPr lang="en-AU" sz="2100" dirty="0" err="1" smtClean="0"/>
              <a:t>baru</a:t>
            </a:r>
            <a:r>
              <a:rPr lang="en-AU" sz="2100" dirty="0" smtClean="0"/>
              <a:t> </a:t>
            </a:r>
            <a:r>
              <a:rPr lang="en-AU" sz="2100" dirty="0" err="1" smtClean="0"/>
              <a:t>serta</a:t>
            </a:r>
            <a:r>
              <a:rPr lang="en-AU" sz="2100" dirty="0" smtClean="0"/>
              <a:t> </a:t>
            </a:r>
            <a:r>
              <a:rPr lang="en-AU" sz="2100" dirty="0" err="1" smtClean="0"/>
              <a:t>mengaitkan</a:t>
            </a:r>
            <a:r>
              <a:rPr lang="en-AU" sz="2100" dirty="0" smtClean="0"/>
              <a:t> </a:t>
            </a:r>
            <a:r>
              <a:rPr lang="en-AU" sz="2100" dirty="0" err="1" smtClean="0"/>
              <a:t>dengan</a:t>
            </a:r>
            <a:r>
              <a:rPr lang="en-AU" sz="2100" dirty="0" smtClean="0"/>
              <a:t> </a:t>
            </a:r>
            <a:r>
              <a:rPr lang="en-AU" sz="2100" dirty="0" err="1" smtClean="0"/>
              <a:t>kebutuhan</a:t>
            </a:r>
            <a:r>
              <a:rPr lang="en-AU" sz="2100" dirty="0" smtClean="0"/>
              <a:t> </a:t>
            </a:r>
            <a:r>
              <a:rPr lang="en-AU" sz="2100" dirty="0" err="1" smtClean="0"/>
              <a:t>masyarakat</a:t>
            </a:r>
            <a:r>
              <a:rPr lang="en-AU" sz="2100" dirty="0" smtClean="0"/>
              <a:t>.</a:t>
            </a:r>
            <a:endParaRPr lang="en-US" sz="2100" dirty="0" smtClean="0"/>
          </a:p>
          <a:p>
            <a:pPr lvl="0">
              <a:buClr>
                <a:srgbClr val="000000"/>
              </a:buClr>
              <a:buFont typeface="Wingdings" pitchFamily="2" charset="2"/>
              <a:buChar char="§"/>
            </a:pPr>
            <a:r>
              <a:rPr lang="en-AU" sz="2100" dirty="0" err="1" smtClean="0"/>
              <a:t>Kata</a:t>
            </a:r>
            <a:r>
              <a:rPr lang="en-AU" sz="2100" dirty="0" smtClean="0"/>
              <a:t> </a:t>
            </a:r>
            <a:r>
              <a:rPr lang="en-AU" sz="2100" dirty="0" err="1" smtClean="0"/>
              <a:t>kuncinya</a:t>
            </a:r>
            <a:r>
              <a:rPr lang="en-AU" sz="2100" dirty="0" smtClean="0"/>
              <a:t>: </a:t>
            </a:r>
            <a:r>
              <a:rPr lang="en-AU" sz="2100" b="1" dirty="0" smtClean="0"/>
              <a:t>BAGAIMANA MENGEMAS/ MENYAJIKAN</a:t>
            </a:r>
            <a:r>
              <a:rPr lang="en-AU" sz="2100" dirty="0" smtClean="0"/>
              <a:t>.</a:t>
            </a:r>
            <a:endParaRPr lang="en-US" sz="2100" dirty="0" smtClean="0"/>
          </a:p>
          <a:p>
            <a:pPr marL="457200" indent="-457200">
              <a:buClr>
                <a:srgbClr val="000000"/>
              </a:buClr>
              <a:buNone/>
            </a:pPr>
            <a:endParaRPr lang="en-US" sz="2100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429288"/>
          </a:xfrm>
        </p:spPr>
        <p:txBody>
          <a:bodyPr/>
          <a:lstStyle/>
          <a:p>
            <a:pPr marL="514350" lvl="0" indent="-514350">
              <a:buClrTx/>
              <a:buFont typeface="+mj-lt"/>
              <a:buAutoNum type="arabicPeriod"/>
            </a:pPr>
            <a:r>
              <a:rPr lang="en-AU" sz="2800" i="1" dirty="0" smtClean="0"/>
              <a:t>Head</a:t>
            </a:r>
            <a:r>
              <a:rPr lang="en-AU" sz="2800" dirty="0" smtClean="0"/>
              <a:t> – </a:t>
            </a:r>
            <a:r>
              <a:rPr lang="en-AU" sz="2800" dirty="0" err="1" smtClean="0"/>
              <a:t>judul</a:t>
            </a:r>
            <a:r>
              <a:rPr lang="en-AU" sz="2800" dirty="0" smtClean="0"/>
              <a:t>.</a:t>
            </a:r>
            <a:endParaRPr lang="en-US" sz="2800" dirty="0" smtClean="0"/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AU" sz="2800" i="1" dirty="0" smtClean="0"/>
              <a:t>By Line</a:t>
            </a:r>
            <a:r>
              <a:rPr lang="en-AU" sz="2800" dirty="0" smtClean="0"/>
              <a:t> – </a:t>
            </a:r>
            <a:r>
              <a:rPr lang="en-AU" sz="2800" dirty="0" err="1" smtClean="0"/>
              <a:t>nama</a:t>
            </a:r>
            <a:r>
              <a:rPr lang="en-AU" sz="2800" dirty="0" smtClean="0"/>
              <a:t> </a:t>
            </a:r>
            <a:r>
              <a:rPr lang="en-AU" sz="2800" dirty="0" err="1" smtClean="0"/>
              <a:t>penulis</a:t>
            </a:r>
            <a:r>
              <a:rPr lang="en-AU" sz="2800" dirty="0" smtClean="0"/>
              <a:t>.</a:t>
            </a:r>
            <a:endParaRPr lang="en-US" sz="2800" dirty="0" smtClean="0"/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AU" sz="2800" i="1" dirty="0" smtClean="0"/>
              <a:t>Intro</a:t>
            </a:r>
            <a:r>
              <a:rPr lang="en-AU" sz="2800" dirty="0" smtClean="0"/>
              <a:t> – </a:t>
            </a:r>
            <a:r>
              <a:rPr lang="en-AU" sz="2800" dirty="0" err="1" smtClean="0"/>
              <a:t>pendahuluan</a:t>
            </a:r>
            <a:r>
              <a:rPr lang="en-AU" sz="2800" dirty="0" smtClean="0"/>
              <a:t> (</a:t>
            </a:r>
            <a:r>
              <a:rPr lang="en-AU" sz="2800" i="1" dirty="0" smtClean="0"/>
              <a:t>lead</a:t>
            </a:r>
            <a:r>
              <a:rPr lang="en-AU" sz="2800" dirty="0" smtClean="0"/>
              <a:t>).</a:t>
            </a:r>
            <a:endParaRPr lang="en-US" sz="2800" dirty="0" smtClean="0"/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AU" sz="2800" i="1" dirty="0" smtClean="0"/>
              <a:t>Bridging</a:t>
            </a:r>
            <a:r>
              <a:rPr lang="en-AU" sz="2800" dirty="0" smtClean="0"/>
              <a:t> – </a:t>
            </a:r>
            <a:r>
              <a:rPr lang="en-AU" sz="2800" dirty="0" err="1" smtClean="0"/>
              <a:t>penghubung</a:t>
            </a:r>
            <a:r>
              <a:rPr lang="en-AU" sz="2800" dirty="0" smtClean="0"/>
              <a:t> intro </a:t>
            </a:r>
            <a:r>
              <a:rPr lang="en-AU" sz="2800" dirty="0" err="1" smtClean="0"/>
              <a:t>dengan</a:t>
            </a:r>
            <a:r>
              <a:rPr lang="en-AU" sz="2800" dirty="0" smtClean="0"/>
              <a:t> </a:t>
            </a:r>
            <a:r>
              <a:rPr lang="en-AU" sz="2800" dirty="0" err="1" smtClean="0"/>
              <a:t>isi</a:t>
            </a:r>
            <a:r>
              <a:rPr lang="en-AU" sz="2800" dirty="0" smtClean="0"/>
              <a:t> </a:t>
            </a:r>
            <a:r>
              <a:rPr lang="en-AU" sz="2800" dirty="0" err="1" smtClean="0"/>
              <a:t>tulisan</a:t>
            </a:r>
            <a:r>
              <a:rPr lang="en-AU" sz="2800" dirty="0" smtClean="0"/>
              <a:t>, </a:t>
            </a:r>
            <a:r>
              <a:rPr lang="en-AU" sz="2800" dirty="0" err="1" smtClean="0"/>
              <a:t>berupa</a:t>
            </a:r>
            <a:r>
              <a:rPr lang="en-AU" sz="2800" dirty="0" smtClean="0"/>
              <a:t> </a:t>
            </a:r>
            <a:r>
              <a:rPr lang="en-AU" sz="2800" dirty="0" err="1" smtClean="0"/>
              <a:t>identifikasi</a:t>
            </a:r>
            <a:r>
              <a:rPr lang="en-AU" sz="2800" dirty="0" smtClean="0"/>
              <a:t> </a:t>
            </a:r>
            <a:r>
              <a:rPr lang="en-AU" sz="2800" dirty="0" err="1" smtClean="0"/>
              <a:t>masalah</a:t>
            </a:r>
            <a:r>
              <a:rPr lang="en-AU" sz="2800" dirty="0" smtClean="0"/>
              <a:t> </a:t>
            </a:r>
            <a:r>
              <a:rPr lang="en-AU" sz="2800" dirty="0" err="1" smtClean="0"/>
              <a:t>atau</a:t>
            </a:r>
            <a:r>
              <a:rPr lang="en-AU" sz="2800" dirty="0" smtClean="0"/>
              <a:t> </a:t>
            </a:r>
            <a:r>
              <a:rPr lang="en-AU" sz="2800" dirty="0" err="1" smtClean="0"/>
              <a:t>pertanyaan</a:t>
            </a:r>
            <a:r>
              <a:rPr lang="en-AU" sz="2800" dirty="0" smtClean="0"/>
              <a:t>.</a:t>
            </a:r>
            <a:endParaRPr lang="en-US" sz="2800" dirty="0" smtClean="0"/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AU" sz="2800" i="1" dirty="0" smtClean="0"/>
              <a:t>Body </a:t>
            </a:r>
            <a:r>
              <a:rPr lang="en-AU" sz="2800" dirty="0" smtClean="0"/>
              <a:t>- </a:t>
            </a:r>
            <a:r>
              <a:rPr lang="en-AU" sz="2800" dirty="0" err="1" smtClean="0"/>
              <a:t>isi</a:t>
            </a:r>
            <a:r>
              <a:rPr lang="en-AU" sz="2800" dirty="0" smtClean="0"/>
              <a:t> </a:t>
            </a:r>
            <a:r>
              <a:rPr lang="en-AU" sz="2800" dirty="0" err="1" smtClean="0"/>
              <a:t>tulisan</a:t>
            </a:r>
            <a:r>
              <a:rPr lang="en-AU" sz="2800" dirty="0" smtClean="0"/>
              <a:t> </a:t>
            </a:r>
            <a:r>
              <a:rPr lang="en-AU" sz="2800" dirty="0" err="1" smtClean="0"/>
              <a:t>atau</a:t>
            </a:r>
            <a:r>
              <a:rPr lang="en-AU" sz="2800" dirty="0" smtClean="0"/>
              <a:t> </a:t>
            </a:r>
            <a:r>
              <a:rPr lang="en-AU" sz="2800" dirty="0" err="1" smtClean="0"/>
              <a:t>uraian</a:t>
            </a:r>
            <a:r>
              <a:rPr lang="en-AU" sz="2800" dirty="0" smtClean="0"/>
              <a:t> yang </a:t>
            </a:r>
            <a:r>
              <a:rPr lang="en-AU" sz="2800" dirty="0" err="1" smtClean="0"/>
              <a:t>biasanya</a:t>
            </a:r>
            <a:r>
              <a:rPr lang="en-AU" sz="2800" dirty="0" smtClean="0"/>
              <a:t> </a:t>
            </a:r>
            <a:r>
              <a:rPr lang="en-AU" sz="2800" dirty="0" err="1" smtClean="0"/>
              <a:t>terdiri</a:t>
            </a:r>
            <a:r>
              <a:rPr lang="en-AU" sz="2800" dirty="0" smtClean="0"/>
              <a:t> </a:t>
            </a:r>
            <a:r>
              <a:rPr lang="en-AU" sz="2800" dirty="0" err="1" smtClean="0"/>
              <a:t>atas</a:t>
            </a:r>
            <a:r>
              <a:rPr lang="en-AU" sz="2800" dirty="0" smtClean="0"/>
              <a:t> sub-</a:t>
            </a:r>
            <a:r>
              <a:rPr lang="en-AU" sz="2800" dirty="0" err="1" smtClean="0"/>
              <a:t>subjudul</a:t>
            </a:r>
            <a:r>
              <a:rPr lang="en-AU" sz="2800" dirty="0" smtClean="0"/>
              <a:t>,</a:t>
            </a:r>
            <a:endParaRPr lang="en-US" sz="2800" dirty="0" smtClean="0"/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AU" sz="2800" i="1" dirty="0" smtClean="0"/>
              <a:t>Closing</a:t>
            </a:r>
            <a:r>
              <a:rPr lang="en-AU" sz="2800" dirty="0" smtClean="0"/>
              <a:t> – </a:t>
            </a:r>
            <a:r>
              <a:rPr lang="en-AU" sz="2800" dirty="0" err="1" smtClean="0"/>
              <a:t>penutup</a:t>
            </a:r>
            <a:r>
              <a:rPr lang="en-AU" sz="2800" dirty="0" smtClean="0"/>
              <a:t>; </a:t>
            </a:r>
            <a:r>
              <a:rPr lang="en-AU" sz="2800" dirty="0" err="1" smtClean="0"/>
              <a:t>biasanya</a:t>
            </a:r>
            <a:r>
              <a:rPr lang="en-AU" sz="2800" dirty="0" smtClean="0"/>
              <a:t> </a:t>
            </a:r>
            <a:r>
              <a:rPr lang="en-AU" sz="2800" dirty="0" err="1" smtClean="0"/>
              <a:t>berupa</a:t>
            </a:r>
            <a:r>
              <a:rPr lang="en-AU" sz="2800" dirty="0" smtClean="0"/>
              <a:t> </a:t>
            </a:r>
            <a:r>
              <a:rPr lang="en-AU" sz="2800" dirty="0" err="1" smtClean="0"/>
              <a:t>kesimpulan</a:t>
            </a:r>
            <a:r>
              <a:rPr lang="en-AU" sz="2800" dirty="0" smtClean="0"/>
              <a:t>, </a:t>
            </a:r>
            <a:r>
              <a:rPr lang="en-AU" sz="2800" dirty="0" err="1" smtClean="0"/>
              <a:t>ajakan</a:t>
            </a:r>
            <a:r>
              <a:rPr lang="en-AU" sz="2800" dirty="0" smtClean="0"/>
              <a:t> </a:t>
            </a:r>
            <a:r>
              <a:rPr lang="en-AU" sz="2800" dirty="0" err="1" smtClean="0"/>
              <a:t>berbuat</a:t>
            </a:r>
            <a:r>
              <a:rPr lang="en-AU" sz="2800" dirty="0" smtClean="0"/>
              <a:t> </a:t>
            </a:r>
            <a:r>
              <a:rPr lang="en-AU" sz="2800" dirty="0" err="1" smtClean="0"/>
              <a:t>sesuatu</a:t>
            </a:r>
            <a:r>
              <a:rPr lang="en-AU" sz="2800" dirty="0" smtClean="0"/>
              <a:t>, </a:t>
            </a:r>
            <a:r>
              <a:rPr lang="en-AU" sz="2800" dirty="0" err="1" smtClean="0"/>
              <a:t>atau</a:t>
            </a:r>
            <a:r>
              <a:rPr lang="en-AU" sz="2800" dirty="0" smtClean="0"/>
              <a:t> </a:t>
            </a:r>
            <a:r>
              <a:rPr lang="en-AU" sz="2800" dirty="0" err="1" smtClean="0"/>
              <a:t>pertanyaan</a:t>
            </a:r>
            <a:r>
              <a:rPr lang="en-AU" sz="2800" dirty="0" smtClean="0"/>
              <a:t> </a:t>
            </a:r>
            <a:r>
              <a:rPr lang="en-AU" sz="2800" dirty="0" err="1" smtClean="0"/>
              <a:t>tanpa</a:t>
            </a:r>
            <a:r>
              <a:rPr lang="en-AU" sz="2800" dirty="0" smtClean="0"/>
              <a:t> </a:t>
            </a:r>
            <a:r>
              <a:rPr lang="en-AU" sz="2800" dirty="0" err="1" smtClean="0"/>
              <a:t>jawaban</a:t>
            </a:r>
            <a:r>
              <a:rPr lang="en-AU" sz="2800" dirty="0" smtClean="0"/>
              <a:t>.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endParaRPr lang="en-US" sz="2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14380"/>
          </a:xfrm>
          <a:solidFill>
            <a:srgbClr val="6600FF"/>
          </a:solidFill>
        </p:spPr>
        <p:txBody>
          <a:bodyPr/>
          <a:lstStyle/>
          <a:p>
            <a:r>
              <a:rPr lang="en-AU" sz="2800" b="1" dirty="0" smtClean="0"/>
              <a:t/>
            </a:r>
            <a:br>
              <a:rPr lang="en-AU" sz="2800" b="1" dirty="0" smtClean="0"/>
            </a:br>
            <a:r>
              <a:rPr lang="en-AU" sz="2800" b="1" dirty="0" smtClean="0"/>
              <a:t>STRUKTUR TULISAN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2071670" y="357166"/>
            <a:ext cx="409118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TAHAPAN MENULIS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858280" cy="5357826"/>
          </a:xfrm>
        </p:spPr>
        <p:txBody>
          <a:bodyPr/>
          <a:lstStyle/>
          <a:p>
            <a:pPr marL="514350" lvl="0" indent="-514350">
              <a:buClrTx/>
              <a:buFont typeface="+mj-lt"/>
              <a:buAutoNum type="arabicPeriod"/>
            </a:pPr>
            <a:r>
              <a:rPr lang="en-AU" dirty="0" err="1" smtClean="0"/>
              <a:t>Kronologi</a:t>
            </a:r>
            <a:r>
              <a:rPr lang="en-AU" dirty="0" smtClean="0"/>
              <a:t>  – </a:t>
            </a:r>
            <a:r>
              <a:rPr lang="en-AU" dirty="0" err="1" smtClean="0"/>
              <a:t>satuan</a:t>
            </a:r>
            <a:r>
              <a:rPr lang="en-AU" dirty="0" smtClean="0"/>
              <a:t> </a:t>
            </a:r>
            <a:r>
              <a:rPr lang="en-AU" dirty="0" err="1" smtClean="0"/>
              <a:t>waktu</a:t>
            </a:r>
            <a:r>
              <a:rPr lang="en-AU" dirty="0" smtClean="0"/>
              <a:t> – jam, </a:t>
            </a:r>
            <a:r>
              <a:rPr lang="en-AU" dirty="0" err="1" smtClean="0"/>
              <a:t>hari</a:t>
            </a:r>
            <a:r>
              <a:rPr lang="en-AU" dirty="0" smtClean="0"/>
              <a:t>, </a:t>
            </a:r>
            <a:r>
              <a:rPr lang="en-AU" dirty="0" err="1" smtClean="0"/>
              <a:t>bulan</a:t>
            </a:r>
            <a:r>
              <a:rPr lang="en-AU" dirty="0" smtClean="0"/>
              <a:t>,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en-AU" dirty="0" err="1" smtClean="0"/>
              <a:t>tahun</a:t>
            </a:r>
            <a:endParaRPr lang="en-US" dirty="0" smtClean="0"/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AU" dirty="0" err="1" smtClean="0"/>
              <a:t>Proses</a:t>
            </a:r>
            <a:r>
              <a:rPr lang="en-AU" dirty="0" smtClean="0"/>
              <a:t> – </a:t>
            </a:r>
            <a:r>
              <a:rPr lang="en-AU" dirty="0" err="1" smtClean="0"/>
              <a:t>tahapan</a:t>
            </a:r>
            <a:r>
              <a:rPr lang="en-AU" dirty="0" smtClean="0"/>
              <a:t> </a:t>
            </a:r>
            <a:r>
              <a:rPr lang="en-AU" dirty="0" err="1" smtClean="0"/>
              <a:t>berurutan</a:t>
            </a:r>
            <a:r>
              <a:rPr lang="en-AU" dirty="0" smtClean="0"/>
              <a:t> </a:t>
            </a:r>
            <a:r>
              <a:rPr lang="en-AU" dirty="0" err="1" smtClean="0"/>
              <a:t>seperti</a:t>
            </a:r>
            <a:r>
              <a:rPr lang="en-AU" dirty="0" smtClean="0"/>
              <a:t> tutorial</a:t>
            </a:r>
            <a:endParaRPr lang="en-US" dirty="0" smtClean="0"/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AU" dirty="0" err="1" smtClean="0"/>
              <a:t>Deduksi</a:t>
            </a:r>
            <a:r>
              <a:rPr lang="en-AU" dirty="0" smtClean="0"/>
              <a:t> – </a:t>
            </a:r>
            <a:r>
              <a:rPr lang="en-AU" dirty="0" err="1" smtClean="0"/>
              <a:t>umum</a:t>
            </a:r>
            <a:r>
              <a:rPr lang="en-AU" dirty="0" smtClean="0"/>
              <a:t> </a:t>
            </a:r>
            <a:r>
              <a:rPr lang="en-AU" dirty="0" err="1" smtClean="0"/>
              <a:t>ke</a:t>
            </a:r>
            <a:r>
              <a:rPr lang="en-AU" dirty="0" smtClean="0"/>
              <a:t> </a:t>
            </a:r>
            <a:r>
              <a:rPr lang="en-AU" dirty="0" err="1" smtClean="0"/>
              <a:t>khusus</a:t>
            </a:r>
            <a:r>
              <a:rPr lang="en-AU" dirty="0" smtClean="0"/>
              <a:t>, </a:t>
            </a:r>
            <a:r>
              <a:rPr lang="en-AU" dirty="0" err="1" smtClean="0"/>
              <a:t>teori</a:t>
            </a:r>
            <a:r>
              <a:rPr lang="en-AU" dirty="0" smtClean="0"/>
              <a:t> </a:t>
            </a:r>
            <a:r>
              <a:rPr lang="en-AU" dirty="0" err="1" smtClean="0"/>
              <a:t>ke</a:t>
            </a:r>
            <a:r>
              <a:rPr lang="en-AU" dirty="0" smtClean="0"/>
              <a:t> </a:t>
            </a:r>
            <a:r>
              <a:rPr lang="en-AU" dirty="0" err="1" smtClean="0"/>
              <a:t>empirik</a:t>
            </a:r>
            <a:r>
              <a:rPr lang="en-AU" dirty="0" smtClean="0"/>
              <a:t>, </a:t>
            </a:r>
            <a:r>
              <a:rPr lang="en-AU" dirty="0" err="1" smtClean="0"/>
              <a:t>rumus</a:t>
            </a:r>
            <a:r>
              <a:rPr lang="en-AU" dirty="0" smtClean="0"/>
              <a:t> </a:t>
            </a:r>
            <a:r>
              <a:rPr lang="en-AU" dirty="0" err="1" smtClean="0"/>
              <a:t>ke</a:t>
            </a:r>
            <a:r>
              <a:rPr lang="en-AU" dirty="0" smtClean="0"/>
              <a:t> </a:t>
            </a:r>
            <a:r>
              <a:rPr lang="en-AU" dirty="0" err="1" smtClean="0"/>
              <a:t>penerapan</a:t>
            </a:r>
            <a:r>
              <a:rPr lang="en-AU" dirty="0" smtClean="0"/>
              <a:t>, </a:t>
            </a:r>
            <a:r>
              <a:rPr lang="en-AU" dirty="0" err="1" smtClean="0"/>
              <a:t>dalil</a:t>
            </a:r>
            <a:r>
              <a:rPr lang="en-AU" dirty="0" smtClean="0"/>
              <a:t> </a:t>
            </a:r>
            <a:r>
              <a:rPr lang="en-AU" dirty="0" err="1" smtClean="0"/>
              <a:t>ke</a:t>
            </a:r>
            <a:r>
              <a:rPr lang="en-AU" dirty="0" smtClean="0"/>
              <a:t> </a:t>
            </a:r>
            <a:r>
              <a:rPr lang="en-AU" dirty="0" err="1" smtClean="0"/>
              <a:t>fakta</a:t>
            </a:r>
            <a:endParaRPr lang="en-US" dirty="0" smtClean="0"/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AU" dirty="0" err="1" smtClean="0"/>
              <a:t>Induksi</a:t>
            </a:r>
            <a:r>
              <a:rPr lang="en-AU" dirty="0" smtClean="0"/>
              <a:t> – </a:t>
            </a:r>
            <a:r>
              <a:rPr lang="en-AU" dirty="0" err="1" smtClean="0"/>
              <a:t>kebalikan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deduksi</a:t>
            </a:r>
            <a:endParaRPr lang="en-US" dirty="0" smtClean="0"/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AU" dirty="0" err="1" smtClean="0"/>
              <a:t>Reportase</a:t>
            </a:r>
            <a:r>
              <a:rPr lang="en-AU" dirty="0" smtClean="0"/>
              <a:t> – </a:t>
            </a:r>
            <a:r>
              <a:rPr lang="en-AU" dirty="0" err="1" smtClean="0"/>
              <a:t>menceritakan</a:t>
            </a:r>
            <a:r>
              <a:rPr lang="en-AU" dirty="0" smtClean="0"/>
              <a:t> </a:t>
            </a:r>
            <a:r>
              <a:rPr lang="en-AU" dirty="0" err="1" smtClean="0"/>
              <a:t>peristiwa</a:t>
            </a:r>
            <a:r>
              <a:rPr lang="en-AU" dirty="0" smtClean="0"/>
              <a:t> </a:t>
            </a:r>
            <a:r>
              <a:rPr lang="en-AU" dirty="0" err="1" smtClean="0"/>
              <a:t>seperti</a:t>
            </a:r>
            <a:r>
              <a:rPr lang="en-AU" dirty="0" smtClean="0"/>
              <a:t> </a:t>
            </a:r>
            <a:r>
              <a:rPr lang="en-AU" dirty="0" err="1" smtClean="0"/>
              <a:t>laporan</a:t>
            </a:r>
            <a:r>
              <a:rPr lang="en-AU" dirty="0" smtClean="0"/>
              <a:t> </a:t>
            </a:r>
            <a:r>
              <a:rPr lang="en-AU" dirty="0" err="1" smtClean="0"/>
              <a:t>observasi</a:t>
            </a:r>
            <a:r>
              <a:rPr lang="en-AU" dirty="0" smtClean="0"/>
              <a:t>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en-AU" dirty="0" err="1" smtClean="0"/>
              <a:t>eksperimen</a:t>
            </a:r>
            <a:r>
              <a:rPr lang="en-AU" dirty="0" smtClean="0"/>
              <a:t> </a:t>
            </a:r>
            <a:r>
              <a:rPr lang="en-AU" dirty="0" err="1" smtClean="0"/>
              <a:t>ilmiah</a:t>
            </a:r>
            <a:r>
              <a:rPr lang="en-AU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  <a:solidFill>
            <a:srgbClr val="92D050"/>
          </a:solidFill>
        </p:spPr>
        <p:txBody>
          <a:bodyPr/>
          <a:lstStyle/>
          <a:p>
            <a:r>
              <a:rPr lang="en-AU" b="1" dirty="0" smtClean="0">
                <a:solidFill>
                  <a:srgbClr val="FF0000"/>
                </a:solidFill>
              </a:rPr>
              <a:t/>
            </a:r>
            <a:br>
              <a:rPr lang="en-AU" b="1" dirty="0" smtClean="0">
                <a:solidFill>
                  <a:srgbClr val="FF0000"/>
                </a:solidFill>
              </a:rPr>
            </a:br>
            <a:r>
              <a:rPr lang="en-AU" b="1" dirty="0" smtClean="0">
                <a:solidFill>
                  <a:srgbClr val="FF0000"/>
                </a:solidFill>
              </a:rPr>
              <a:t>SISTEMATIKA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64" y="1214398"/>
            <a:ext cx="8715436" cy="5643602"/>
          </a:xfrm>
        </p:spPr>
        <p:txBody>
          <a:bodyPr/>
          <a:lstStyle/>
          <a:p>
            <a:pPr marL="457200" lvl="0" indent="-457200">
              <a:buClr>
                <a:srgbClr val="000000"/>
              </a:buClr>
              <a:buFont typeface="+mj-lt"/>
              <a:buAutoNum type="arabicPeriod"/>
            </a:pPr>
            <a:r>
              <a:rPr lang="en-AU" sz="3000" dirty="0" err="1" smtClean="0"/>
              <a:t>Mengirim</a:t>
            </a:r>
            <a:r>
              <a:rPr lang="en-AU" sz="3000" dirty="0" smtClean="0"/>
              <a:t> </a:t>
            </a:r>
            <a:r>
              <a:rPr lang="en-AU" sz="3000" dirty="0" err="1" smtClean="0"/>
              <a:t>lewat</a:t>
            </a:r>
            <a:r>
              <a:rPr lang="en-AU" sz="3000" dirty="0" smtClean="0"/>
              <a:t> </a:t>
            </a:r>
            <a:r>
              <a:rPr lang="en-AU" sz="3000" dirty="0" err="1" smtClean="0"/>
              <a:t>proses</a:t>
            </a:r>
            <a:r>
              <a:rPr lang="en-AU" sz="3000" dirty="0" smtClean="0"/>
              <a:t> </a:t>
            </a:r>
            <a:r>
              <a:rPr lang="en-AU" sz="3000" dirty="0" err="1" smtClean="0"/>
              <a:t>reguler</a:t>
            </a:r>
            <a:r>
              <a:rPr lang="en-AU" sz="3000" dirty="0" smtClean="0"/>
              <a:t> (e-mail, CD, facsimile, </a:t>
            </a:r>
            <a:r>
              <a:rPr lang="en-AU" sz="3000" dirty="0" err="1" smtClean="0"/>
              <a:t>dll</a:t>
            </a:r>
            <a:r>
              <a:rPr lang="en-AU" sz="3000" dirty="0" smtClean="0"/>
              <a:t>)</a:t>
            </a:r>
            <a:endParaRPr lang="en-US" sz="3000" dirty="0" smtClean="0"/>
          </a:p>
          <a:p>
            <a:pPr marL="457200" lvl="0" indent="-457200">
              <a:buClr>
                <a:srgbClr val="000000"/>
              </a:buClr>
              <a:buFont typeface="+mj-lt"/>
              <a:buAutoNum type="arabicPeriod"/>
            </a:pPr>
            <a:r>
              <a:rPr lang="en-AU" sz="3000" dirty="0" err="1" smtClean="0"/>
              <a:t>Memperkenalkan</a:t>
            </a:r>
            <a:r>
              <a:rPr lang="en-AU" sz="3000" dirty="0" smtClean="0"/>
              <a:t> </a:t>
            </a:r>
            <a:r>
              <a:rPr lang="en-AU" sz="3000" dirty="0" err="1" smtClean="0"/>
              <a:t>diri</a:t>
            </a:r>
            <a:r>
              <a:rPr lang="en-AU" sz="3000" dirty="0" smtClean="0"/>
              <a:t>, </a:t>
            </a:r>
            <a:r>
              <a:rPr lang="en-AU" sz="3000" dirty="0" err="1" smtClean="0"/>
              <a:t>mengangkat</a:t>
            </a:r>
            <a:r>
              <a:rPr lang="en-AU" sz="3000" dirty="0" smtClean="0"/>
              <a:t> </a:t>
            </a:r>
            <a:r>
              <a:rPr lang="en-AU" sz="3000" dirty="0" err="1" smtClean="0"/>
              <a:t>tema</a:t>
            </a:r>
            <a:r>
              <a:rPr lang="en-AU" sz="3000" dirty="0" smtClean="0"/>
              <a:t> </a:t>
            </a:r>
            <a:r>
              <a:rPr lang="en-AU" sz="3000" dirty="0" err="1" smtClean="0"/>
              <a:t>aktual</a:t>
            </a:r>
            <a:r>
              <a:rPr lang="en-AU" sz="3000" dirty="0" smtClean="0"/>
              <a:t> yang </a:t>
            </a:r>
            <a:r>
              <a:rPr lang="en-AU" sz="3000" dirty="0" err="1" smtClean="0"/>
              <a:t>sedang</a:t>
            </a:r>
            <a:r>
              <a:rPr lang="en-AU" sz="3000" dirty="0" smtClean="0"/>
              <a:t> </a:t>
            </a:r>
            <a:r>
              <a:rPr lang="en-AU" sz="3000" dirty="0" err="1" smtClean="0"/>
              <a:t>dibutuhkan</a:t>
            </a:r>
            <a:r>
              <a:rPr lang="en-AU" sz="3000" dirty="0" smtClean="0"/>
              <a:t> </a:t>
            </a:r>
            <a:r>
              <a:rPr lang="en-AU" sz="3000" dirty="0" err="1" smtClean="0"/>
              <a:t>oleh</a:t>
            </a:r>
            <a:r>
              <a:rPr lang="en-AU" sz="3000" dirty="0" smtClean="0"/>
              <a:t> </a:t>
            </a:r>
            <a:r>
              <a:rPr lang="en-AU" sz="3000" dirty="0" err="1" smtClean="0"/>
              <a:t>redaktur</a:t>
            </a:r>
            <a:endParaRPr lang="en-US" sz="3000" dirty="0" smtClean="0"/>
          </a:p>
          <a:p>
            <a:pPr marL="457200" lvl="0" indent="-457200">
              <a:buClr>
                <a:srgbClr val="000000"/>
              </a:buClr>
              <a:buFont typeface="+mj-lt"/>
              <a:buAutoNum type="arabicPeriod"/>
            </a:pPr>
            <a:r>
              <a:rPr lang="en-AU" sz="3000" dirty="0" err="1" smtClean="0"/>
              <a:t>Memahami</a:t>
            </a:r>
            <a:r>
              <a:rPr lang="en-AU" sz="3000" dirty="0" smtClean="0"/>
              <a:t> </a:t>
            </a:r>
            <a:r>
              <a:rPr lang="en-AU" sz="3000" dirty="0" err="1" smtClean="0"/>
              <a:t>proses</a:t>
            </a:r>
            <a:r>
              <a:rPr lang="en-AU" sz="3000" dirty="0" smtClean="0"/>
              <a:t> </a:t>
            </a:r>
            <a:r>
              <a:rPr lang="en-AU" sz="3000" dirty="0" err="1" smtClean="0"/>
              <a:t>seleksi</a:t>
            </a:r>
            <a:r>
              <a:rPr lang="en-AU" sz="3000" dirty="0" smtClean="0"/>
              <a:t> </a:t>
            </a:r>
            <a:r>
              <a:rPr lang="en-AU" sz="3000" dirty="0" err="1" smtClean="0"/>
              <a:t>berdasarkan</a:t>
            </a:r>
            <a:r>
              <a:rPr lang="en-AU" sz="3000" dirty="0" smtClean="0"/>
              <a:t> </a:t>
            </a:r>
            <a:r>
              <a:rPr lang="en-AU" sz="3000" dirty="0" err="1" smtClean="0"/>
              <a:t>skema</a:t>
            </a:r>
            <a:r>
              <a:rPr lang="en-AU" sz="3000" dirty="0" smtClean="0"/>
              <a:t> </a:t>
            </a:r>
            <a:r>
              <a:rPr lang="en-AU" sz="3000" dirty="0" err="1" smtClean="0"/>
              <a:t>waktu</a:t>
            </a:r>
            <a:r>
              <a:rPr lang="en-AU" sz="3000" dirty="0" smtClean="0"/>
              <a:t>, </a:t>
            </a:r>
            <a:r>
              <a:rPr lang="en-AU" sz="3000" dirty="0" err="1" smtClean="0"/>
              <a:t>aktualitas</a:t>
            </a:r>
            <a:r>
              <a:rPr lang="en-AU" sz="3000" dirty="0" smtClean="0"/>
              <a:t>, </a:t>
            </a:r>
            <a:r>
              <a:rPr lang="en-AU" sz="3000" dirty="0" err="1" smtClean="0"/>
              <a:t>dan</a:t>
            </a:r>
            <a:r>
              <a:rPr lang="en-AU" sz="3000" dirty="0" smtClean="0"/>
              <a:t> </a:t>
            </a:r>
            <a:r>
              <a:rPr lang="en-AU" sz="3000" dirty="0" err="1" smtClean="0"/>
              <a:t>kompetensi</a:t>
            </a:r>
            <a:endParaRPr lang="en-US" sz="3000" dirty="0" smtClean="0"/>
          </a:p>
          <a:p>
            <a:pPr marL="457200" lvl="0" indent="-457200">
              <a:buClr>
                <a:srgbClr val="000000"/>
              </a:buClr>
              <a:buFont typeface="+mj-lt"/>
              <a:buAutoNum type="arabicPeriod"/>
            </a:pPr>
            <a:r>
              <a:rPr lang="en-AU" sz="3000" dirty="0" err="1" smtClean="0"/>
              <a:t>Berkomunikasi</a:t>
            </a:r>
            <a:r>
              <a:rPr lang="en-AU" sz="3000" dirty="0" smtClean="0"/>
              <a:t> </a:t>
            </a:r>
            <a:r>
              <a:rPr lang="en-AU" sz="3000" dirty="0" err="1" smtClean="0"/>
              <a:t>soal</a:t>
            </a:r>
            <a:r>
              <a:rPr lang="en-AU" sz="3000" dirty="0" smtClean="0"/>
              <a:t> </a:t>
            </a:r>
            <a:r>
              <a:rPr lang="en-AU" sz="3000" dirty="0" err="1" smtClean="0"/>
              <a:t>progres</a:t>
            </a:r>
            <a:r>
              <a:rPr lang="en-AU" sz="3000" dirty="0" smtClean="0"/>
              <a:t> </a:t>
            </a:r>
            <a:r>
              <a:rPr lang="en-AU" sz="3000" dirty="0" err="1" smtClean="0"/>
              <a:t>penulisan</a:t>
            </a:r>
            <a:r>
              <a:rPr lang="en-AU" sz="3000" dirty="0" smtClean="0"/>
              <a:t>: </a:t>
            </a:r>
            <a:r>
              <a:rPr lang="en-AU" sz="3000" dirty="0" err="1" smtClean="0"/>
              <a:t>untuk</a:t>
            </a:r>
            <a:r>
              <a:rPr lang="en-AU" sz="3000" dirty="0" smtClean="0"/>
              <a:t> </a:t>
            </a:r>
            <a:r>
              <a:rPr lang="en-AU" sz="3000" dirty="0" err="1" smtClean="0"/>
              <a:t>tahu</a:t>
            </a:r>
            <a:r>
              <a:rPr lang="en-AU" sz="3000" dirty="0" smtClean="0"/>
              <a:t> </a:t>
            </a:r>
            <a:r>
              <a:rPr lang="en-AU" sz="3000" dirty="0" err="1" smtClean="0"/>
              <a:t>di</a:t>
            </a:r>
            <a:r>
              <a:rPr lang="en-AU" sz="3000" dirty="0" smtClean="0"/>
              <a:t> mana </a:t>
            </a:r>
            <a:r>
              <a:rPr lang="en-AU" sz="3000" dirty="0" err="1" smtClean="0"/>
              <a:t>kelebihan</a:t>
            </a:r>
            <a:r>
              <a:rPr lang="en-AU" sz="3000" dirty="0" smtClean="0"/>
              <a:t> </a:t>
            </a:r>
            <a:r>
              <a:rPr lang="en-AU" sz="3000" dirty="0" err="1" smtClean="0"/>
              <a:t>dan</a:t>
            </a:r>
            <a:r>
              <a:rPr lang="en-AU" sz="3000" dirty="0" smtClean="0"/>
              <a:t> </a:t>
            </a:r>
            <a:r>
              <a:rPr lang="en-AU" sz="3000" dirty="0" err="1" smtClean="0"/>
              <a:t>kekurangan</a:t>
            </a:r>
            <a:r>
              <a:rPr lang="en-AU" sz="3000" dirty="0" smtClean="0"/>
              <a:t> </a:t>
            </a:r>
            <a:r>
              <a:rPr lang="en-AU" sz="3000" dirty="0" err="1" smtClean="0"/>
              <a:t>kita</a:t>
            </a:r>
            <a:endParaRPr lang="en-US" sz="3000" dirty="0" smtClean="0"/>
          </a:p>
          <a:p>
            <a:pPr marL="457200" lvl="0" indent="-457200">
              <a:buClr>
                <a:srgbClr val="000000"/>
              </a:buClr>
              <a:buFont typeface="+mj-lt"/>
              <a:buAutoNum type="arabicPeriod"/>
            </a:pPr>
            <a:r>
              <a:rPr lang="en-AU" sz="3000" dirty="0" smtClean="0"/>
              <a:t>“</a:t>
            </a:r>
            <a:r>
              <a:rPr lang="en-AU" sz="3000" dirty="0" err="1" smtClean="0"/>
              <a:t>Pesan</a:t>
            </a:r>
            <a:r>
              <a:rPr lang="en-AU" sz="3000" dirty="0" smtClean="0"/>
              <a:t> </a:t>
            </a:r>
            <a:r>
              <a:rPr lang="en-AU" sz="3000" dirty="0" err="1" smtClean="0"/>
              <a:t>tempat</a:t>
            </a:r>
            <a:r>
              <a:rPr lang="en-AU" sz="3000" dirty="0" smtClean="0"/>
              <a:t>” </a:t>
            </a:r>
            <a:r>
              <a:rPr lang="en-AU" sz="3000" dirty="0" err="1" smtClean="0"/>
              <a:t>untuk</a:t>
            </a:r>
            <a:r>
              <a:rPr lang="en-AU" sz="3000" dirty="0" smtClean="0"/>
              <a:t> </a:t>
            </a:r>
            <a:r>
              <a:rPr lang="en-AU" sz="3000" dirty="0" err="1" smtClean="0"/>
              <a:t>tema-tema</a:t>
            </a:r>
            <a:r>
              <a:rPr lang="en-AU" sz="3000" dirty="0" smtClean="0"/>
              <a:t> </a:t>
            </a:r>
            <a:r>
              <a:rPr lang="en-AU" sz="3000" dirty="0" err="1" smtClean="0"/>
              <a:t>aktual</a:t>
            </a:r>
            <a:r>
              <a:rPr lang="en-AU" sz="3000" dirty="0" smtClean="0"/>
              <a:t> </a:t>
            </a:r>
            <a:r>
              <a:rPr lang="en-AU" sz="3000" dirty="0" err="1" smtClean="0"/>
              <a:t>tertentu</a:t>
            </a:r>
            <a:r>
              <a:rPr lang="en-AU" sz="3000" dirty="0" smtClean="0"/>
              <a:t> </a:t>
            </a:r>
            <a:r>
              <a:rPr lang="en-AU" sz="3000" dirty="0" err="1" smtClean="0"/>
              <a:t>atau</a:t>
            </a:r>
            <a:r>
              <a:rPr lang="en-AU" sz="3000" dirty="0" smtClean="0"/>
              <a:t> </a:t>
            </a:r>
            <a:r>
              <a:rPr lang="en-AU" sz="3000" dirty="0" err="1" smtClean="0"/>
              <a:t>sesuai</a:t>
            </a:r>
            <a:r>
              <a:rPr lang="en-AU" sz="3000" dirty="0" smtClean="0"/>
              <a:t> </a:t>
            </a:r>
            <a:r>
              <a:rPr lang="en-AU" sz="3000" dirty="0" err="1" smtClean="0"/>
              <a:t>dengan</a:t>
            </a:r>
            <a:r>
              <a:rPr lang="en-AU" sz="3000" dirty="0" smtClean="0"/>
              <a:t> </a:t>
            </a:r>
            <a:r>
              <a:rPr lang="en-AU" sz="3000" i="1" dirty="0" smtClean="0"/>
              <a:t>calendar of event</a:t>
            </a:r>
            <a:r>
              <a:rPr lang="en-AU" sz="3000" dirty="0" smtClean="0"/>
              <a:t>.</a:t>
            </a:r>
            <a:endParaRPr lang="en-US" sz="3000" dirty="0" smtClean="0"/>
          </a:p>
          <a:p>
            <a:pPr marL="457200" indent="-457200">
              <a:buFont typeface="+mj-lt"/>
              <a:buAutoNum type="arabicPeriod"/>
            </a:pPr>
            <a:endParaRPr lang="en-US" sz="3000" dirty="0"/>
          </a:p>
        </p:txBody>
      </p:sp>
      <p:sp>
        <p:nvSpPr>
          <p:cNvPr id="4" name="Rectangle 3"/>
          <p:cNvSpPr/>
          <p:nvPr/>
        </p:nvSpPr>
        <p:spPr>
          <a:xfrm>
            <a:off x="1428728" y="285728"/>
            <a:ext cx="6571030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BERELASI DENGAN REDAKTUR</a:t>
            </a:r>
            <a:endParaRPr lang="en-US" sz="32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 bwMode="auto">
          <a:xfrm>
            <a:off x="2928926" y="2428868"/>
            <a:ext cx="4500594" cy="2286016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/>
              <a:t>DUA MASALAH PENULISAN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loud Callout 2"/>
          <p:cNvSpPr/>
          <p:nvPr/>
        </p:nvSpPr>
        <p:spPr bwMode="auto">
          <a:xfrm>
            <a:off x="0" y="4714884"/>
            <a:ext cx="4857784" cy="2143116"/>
          </a:xfrm>
          <a:prstGeom prst="cloudCallout">
            <a:avLst>
              <a:gd name="adj1" fmla="val 26444"/>
              <a:gd name="adj2" fmla="val -96259"/>
            </a:avLst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2.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Bagaimana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mengorganisir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gagasaan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" name="Cloud Callout 3"/>
          <p:cNvSpPr/>
          <p:nvPr/>
        </p:nvSpPr>
        <p:spPr bwMode="auto">
          <a:xfrm>
            <a:off x="3500430" y="0"/>
            <a:ext cx="4714908" cy="2071678"/>
          </a:xfrm>
          <a:prstGeom prst="cloudCallout">
            <a:avLst>
              <a:gd name="adj1" fmla="val -33720"/>
              <a:gd name="adj2" fmla="val 86365"/>
            </a:avLst>
          </a:prstGeom>
          <a:gradFill flip="none" rotWithShape="1">
            <a:gsLst>
              <a:gs pos="0">
                <a:schemeClr val="tx2">
                  <a:lumMod val="25000"/>
                  <a:shade val="30000"/>
                  <a:satMod val="115000"/>
                </a:schemeClr>
              </a:gs>
              <a:gs pos="50000">
                <a:schemeClr val="tx2">
                  <a:lumMod val="25000"/>
                  <a:shade val="67500"/>
                  <a:satMod val="115000"/>
                </a:schemeClr>
              </a:gs>
              <a:gs pos="100000">
                <a:schemeClr val="tx2">
                  <a:lumMod val="2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Bagaimana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memulai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8632"/>
          </a:xfrm>
        </p:spPr>
        <p:txBody>
          <a:bodyPr/>
          <a:lstStyle/>
          <a:p>
            <a:r>
              <a:rPr lang="en-AU" sz="3200" dirty="0" smtClean="0"/>
              <a:t> 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AU" sz="3200" b="1" dirty="0" smtClean="0"/>
              <a:t>BAGAIMANA MEMULAI?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928670"/>
            <a:ext cx="8643966" cy="5929330"/>
          </a:xfrm>
        </p:spPr>
        <p:txBody>
          <a:bodyPr/>
          <a:lstStyle/>
          <a:p>
            <a:pPr lvl="0">
              <a:buClrTx/>
            </a:pPr>
            <a:r>
              <a:rPr lang="en-AU" sz="2400" dirty="0" err="1" smtClean="0"/>
              <a:t>Apakah</a:t>
            </a:r>
            <a:r>
              <a:rPr lang="en-AU" sz="2400" dirty="0" smtClean="0"/>
              <a:t> </a:t>
            </a:r>
            <a:r>
              <a:rPr lang="en-AU" sz="2400" dirty="0" err="1" smtClean="0"/>
              <a:t>kita</a:t>
            </a:r>
            <a:r>
              <a:rPr lang="en-AU" sz="2400" dirty="0" smtClean="0"/>
              <a:t> </a:t>
            </a:r>
            <a:r>
              <a:rPr lang="en-AU" sz="2400" dirty="0" err="1" smtClean="0"/>
              <a:t>punya</a:t>
            </a:r>
            <a:r>
              <a:rPr lang="en-AU" sz="2400" dirty="0" smtClean="0"/>
              <a:t> </a:t>
            </a:r>
            <a:r>
              <a:rPr lang="en-AU" sz="2400" dirty="0" err="1" smtClean="0"/>
              <a:t>gagasan</a:t>
            </a:r>
            <a:r>
              <a:rPr lang="en-AU" sz="2400" dirty="0" smtClean="0"/>
              <a:t> yang </a:t>
            </a:r>
            <a:r>
              <a:rPr lang="en-AU" sz="2400" dirty="0" err="1" smtClean="0"/>
              <a:t>patut</a:t>
            </a:r>
            <a:r>
              <a:rPr lang="en-AU" sz="2400" dirty="0" smtClean="0"/>
              <a:t> </a:t>
            </a:r>
            <a:r>
              <a:rPr lang="en-AU" sz="2400" dirty="0" err="1" smtClean="0"/>
              <a:t>disampaikan</a:t>
            </a:r>
            <a:r>
              <a:rPr lang="en-AU" sz="2400" dirty="0" smtClean="0"/>
              <a:t> </a:t>
            </a:r>
            <a:r>
              <a:rPr lang="en-AU" sz="2400" dirty="0" err="1" smtClean="0"/>
              <a:t>tentang</a:t>
            </a:r>
            <a:r>
              <a:rPr lang="en-AU" sz="2400" dirty="0" smtClean="0"/>
              <a:t> </a:t>
            </a:r>
            <a:r>
              <a:rPr lang="en-AU" sz="2400" dirty="0" err="1" smtClean="0"/>
              <a:t>suatu</a:t>
            </a:r>
            <a:r>
              <a:rPr lang="en-AU" sz="2400" dirty="0" smtClean="0"/>
              <a:t> </a:t>
            </a:r>
            <a:r>
              <a:rPr lang="en-AU" sz="2400" dirty="0" err="1" smtClean="0"/>
              <a:t>persoalan</a:t>
            </a:r>
            <a:r>
              <a:rPr lang="en-AU" sz="2400" dirty="0" smtClean="0"/>
              <a:t> yang </a:t>
            </a:r>
            <a:r>
              <a:rPr lang="en-AU" sz="2400" dirty="0" err="1" smtClean="0"/>
              <a:t>sedang</a:t>
            </a:r>
            <a:r>
              <a:rPr lang="en-AU" sz="2400" dirty="0" smtClean="0"/>
              <a:t> </a:t>
            </a:r>
            <a:r>
              <a:rPr lang="en-AU" sz="2400" dirty="0" err="1" smtClean="0"/>
              <a:t>menjadi</a:t>
            </a:r>
            <a:r>
              <a:rPr lang="en-AU" sz="2400" dirty="0" smtClean="0"/>
              <a:t> </a:t>
            </a:r>
            <a:r>
              <a:rPr lang="en-AU" sz="2400" dirty="0" err="1" smtClean="0"/>
              <a:t>topik</a:t>
            </a:r>
            <a:r>
              <a:rPr lang="en-AU" sz="2400" dirty="0" smtClean="0"/>
              <a:t> </a:t>
            </a:r>
            <a:r>
              <a:rPr lang="en-AU" sz="2400" dirty="0" err="1" smtClean="0"/>
              <a:t>pembicaraan</a:t>
            </a:r>
            <a:r>
              <a:rPr lang="en-AU" sz="2400" dirty="0" smtClean="0"/>
              <a:t>?</a:t>
            </a:r>
            <a:endParaRPr lang="en-US" sz="2400" dirty="0" smtClean="0"/>
          </a:p>
          <a:p>
            <a:pPr lvl="0">
              <a:buClrTx/>
            </a:pPr>
            <a:r>
              <a:rPr lang="en-AU" sz="2400" dirty="0" err="1" smtClean="0"/>
              <a:t>Orisinalkah</a:t>
            </a:r>
            <a:r>
              <a:rPr lang="en-AU" sz="2400" dirty="0" smtClean="0"/>
              <a:t> </a:t>
            </a:r>
            <a:r>
              <a:rPr lang="en-AU" sz="2400" dirty="0" err="1" smtClean="0"/>
              <a:t>gagasan</a:t>
            </a:r>
            <a:r>
              <a:rPr lang="en-AU" sz="2400" dirty="0" smtClean="0"/>
              <a:t> </a:t>
            </a:r>
            <a:r>
              <a:rPr lang="en-AU" sz="2400" dirty="0" err="1" smtClean="0"/>
              <a:t>itu</a:t>
            </a:r>
            <a:r>
              <a:rPr lang="en-AU" sz="2400" dirty="0" smtClean="0"/>
              <a:t>?</a:t>
            </a:r>
            <a:endParaRPr lang="en-US" sz="2400" dirty="0" smtClean="0"/>
          </a:p>
          <a:p>
            <a:pPr lvl="0">
              <a:buClrTx/>
            </a:pPr>
            <a:r>
              <a:rPr lang="en-AU" sz="2400" dirty="0" err="1" smtClean="0"/>
              <a:t>Apakah</a:t>
            </a:r>
            <a:r>
              <a:rPr lang="en-AU" sz="2400" dirty="0" smtClean="0"/>
              <a:t> </a:t>
            </a:r>
            <a:r>
              <a:rPr lang="en-AU" sz="2400" dirty="0" err="1" smtClean="0"/>
              <a:t>kita</a:t>
            </a:r>
            <a:r>
              <a:rPr lang="en-AU" sz="2400" dirty="0" smtClean="0"/>
              <a:t> </a:t>
            </a:r>
            <a:r>
              <a:rPr lang="en-AU" sz="2400" dirty="0" err="1" smtClean="0"/>
              <a:t>merasa</a:t>
            </a:r>
            <a:r>
              <a:rPr lang="en-AU" sz="2400" dirty="0" smtClean="0"/>
              <a:t> </a:t>
            </a:r>
            <a:r>
              <a:rPr lang="en-AU" sz="2400" dirty="0" err="1" smtClean="0"/>
              <a:t>telah</a:t>
            </a:r>
            <a:r>
              <a:rPr lang="en-AU" sz="2400" dirty="0" smtClean="0"/>
              <a:t> </a:t>
            </a:r>
            <a:r>
              <a:rPr lang="en-AU" sz="2400" dirty="0" err="1" smtClean="0"/>
              <a:t>cukup</a:t>
            </a:r>
            <a:r>
              <a:rPr lang="en-AU" sz="2400" dirty="0" smtClean="0"/>
              <a:t> </a:t>
            </a:r>
            <a:r>
              <a:rPr lang="en-AU" sz="2400" dirty="0" err="1" smtClean="0"/>
              <a:t>membaca</a:t>
            </a:r>
            <a:r>
              <a:rPr lang="en-AU" sz="2400" dirty="0" smtClean="0"/>
              <a:t> </a:t>
            </a:r>
            <a:r>
              <a:rPr lang="en-AU" sz="2400" dirty="0" err="1" smtClean="0"/>
              <a:t>tema</a:t>
            </a:r>
            <a:r>
              <a:rPr lang="en-AU" sz="2400" dirty="0" smtClean="0"/>
              <a:t> </a:t>
            </a:r>
            <a:r>
              <a:rPr lang="en-AU" sz="2400" dirty="0" err="1" smtClean="0"/>
              <a:t>tulisan</a:t>
            </a:r>
            <a:r>
              <a:rPr lang="en-AU" sz="2400" dirty="0" smtClean="0"/>
              <a:t> yang </a:t>
            </a:r>
            <a:r>
              <a:rPr lang="en-AU" sz="2400" dirty="0" err="1" smtClean="0"/>
              <a:t>sama</a:t>
            </a:r>
            <a:r>
              <a:rPr lang="en-AU" sz="2400" dirty="0" smtClean="0"/>
              <a:t> </a:t>
            </a:r>
            <a:r>
              <a:rPr lang="en-AU" sz="2400" dirty="0" err="1" smtClean="0"/>
              <a:t>dari</a:t>
            </a:r>
            <a:r>
              <a:rPr lang="en-AU" sz="2400" dirty="0" smtClean="0"/>
              <a:t> </a:t>
            </a:r>
            <a:r>
              <a:rPr lang="en-AU" sz="2400" dirty="0" err="1" smtClean="0"/>
              <a:t>penulis</a:t>
            </a:r>
            <a:r>
              <a:rPr lang="en-AU" sz="2400" dirty="0" smtClean="0"/>
              <a:t> lain, </a:t>
            </a:r>
            <a:r>
              <a:rPr lang="en-AU" sz="2400" dirty="0" err="1" smtClean="0"/>
              <a:t>sehingga</a:t>
            </a:r>
            <a:r>
              <a:rPr lang="en-AU" sz="2400" dirty="0" smtClean="0"/>
              <a:t> </a:t>
            </a:r>
            <a:r>
              <a:rPr lang="en-AU" sz="2400" dirty="0" err="1" smtClean="0"/>
              <a:t>meyakini</a:t>
            </a:r>
            <a:r>
              <a:rPr lang="en-AU" sz="2400" dirty="0" smtClean="0"/>
              <a:t> </a:t>
            </a:r>
            <a:r>
              <a:rPr lang="en-AU" sz="2400" dirty="0" err="1" smtClean="0"/>
              <a:t>punya</a:t>
            </a:r>
            <a:r>
              <a:rPr lang="en-AU" sz="2400" dirty="0" smtClean="0"/>
              <a:t> </a:t>
            </a:r>
            <a:r>
              <a:rPr lang="en-AU" sz="2400" dirty="0" err="1" smtClean="0"/>
              <a:t>gagasan</a:t>
            </a:r>
            <a:r>
              <a:rPr lang="en-AU" sz="2400" dirty="0" smtClean="0"/>
              <a:t> yang </a:t>
            </a:r>
            <a:r>
              <a:rPr lang="en-AU" sz="2400" dirty="0" err="1" smtClean="0"/>
              <a:t>berbeda</a:t>
            </a:r>
            <a:r>
              <a:rPr lang="en-AU" sz="2400" dirty="0" smtClean="0"/>
              <a:t>?</a:t>
            </a:r>
            <a:endParaRPr lang="en-US" sz="2400" dirty="0" smtClean="0"/>
          </a:p>
          <a:p>
            <a:pPr lvl="0">
              <a:buClrTx/>
            </a:pPr>
            <a:r>
              <a:rPr lang="en-AU" sz="2400" dirty="0" err="1" smtClean="0"/>
              <a:t>Permasalahan</a:t>
            </a:r>
            <a:r>
              <a:rPr lang="en-AU" sz="2400" dirty="0" smtClean="0"/>
              <a:t> </a:t>
            </a:r>
            <a:r>
              <a:rPr lang="en-AU" sz="2400" dirty="0" err="1" smtClean="0"/>
              <a:t>apakah</a:t>
            </a:r>
            <a:r>
              <a:rPr lang="en-AU" sz="2400" dirty="0" smtClean="0"/>
              <a:t> yang </a:t>
            </a:r>
            <a:r>
              <a:rPr lang="en-AU" sz="2400" dirty="0" err="1" smtClean="0"/>
              <a:t>kita</a:t>
            </a:r>
            <a:r>
              <a:rPr lang="en-AU" sz="2400" dirty="0" smtClean="0"/>
              <a:t> </a:t>
            </a:r>
            <a:r>
              <a:rPr lang="en-AU" sz="2400" dirty="0" err="1" smtClean="0"/>
              <a:t>lihat</a:t>
            </a:r>
            <a:r>
              <a:rPr lang="en-AU" sz="2400" dirty="0" smtClean="0"/>
              <a:t> </a:t>
            </a:r>
            <a:r>
              <a:rPr lang="en-AU" sz="2400" dirty="0" err="1" smtClean="0"/>
              <a:t>di</a:t>
            </a:r>
            <a:r>
              <a:rPr lang="en-AU" sz="2400" dirty="0" smtClean="0"/>
              <a:t> </a:t>
            </a:r>
            <a:r>
              <a:rPr lang="en-AU" sz="2400" dirty="0" err="1" smtClean="0"/>
              <a:t>balik</a:t>
            </a:r>
            <a:r>
              <a:rPr lang="en-AU" sz="2400" dirty="0" smtClean="0"/>
              <a:t> </a:t>
            </a:r>
            <a:r>
              <a:rPr lang="en-AU" sz="2400" dirty="0" err="1" smtClean="0"/>
              <a:t>gagasan</a:t>
            </a:r>
            <a:r>
              <a:rPr lang="en-AU" sz="2400" dirty="0" smtClean="0"/>
              <a:t> </a:t>
            </a:r>
            <a:r>
              <a:rPr lang="en-AU" sz="2400" dirty="0" err="1" smtClean="0"/>
              <a:t>itu</a:t>
            </a:r>
            <a:r>
              <a:rPr lang="en-AU" sz="2400" dirty="0" smtClean="0"/>
              <a:t>?</a:t>
            </a:r>
            <a:endParaRPr lang="en-US" sz="2400" dirty="0" smtClean="0"/>
          </a:p>
          <a:p>
            <a:pPr lvl="0">
              <a:buClrTx/>
            </a:pPr>
            <a:r>
              <a:rPr lang="en-AU" sz="2400" dirty="0" err="1" smtClean="0"/>
              <a:t>Referensi</a:t>
            </a:r>
            <a:r>
              <a:rPr lang="en-AU" sz="2400" dirty="0" smtClean="0"/>
              <a:t> </a:t>
            </a:r>
            <a:r>
              <a:rPr lang="en-AU" sz="2400" dirty="0" err="1" smtClean="0"/>
              <a:t>apa</a:t>
            </a:r>
            <a:r>
              <a:rPr lang="en-AU" sz="2400" dirty="0" smtClean="0"/>
              <a:t> yang </a:t>
            </a:r>
            <a:r>
              <a:rPr lang="en-AU" sz="2400" dirty="0" err="1" smtClean="0"/>
              <a:t>harus</a:t>
            </a:r>
            <a:r>
              <a:rPr lang="en-AU" sz="2400" dirty="0" smtClean="0"/>
              <a:t> </a:t>
            </a:r>
            <a:r>
              <a:rPr lang="en-AU" sz="2400" dirty="0" err="1" smtClean="0"/>
              <a:t>dipunyai</a:t>
            </a:r>
            <a:r>
              <a:rPr lang="en-AU" sz="2400" dirty="0" smtClean="0"/>
              <a:t> </a:t>
            </a:r>
            <a:r>
              <a:rPr lang="en-AU" sz="2400" dirty="0" err="1" smtClean="0"/>
              <a:t>untuk</a:t>
            </a:r>
            <a:r>
              <a:rPr lang="en-AU" sz="2400" dirty="0" smtClean="0"/>
              <a:t> </a:t>
            </a:r>
            <a:r>
              <a:rPr lang="en-AU" sz="2400" dirty="0" err="1" smtClean="0"/>
              <a:t>memperkuat</a:t>
            </a:r>
            <a:r>
              <a:rPr lang="en-AU" sz="2400" dirty="0" smtClean="0"/>
              <a:t> </a:t>
            </a:r>
            <a:r>
              <a:rPr lang="en-AU" sz="2400" dirty="0" err="1" smtClean="0"/>
              <a:t>argumentasi</a:t>
            </a:r>
            <a:r>
              <a:rPr lang="en-AU" sz="2400" dirty="0" smtClean="0"/>
              <a:t>?</a:t>
            </a:r>
            <a:endParaRPr lang="en-US" sz="2400" dirty="0" smtClean="0"/>
          </a:p>
          <a:p>
            <a:pPr lvl="0">
              <a:buClrTx/>
            </a:pPr>
            <a:r>
              <a:rPr lang="en-AU" sz="2400" dirty="0" err="1" smtClean="0"/>
              <a:t>Gagasan</a:t>
            </a:r>
            <a:r>
              <a:rPr lang="en-AU" sz="2400" dirty="0" smtClean="0"/>
              <a:t> </a:t>
            </a:r>
            <a:r>
              <a:rPr lang="en-AU" sz="2400" dirty="0" err="1" smtClean="0"/>
              <a:t>solusinya</a:t>
            </a:r>
            <a:r>
              <a:rPr lang="en-AU" sz="2400" dirty="0" smtClean="0"/>
              <a:t> </a:t>
            </a:r>
            <a:r>
              <a:rPr lang="en-AU" sz="2400" dirty="0" err="1" smtClean="0"/>
              <a:t>macam</a:t>
            </a:r>
            <a:r>
              <a:rPr lang="en-AU" sz="2400" dirty="0" smtClean="0"/>
              <a:t> </a:t>
            </a:r>
            <a:r>
              <a:rPr lang="en-AU" sz="2400" dirty="0" err="1" smtClean="0"/>
              <a:t>apa</a:t>
            </a:r>
            <a:r>
              <a:rPr lang="en-AU" sz="2400" dirty="0" smtClean="0"/>
              <a:t>?</a:t>
            </a:r>
            <a:endParaRPr lang="en-US" sz="2400" dirty="0" smtClean="0"/>
          </a:p>
          <a:p>
            <a:pPr lvl="0">
              <a:buClrTx/>
            </a:pPr>
            <a:r>
              <a:rPr lang="en-AU" sz="2400" dirty="0" err="1" smtClean="0"/>
              <a:t>Adakah</a:t>
            </a:r>
            <a:r>
              <a:rPr lang="en-AU" sz="2400" dirty="0" smtClean="0"/>
              <a:t> </a:t>
            </a:r>
            <a:r>
              <a:rPr lang="en-AU" sz="2400" dirty="0" err="1" smtClean="0"/>
              <a:t>gagasan</a:t>
            </a:r>
            <a:r>
              <a:rPr lang="en-AU" sz="2400" dirty="0" smtClean="0"/>
              <a:t> yang </a:t>
            </a:r>
            <a:r>
              <a:rPr lang="en-AU" sz="2400" dirty="0" err="1" smtClean="0"/>
              <a:t>bersifat</a:t>
            </a:r>
            <a:r>
              <a:rPr lang="en-AU" sz="2400" dirty="0" smtClean="0"/>
              <a:t> </a:t>
            </a:r>
            <a:r>
              <a:rPr lang="en-AU" sz="2400" dirty="0" err="1" smtClean="0"/>
              <a:t>alternatif</a:t>
            </a:r>
            <a:r>
              <a:rPr lang="en-AU" sz="2400" dirty="0" smtClean="0"/>
              <a:t>?</a:t>
            </a:r>
            <a:endParaRPr lang="en-US" sz="2400" dirty="0" smtClean="0"/>
          </a:p>
          <a:p>
            <a:pPr lvl="0">
              <a:buClrTx/>
            </a:pPr>
            <a:r>
              <a:rPr lang="en-AU" sz="2400" dirty="0" err="1" smtClean="0"/>
              <a:t>Adakah</a:t>
            </a:r>
            <a:r>
              <a:rPr lang="en-AU" sz="2400" dirty="0" smtClean="0"/>
              <a:t> </a:t>
            </a:r>
            <a:r>
              <a:rPr lang="en-AU" sz="2400" dirty="0" err="1" smtClean="0"/>
              <a:t>gagasan</a:t>
            </a:r>
            <a:r>
              <a:rPr lang="en-AU" sz="2400" dirty="0" smtClean="0"/>
              <a:t> yang </a:t>
            </a:r>
            <a:r>
              <a:rPr lang="en-AU" sz="2400" dirty="0" err="1" smtClean="0"/>
              <a:t>bernilai</a:t>
            </a:r>
            <a:r>
              <a:rPr lang="en-AU" sz="2400" dirty="0" smtClean="0"/>
              <a:t> </a:t>
            </a:r>
            <a:r>
              <a:rPr lang="en-AU" sz="2400" dirty="0" err="1" smtClean="0"/>
              <a:t>dekonstruktif</a:t>
            </a:r>
            <a:r>
              <a:rPr lang="en-AU" sz="2400" dirty="0" smtClean="0"/>
              <a:t>, </a:t>
            </a:r>
            <a:r>
              <a:rPr lang="en-AU" sz="2400" i="1" dirty="0" smtClean="0"/>
              <a:t>out of the box</a:t>
            </a:r>
            <a:r>
              <a:rPr lang="en-AU" sz="2400" dirty="0" smtClean="0"/>
              <a:t>, </a:t>
            </a:r>
            <a:r>
              <a:rPr lang="en-AU" sz="2400" dirty="0" err="1" smtClean="0"/>
              <a:t>atau</a:t>
            </a:r>
            <a:r>
              <a:rPr lang="en-AU" sz="2400" dirty="0" smtClean="0"/>
              <a:t> “</a:t>
            </a:r>
            <a:r>
              <a:rPr lang="en-AU" sz="2400" dirty="0" err="1" smtClean="0"/>
              <a:t>melompat</a:t>
            </a:r>
            <a:r>
              <a:rPr lang="en-AU" sz="2400" dirty="0" smtClean="0"/>
              <a:t>”?</a:t>
            </a:r>
            <a:endParaRPr lang="en-US" sz="2400" dirty="0" smtClean="0"/>
          </a:p>
          <a:p>
            <a:pPr>
              <a:buClrTx/>
            </a:pPr>
            <a:endParaRPr lang="en-US" sz="2400" dirty="0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b="1" dirty="0" smtClean="0">
                <a:solidFill>
                  <a:srgbClr val="FFFF00"/>
                </a:solidFill>
              </a:rPr>
              <a:t>BAGAIMANA MENGORGANISIR GAGASAN?</a:t>
            </a:r>
            <a:r>
              <a:rPr lang="en-US" sz="3200" dirty="0" smtClean="0">
                <a:solidFill>
                  <a:srgbClr val="FFFF00"/>
                </a:solidFill>
              </a:rPr>
              <a:t/>
            </a:r>
            <a:br>
              <a:rPr lang="en-US" sz="3200" dirty="0" smtClean="0">
                <a:solidFill>
                  <a:srgbClr val="FFFF00"/>
                </a:solidFill>
              </a:rPr>
            </a:b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643966" cy="5715016"/>
          </a:xfrm>
        </p:spPr>
        <p:txBody>
          <a:bodyPr/>
          <a:lstStyle/>
          <a:p>
            <a:pPr lvl="0">
              <a:buClrTx/>
            </a:pPr>
            <a:r>
              <a:rPr lang="en-AU" dirty="0" smtClean="0"/>
              <a:t>Dari </a:t>
            </a:r>
            <a:r>
              <a:rPr lang="en-AU" dirty="0" err="1" smtClean="0"/>
              <a:t>berbagai</a:t>
            </a:r>
            <a:r>
              <a:rPr lang="en-AU" dirty="0" smtClean="0"/>
              <a:t> </a:t>
            </a:r>
            <a:r>
              <a:rPr lang="en-AU" dirty="0" err="1" smtClean="0"/>
              <a:t>keping</a:t>
            </a:r>
            <a:r>
              <a:rPr lang="en-AU" dirty="0" smtClean="0"/>
              <a:t> </a:t>
            </a:r>
            <a:r>
              <a:rPr lang="en-AU" dirty="0" err="1" smtClean="0"/>
              <a:t>gagasan</a:t>
            </a:r>
            <a:r>
              <a:rPr lang="en-AU" dirty="0" smtClean="0"/>
              <a:t> </a:t>
            </a:r>
            <a:r>
              <a:rPr lang="en-AU" dirty="0" err="1" smtClean="0"/>
              <a:t>itu</a:t>
            </a:r>
            <a:r>
              <a:rPr lang="en-AU" dirty="0" smtClean="0"/>
              <a:t>, </a:t>
            </a:r>
            <a:r>
              <a:rPr lang="en-AU" dirty="0" err="1" smtClean="0"/>
              <a:t>apakah</a:t>
            </a:r>
            <a:r>
              <a:rPr lang="en-AU" dirty="0" smtClean="0"/>
              <a:t> </a:t>
            </a:r>
            <a:r>
              <a:rPr lang="en-AU" dirty="0" err="1" smtClean="0"/>
              <a:t>kita</a:t>
            </a:r>
            <a:r>
              <a:rPr lang="en-AU" dirty="0" smtClean="0"/>
              <a:t> </a:t>
            </a:r>
            <a:r>
              <a:rPr lang="en-AU" dirty="0" err="1" smtClean="0"/>
              <a:t>telah</a:t>
            </a:r>
            <a:r>
              <a:rPr lang="en-AU" dirty="0" smtClean="0"/>
              <a:t> </a:t>
            </a:r>
            <a:r>
              <a:rPr lang="en-AU" dirty="0" err="1" smtClean="0"/>
              <a:t>membayangkan</a:t>
            </a:r>
            <a:r>
              <a:rPr lang="en-AU" dirty="0" smtClean="0"/>
              <a:t> </a:t>
            </a:r>
            <a:r>
              <a:rPr lang="en-AU" i="1" dirty="0" smtClean="0"/>
              <a:t>outline</a:t>
            </a:r>
            <a:r>
              <a:rPr lang="en-AU" dirty="0" smtClean="0"/>
              <a:t>-</a:t>
            </a:r>
            <a:r>
              <a:rPr lang="en-AU" dirty="0" err="1" smtClean="0"/>
              <a:t>nya</a:t>
            </a:r>
            <a:r>
              <a:rPr lang="en-AU" dirty="0" smtClean="0"/>
              <a:t>?</a:t>
            </a:r>
            <a:endParaRPr lang="en-US" dirty="0" smtClean="0"/>
          </a:p>
          <a:p>
            <a:pPr lvl="0">
              <a:buClrTx/>
            </a:pPr>
            <a:r>
              <a:rPr lang="en-AU" dirty="0" err="1" smtClean="0"/>
              <a:t>Bagaimana</a:t>
            </a:r>
            <a:r>
              <a:rPr lang="en-AU" dirty="0" smtClean="0"/>
              <a:t> </a:t>
            </a:r>
            <a:r>
              <a:rPr lang="en-AU" dirty="0" err="1" smtClean="0"/>
              <a:t>merangkainya</a:t>
            </a:r>
            <a:r>
              <a:rPr lang="en-AU" dirty="0" smtClean="0"/>
              <a:t> </a:t>
            </a:r>
            <a:r>
              <a:rPr lang="en-AU" dirty="0" err="1" smtClean="0"/>
              <a:t>menjadi</a:t>
            </a:r>
            <a:r>
              <a:rPr lang="en-AU" dirty="0" smtClean="0"/>
              <a:t> </a:t>
            </a:r>
            <a:r>
              <a:rPr lang="en-AU" dirty="0" err="1" smtClean="0"/>
              <a:t>satu</a:t>
            </a:r>
            <a:r>
              <a:rPr lang="en-AU" dirty="0" smtClean="0"/>
              <a:t> </a:t>
            </a:r>
            <a:r>
              <a:rPr lang="en-AU" dirty="0" err="1" smtClean="0"/>
              <a:t>kesatuan</a:t>
            </a:r>
            <a:r>
              <a:rPr lang="en-AU" dirty="0" smtClean="0"/>
              <a:t> </a:t>
            </a:r>
            <a:r>
              <a:rPr lang="en-AU" dirty="0" err="1" smtClean="0"/>
              <a:t>kalimat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tulisan</a:t>
            </a:r>
            <a:r>
              <a:rPr lang="en-AU" dirty="0" smtClean="0"/>
              <a:t> yang </a:t>
            </a:r>
            <a:r>
              <a:rPr lang="en-AU" dirty="0" err="1" smtClean="0"/>
              <a:t>enak</a:t>
            </a:r>
            <a:r>
              <a:rPr lang="en-AU" dirty="0" smtClean="0"/>
              <a:t> </a:t>
            </a:r>
            <a:r>
              <a:rPr lang="en-AU" dirty="0" err="1" smtClean="0"/>
              <a:t>dibaca</a:t>
            </a:r>
            <a:r>
              <a:rPr lang="en-AU" dirty="0" smtClean="0"/>
              <a:t>, </a:t>
            </a:r>
            <a:r>
              <a:rPr lang="en-AU" dirty="0" err="1" smtClean="0"/>
              <a:t>sistematis</a:t>
            </a:r>
            <a:r>
              <a:rPr lang="en-AU" dirty="0" smtClean="0"/>
              <a:t>,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komunikatif</a:t>
            </a:r>
            <a:r>
              <a:rPr lang="en-AU" dirty="0" smtClean="0"/>
              <a:t>?</a:t>
            </a:r>
            <a:endParaRPr lang="en-US" dirty="0" smtClean="0"/>
          </a:p>
          <a:p>
            <a:pPr lvl="0">
              <a:buClrTx/>
            </a:pPr>
            <a:r>
              <a:rPr lang="en-AU" dirty="0" err="1" smtClean="0"/>
              <a:t>Apakah</a:t>
            </a:r>
            <a:r>
              <a:rPr lang="en-AU" dirty="0" smtClean="0"/>
              <a:t> </a:t>
            </a:r>
            <a:r>
              <a:rPr lang="en-AU" dirty="0" err="1" smtClean="0"/>
              <a:t>kita</a:t>
            </a:r>
            <a:r>
              <a:rPr lang="en-AU" dirty="0" smtClean="0"/>
              <a:t> </a:t>
            </a:r>
            <a:r>
              <a:rPr lang="en-AU" dirty="0" err="1" smtClean="0"/>
              <a:t>cukup</a:t>
            </a:r>
            <a:r>
              <a:rPr lang="en-AU" dirty="0" smtClean="0"/>
              <a:t> </a:t>
            </a:r>
            <a:r>
              <a:rPr lang="en-AU" dirty="0" err="1" smtClean="0"/>
              <a:t>punya</a:t>
            </a:r>
            <a:r>
              <a:rPr lang="en-AU" dirty="0" smtClean="0"/>
              <a:t> </a:t>
            </a:r>
            <a:r>
              <a:rPr lang="en-AU" dirty="0" err="1" smtClean="0"/>
              <a:t>kemampuan</a:t>
            </a:r>
            <a:r>
              <a:rPr lang="en-AU" dirty="0" smtClean="0"/>
              <a:t> </a:t>
            </a:r>
            <a:r>
              <a:rPr lang="en-AU" dirty="0" err="1" smtClean="0"/>
              <a:t>berbahasa</a:t>
            </a:r>
            <a:r>
              <a:rPr lang="en-AU" dirty="0" smtClean="0"/>
              <a:t> </a:t>
            </a:r>
            <a:r>
              <a:rPr lang="en-AU" dirty="0" err="1" smtClean="0"/>
              <a:t>tulis</a:t>
            </a:r>
            <a:r>
              <a:rPr lang="en-AU" dirty="0" smtClean="0"/>
              <a:t>?</a:t>
            </a:r>
            <a:endParaRPr lang="en-US" dirty="0" smtClean="0"/>
          </a:p>
          <a:p>
            <a:pPr lvl="0">
              <a:buClrTx/>
            </a:pPr>
            <a:r>
              <a:rPr lang="en-AU" dirty="0" err="1" smtClean="0"/>
              <a:t>Apakah</a:t>
            </a:r>
            <a:r>
              <a:rPr lang="en-AU" dirty="0" smtClean="0"/>
              <a:t> </a:t>
            </a:r>
            <a:r>
              <a:rPr lang="en-AU" dirty="0" err="1" smtClean="0"/>
              <a:t>kita</a:t>
            </a:r>
            <a:r>
              <a:rPr lang="en-AU" dirty="0" smtClean="0"/>
              <a:t> </a:t>
            </a:r>
            <a:r>
              <a:rPr lang="en-AU" dirty="0" err="1" smtClean="0"/>
              <a:t>harus</a:t>
            </a:r>
            <a:r>
              <a:rPr lang="en-AU" dirty="0" smtClean="0"/>
              <a:t> </a:t>
            </a:r>
            <a:r>
              <a:rPr lang="en-AU" dirty="0" err="1" smtClean="0"/>
              <a:t>belajar</a:t>
            </a:r>
            <a:r>
              <a:rPr lang="en-AU" dirty="0" smtClean="0"/>
              <a:t> </a:t>
            </a:r>
            <a:r>
              <a:rPr lang="en-AU" dirty="0" err="1" smtClean="0"/>
              <a:t>dua-duanya</a:t>
            </a:r>
            <a:r>
              <a:rPr lang="en-AU" dirty="0" smtClean="0"/>
              <a:t>: </a:t>
            </a:r>
            <a:r>
              <a:rPr lang="en-AU" dirty="0" err="1" smtClean="0"/>
              <a:t>belajar</a:t>
            </a:r>
            <a:r>
              <a:rPr lang="en-AU" dirty="0" smtClean="0"/>
              <a:t> </a:t>
            </a:r>
            <a:r>
              <a:rPr lang="en-AU" dirty="0" err="1" smtClean="0"/>
              <a:t>menuang</a:t>
            </a:r>
            <a:r>
              <a:rPr lang="en-AU" dirty="0" smtClean="0"/>
              <a:t> </a:t>
            </a:r>
            <a:r>
              <a:rPr lang="en-AU" dirty="0" err="1" smtClean="0"/>
              <a:t>gagasan</a:t>
            </a:r>
            <a:r>
              <a:rPr lang="en-AU" dirty="0" smtClean="0"/>
              <a:t> </a:t>
            </a:r>
            <a:r>
              <a:rPr lang="en-AU" dirty="0" err="1" smtClean="0"/>
              <a:t>sekaligus</a:t>
            </a:r>
            <a:r>
              <a:rPr lang="en-AU" dirty="0" smtClean="0"/>
              <a:t> </a:t>
            </a:r>
            <a:r>
              <a:rPr lang="en-AU" dirty="0" err="1" smtClean="0"/>
              <a:t>belajar</a:t>
            </a:r>
            <a:r>
              <a:rPr lang="en-AU" dirty="0" smtClean="0"/>
              <a:t> </a:t>
            </a:r>
            <a:r>
              <a:rPr lang="en-AU" dirty="0" err="1" smtClean="0"/>
              <a:t>merangkai</a:t>
            </a:r>
            <a:r>
              <a:rPr lang="en-AU" dirty="0" smtClean="0"/>
              <a:t> </a:t>
            </a:r>
            <a:r>
              <a:rPr lang="en-AU" dirty="0" err="1" smtClean="0"/>
              <a:t>kata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kalimat</a:t>
            </a:r>
            <a:r>
              <a:rPr lang="en-AU" dirty="0" smtClean="0"/>
              <a:t>?</a:t>
            </a:r>
            <a:endParaRPr lang="en-US" dirty="0" smtClean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00070"/>
          </a:xfrm>
        </p:spPr>
        <p:txBody>
          <a:bodyPr/>
          <a:lstStyle/>
          <a:p>
            <a:r>
              <a:rPr lang="en-AU" sz="3200" b="1" dirty="0" smtClean="0"/>
              <a:t>MEMOLES BAHASA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401080" cy="5715040"/>
          </a:xfrm>
          <a:solidFill>
            <a:srgbClr val="6600FF"/>
          </a:solidFill>
        </p:spPr>
        <p:txBody>
          <a:bodyPr/>
          <a:lstStyle/>
          <a:p>
            <a:pPr lvl="0"/>
            <a:r>
              <a:rPr lang="en-AU" sz="2200" dirty="0" err="1" smtClean="0">
                <a:solidFill>
                  <a:schemeClr val="bg1"/>
                </a:solidFill>
              </a:rPr>
              <a:t>Biasakan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nekat</a:t>
            </a:r>
            <a:r>
              <a:rPr lang="en-AU" sz="2200" dirty="0" smtClean="0">
                <a:solidFill>
                  <a:schemeClr val="bg1"/>
                </a:solidFill>
              </a:rPr>
              <a:t> (</a:t>
            </a:r>
            <a:r>
              <a:rPr lang="en-AU" sz="2200" dirty="0" err="1" smtClean="0">
                <a:solidFill>
                  <a:schemeClr val="bg1"/>
                </a:solidFill>
              </a:rPr>
              <a:t>berani</a:t>
            </a:r>
            <a:r>
              <a:rPr lang="en-AU" sz="2200" dirty="0" smtClean="0">
                <a:solidFill>
                  <a:schemeClr val="bg1"/>
                </a:solidFill>
              </a:rPr>
              <a:t>) </a:t>
            </a:r>
            <a:r>
              <a:rPr lang="en-AU" sz="2200" dirty="0" err="1" smtClean="0">
                <a:solidFill>
                  <a:schemeClr val="bg1"/>
                </a:solidFill>
              </a:rPr>
              <a:t>untuk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menuang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gagasan</a:t>
            </a:r>
            <a:r>
              <a:rPr lang="en-AU" sz="2200" dirty="0" smtClean="0">
                <a:solidFill>
                  <a:schemeClr val="bg1"/>
                </a:solidFill>
              </a:rPr>
              <a:t> (</a:t>
            </a:r>
            <a:r>
              <a:rPr lang="en-AU" sz="2200" dirty="0" err="1" smtClean="0">
                <a:solidFill>
                  <a:schemeClr val="bg1"/>
                </a:solidFill>
              </a:rPr>
              <a:t>apa</a:t>
            </a:r>
            <a:r>
              <a:rPr lang="en-AU" sz="2200" dirty="0" smtClean="0">
                <a:solidFill>
                  <a:schemeClr val="bg1"/>
                </a:solidFill>
              </a:rPr>
              <a:t> pun) </a:t>
            </a:r>
            <a:r>
              <a:rPr lang="en-AU" sz="2200" dirty="0" err="1" smtClean="0">
                <a:solidFill>
                  <a:schemeClr val="bg1"/>
                </a:solidFill>
              </a:rPr>
              <a:t>ke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dalam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bahasa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tulis</a:t>
            </a:r>
            <a:endParaRPr lang="en-US" sz="2200" dirty="0" smtClean="0">
              <a:solidFill>
                <a:schemeClr val="bg1"/>
              </a:solidFill>
            </a:endParaRPr>
          </a:p>
          <a:p>
            <a:pPr lvl="0"/>
            <a:r>
              <a:rPr lang="en-AU" sz="2200" dirty="0" err="1" smtClean="0">
                <a:solidFill>
                  <a:schemeClr val="bg1"/>
                </a:solidFill>
              </a:rPr>
              <a:t>Hayati</a:t>
            </a:r>
            <a:r>
              <a:rPr lang="en-AU" sz="2200" dirty="0" smtClean="0">
                <a:solidFill>
                  <a:schemeClr val="bg1"/>
                </a:solidFill>
              </a:rPr>
              <a:t> “rasa </a:t>
            </a:r>
            <a:r>
              <a:rPr lang="en-AU" sz="2200" dirty="0" err="1" smtClean="0">
                <a:solidFill>
                  <a:schemeClr val="bg1"/>
                </a:solidFill>
              </a:rPr>
              <a:t>bahasa</a:t>
            </a:r>
            <a:r>
              <a:rPr lang="en-AU" sz="2200" dirty="0" smtClean="0">
                <a:solidFill>
                  <a:schemeClr val="bg1"/>
                </a:solidFill>
              </a:rPr>
              <a:t>” &gt; </a:t>
            </a:r>
            <a:r>
              <a:rPr lang="en-AU" sz="2200" dirty="0" err="1" smtClean="0">
                <a:solidFill>
                  <a:schemeClr val="bg1"/>
                </a:solidFill>
              </a:rPr>
              <a:t>rasakan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benar-benar</a:t>
            </a:r>
            <a:r>
              <a:rPr lang="en-AU" sz="2200" dirty="0" smtClean="0">
                <a:solidFill>
                  <a:schemeClr val="bg1"/>
                </a:solidFill>
              </a:rPr>
              <a:t>, </a:t>
            </a:r>
            <a:r>
              <a:rPr lang="en-AU" sz="2200" dirty="0" err="1" smtClean="0">
                <a:solidFill>
                  <a:schemeClr val="bg1"/>
                </a:solidFill>
              </a:rPr>
              <a:t>kalimat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kita</a:t>
            </a:r>
            <a:r>
              <a:rPr lang="en-AU" sz="2200" dirty="0" smtClean="0">
                <a:solidFill>
                  <a:schemeClr val="bg1"/>
                </a:solidFill>
              </a:rPr>
              <a:t> “</a:t>
            </a:r>
            <a:r>
              <a:rPr lang="en-AU" sz="2200" dirty="0" err="1" smtClean="0">
                <a:solidFill>
                  <a:schemeClr val="bg1"/>
                </a:solidFill>
              </a:rPr>
              <a:t>bunyi</a:t>
            </a:r>
            <a:r>
              <a:rPr lang="en-AU" sz="2200" dirty="0" smtClean="0">
                <a:solidFill>
                  <a:schemeClr val="bg1"/>
                </a:solidFill>
              </a:rPr>
              <a:t>” </a:t>
            </a:r>
            <a:r>
              <a:rPr lang="en-AU" sz="2200" dirty="0" err="1" smtClean="0">
                <a:solidFill>
                  <a:schemeClr val="bg1"/>
                </a:solidFill>
              </a:rPr>
              <a:t>atau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tidak</a:t>
            </a:r>
            <a:endParaRPr lang="en-US" sz="2200" dirty="0" smtClean="0">
              <a:solidFill>
                <a:schemeClr val="bg1"/>
              </a:solidFill>
            </a:endParaRPr>
          </a:p>
          <a:p>
            <a:pPr lvl="0"/>
            <a:r>
              <a:rPr lang="en-AU" sz="2200" dirty="0" err="1" smtClean="0">
                <a:solidFill>
                  <a:schemeClr val="bg1"/>
                </a:solidFill>
              </a:rPr>
              <a:t>Terhadap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tulisan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kita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itu</a:t>
            </a:r>
            <a:r>
              <a:rPr lang="en-AU" sz="2200" dirty="0" smtClean="0">
                <a:solidFill>
                  <a:schemeClr val="bg1"/>
                </a:solidFill>
              </a:rPr>
              <a:t>, </a:t>
            </a:r>
            <a:r>
              <a:rPr lang="en-AU" sz="2200" dirty="0" err="1" smtClean="0">
                <a:solidFill>
                  <a:schemeClr val="bg1"/>
                </a:solidFill>
              </a:rPr>
              <a:t>bayangkan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diri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kita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sendiri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sebagai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pembaca</a:t>
            </a:r>
            <a:endParaRPr lang="en-US" sz="2200" dirty="0" smtClean="0">
              <a:solidFill>
                <a:schemeClr val="bg1"/>
              </a:solidFill>
            </a:endParaRPr>
          </a:p>
          <a:p>
            <a:pPr lvl="0"/>
            <a:r>
              <a:rPr lang="en-AU" sz="2200" dirty="0" err="1" smtClean="0">
                <a:solidFill>
                  <a:schemeClr val="bg1"/>
                </a:solidFill>
              </a:rPr>
              <a:t>Biasakan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berbahasa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tulis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dengan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perfeksionis</a:t>
            </a:r>
            <a:r>
              <a:rPr lang="en-AU" sz="2200" dirty="0" smtClean="0">
                <a:solidFill>
                  <a:schemeClr val="bg1"/>
                </a:solidFill>
              </a:rPr>
              <a:t> &gt; detail </a:t>
            </a:r>
            <a:r>
              <a:rPr lang="en-AU" sz="2200" dirty="0" err="1" smtClean="0">
                <a:solidFill>
                  <a:schemeClr val="bg1"/>
                </a:solidFill>
              </a:rPr>
              <a:t>dari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huruf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ke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kata</a:t>
            </a:r>
            <a:r>
              <a:rPr lang="en-AU" sz="2200" dirty="0" smtClean="0">
                <a:solidFill>
                  <a:schemeClr val="bg1"/>
                </a:solidFill>
              </a:rPr>
              <a:t>, </a:t>
            </a:r>
            <a:r>
              <a:rPr lang="en-AU" sz="2200" dirty="0" err="1" smtClean="0">
                <a:solidFill>
                  <a:schemeClr val="bg1"/>
                </a:solidFill>
              </a:rPr>
              <a:t>kata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ke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kalimat</a:t>
            </a:r>
            <a:r>
              <a:rPr lang="en-AU" sz="2200" dirty="0" smtClean="0">
                <a:solidFill>
                  <a:schemeClr val="bg1"/>
                </a:solidFill>
              </a:rPr>
              <a:t>, </a:t>
            </a:r>
            <a:r>
              <a:rPr lang="en-AU" sz="2200" dirty="0" err="1" smtClean="0">
                <a:solidFill>
                  <a:schemeClr val="bg1"/>
                </a:solidFill>
              </a:rPr>
              <a:t>kalimat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ke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logika</a:t>
            </a:r>
            <a:r>
              <a:rPr lang="en-AU" sz="2200" dirty="0" smtClean="0">
                <a:solidFill>
                  <a:schemeClr val="bg1"/>
                </a:solidFill>
              </a:rPr>
              <a:t>  </a:t>
            </a:r>
            <a:r>
              <a:rPr lang="en-AU" sz="2200" dirty="0" err="1" smtClean="0">
                <a:solidFill>
                  <a:schemeClr val="bg1"/>
                </a:solidFill>
              </a:rPr>
              <a:t>logika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ke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substansi</a:t>
            </a:r>
            <a:r>
              <a:rPr lang="en-AU" sz="2200" dirty="0" smtClean="0">
                <a:solidFill>
                  <a:schemeClr val="bg1"/>
                </a:solidFill>
              </a:rPr>
              <a:t>, </a:t>
            </a:r>
            <a:r>
              <a:rPr lang="en-AU" sz="2200" dirty="0" err="1" smtClean="0">
                <a:solidFill>
                  <a:schemeClr val="bg1"/>
                </a:solidFill>
              </a:rPr>
              <a:t>substansi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ke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struktur</a:t>
            </a:r>
            <a:endParaRPr lang="en-US" sz="2200" dirty="0" smtClean="0">
              <a:solidFill>
                <a:schemeClr val="bg1"/>
              </a:solidFill>
            </a:endParaRPr>
          </a:p>
          <a:p>
            <a:pPr lvl="0"/>
            <a:r>
              <a:rPr lang="en-AU" sz="2200" dirty="0" err="1" smtClean="0">
                <a:solidFill>
                  <a:schemeClr val="bg1"/>
                </a:solidFill>
              </a:rPr>
              <a:t>Jangan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biarkan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ketidakcermatan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menjadi</a:t>
            </a:r>
            <a:r>
              <a:rPr lang="en-AU" sz="2200" dirty="0" smtClean="0">
                <a:solidFill>
                  <a:schemeClr val="bg1"/>
                </a:solidFill>
              </a:rPr>
              <a:t> “habit”</a:t>
            </a:r>
            <a:endParaRPr lang="en-US" sz="2200" dirty="0" smtClean="0">
              <a:solidFill>
                <a:schemeClr val="bg1"/>
              </a:solidFill>
            </a:endParaRPr>
          </a:p>
          <a:p>
            <a:pPr lvl="0"/>
            <a:r>
              <a:rPr lang="en-AU" sz="2200" dirty="0" err="1" smtClean="0">
                <a:solidFill>
                  <a:schemeClr val="bg1"/>
                </a:solidFill>
              </a:rPr>
              <a:t>Pelajari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dan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cermati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kebiasaan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para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penulis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dalam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menyajikan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gagasannya</a:t>
            </a:r>
            <a:endParaRPr lang="en-US" sz="2200" dirty="0" smtClean="0">
              <a:solidFill>
                <a:schemeClr val="bg1"/>
              </a:solidFill>
            </a:endParaRPr>
          </a:p>
          <a:p>
            <a:pPr lvl="0"/>
            <a:r>
              <a:rPr lang="en-AU" sz="2200" dirty="0" smtClean="0">
                <a:solidFill>
                  <a:schemeClr val="bg1"/>
                </a:solidFill>
              </a:rPr>
              <a:t>Lama </a:t>
            </a:r>
            <a:r>
              <a:rPr lang="en-AU" sz="2200" dirty="0" err="1" smtClean="0">
                <a:solidFill>
                  <a:schemeClr val="bg1"/>
                </a:solidFill>
              </a:rPr>
              <a:t>kelamaan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akan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muncul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karakteristik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berbahasa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Anda</a:t>
            </a:r>
            <a:endParaRPr lang="en-US" sz="2200" dirty="0" smtClean="0">
              <a:solidFill>
                <a:schemeClr val="bg1"/>
              </a:solidFill>
            </a:endParaRPr>
          </a:p>
          <a:p>
            <a:pPr lvl="0"/>
            <a:r>
              <a:rPr lang="en-AU" sz="2200" dirty="0" err="1" smtClean="0">
                <a:solidFill>
                  <a:schemeClr val="bg1"/>
                </a:solidFill>
              </a:rPr>
              <a:t>Pada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akhirnya</a:t>
            </a:r>
            <a:r>
              <a:rPr lang="en-AU" sz="2200" dirty="0" smtClean="0">
                <a:solidFill>
                  <a:schemeClr val="bg1"/>
                </a:solidFill>
              </a:rPr>
              <a:t>, </a:t>
            </a:r>
            <a:r>
              <a:rPr lang="en-AU" sz="2200" dirty="0" err="1" smtClean="0">
                <a:solidFill>
                  <a:schemeClr val="bg1"/>
                </a:solidFill>
              </a:rPr>
              <a:t>kita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akan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merasakan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berbahasa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  <a:r>
              <a:rPr lang="en-AU" sz="2200" dirty="0" err="1" smtClean="0">
                <a:solidFill>
                  <a:schemeClr val="bg1"/>
                </a:solidFill>
              </a:rPr>
              <a:t>sebagai</a:t>
            </a:r>
            <a:r>
              <a:rPr lang="en-AU" sz="2200" dirty="0" smtClean="0">
                <a:solidFill>
                  <a:schemeClr val="bg1"/>
                </a:solidFill>
              </a:rPr>
              <a:t> “</a:t>
            </a:r>
            <a:r>
              <a:rPr lang="en-AU" sz="2200" dirty="0" err="1" smtClean="0">
                <a:solidFill>
                  <a:schemeClr val="bg1"/>
                </a:solidFill>
              </a:rPr>
              <a:t>seni</a:t>
            </a:r>
            <a:r>
              <a:rPr lang="en-AU" sz="2200" dirty="0" smtClean="0">
                <a:solidFill>
                  <a:schemeClr val="bg1"/>
                </a:solidFill>
              </a:rPr>
              <a:t>”.</a:t>
            </a:r>
            <a:endParaRPr lang="en-US" sz="22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95288" y="1071546"/>
            <a:ext cx="8458200" cy="4440254"/>
            <a:chOff x="240" y="845"/>
            <a:chExt cx="5328" cy="2582"/>
          </a:xfrm>
        </p:grpSpPr>
        <p:sp>
          <p:nvSpPr>
            <p:cNvPr id="39939" name="Freeform 3"/>
            <p:cNvSpPr>
              <a:spLocks/>
            </p:cNvSpPr>
            <p:nvPr/>
          </p:nvSpPr>
          <p:spPr bwMode="auto">
            <a:xfrm>
              <a:off x="240" y="1026"/>
              <a:ext cx="366" cy="510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0" y="12"/>
                </a:cxn>
                <a:cxn ang="0">
                  <a:pos x="16" y="59"/>
                </a:cxn>
                <a:cxn ang="0">
                  <a:pos x="46" y="126"/>
                </a:cxn>
                <a:cxn ang="0">
                  <a:pos x="76" y="149"/>
                </a:cxn>
                <a:cxn ang="0">
                  <a:pos x="124" y="192"/>
                </a:cxn>
                <a:cxn ang="0">
                  <a:pos x="156" y="228"/>
                </a:cxn>
                <a:cxn ang="0">
                  <a:pos x="190" y="234"/>
                </a:cxn>
                <a:cxn ang="0">
                  <a:pos x="219" y="254"/>
                </a:cxn>
                <a:cxn ang="0">
                  <a:pos x="237" y="285"/>
                </a:cxn>
                <a:cxn ang="0">
                  <a:pos x="258" y="308"/>
                </a:cxn>
                <a:cxn ang="0">
                  <a:pos x="285" y="335"/>
                </a:cxn>
                <a:cxn ang="0">
                  <a:pos x="295" y="366"/>
                </a:cxn>
                <a:cxn ang="0">
                  <a:pos x="295" y="393"/>
                </a:cxn>
                <a:cxn ang="0">
                  <a:pos x="315" y="396"/>
                </a:cxn>
                <a:cxn ang="0">
                  <a:pos x="313" y="345"/>
                </a:cxn>
                <a:cxn ang="0">
                  <a:pos x="313" y="393"/>
                </a:cxn>
                <a:cxn ang="0">
                  <a:pos x="313" y="345"/>
                </a:cxn>
                <a:cxn ang="0">
                  <a:pos x="313" y="297"/>
                </a:cxn>
                <a:cxn ang="0">
                  <a:pos x="313" y="249"/>
                </a:cxn>
                <a:cxn ang="0">
                  <a:pos x="340" y="207"/>
                </a:cxn>
                <a:cxn ang="0">
                  <a:pos x="361" y="153"/>
                </a:cxn>
                <a:cxn ang="0">
                  <a:pos x="337" y="132"/>
                </a:cxn>
                <a:cxn ang="0">
                  <a:pos x="322" y="99"/>
                </a:cxn>
                <a:cxn ang="0">
                  <a:pos x="300" y="74"/>
                </a:cxn>
                <a:cxn ang="0">
                  <a:pos x="265" y="57"/>
                </a:cxn>
                <a:cxn ang="0">
                  <a:pos x="243" y="71"/>
                </a:cxn>
                <a:cxn ang="0">
                  <a:pos x="217" y="57"/>
                </a:cxn>
                <a:cxn ang="0">
                  <a:pos x="169" y="57"/>
                </a:cxn>
                <a:cxn ang="0">
                  <a:pos x="100" y="48"/>
                </a:cxn>
                <a:cxn ang="0">
                  <a:pos x="73" y="9"/>
                </a:cxn>
                <a:cxn ang="0">
                  <a:pos x="30" y="0"/>
                </a:cxn>
              </a:cxnLst>
              <a:rect l="0" t="0" r="r" b="b"/>
              <a:pathLst>
                <a:path w="361" h="396">
                  <a:moveTo>
                    <a:pt x="30" y="0"/>
                  </a:moveTo>
                  <a:lnTo>
                    <a:pt x="0" y="12"/>
                  </a:lnTo>
                  <a:lnTo>
                    <a:pt x="16" y="59"/>
                  </a:lnTo>
                  <a:lnTo>
                    <a:pt x="46" y="126"/>
                  </a:lnTo>
                  <a:lnTo>
                    <a:pt x="76" y="149"/>
                  </a:lnTo>
                  <a:lnTo>
                    <a:pt x="124" y="192"/>
                  </a:lnTo>
                  <a:lnTo>
                    <a:pt x="156" y="228"/>
                  </a:lnTo>
                  <a:lnTo>
                    <a:pt x="190" y="234"/>
                  </a:lnTo>
                  <a:lnTo>
                    <a:pt x="219" y="254"/>
                  </a:lnTo>
                  <a:lnTo>
                    <a:pt x="237" y="285"/>
                  </a:lnTo>
                  <a:lnTo>
                    <a:pt x="258" y="308"/>
                  </a:lnTo>
                  <a:cubicBezTo>
                    <a:pt x="264" y="317"/>
                    <a:pt x="279" y="325"/>
                    <a:pt x="285" y="335"/>
                  </a:cubicBezTo>
                  <a:cubicBezTo>
                    <a:pt x="291" y="345"/>
                    <a:pt x="293" y="356"/>
                    <a:pt x="295" y="366"/>
                  </a:cubicBezTo>
                  <a:lnTo>
                    <a:pt x="295" y="393"/>
                  </a:lnTo>
                  <a:lnTo>
                    <a:pt x="315" y="396"/>
                  </a:lnTo>
                  <a:lnTo>
                    <a:pt x="313" y="345"/>
                  </a:lnTo>
                  <a:lnTo>
                    <a:pt x="313" y="393"/>
                  </a:lnTo>
                  <a:lnTo>
                    <a:pt x="313" y="345"/>
                  </a:lnTo>
                  <a:lnTo>
                    <a:pt x="313" y="297"/>
                  </a:lnTo>
                  <a:lnTo>
                    <a:pt x="313" y="249"/>
                  </a:lnTo>
                  <a:lnTo>
                    <a:pt x="340" y="207"/>
                  </a:lnTo>
                  <a:lnTo>
                    <a:pt x="361" y="153"/>
                  </a:lnTo>
                  <a:lnTo>
                    <a:pt x="337" y="132"/>
                  </a:lnTo>
                  <a:lnTo>
                    <a:pt x="322" y="99"/>
                  </a:lnTo>
                  <a:lnTo>
                    <a:pt x="300" y="74"/>
                  </a:lnTo>
                  <a:lnTo>
                    <a:pt x="265" y="57"/>
                  </a:lnTo>
                  <a:lnTo>
                    <a:pt x="243" y="71"/>
                  </a:lnTo>
                  <a:lnTo>
                    <a:pt x="217" y="57"/>
                  </a:lnTo>
                  <a:lnTo>
                    <a:pt x="169" y="57"/>
                  </a:lnTo>
                  <a:lnTo>
                    <a:pt x="100" y="48"/>
                  </a:lnTo>
                  <a:lnTo>
                    <a:pt x="73" y="9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0" name="Freeform 4"/>
            <p:cNvSpPr>
              <a:spLocks/>
            </p:cNvSpPr>
            <p:nvPr/>
          </p:nvSpPr>
          <p:spPr bwMode="auto">
            <a:xfrm>
              <a:off x="539" y="1220"/>
              <a:ext cx="322" cy="616"/>
            </a:xfrm>
            <a:custGeom>
              <a:avLst/>
              <a:gdLst/>
              <a:ahLst/>
              <a:cxnLst>
                <a:cxn ang="0">
                  <a:pos x="302" y="293"/>
                </a:cxn>
                <a:cxn ang="0">
                  <a:pos x="318" y="324"/>
                </a:cxn>
                <a:cxn ang="0">
                  <a:pos x="285" y="339"/>
                </a:cxn>
                <a:cxn ang="0">
                  <a:pos x="276" y="363"/>
                </a:cxn>
                <a:cxn ang="0">
                  <a:pos x="303" y="386"/>
                </a:cxn>
                <a:cxn ang="0">
                  <a:pos x="291" y="408"/>
                </a:cxn>
                <a:cxn ang="0">
                  <a:pos x="264" y="419"/>
                </a:cxn>
                <a:cxn ang="0">
                  <a:pos x="257" y="438"/>
                </a:cxn>
                <a:cxn ang="0">
                  <a:pos x="260" y="462"/>
                </a:cxn>
                <a:cxn ang="0">
                  <a:pos x="230" y="455"/>
                </a:cxn>
                <a:cxn ang="0">
                  <a:pos x="203" y="458"/>
                </a:cxn>
                <a:cxn ang="0">
                  <a:pos x="173" y="479"/>
                </a:cxn>
                <a:cxn ang="0">
                  <a:pos x="144" y="396"/>
                </a:cxn>
                <a:cxn ang="0">
                  <a:pos x="119" y="338"/>
                </a:cxn>
                <a:cxn ang="0">
                  <a:pos x="107" y="294"/>
                </a:cxn>
                <a:cxn ang="0">
                  <a:pos x="59" y="272"/>
                </a:cxn>
                <a:cxn ang="0">
                  <a:pos x="39" y="258"/>
                </a:cxn>
                <a:cxn ang="0">
                  <a:pos x="0" y="240"/>
                </a:cxn>
                <a:cxn ang="0">
                  <a:pos x="20" y="243"/>
                </a:cxn>
                <a:cxn ang="0">
                  <a:pos x="18" y="192"/>
                </a:cxn>
                <a:cxn ang="0">
                  <a:pos x="18" y="240"/>
                </a:cxn>
                <a:cxn ang="0">
                  <a:pos x="18" y="192"/>
                </a:cxn>
                <a:cxn ang="0">
                  <a:pos x="18" y="144"/>
                </a:cxn>
                <a:cxn ang="0">
                  <a:pos x="18" y="96"/>
                </a:cxn>
                <a:cxn ang="0">
                  <a:pos x="45" y="54"/>
                </a:cxn>
                <a:cxn ang="0">
                  <a:pos x="66" y="0"/>
                </a:cxn>
                <a:cxn ang="0">
                  <a:pos x="74" y="39"/>
                </a:cxn>
                <a:cxn ang="0">
                  <a:pos x="113" y="56"/>
                </a:cxn>
                <a:cxn ang="0">
                  <a:pos x="155" y="90"/>
                </a:cxn>
                <a:cxn ang="0">
                  <a:pos x="194" y="114"/>
                </a:cxn>
                <a:cxn ang="0">
                  <a:pos x="222" y="144"/>
                </a:cxn>
                <a:cxn ang="0">
                  <a:pos x="252" y="162"/>
                </a:cxn>
                <a:cxn ang="0">
                  <a:pos x="267" y="192"/>
                </a:cxn>
                <a:cxn ang="0">
                  <a:pos x="308" y="219"/>
                </a:cxn>
                <a:cxn ang="0">
                  <a:pos x="302" y="255"/>
                </a:cxn>
                <a:cxn ang="0">
                  <a:pos x="302" y="293"/>
                </a:cxn>
              </a:cxnLst>
              <a:rect l="0" t="0" r="r" b="b"/>
              <a:pathLst>
                <a:path w="318" h="479">
                  <a:moveTo>
                    <a:pt x="302" y="293"/>
                  </a:moveTo>
                  <a:lnTo>
                    <a:pt x="318" y="324"/>
                  </a:lnTo>
                  <a:lnTo>
                    <a:pt x="285" y="339"/>
                  </a:lnTo>
                  <a:lnTo>
                    <a:pt x="276" y="363"/>
                  </a:lnTo>
                  <a:lnTo>
                    <a:pt x="303" y="386"/>
                  </a:lnTo>
                  <a:lnTo>
                    <a:pt x="291" y="408"/>
                  </a:lnTo>
                  <a:lnTo>
                    <a:pt x="264" y="419"/>
                  </a:lnTo>
                  <a:lnTo>
                    <a:pt x="257" y="438"/>
                  </a:lnTo>
                  <a:lnTo>
                    <a:pt x="260" y="462"/>
                  </a:lnTo>
                  <a:lnTo>
                    <a:pt x="230" y="455"/>
                  </a:lnTo>
                  <a:lnTo>
                    <a:pt x="203" y="458"/>
                  </a:lnTo>
                  <a:lnTo>
                    <a:pt x="173" y="479"/>
                  </a:lnTo>
                  <a:lnTo>
                    <a:pt x="144" y="396"/>
                  </a:lnTo>
                  <a:lnTo>
                    <a:pt x="119" y="338"/>
                  </a:lnTo>
                  <a:cubicBezTo>
                    <a:pt x="125" y="347"/>
                    <a:pt x="127" y="315"/>
                    <a:pt x="107" y="294"/>
                  </a:cubicBezTo>
                  <a:cubicBezTo>
                    <a:pt x="97" y="283"/>
                    <a:pt x="70" y="278"/>
                    <a:pt x="59" y="272"/>
                  </a:cubicBezTo>
                  <a:lnTo>
                    <a:pt x="39" y="258"/>
                  </a:lnTo>
                  <a:lnTo>
                    <a:pt x="0" y="240"/>
                  </a:lnTo>
                  <a:lnTo>
                    <a:pt x="20" y="243"/>
                  </a:lnTo>
                  <a:lnTo>
                    <a:pt x="18" y="192"/>
                  </a:lnTo>
                  <a:lnTo>
                    <a:pt x="18" y="240"/>
                  </a:lnTo>
                  <a:lnTo>
                    <a:pt x="18" y="192"/>
                  </a:lnTo>
                  <a:lnTo>
                    <a:pt x="18" y="144"/>
                  </a:lnTo>
                  <a:lnTo>
                    <a:pt x="18" y="96"/>
                  </a:lnTo>
                  <a:lnTo>
                    <a:pt x="45" y="54"/>
                  </a:lnTo>
                  <a:lnTo>
                    <a:pt x="66" y="0"/>
                  </a:lnTo>
                  <a:lnTo>
                    <a:pt x="74" y="39"/>
                  </a:lnTo>
                  <a:lnTo>
                    <a:pt x="113" y="56"/>
                  </a:lnTo>
                  <a:lnTo>
                    <a:pt x="155" y="90"/>
                  </a:lnTo>
                  <a:lnTo>
                    <a:pt x="194" y="114"/>
                  </a:lnTo>
                  <a:lnTo>
                    <a:pt x="222" y="144"/>
                  </a:lnTo>
                  <a:lnTo>
                    <a:pt x="252" y="162"/>
                  </a:lnTo>
                  <a:lnTo>
                    <a:pt x="267" y="192"/>
                  </a:lnTo>
                  <a:lnTo>
                    <a:pt x="308" y="219"/>
                  </a:lnTo>
                  <a:lnTo>
                    <a:pt x="302" y="255"/>
                  </a:lnTo>
                  <a:lnTo>
                    <a:pt x="302" y="293"/>
                  </a:ln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1" name="Freeform 5"/>
            <p:cNvSpPr>
              <a:spLocks/>
            </p:cNvSpPr>
            <p:nvPr/>
          </p:nvSpPr>
          <p:spPr bwMode="auto">
            <a:xfrm>
              <a:off x="810" y="1535"/>
              <a:ext cx="440" cy="506"/>
            </a:xfrm>
            <a:custGeom>
              <a:avLst/>
              <a:gdLst/>
              <a:ahLst/>
              <a:cxnLst>
                <a:cxn ang="0">
                  <a:pos x="38" y="49"/>
                </a:cxn>
                <a:cxn ang="0">
                  <a:pos x="54" y="80"/>
                </a:cxn>
                <a:cxn ang="0">
                  <a:pos x="21" y="95"/>
                </a:cxn>
                <a:cxn ang="0">
                  <a:pos x="12" y="119"/>
                </a:cxn>
                <a:cxn ang="0">
                  <a:pos x="39" y="142"/>
                </a:cxn>
                <a:cxn ang="0">
                  <a:pos x="27" y="164"/>
                </a:cxn>
                <a:cxn ang="0">
                  <a:pos x="0" y="175"/>
                </a:cxn>
                <a:cxn ang="0">
                  <a:pos x="40" y="223"/>
                </a:cxn>
                <a:cxn ang="0">
                  <a:pos x="67" y="219"/>
                </a:cxn>
                <a:cxn ang="0">
                  <a:pos x="94" y="246"/>
                </a:cxn>
                <a:cxn ang="0">
                  <a:pos x="88" y="282"/>
                </a:cxn>
                <a:cxn ang="0">
                  <a:pos x="151" y="355"/>
                </a:cxn>
                <a:cxn ang="0">
                  <a:pos x="208" y="381"/>
                </a:cxn>
                <a:cxn ang="0">
                  <a:pos x="245" y="364"/>
                </a:cxn>
                <a:cxn ang="0">
                  <a:pos x="281" y="393"/>
                </a:cxn>
                <a:cxn ang="0">
                  <a:pos x="304" y="369"/>
                </a:cxn>
                <a:cxn ang="0">
                  <a:pos x="334" y="357"/>
                </a:cxn>
                <a:cxn ang="0">
                  <a:pos x="386" y="346"/>
                </a:cxn>
                <a:cxn ang="0">
                  <a:pos x="392" y="330"/>
                </a:cxn>
                <a:cxn ang="0">
                  <a:pos x="407" y="319"/>
                </a:cxn>
                <a:cxn ang="0">
                  <a:pos x="388" y="310"/>
                </a:cxn>
                <a:cxn ang="0">
                  <a:pos x="428" y="307"/>
                </a:cxn>
                <a:cxn ang="0">
                  <a:pos x="421" y="291"/>
                </a:cxn>
                <a:cxn ang="0">
                  <a:pos x="392" y="286"/>
                </a:cxn>
                <a:cxn ang="0">
                  <a:pos x="434" y="262"/>
                </a:cxn>
                <a:cxn ang="0">
                  <a:pos x="430" y="240"/>
                </a:cxn>
                <a:cxn ang="0">
                  <a:pos x="392" y="201"/>
                </a:cxn>
                <a:cxn ang="0">
                  <a:pos x="371" y="213"/>
                </a:cxn>
                <a:cxn ang="0">
                  <a:pos x="289" y="241"/>
                </a:cxn>
                <a:cxn ang="0">
                  <a:pos x="352" y="210"/>
                </a:cxn>
                <a:cxn ang="0">
                  <a:pos x="323" y="178"/>
                </a:cxn>
                <a:cxn ang="0">
                  <a:pos x="274" y="174"/>
                </a:cxn>
                <a:cxn ang="0">
                  <a:pos x="250" y="141"/>
                </a:cxn>
                <a:cxn ang="0">
                  <a:pos x="247" y="111"/>
                </a:cxn>
                <a:cxn ang="0">
                  <a:pos x="224" y="91"/>
                </a:cxn>
                <a:cxn ang="0">
                  <a:pos x="200" y="73"/>
                </a:cxn>
                <a:cxn ang="0">
                  <a:pos x="179" y="76"/>
                </a:cxn>
                <a:cxn ang="0">
                  <a:pos x="157" y="64"/>
                </a:cxn>
                <a:cxn ang="0">
                  <a:pos x="151" y="33"/>
                </a:cxn>
                <a:cxn ang="0">
                  <a:pos x="115" y="0"/>
                </a:cxn>
                <a:cxn ang="0">
                  <a:pos x="91" y="1"/>
                </a:cxn>
                <a:cxn ang="0">
                  <a:pos x="86" y="13"/>
                </a:cxn>
                <a:cxn ang="0">
                  <a:pos x="104" y="48"/>
                </a:cxn>
                <a:cxn ang="0">
                  <a:pos x="68" y="22"/>
                </a:cxn>
                <a:cxn ang="0">
                  <a:pos x="49" y="0"/>
                </a:cxn>
                <a:cxn ang="0">
                  <a:pos x="38" y="11"/>
                </a:cxn>
                <a:cxn ang="0">
                  <a:pos x="38" y="49"/>
                </a:cxn>
              </a:cxnLst>
              <a:rect l="0" t="0" r="r" b="b"/>
              <a:pathLst>
                <a:path w="434" h="393">
                  <a:moveTo>
                    <a:pt x="38" y="49"/>
                  </a:moveTo>
                  <a:lnTo>
                    <a:pt x="54" y="80"/>
                  </a:lnTo>
                  <a:lnTo>
                    <a:pt x="21" y="95"/>
                  </a:lnTo>
                  <a:lnTo>
                    <a:pt x="12" y="119"/>
                  </a:lnTo>
                  <a:lnTo>
                    <a:pt x="39" y="142"/>
                  </a:lnTo>
                  <a:lnTo>
                    <a:pt x="27" y="164"/>
                  </a:lnTo>
                  <a:lnTo>
                    <a:pt x="0" y="175"/>
                  </a:lnTo>
                  <a:lnTo>
                    <a:pt x="40" y="223"/>
                  </a:lnTo>
                  <a:lnTo>
                    <a:pt x="67" y="219"/>
                  </a:lnTo>
                  <a:lnTo>
                    <a:pt x="94" y="246"/>
                  </a:lnTo>
                  <a:lnTo>
                    <a:pt x="88" y="282"/>
                  </a:lnTo>
                  <a:lnTo>
                    <a:pt x="151" y="355"/>
                  </a:lnTo>
                  <a:lnTo>
                    <a:pt x="208" y="381"/>
                  </a:lnTo>
                  <a:lnTo>
                    <a:pt x="245" y="364"/>
                  </a:lnTo>
                  <a:lnTo>
                    <a:pt x="281" y="393"/>
                  </a:lnTo>
                  <a:lnTo>
                    <a:pt x="304" y="369"/>
                  </a:lnTo>
                  <a:lnTo>
                    <a:pt x="334" y="357"/>
                  </a:lnTo>
                  <a:lnTo>
                    <a:pt x="386" y="346"/>
                  </a:lnTo>
                  <a:lnTo>
                    <a:pt x="392" y="330"/>
                  </a:lnTo>
                  <a:lnTo>
                    <a:pt x="407" y="319"/>
                  </a:lnTo>
                  <a:lnTo>
                    <a:pt x="388" y="310"/>
                  </a:lnTo>
                  <a:lnTo>
                    <a:pt x="428" y="307"/>
                  </a:lnTo>
                  <a:lnTo>
                    <a:pt x="421" y="291"/>
                  </a:lnTo>
                  <a:lnTo>
                    <a:pt x="392" y="286"/>
                  </a:lnTo>
                  <a:lnTo>
                    <a:pt x="434" y="262"/>
                  </a:lnTo>
                  <a:lnTo>
                    <a:pt x="430" y="240"/>
                  </a:lnTo>
                  <a:lnTo>
                    <a:pt x="392" y="201"/>
                  </a:lnTo>
                  <a:lnTo>
                    <a:pt x="371" y="213"/>
                  </a:lnTo>
                  <a:lnTo>
                    <a:pt x="289" y="241"/>
                  </a:lnTo>
                  <a:lnTo>
                    <a:pt x="352" y="210"/>
                  </a:lnTo>
                  <a:lnTo>
                    <a:pt x="323" y="178"/>
                  </a:lnTo>
                  <a:lnTo>
                    <a:pt x="274" y="174"/>
                  </a:lnTo>
                  <a:lnTo>
                    <a:pt x="250" y="141"/>
                  </a:lnTo>
                  <a:lnTo>
                    <a:pt x="247" y="111"/>
                  </a:lnTo>
                  <a:lnTo>
                    <a:pt x="224" y="91"/>
                  </a:lnTo>
                  <a:lnTo>
                    <a:pt x="200" y="73"/>
                  </a:lnTo>
                  <a:lnTo>
                    <a:pt x="179" y="76"/>
                  </a:lnTo>
                  <a:lnTo>
                    <a:pt x="157" y="64"/>
                  </a:lnTo>
                  <a:lnTo>
                    <a:pt x="151" y="33"/>
                  </a:lnTo>
                  <a:lnTo>
                    <a:pt x="115" y="0"/>
                  </a:lnTo>
                  <a:lnTo>
                    <a:pt x="91" y="1"/>
                  </a:lnTo>
                  <a:lnTo>
                    <a:pt x="86" y="13"/>
                  </a:lnTo>
                  <a:lnTo>
                    <a:pt x="104" y="48"/>
                  </a:lnTo>
                  <a:lnTo>
                    <a:pt x="68" y="22"/>
                  </a:lnTo>
                  <a:lnTo>
                    <a:pt x="49" y="0"/>
                  </a:lnTo>
                  <a:lnTo>
                    <a:pt x="38" y="11"/>
                  </a:lnTo>
                  <a:lnTo>
                    <a:pt x="38" y="49"/>
                  </a:ln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2" name="Freeform 6"/>
            <p:cNvSpPr>
              <a:spLocks/>
            </p:cNvSpPr>
            <p:nvPr/>
          </p:nvSpPr>
          <p:spPr bwMode="auto">
            <a:xfrm>
              <a:off x="923" y="2208"/>
              <a:ext cx="329" cy="408"/>
            </a:xfrm>
            <a:custGeom>
              <a:avLst/>
              <a:gdLst/>
              <a:ahLst/>
              <a:cxnLst>
                <a:cxn ang="0">
                  <a:pos x="205" y="161"/>
                </a:cxn>
                <a:cxn ang="0">
                  <a:pos x="234" y="147"/>
                </a:cxn>
                <a:cxn ang="0">
                  <a:pos x="216" y="131"/>
                </a:cxn>
                <a:cxn ang="0">
                  <a:pos x="177" y="126"/>
                </a:cxn>
                <a:cxn ang="0">
                  <a:pos x="165" y="93"/>
                </a:cxn>
                <a:cxn ang="0">
                  <a:pos x="141" y="93"/>
                </a:cxn>
                <a:cxn ang="0">
                  <a:pos x="100" y="51"/>
                </a:cxn>
                <a:cxn ang="0">
                  <a:pos x="61" y="6"/>
                </a:cxn>
                <a:cxn ang="0">
                  <a:pos x="34" y="0"/>
                </a:cxn>
                <a:cxn ang="0">
                  <a:pos x="0" y="26"/>
                </a:cxn>
                <a:cxn ang="0">
                  <a:pos x="37" y="57"/>
                </a:cxn>
                <a:cxn ang="0">
                  <a:pos x="70" y="117"/>
                </a:cxn>
                <a:cxn ang="0">
                  <a:pos x="135" y="161"/>
                </a:cxn>
                <a:cxn ang="0">
                  <a:pos x="145" y="201"/>
                </a:cxn>
                <a:cxn ang="0">
                  <a:pos x="220" y="260"/>
                </a:cxn>
                <a:cxn ang="0">
                  <a:pos x="306" y="317"/>
                </a:cxn>
                <a:cxn ang="0">
                  <a:pos x="324" y="303"/>
                </a:cxn>
                <a:cxn ang="0">
                  <a:pos x="309" y="281"/>
                </a:cxn>
                <a:cxn ang="0">
                  <a:pos x="301" y="248"/>
                </a:cxn>
                <a:cxn ang="0">
                  <a:pos x="265" y="234"/>
                </a:cxn>
                <a:cxn ang="0">
                  <a:pos x="235" y="239"/>
                </a:cxn>
                <a:cxn ang="0">
                  <a:pos x="226" y="206"/>
                </a:cxn>
                <a:cxn ang="0">
                  <a:pos x="187" y="182"/>
                </a:cxn>
                <a:cxn ang="0">
                  <a:pos x="205" y="161"/>
                </a:cxn>
              </a:cxnLst>
              <a:rect l="0" t="0" r="r" b="b"/>
              <a:pathLst>
                <a:path w="324" h="317">
                  <a:moveTo>
                    <a:pt x="205" y="161"/>
                  </a:moveTo>
                  <a:lnTo>
                    <a:pt x="234" y="147"/>
                  </a:lnTo>
                  <a:lnTo>
                    <a:pt x="216" y="131"/>
                  </a:lnTo>
                  <a:lnTo>
                    <a:pt x="177" y="126"/>
                  </a:lnTo>
                  <a:lnTo>
                    <a:pt x="165" y="93"/>
                  </a:lnTo>
                  <a:lnTo>
                    <a:pt x="141" y="93"/>
                  </a:lnTo>
                  <a:lnTo>
                    <a:pt x="100" y="51"/>
                  </a:lnTo>
                  <a:lnTo>
                    <a:pt x="61" y="6"/>
                  </a:lnTo>
                  <a:lnTo>
                    <a:pt x="34" y="0"/>
                  </a:lnTo>
                  <a:lnTo>
                    <a:pt x="0" y="26"/>
                  </a:lnTo>
                  <a:lnTo>
                    <a:pt x="37" y="57"/>
                  </a:lnTo>
                  <a:lnTo>
                    <a:pt x="70" y="117"/>
                  </a:lnTo>
                  <a:lnTo>
                    <a:pt x="135" y="161"/>
                  </a:lnTo>
                  <a:lnTo>
                    <a:pt x="145" y="201"/>
                  </a:lnTo>
                  <a:lnTo>
                    <a:pt x="220" y="260"/>
                  </a:lnTo>
                  <a:lnTo>
                    <a:pt x="306" y="317"/>
                  </a:lnTo>
                  <a:lnTo>
                    <a:pt x="324" y="303"/>
                  </a:lnTo>
                  <a:lnTo>
                    <a:pt x="309" y="281"/>
                  </a:lnTo>
                  <a:lnTo>
                    <a:pt x="301" y="248"/>
                  </a:lnTo>
                  <a:lnTo>
                    <a:pt x="265" y="234"/>
                  </a:lnTo>
                  <a:lnTo>
                    <a:pt x="235" y="239"/>
                  </a:lnTo>
                  <a:lnTo>
                    <a:pt x="226" y="206"/>
                  </a:lnTo>
                  <a:lnTo>
                    <a:pt x="187" y="182"/>
                  </a:lnTo>
                  <a:lnTo>
                    <a:pt x="205" y="161"/>
                  </a:ln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3" name="Freeform 7"/>
            <p:cNvSpPr>
              <a:spLocks/>
            </p:cNvSpPr>
            <p:nvPr/>
          </p:nvSpPr>
          <p:spPr bwMode="auto">
            <a:xfrm>
              <a:off x="711" y="1755"/>
              <a:ext cx="308" cy="487"/>
            </a:xfrm>
            <a:custGeom>
              <a:avLst/>
              <a:gdLst/>
              <a:ahLst/>
              <a:cxnLst>
                <a:cxn ang="0">
                  <a:pos x="138" y="51"/>
                </a:cxn>
                <a:cxn ang="0">
                  <a:pos x="163" y="45"/>
                </a:cxn>
                <a:cxn ang="0">
                  <a:pos x="190" y="72"/>
                </a:cxn>
                <a:cxn ang="0">
                  <a:pos x="184" y="108"/>
                </a:cxn>
                <a:cxn ang="0">
                  <a:pos x="247" y="181"/>
                </a:cxn>
                <a:cxn ang="0">
                  <a:pos x="304" y="207"/>
                </a:cxn>
                <a:cxn ang="0">
                  <a:pos x="276" y="258"/>
                </a:cxn>
                <a:cxn ang="0">
                  <a:pos x="246" y="331"/>
                </a:cxn>
                <a:cxn ang="0">
                  <a:pos x="243" y="352"/>
                </a:cxn>
                <a:cxn ang="0">
                  <a:pos x="209" y="378"/>
                </a:cxn>
                <a:cxn ang="0">
                  <a:pos x="186" y="346"/>
                </a:cxn>
                <a:cxn ang="0">
                  <a:pos x="194" y="318"/>
                </a:cxn>
                <a:cxn ang="0">
                  <a:pos x="173" y="280"/>
                </a:cxn>
                <a:cxn ang="0">
                  <a:pos x="144" y="213"/>
                </a:cxn>
                <a:cxn ang="0">
                  <a:pos x="77" y="130"/>
                </a:cxn>
                <a:cxn ang="0">
                  <a:pos x="66" y="114"/>
                </a:cxn>
                <a:cxn ang="0">
                  <a:pos x="62" y="85"/>
                </a:cxn>
                <a:cxn ang="0">
                  <a:pos x="21" y="72"/>
                </a:cxn>
                <a:cxn ang="0">
                  <a:pos x="0" y="64"/>
                </a:cxn>
                <a:cxn ang="0">
                  <a:pos x="35" y="37"/>
                </a:cxn>
                <a:cxn ang="0">
                  <a:pos x="89" y="43"/>
                </a:cxn>
                <a:cxn ang="0">
                  <a:pos x="86" y="28"/>
                </a:cxn>
                <a:cxn ang="0">
                  <a:pos x="96" y="0"/>
                </a:cxn>
                <a:cxn ang="0">
                  <a:pos x="138" y="51"/>
                </a:cxn>
              </a:cxnLst>
              <a:rect l="0" t="0" r="r" b="b"/>
              <a:pathLst>
                <a:path w="304" h="378">
                  <a:moveTo>
                    <a:pt x="138" y="51"/>
                  </a:moveTo>
                  <a:lnTo>
                    <a:pt x="163" y="45"/>
                  </a:lnTo>
                  <a:lnTo>
                    <a:pt x="190" y="72"/>
                  </a:lnTo>
                  <a:lnTo>
                    <a:pt x="184" y="108"/>
                  </a:lnTo>
                  <a:lnTo>
                    <a:pt x="247" y="181"/>
                  </a:lnTo>
                  <a:lnTo>
                    <a:pt x="304" y="207"/>
                  </a:lnTo>
                  <a:lnTo>
                    <a:pt x="276" y="258"/>
                  </a:lnTo>
                  <a:lnTo>
                    <a:pt x="246" y="331"/>
                  </a:lnTo>
                  <a:lnTo>
                    <a:pt x="243" y="352"/>
                  </a:lnTo>
                  <a:lnTo>
                    <a:pt x="209" y="378"/>
                  </a:lnTo>
                  <a:lnTo>
                    <a:pt x="186" y="346"/>
                  </a:lnTo>
                  <a:lnTo>
                    <a:pt x="194" y="318"/>
                  </a:lnTo>
                  <a:lnTo>
                    <a:pt x="173" y="280"/>
                  </a:lnTo>
                  <a:lnTo>
                    <a:pt x="144" y="213"/>
                  </a:lnTo>
                  <a:lnTo>
                    <a:pt x="77" y="130"/>
                  </a:lnTo>
                  <a:lnTo>
                    <a:pt x="66" y="114"/>
                  </a:lnTo>
                  <a:cubicBezTo>
                    <a:pt x="60" y="108"/>
                    <a:pt x="71" y="93"/>
                    <a:pt x="62" y="85"/>
                  </a:cubicBezTo>
                  <a:cubicBezTo>
                    <a:pt x="55" y="78"/>
                    <a:pt x="31" y="75"/>
                    <a:pt x="21" y="72"/>
                  </a:cubicBezTo>
                  <a:lnTo>
                    <a:pt x="0" y="64"/>
                  </a:lnTo>
                  <a:lnTo>
                    <a:pt x="35" y="37"/>
                  </a:lnTo>
                  <a:lnTo>
                    <a:pt x="89" y="43"/>
                  </a:lnTo>
                  <a:lnTo>
                    <a:pt x="86" y="28"/>
                  </a:lnTo>
                  <a:lnTo>
                    <a:pt x="96" y="0"/>
                  </a:lnTo>
                  <a:lnTo>
                    <a:pt x="138" y="51"/>
                  </a:ln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4" name="Freeform 8"/>
            <p:cNvSpPr>
              <a:spLocks/>
            </p:cNvSpPr>
            <p:nvPr/>
          </p:nvSpPr>
          <p:spPr bwMode="auto">
            <a:xfrm>
              <a:off x="958" y="1984"/>
              <a:ext cx="376" cy="313"/>
            </a:xfrm>
            <a:custGeom>
              <a:avLst/>
              <a:gdLst/>
              <a:ahLst/>
              <a:cxnLst>
                <a:cxn ang="0">
                  <a:pos x="198" y="186"/>
                </a:cxn>
                <a:cxn ang="0">
                  <a:pos x="186" y="188"/>
                </a:cxn>
                <a:cxn ang="0">
                  <a:pos x="168" y="201"/>
                </a:cxn>
                <a:cxn ang="0">
                  <a:pos x="152" y="207"/>
                </a:cxn>
                <a:cxn ang="0">
                  <a:pos x="140" y="206"/>
                </a:cxn>
                <a:cxn ang="0">
                  <a:pos x="132" y="216"/>
                </a:cxn>
                <a:cxn ang="0">
                  <a:pos x="116" y="227"/>
                </a:cxn>
                <a:cxn ang="0">
                  <a:pos x="92" y="243"/>
                </a:cxn>
                <a:cxn ang="0">
                  <a:pos x="66" y="225"/>
                </a:cxn>
                <a:cxn ang="0">
                  <a:pos x="27" y="180"/>
                </a:cxn>
                <a:cxn ang="0">
                  <a:pos x="0" y="174"/>
                </a:cxn>
                <a:cxn ang="0">
                  <a:pos x="0" y="149"/>
                </a:cxn>
                <a:cxn ang="0">
                  <a:pos x="20" y="104"/>
                </a:cxn>
                <a:cxn ang="0">
                  <a:pos x="47" y="56"/>
                </a:cxn>
                <a:cxn ang="0">
                  <a:pos x="71" y="23"/>
                </a:cxn>
                <a:cxn ang="0">
                  <a:pos x="104" y="12"/>
                </a:cxn>
                <a:cxn ang="0">
                  <a:pos x="129" y="42"/>
                </a:cxn>
                <a:cxn ang="0">
                  <a:pos x="177" y="8"/>
                </a:cxn>
                <a:cxn ang="0">
                  <a:pos x="243" y="0"/>
                </a:cxn>
                <a:cxn ang="0">
                  <a:pos x="282" y="30"/>
                </a:cxn>
                <a:cxn ang="0">
                  <a:pos x="302" y="26"/>
                </a:cxn>
                <a:cxn ang="0">
                  <a:pos x="329" y="32"/>
                </a:cxn>
                <a:cxn ang="0">
                  <a:pos x="348" y="27"/>
                </a:cxn>
                <a:cxn ang="0">
                  <a:pos x="362" y="89"/>
                </a:cxn>
                <a:cxn ang="0">
                  <a:pos x="371" y="117"/>
                </a:cxn>
                <a:cxn ang="0">
                  <a:pos x="357" y="114"/>
                </a:cxn>
                <a:cxn ang="0">
                  <a:pos x="344" y="125"/>
                </a:cxn>
                <a:cxn ang="0">
                  <a:pos x="329" y="131"/>
                </a:cxn>
                <a:cxn ang="0">
                  <a:pos x="311" y="129"/>
                </a:cxn>
                <a:cxn ang="0">
                  <a:pos x="290" y="131"/>
                </a:cxn>
                <a:cxn ang="0">
                  <a:pos x="264" y="143"/>
                </a:cxn>
                <a:cxn ang="0">
                  <a:pos x="251" y="158"/>
                </a:cxn>
                <a:cxn ang="0">
                  <a:pos x="243" y="180"/>
                </a:cxn>
                <a:cxn ang="0">
                  <a:pos x="234" y="198"/>
                </a:cxn>
                <a:cxn ang="0">
                  <a:pos x="224" y="203"/>
                </a:cxn>
                <a:cxn ang="0">
                  <a:pos x="210" y="191"/>
                </a:cxn>
                <a:cxn ang="0">
                  <a:pos x="213" y="174"/>
                </a:cxn>
                <a:cxn ang="0">
                  <a:pos x="204" y="170"/>
                </a:cxn>
                <a:cxn ang="0">
                  <a:pos x="198" y="186"/>
                </a:cxn>
              </a:cxnLst>
              <a:rect l="0" t="0" r="r" b="b"/>
              <a:pathLst>
                <a:path w="371" h="243">
                  <a:moveTo>
                    <a:pt x="198" y="186"/>
                  </a:moveTo>
                  <a:lnTo>
                    <a:pt x="186" y="188"/>
                  </a:lnTo>
                  <a:lnTo>
                    <a:pt x="168" y="201"/>
                  </a:lnTo>
                  <a:lnTo>
                    <a:pt x="152" y="207"/>
                  </a:lnTo>
                  <a:lnTo>
                    <a:pt x="140" y="206"/>
                  </a:lnTo>
                  <a:lnTo>
                    <a:pt x="132" y="216"/>
                  </a:lnTo>
                  <a:lnTo>
                    <a:pt x="116" y="227"/>
                  </a:lnTo>
                  <a:lnTo>
                    <a:pt x="92" y="243"/>
                  </a:lnTo>
                  <a:lnTo>
                    <a:pt x="66" y="225"/>
                  </a:lnTo>
                  <a:lnTo>
                    <a:pt x="27" y="180"/>
                  </a:lnTo>
                  <a:lnTo>
                    <a:pt x="0" y="174"/>
                  </a:lnTo>
                  <a:lnTo>
                    <a:pt x="0" y="149"/>
                  </a:lnTo>
                  <a:lnTo>
                    <a:pt x="20" y="104"/>
                  </a:lnTo>
                  <a:lnTo>
                    <a:pt x="47" y="56"/>
                  </a:lnTo>
                  <a:lnTo>
                    <a:pt x="71" y="23"/>
                  </a:lnTo>
                  <a:lnTo>
                    <a:pt x="104" y="12"/>
                  </a:lnTo>
                  <a:lnTo>
                    <a:pt x="129" y="42"/>
                  </a:lnTo>
                  <a:lnTo>
                    <a:pt x="177" y="8"/>
                  </a:lnTo>
                  <a:lnTo>
                    <a:pt x="243" y="0"/>
                  </a:lnTo>
                  <a:lnTo>
                    <a:pt x="282" y="30"/>
                  </a:lnTo>
                  <a:lnTo>
                    <a:pt x="302" y="26"/>
                  </a:lnTo>
                  <a:lnTo>
                    <a:pt x="329" y="32"/>
                  </a:lnTo>
                  <a:lnTo>
                    <a:pt x="348" y="27"/>
                  </a:lnTo>
                  <a:lnTo>
                    <a:pt x="362" y="89"/>
                  </a:lnTo>
                  <a:lnTo>
                    <a:pt x="371" y="117"/>
                  </a:lnTo>
                  <a:lnTo>
                    <a:pt x="357" y="114"/>
                  </a:lnTo>
                  <a:lnTo>
                    <a:pt x="344" y="125"/>
                  </a:lnTo>
                  <a:lnTo>
                    <a:pt x="329" y="131"/>
                  </a:lnTo>
                  <a:lnTo>
                    <a:pt x="311" y="129"/>
                  </a:lnTo>
                  <a:lnTo>
                    <a:pt x="290" y="131"/>
                  </a:lnTo>
                  <a:lnTo>
                    <a:pt x="264" y="143"/>
                  </a:lnTo>
                  <a:lnTo>
                    <a:pt x="251" y="158"/>
                  </a:lnTo>
                  <a:lnTo>
                    <a:pt x="243" y="180"/>
                  </a:lnTo>
                  <a:lnTo>
                    <a:pt x="234" y="198"/>
                  </a:lnTo>
                  <a:lnTo>
                    <a:pt x="224" y="203"/>
                  </a:lnTo>
                  <a:lnTo>
                    <a:pt x="210" y="191"/>
                  </a:lnTo>
                  <a:lnTo>
                    <a:pt x="213" y="174"/>
                  </a:lnTo>
                  <a:lnTo>
                    <a:pt x="204" y="170"/>
                  </a:lnTo>
                  <a:lnTo>
                    <a:pt x="198" y="186"/>
                  </a:ln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5" name="Freeform 9"/>
            <p:cNvSpPr>
              <a:spLocks/>
            </p:cNvSpPr>
            <p:nvPr/>
          </p:nvSpPr>
          <p:spPr bwMode="auto">
            <a:xfrm>
              <a:off x="1234" y="2433"/>
              <a:ext cx="264" cy="323"/>
            </a:xfrm>
            <a:custGeom>
              <a:avLst/>
              <a:gdLst/>
              <a:ahLst/>
              <a:cxnLst>
                <a:cxn ang="0">
                  <a:pos x="21" y="155"/>
                </a:cxn>
                <a:cxn ang="0">
                  <a:pos x="35" y="181"/>
                </a:cxn>
                <a:cxn ang="0">
                  <a:pos x="68" y="211"/>
                </a:cxn>
                <a:cxn ang="0">
                  <a:pos x="98" y="247"/>
                </a:cxn>
                <a:cxn ang="0">
                  <a:pos x="111" y="251"/>
                </a:cxn>
                <a:cxn ang="0">
                  <a:pos x="113" y="235"/>
                </a:cxn>
                <a:cxn ang="0">
                  <a:pos x="95" y="206"/>
                </a:cxn>
                <a:cxn ang="0">
                  <a:pos x="111" y="197"/>
                </a:cxn>
                <a:cxn ang="0">
                  <a:pos x="128" y="215"/>
                </a:cxn>
                <a:cxn ang="0">
                  <a:pos x="165" y="232"/>
                </a:cxn>
                <a:cxn ang="0">
                  <a:pos x="179" y="233"/>
                </a:cxn>
                <a:cxn ang="0">
                  <a:pos x="168" y="221"/>
                </a:cxn>
                <a:cxn ang="0">
                  <a:pos x="176" y="208"/>
                </a:cxn>
                <a:cxn ang="0">
                  <a:pos x="188" y="202"/>
                </a:cxn>
                <a:cxn ang="0">
                  <a:pos x="216" y="233"/>
                </a:cxn>
                <a:cxn ang="0">
                  <a:pos x="234" y="242"/>
                </a:cxn>
                <a:cxn ang="0">
                  <a:pos x="240" y="226"/>
                </a:cxn>
                <a:cxn ang="0">
                  <a:pos x="260" y="95"/>
                </a:cxn>
                <a:cxn ang="0">
                  <a:pos x="246" y="64"/>
                </a:cxn>
                <a:cxn ang="0">
                  <a:pos x="233" y="45"/>
                </a:cxn>
                <a:cxn ang="0">
                  <a:pos x="226" y="27"/>
                </a:cxn>
                <a:cxn ang="0">
                  <a:pos x="193" y="0"/>
                </a:cxn>
                <a:cxn ang="0">
                  <a:pos x="178" y="15"/>
                </a:cxn>
                <a:cxn ang="0">
                  <a:pos x="166" y="37"/>
                </a:cxn>
                <a:cxn ang="0">
                  <a:pos x="98" y="61"/>
                </a:cxn>
                <a:cxn ang="0">
                  <a:pos x="73" y="75"/>
                </a:cxn>
                <a:cxn ang="0">
                  <a:pos x="64" y="96"/>
                </a:cxn>
                <a:cxn ang="0">
                  <a:pos x="55" y="135"/>
                </a:cxn>
                <a:cxn ang="0">
                  <a:pos x="16" y="127"/>
                </a:cxn>
                <a:cxn ang="0">
                  <a:pos x="0" y="143"/>
                </a:cxn>
                <a:cxn ang="0">
                  <a:pos x="21" y="155"/>
                </a:cxn>
              </a:cxnLst>
              <a:rect l="0" t="0" r="r" b="b"/>
              <a:pathLst>
                <a:path w="260" h="251">
                  <a:moveTo>
                    <a:pt x="21" y="155"/>
                  </a:moveTo>
                  <a:lnTo>
                    <a:pt x="35" y="181"/>
                  </a:lnTo>
                  <a:lnTo>
                    <a:pt x="68" y="211"/>
                  </a:lnTo>
                  <a:lnTo>
                    <a:pt x="98" y="247"/>
                  </a:lnTo>
                  <a:lnTo>
                    <a:pt x="111" y="251"/>
                  </a:lnTo>
                  <a:lnTo>
                    <a:pt x="113" y="235"/>
                  </a:lnTo>
                  <a:lnTo>
                    <a:pt x="95" y="206"/>
                  </a:lnTo>
                  <a:lnTo>
                    <a:pt x="111" y="197"/>
                  </a:lnTo>
                  <a:lnTo>
                    <a:pt x="128" y="215"/>
                  </a:lnTo>
                  <a:lnTo>
                    <a:pt x="165" y="232"/>
                  </a:lnTo>
                  <a:lnTo>
                    <a:pt x="179" y="233"/>
                  </a:lnTo>
                  <a:lnTo>
                    <a:pt x="168" y="221"/>
                  </a:lnTo>
                  <a:lnTo>
                    <a:pt x="176" y="208"/>
                  </a:lnTo>
                  <a:lnTo>
                    <a:pt x="188" y="202"/>
                  </a:lnTo>
                  <a:lnTo>
                    <a:pt x="216" y="233"/>
                  </a:lnTo>
                  <a:lnTo>
                    <a:pt x="234" y="242"/>
                  </a:lnTo>
                  <a:lnTo>
                    <a:pt x="240" y="226"/>
                  </a:lnTo>
                  <a:lnTo>
                    <a:pt x="260" y="95"/>
                  </a:lnTo>
                  <a:lnTo>
                    <a:pt x="246" y="64"/>
                  </a:lnTo>
                  <a:lnTo>
                    <a:pt x="233" y="45"/>
                  </a:lnTo>
                  <a:lnTo>
                    <a:pt x="226" y="27"/>
                  </a:lnTo>
                  <a:lnTo>
                    <a:pt x="193" y="0"/>
                  </a:lnTo>
                  <a:lnTo>
                    <a:pt x="178" y="15"/>
                  </a:lnTo>
                  <a:lnTo>
                    <a:pt x="166" y="37"/>
                  </a:lnTo>
                  <a:lnTo>
                    <a:pt x="98" y="61"/>
                  </a:lnTo>
                  <a:lnTo>
                    <a:pt x="73" y="75"/>
                  </a:lnTo>
                  <a:lnTo>
                    <a:pt x="64" y="96"/>
                  </a:lnTo>
                  <a:lnTo>
                    <a:pt x="55" y="135"/>
                  </a:lnTo>
                  <a:lnTo>
                    <a:pt x="16" y="127"/>
                  </a:lnTo>
                  <a:lnTo>
                    <a:pt x="0" y="143"/>
                  </a:lnTo>
                  <a:lnTo>
                    <a:pt x="21" y="155"/>
                  </a:ln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6" name="Freeform 10"/>
            <p:cNvSpPr>
              <a:spLocks/>
            </p:cNvSpPr>
            <p:nvPr/>
          </p:nvSpPr>
          <p:spPr bwMode="auto">
            <a:xfrm>
              <a:off x="1409" y="2745"/>
              <a:ext cx="429" cy="286"/>
            </a:xfrm>
            <a:custGeom>
              <a:avLst/>
              <a:gdLst/>
              <a:ahLst/>
              <a:cxnLst>
                <a:cxn ang="0">
                  <a:pos x="13" y="111"/>
                </a:cxn>
                <a:cxn ang="0">
                  <a:pos x="3" y="104"/>
                </a:cxn>
                <a:cxn ang="0">
                  <a:pos x="25" y="101"/>
                </a:cxn>
                <a:cxn ang="0">
                  <a:pos x="46" y="89"/>
                </a:cxn>
                <a:cxn ang="0">
                  <a:pos x="46" y="74"/>
                </a:cxn>
                <a:cxn ang="0">
                  <a:pos x="67" y="66"/>
                </a:cxn>
                <a:cxn ang="0">
                  <a:pos x="70" y="30"/>
                </a:cxn>
                <a:cxn ang="0">
                  <a:pos x="91" y="0"/>
                </a:cxn>
                <a:cxn ang="0">
                  <a:pos x="105" y="15"/>
                </a:cxn>
                <a:cxn ang="0">
                  <a:pos x="118" y="9"/>
                </a:cxn>
                <a:cxn ang="0">
                  <a:pos x="141" y="18"/>
                </a:cxn>
                <a:cxn ang="0">
                  <a:pos x="160" y="14"/>
                </a:cxn>
                <a:cxn ang="0">
                  <a:pos x="190" y="29"/>
                </a:cxn>
                <a:cxn ang="0">
                  <a:pos x="205" y="9"/>
                </a:cxn>
                <a:cxn ang="0">
                  <a:pos x="237" y="8"/>
                </a:cxn>
                <a:cxn ang="0">
                  <a:pos x="261" y="33"/>
                </a:cxn>
                <a:cxn ang="0">
                  <a:pos x="283" y="42"/>
                </a:cxn>
                <a:cxn ang="0">
                  <a:pos x="304" y="39"/>
                </a:cxn>
                <a:cxn ang="0">
                  <a:pos x="327" y="54"/>
                </a:cxn>
                <a:cxn ang="0">
                  <a:pos x="351" y="42"/>
                </a:cxn>
                <a:cxn ang="0">
                  <a:pos x="379" y="65"/>
                </a:cxn>
                <a:cxn ang="0">
                  <a:pos x="387" y="99"/>
                </a:cxn>
                <a:cxn ang="0">
                  <a:pos x="423" y="107"/>
                </a:cxn>
                <a:cxn ang="0">
                  <a:pos x="408" y="125"/>
                </a:cxn>
                <a:cxn ang="0">
                  <a:pos x="414" y="143"/>
                </a:cxn>
                <a:cxn ang="0">
                  <a:pos x="394" y="147"/>
                </a:cxn>
                <a:cxn ang="0">
                  <a:pos x="384" y="158"/>
                </a:cxn>
                <a:cxn ang="0">
                  <a:pos x="391" y="171"/>
                </a:cxn>
                <a:cxn ang="0">
                  <a:pos x="400" y="177"/>
                </a:cxn>
                <a:cxn ang="0">
                  <a:pos x="403" y="194"/>
                </a:cxn>
                <a:cxn ang="0">
                  <a:pos x="412" y="206"/>
                </a:cxn>
                <a:cxn ang="0">
                  <a:pos x="397" y="210"/>
                </a:cxn>
                <a:cxn ang="0">
                  <a:pos x="385" y="209"/>
                </a:cxn>
                <a:cxn ang="0">
                  <a:pos x="376" y="216"/>
                </a:cxn>
                <a:cxn ang="0">
                  <a:pos x="370" y="222"/>
                </a:cxn>
                <a:cxn ang="0">
                  <a:pos x="340" y="219"/>
                </a:cxn>
                <a:cxn ang="0">
                  <a:pos x="318" y="212"/>
                </a:cxn>
                <a:cxn ang="0">
                  <a:pos x="303" y="210"/>
                </a:cxn>
                <a:cxn ang="0">
                  <a:pos x="271" y="197"/>
                </a:cxn>
                <a:cxn ang="0">
                  <a:pos x="250" y="185"/>
                </a:cxn>
                <a:cxn ang="0">
                  <a:pos x="229" y="186"/>
                </a:cxn>
                <a:cxn ang="0">
                  <a:pos x="216" y="183"/>
                </a:cxn>
                <a:cxn ang="0">
                  <a:pos x="168" y="177"/>
                </a:cxn>
                <a:cxn ang="0">
                  <a:pos x="147" y="179"/>
                </a:cxn>
                <a:cxn ang="0">
                  <a:pos x="135" y="159"/>
                </a:cxn>
                <a:cxn ang="0">
                  <a:pos x="150" y="134"/>
                </a:cxn>
                <a:cxn ang="0">
                  <a:pos x="136" y="126"/>
                </a:cxn>
                <a:cxn ang="0">
                  <a:pos x="120" y="128"/>
                </a:cxn>
                <a:cxn ang="0">
                  <a:pos x="102" y="114"/>
                </a:cxn>
                <a:cxn ang="0">
                  <a:pos x="67" y="113"/>
                </a:cxn>
                <a:cxn ang="0">
                  <a:pos x="36" y="116"/>
                </a:cxn>
                <a:cxn ang="0">
                  <a:pos x="21" y="114"/>
                </a:cxn>
                <a:cxn ang="0">
                  <a:pos x="13" y="111"/>
                </a:cxn>
              </a:cxnLst>
              <a:rect l="0" t="0" r="r" b="b"/>
              <a:pathLst>
                <a:path w="423" h="222">
                  <a:moveTo>
                    <a:pt x="13" y="111"/>
                  </a:moveTo>
                  <a:lnTo>
                    <a:pt x="3" y="104"/>
                  </a:lnTo>
                  <a:cubicBezTo>
                    <a:pt x="0" y="102"/>
                    <a:pt x="22" y="103"/>
                    <a:pt x="25" y="101"/>
                  </a:cubicBezTo>
                  <a:cubicBezTo>
                    <a:pt x="29" y="99"/>
                    <a:pt x="36" y="94"/>
                    <a:pt x="46" y="89"/>
                  </a:cubicBezTo>
                  <a:lnTo>
                    <a:pt x="46" y="74"/>
                  </a:lnTo>
                  <a:lnTo>
                    <a:pt x="67" y="66"/>
                  </a:lnTo>
                  <a:lnTo>
                    <a:pt x="70" y="30"/>
                  </a:lnTo>
                  <a:lnTo>
                    <a:pt x="91" y="0"/>
                  </a:lnTo>
                  <a:lnTo>
                    <a:pt x="105" y="15"/>
                  </a:lnTo>
                  <a:lnTo>
                    <a:pt x="118" y="9"/>
                  </a:lnTo>
                  <a:lnTo>
                    <a:pt x="141" y="18"/>
                  </a:lnTo>
                  <a:lnTo>
                    <a:pt x="160" y="14"/>
                  </a:lnTo>
                  <a:lnTo>
                    <a:pt x="190" y="29"/>
                  </a:lnTo>
                  <a:lnTo>
                    <a:pt x="205" y="9"/>
                  </a:lnTo>
                  <a:lnTo>
                    <a:pt x="237" y="8"/>
                  </a:lnTo>
                  <a:lnTo>
                    <a:pt x="261" y="33"/>
                  </a:lnTo>
                  <a:lnTo>
                    <a:pt x="283" y="42"/>
                  </a:lnTo>
                  <a:lnTo>
                    <a:pt x="304" y="39"/>
                  </a:lnTo>
                  <a:lnTo>
                    <a:pt x="327" y="54"/>
                  </a:lnTo>
                  <a:lnTo>
                    <a:pt x="351" y="42"/>
                  </a:lnTo>
                  <a:lnTo>
                    <a:pt x="379" y="65"/>
                  </a:lnTo>
                  <a:lnTo>
                    <a:pt x="387" y="99"/>
                  </a:lnTo>
                  <a:lnTo>
                    <a:pt x="423" y="107"/>
                  </a:lnTo>
                  <a:lnTo>
                    <a:pt x="408" y="125"/>
                  </a:lnTo>
                  <a:lnTo>
                    <a:pt x="414" y="143"/>
                  </a:lnTo>
                  <a:lnTo>
                    <a:pt x="394" y="147"/>
                  </a:lnTo>
                  <a:lnTo>
                    <a:pt x="384" y="158"/>
                  </a:lnTo>
                  <a:lnTo>
                    <a:pt x="391" y="171"/>
                  </a:lnTo>
                  <a:lnTo>
                    <a:pt x="400" y="177"/>
                  </a:lnTo>
                  <a:lnTo>
                    <a:pt x="403" y="194"/>
                  </a:lnTo>
                  <a:lnTo>
                    <a:pt x="412" y="206"/>
                  </a:lnTo>
                  <a:lnTo>
                    <a:pt x="397" y="210"/>
                  </a:lnTo>
                  <a:lnTo>
                    <a:pt x="385" y="209"/>
                  </a:lnTo>
                  <a:lnTo>
                    <a:pt x="376" y="216"/>
                  </a:lnTo>
                  <a:lnTo>
                    <a:pt x="370" y="222"/>
                  </a:lnTo>
                  <a:lnTo>
                    <a:pt x="340" y="219"/>
                  </a:lnTo>
                  <a:lnTo>
                    <a:pt x="318" y="212"/>
                  </a:lnTo>
                  <a:lnTo>
                    <a:pt x="303" y="210"/>
                  </a:lnTo>
                  <a:lnTo>
                    <a:pt x="271" y="197"/>
                  </a:lnTo>
                  <a:lnTo>
                    <a:pt x="250" y="185"/>
                  </a:lnTo>
                  <a:lnTo>
                    <a:pt x="229" y="186"/>
                  </a:lnTo>
                  <a:lnTo>
                    <a:pt x="216" y="183"/>
                  </a:lnTo>
                  <a:lnTo>
                    <a:pt x="168" y="177"/>
                  </a:lnTo>
                  <a:lnTo>
                    <a:pt x="147" y="179"/>
                  </a:lnTo>
                  <a:lnTo>
                    <a:pt x="135" y="159"/>
                  </a:lnTo>
                  <a:lnTo>
                    <a:pt x="150" y="134"/>
                  </a:lnTo>
                  <a:lnTo>
                    <a:pt x="136" y="126"/>
                  </a:lnTo>
                  <a:lnTo>
                    <a:pt x="120" y="128"/>
                  </a:lnTo>
                  <a:lnTo>
                    <a:pt x="102" y="114"/>
                  </a:lnTo>
                  <a:lnTo>
                    <a:pt x="67" y="113"/>
                  </a:lnTo>
                  <a:lnTo>
                    <a:pt x="36" y="116"/>
                  </a:lnTo>
                  <a:lnTo>
                    <a:pt x="21" y="114"/>
                  </a:lnTo>
                  <a:lnTo>
                    <a:pt x="13" y="111"/>
                  </a:ln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7" name="Freeform 11"/>
            <p:cNvSpPr>
              <a:spLocks/>
            </p:cNvSpPr>
            <p:nvPr/>
          </p:nvSpPr>
          <p:spPr bwMode="auto">
            <a:xfrm>
              <a:off x="1797" y="2818"/>
              <a:ext cx="361" cy="281"/>
            </a:xfrm>
            <a:custGeom>
              <a:avLst/>
              <a:gdLst/>
              <a:ahLst/>
              <a:cxnLst>
                <a:cxn ang="0">
                  <a:pos x="160" y="176"/>
                </a:cxn>
                <a:cxn ang="0">
                  <a:pos x="172" y="177"/>
                </a:cxn>
                <a:cxn ang="0">
                  <a:pos x="175" y="164"/>
                </a:cxn>
                <a:cxn ang="0">
                  <a:pos x="184" y="149"/>
                </a:cxn>
                <a:cxn ang="0">
                  <a:pos x="199" y="155"/>
                </a:cxn>
                <a:cxn ang="0">
                  <a:pos x="214" y="144"/>
                </a:cxn>
                <a:cxn ang="0">
                  <a:pos x="232" y="167"/>
                </a:cxn>
                <a:cxn ang="0">
                  <a:pos x="248" y="165"/>
                </a:cxn>
                <a:cxn ang="0">
                  <a:pos x="260" y="213"/>
                </a:cxn>
                <a:cxn ang="0">
                  <a:pos x="274" y="218"/>
                </a:cxn>
                <a:cxn ang="0">
                  <a:pos x="287" y="204"/>
                </a:cxn>
                <a:cxn ang="0">
                  <a:pos x="299" y="194"/>
                </a:cxn>
                <a:cxn ang="0">
                  <a:pos x="304" y="165"/>
                </a:cxn>
                <a:cxn ang="0">
                  <a:pos x="307" y="128"/>
                </a:cxn>
                <a:cxn ang="0">
                  <a:pos x="301" y="101"/>
                </a:cxn>
                <a:cxn ang="0">
                  <a:pos x="313" y="104"/>
                </a:cxn>
                <a:cxn ang="0">
                  <a:pos x="337" y="105"/>
                </a:cxn>
                <a:cxn ang="0">
                  <a:pos x="350" y="96"/>
                </a:cxn>
                <a:cxn ang="0">
                  <a:pos x="353" y="65"/>
                </a:cxn>
                <a:cxn ang="0">
                  <a:pos x="356" y="36"/>
                </a:cxn>
                <a:cxn ang="0">
                  <a:pos x="337" y="30"/>
                </a:cxn>
                <a:cxn ang="0">
                  <a:pos x="313" y="41"/>
                </a:cxn>
                <a:cxn ang="0">
                  <a:pos x="295" y="32"/>
                </a:cxn>
                <a:cxn ang="0">
                  <a:pos x="286" y="11"/>
                </a:cxn>
                <a:cxn ang="0">
                  <a:pos x="266" y="0"/>
                </a:cxn>
                <a:cxn ang="0">
                  <a:pos x="245" y="6"/>
                </a:cxn>
                <a:cxn ang="0">
                  <a:pos x="238" y="44"/>
                </a:cxn>
                <a:cxn ang="0">
                  <a:pos x="217" y="63"/>
                </a:cxn>
                <a:cxn ang="0">
                  <a:pos x="178" y="60"/>
                </a:cxn>
                <a:cxn ang="0">
                  <a:pos x="145" y="60"/>
                </a:cxn>
                <a:cxn ang="0">
                  <a:pos x="121" y="51"/>
                </a:cxn>
                <a:cxn ang="0">
                  <a:pos x="94" y="57"/>
                </a:cxn>
                <a:cxn ang="0">
                  <a:pos x="73" y="57"/>
                </a:cxn>
                <a:cxn ang="0">
                  <a:pos x="53" y="48"/>
                </a:cxn>
                <a:cxn ang="0">
                  <a:pos x="39" y="50"/>
                </a:cxn>
                <a:cxn ang="0">
                  <a:pos x="24" y="68"/>
                </a:cxn>
                <a:cxn ang="0">
                  <a:pos x="30" y="86"/>
                </a:cxn>
                <a:cxn ang="0">
                  <a:pos x="10" y="90"/>
                </a:cxn>
                <a:cxn ang="0">
                  <a:pos x="0" y="101"/>
                </a:cxn>
                <a:cxn ang="0">
                  <a:pos x="7" y="114"/>
                </a:cxn>
                <a:cxn ang="0">
                  <a:pos x="16" y="120"/>
                </a:cxn>
                <a:cxn ang="0">
                  <a:pos x="19" y="137"/>
                </a:cxn>
                <a:cxn ang="0">
                  <a:pos x="28" y="149"/>
                </a:cxn>
                <a:cxn ang="0">
                  <a:pos x="41" y="159"/>
                </a:cxn>
                <a:cxn ang="0">
                  <a:pos x="62" y="155"/>
                </a:cxn>
                <a:cxn ang="0">
                  <a:pos x="85" y="155"/>
                </a:cxn>
                <a:cxn ang="0">
                  <a:pos x="106" y="161"/>
                </a:cxn>
                <a:cxn ang="0">
                  <a:pos x="128" y="165"/>
                </a:cxn>
                <a:cxn ang="0">
                  <a:pos x="148" y="171"/>
                </a:cxn>
                <a:cxn ang="0">
                  <a:pos x="160" y="176"/>
                </a:cxn>
              </a:cxnLst>
              <a:rect l="0" t="0" r="r" b="b"/>
              <a:pathLst>
                <a:path w="356" h="218">
                  <a:moveTo>
                    <a:pt x="160" y="176"/>
                  </a:moveTo>
                  <a:lnTo>
                    <a:pt x="172" y="177"/>
                  </a:lnTo>
                  <a:lnTo>
                    <a:pt x="175" y="164"/>
                  </a:lnTo>
                  <a:lnTo>
                    <a:pt x="184" y="149"/>
                  </a:lnTo>
                  <a:lnTo>
                    <a:pt x="199" y="155"/>
                  </a:lnTo>
                  <a:lnTo>
                    <a:pt x="214" y="144"/>
                  </a:lnTo>
                  <a:lnTo>
                    <a:pt x="232" y="167"/>
                  </a:lnTo>
                  <a:lnTo>
                    <a:pt x="248" y="165"/>
                  </a:lnTo>
                  <a:lnTo>
                    <a:pt x="260" y="213"/>
                  </a:lnTo>
                  <a:lnTo>
                    <a:pt x="274" y="218"/>
                  </a:lnTo>
                  <a:lnTo>
                    <a:pt x="287" y="204"/>
                  </a:lnTo>
                  <a:lnTo>
                    <a:pt x="299" y="194"/>
                  </a:lnTo>
                  <a:lnTo>
                    <a:pt x="304" y="165"/>
                  </a:lnTo>
                  <a:lnTo>
                    <a:pt x="307" y="128"/>
                  </a:lnTo>
                  <a:lnTo>
                    <a:pt x="301" y="101"/>
                  </a:lnTo>
                  <a:lnTo>
                    <a:pt x="313" y="104"/>
                  </a:lnTo>
                  <a:lnTo>
                    <a:pt x="337" y="105"/>
                  </a:lnTo>
                  <a:lnTo>
                    <a:pt x="350" y="96"/>
                  </a:lnTo>
                  <a:lnTo>
                    <a:pt x="353" y="65"/>
                  </a:lnTo>
                  <a:lnTo>
                    <a:pt x="356" y="36"/>
                  </a:lnTo>
                  <a:lnTo>
                    <a:pt x="337" y="30"/>
                  </a:lnTo>
                  <a:lnTo>
                    <a:pt x="313" y="41"/>
                  </a:lnTo>
                  <a:lnTo>
                    <a:pt x="295" y="32"/>
                  </a:lnTo>
                  <a:lnTo>
                    <a:pt x="286" y="11"/>
                  </a:lnTo>
                  <a:lnTo>
                    <a:pt x="266" y="0"/>
                  </a:lnTo>
                  <a:lnTo>
                    <a:pt x="245" y="6"/>
                  </a:lnTo>
                  <a:lnTo>
                    <a:pt x="238" y="44"/>
                  </a:lnTo>
                  <a:lnTo>
                    <a:pt x="217" y="63"/>
                  </a:lnTo>
                  <a:lnTo>
                    <a:pt x="178" y="60"/>
                  </a:lnTo>
                  <a:lnTo>
                    <a:pt x="145" y="60"/>
                  </a:lnTo>
                  <a:lnTo>
                    <a:pt x="121" y="51"/>
                  </a:lnTo>
                  <a:lnTo>
                    <a:pt x="94" y="57"/>
                  </a:lnTo>
                  <a:lnTo>
                    <a:pt x="73" y="57"/>
                  </a:lnTo>
                  <a:lnTo>
                    <a:pt x="53" y="48"/>
                  </a:lnTo>
                  <a:lnTo>
                    <a:pt x="39" y="50"/>
                  </a:lnTo>
                  <a:lnTo>
                    <a:pt x="24" y="68"/>
                  </a:lnTo>
                  <a:lnTo>
                    <a:pt x="30" y="86"/>
                  </a:lnTo>
                  <a:lnTo>
                    <a:pt x="10" y="90"/>
                  </a:lnTo>
                  <a:lnTo>
                    <a:pt x="0" y="101"/>
                  </a:lnTo>
                  <a:lnTo>
                    <a:pt x="7" y="114"/>
                  </a:lnTo>
                  <a:lnTo>
                    <a:pt x="16" y="120"/>
                  </a:lnTo>
                  <a:lnTo>
                    <a:pt x="19" y="137"/>
                  </a:lnTo>
                  <a:lnTo>
                    <a:pt x="28" y="149"/>
                  </a:lnTo>
                  <a:lnTo>
                    <a:pt x="41" y="159"/>
                  </a:lnTo>
                  <a:lnTo>
                    <a:pt x="62" y="155"/>
                  </a:lnTo>
                  <a:lnTo>
                    <a:pt x="85" y="155"/>
                  </a:lnTo>
                  <a:lnTo>
                    <a:pt x="106" y="161"/>
                  </a:lnTo>
                  <a:lnTo>
                    <a:pt x="128" y="165"/>
                  </a:lnTo>
                  <a:lnTo>
                    <a:pt x="148" y="171"/>
                  </a:lnTo>
                  <a:lnTo>
                    <a:pt x="160" y="176"/>
                  </a:ln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8" name="Freeform 12"/>
            <p:cNvSpPr>
              <a:spLocks/>
            </p:cNvSpPr>
            <p:nvPr/>
          </p:nvSpPr>
          <p:spPr bwMode="auto">
            <a:xfrm>
              <a:off x="1970" y="3004"/>
              <a:ext cx="90" cy="88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3" y="20"/>
                </a:cxn>
                <a:cxn ang="0">
                  <a:pos x="12" y="5"/>
                </a:cxn>
                <a:cxn ang="0">
                  <a:pos x="27" y="11"/>
                </a:cxn>
                <a:cxn ang="0">
                  <a:pos x="42" y="0"/>
                </a:cxn>
                <a:cxn ang="0">
                  <a:pos x="60" y="23"/>
                </a:cxn>
                <a:cxn ang="0">
                  <a:pos x="76" y="21"/>
                </a:cxn>
                <a:cxn ang="0">
                  <a:pos x="88" y="69"/>
                </a:cxn>
                <a:cxn ang="0">
                  <a:pos x="76" y="66"/>
                </a:cxn>
                <a:cxn ang="0">
                  <a:pos x="65" y="65"/>
                </a:cxn>
                <a:cxn ang="0">
                  <a:pos x="44" y="59"/>
                </a:cxn>
                <a:cxn ang="0">
                  <a:pos x="17" y="42"/>
                </a:cxn>
                <a:cxn ang="0">
                  <a:pos x="0" y="33"/>
                </a:cxn>
              </a:cxnLst>
              <a:rect l="0" t="0" r="r" b="b"/>
              <a:pathLst>
                <a:path w="88" h="69">
                  <a:moveTo>
                    <a:pt x="0" y="33"/>
                  </a:moveTo>
                  <a:lnTo>
                    <a:pt x="3" y="20"/>
                  </a:lnTo>
                  <a:lnTo>
                    <a:pt x="12" y="5"/>
                  </a:lnTo>
                  <a:lnTo>
                    <a:pt x="27" y="11"/>
                  </a:lnTo>
                  <a:lnTo>
                    <a:pt x="42" y="0"/>
                  </a:lnTo>
                  <a:lnTo>
                    <a:pt x="60" y="23"/>
                  </a:lnTo>
                  <a:lnTo>
                    <a:pt x="76" y="21"/>
                  </a:lnTo>
                  <a:lnTo>
                    <a:pt x="88" y="69"/>
                  </a:lnTo>
                  <a:lnTo>
                    <a:pt x="76" y="66"/>
                  </a:lnTo>
                  <a:lnTo>
                    <a:pt x="65" y="65"/>
                  </a:lnTo>
                  <a:lnTo>
                    <a:pt x="44" y="59"/>
                  </a:lnTo>
                  <a:lnTo>
                    <a:pt x="17" y="42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9" name="Freeform 13"/>
            <p:cNvSpPr>
              <a:spLocks/>
            </p:cNvSpPr>
            <p:nvPr/>
          </p:nvSpPr>
          <p:spPr bwMode="auto">
            <a:xfrm>
              <a:off x="2074" y="2863"/>
              <a:ext cx="427" cy="31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13" y="168"/>
                </a:cxn>
                <a:cxn ang="0">
                  <a:pos x="25" y="158"/>
                </a:cxn>
                <a:cxn ang="0">
                  <a:pos x="30" y="129"/>
                </a:cxn>
                <a:cxn ang="0">
                  <a:pos x="33" y="92"/>
                </a:cxn>
                <a:cxn ang="0">
                  <a:pos x="27" y="65"/>
                </a:cxn>
                <a:cxn ang="0">
                  <a:pos x="39" y="68"/>
                </a:cxn>
                <a:cxn ang="0">
                  <a:pos x="63" y="69"/>
                </a:cxn>
                <a:cxn ang="0">
                  <a:pos x="76" y="60"/>
                </a:cxn>
                <a:cxn ang="0">
                  <a:pos x="79" y="29"/>
                </a:cxn>
                <a:cxn ang="0">
                  <a:pos x="82" y="0"/>
                </a:cxn>
                <a:cxn ang="0">
                  <a:pos x="95" y="16"/>
                </a:cxn>
                <a:cxn ang="0">
                  <a:pos x="118" y="12"/>
                </a:cxn>
                <a:cxn ang="0">
                  <a:pos x="133" y="27"/>
                </a:cxn>
                <a:cxn ang="0">
                  <a:pos x="160" y="22"/>
                </a:cxn>
                <a:cxn ang="0">
                  <a:pos x="184" y="25"/>
                </a:cxn>
                <a:cxn ang="0">
                  <a:pos x="191" y="45"/>
                </a:cxn>
                <a:cxn ang="0">
                  <a:pos x="197" y="61"/>
                </a:cxn>
                <a:cxn ang="0">
                  <a:pos x="214" y="70"/>
                </a:cxn>
                <a:cxn ang="0">
                  <a:pos x="214" y="84"/>
                </a:cxn>
                <a:cxn ang="0">
                  <a:pos x="211" y="94"/>
                </a:cxn>
                <a:cxn ang="0">
                  <a:pos x="218" y="106"/>
                </a:cxn>
                <a:cxn ang="0">
                  <a:pos x="239" y="111"/>
                </a:cxn>
                <a:cxn ang="0">
                  <a:pos x="253" y="121"/>
                </a:cxn>
                <a:cxn ang="0">
                  <a:pos x="274" y="126"/>
                </a:cxn>
                <a:cxn ang="0">
                  <a:pos x="304" y="126"/>
                </a:cxn>
                <a:cxn ang="0">
                  <a:pos x="328" y="127"/>
                </a:cxn>
                <a:cxn ang="0">
                  <a:pos x="352" y="111"/>
                </a:cxn>
                <a:cxn ang="0">
                  <a:pos x="365" y="120"/>
                </a:cxn>
                <a:cxn ang="0">
                  <a:pos x="386" y="121"/>
                </a:cxn>
                <a:cxn ang="0">
                  <a:pos x="392" y="130"/>
                </a:cxn>
                <a:cxn ang="0">
                  <a:pos x="401" y="147"/>
                </a:cxn>
                <a:cxn ang="0">
                  <a:pos x="400" y="166"/>
                </a:cxn>
                <a:cxn ang="0">
                  <a:pos x="392" y="183"/>
                </a:cxn>
                <a:cxn ang="0">
                  <a:pos x="391" y="204"/>
                </a:cxn>
                <a:cxn ang="0">
                  <a:pos x="401" y="222"/>
                </a:cxn>
                <a:cxn ang="0">
                  <a:pos x="415" y="234"/>
                </a:cxn>
                <a:cxn ang="0">
                  <a:pos x="422" y="241"/>
                </a:cxn>
                <a:cxn ang="0">
                  <a:pos x="410" y="246"/>
                </a:cxn>
                <a:cxn ang="0">
                  <a:pos x="404" y="238"/>
                </a:cxn>
                <a:cxn ang="0">
                  <a:pos x="392" y="240"/>
                </a:cxn>
                <a:cxn ang="0">
                  <a:pos x="389" y="226"/>
                </a:cxn>
                <a:cxn ang="0">
                  <a:pos x="362" y="229"/>
                </a:cxn>
                <a:cxn ang="0">
                  <a:pos x="346" y="223"/>
                </a:cxn>
                <a:cxn ang="0">
                  <a:pos x="325" y="216"/>
                </a:cxn>
                <a:cxn ang="0">
                  <a:pos x="305" y="213"/>
                </a:cxn>
                <a:cxn ang="0">
                  <a:pos x="290" y="201"/>
                </a:cxn>
                <a:cxn ang="0">
                  <a:pos x="272" y="189"/>
                </a:cxn>
                <a:cxn ang="0">
                  <a:pos x="254" y="187"/>
                </a:cxn>
                <a:cxn ang="0">
                  <a:pos x="238" y="189"/>
                </a:cxn>
                <a:cxn ang="0">
                  <a:pos x="227" y="201"/>
                </a:cxn>
                <a:cxn ang="0">
                  <a:pos x="205" y="202"/>
                </a:cxn>
                <a:cxn ang="0">
                  <a:pos x="179" y="201"/>
                </a:cxn>
                <a:cxn ang="0">
                  <a:pos x="152" y="192"/>
                </a:cxn>
                <a:cxn ang="0">
                  <a:pos x="124" y="190"/>
                </a:cxn>
                <a:cxn ang="0">
                  <a:pos x="100" y="187"/>
                </a:cxn>
                <a:cxn ang="0">
                  <a:pos x="83" y="196"/>
                </a:cxn>
                <a:cxn ang="0">
                  <a:pos x="47" y="184"/>
                </a:cxn>
                <a:cxn ang="0">
                  <a:pos x="0" y="182"/>
                </a:cxn>
              </a:cxnLst>
              <a:rect l="0" t="0" r="r" b="b"/>
              <a:pathLst>
                <a:path w="422" h="246">
                  <a:moveTo>
                    <a:pt x="0" y="182"/>
                  </a:moveTo>
                  <a:lnTo>
                    <a:pt x="13" y="168"/>
                  </a:lnTo>
                  <a:lnTo>
                    <a:pt x="25" y="158"/>
                  </a:lnTo>
                  <a:lnTo>
                    <a:pt x="30" y="129"/>
                  </a:lnTo>
                  <a:lnTo>
                    <a:pt x="33" y="92"/>
                  </a:lnTo>
                  <a:lnTo>
                    <a:pt x="27" y="65"/>
                  </a:lnTo>
                  <a:lnTo>
                    <a:pt x="39" y="68"/>
                  </a:lnTo>
                  <a:lnTo>
                    <a:pt x="63" y="69"/>
                  </a:lnTo>
                  <a:lnTo>
                    <a:pt x="76" y="60"/>
                  </a:lnTo>
                  <a:lnTo>
                    <a:pt x="79" y="29"/>
                  </a:lnTo>
                  <a:lnTo>
                    <a:pt x="82" y="0"/>
                  </a:lnTo>
                  <a:lnTo>
                    <a:pt x="95" y="16"/>
                  </a:lnTo>
                  <a:lnTo>
                    <a:pt x="118" y="12"/>
                  </a:lnTo>
                  <a:lnTo>
                    <a:pt x="133" y="27"/>
                  </a:lnTo>
                  <a:lnTo>
                    <a:pt x="160" y="22"/>
                  </a:lnTo>
                  <a:lnTo>
                    <a:pt x="184" y="25"/>
                  </a:lnTo>
                  <a:lnTo>
                    <a:pt x="191" y="45"/>
                  </a:lnTo>
                  <a:lnTo>
                    <a:pt x="197" y="61"/>
                  </a:lnTo>
                  <a:lnTo>
                    <a:pt x="214" y="70"/>
                  </a:lnTo>
                  <a:lnTo>
                    <a:pt x="214" y="84"/>
                  </a:lnTo>
                  <a:lnTo>
                    <a:pt x="211" y="94"/>
                  </a:lnTo>
                  <a:lnTo>
                    <a:pt x="218" y="106"/>
                  </a:lnTo>
                  <a:lnTo>
                    <a:pt x="239" y="111"/>
                  </a:lnTo>
                  <a:lnTo>
                    <a:pt x="253" y="121"/>
                  </a:lnTo>
                  <a:lnTo>
                    <a:pt x="274" y="126"/>
                  </a:lnTo>
                  <a:lnTo>
                    <a:pt x="304" y="126"/>
                  </a:lnTo>
                  <a:lnTo>
                    <a:pt x="328" y="127"/>
                  </a:lnTo>
                  <a:lnTo>
                    <a:pt x="352" y="111"/>
                  </a:lnTo>
                  <a:lnTo>
                    <a:pt x="365" y="120"/>
                  </a:lnTo>
                  <a:lnTo>
                    <a:pt x="386" y="121"/>
                  </a:lnTo>
                  <a:lnTo>
                    <a:pt x="392" y="130"/>
                  </a:lnTo>
                  <a:lnTo>
                    <a:pt x="401" y="147"/>
                  </a:lnTo>
                  <a:lnTo>
                    <a:pt x="400" y="166"/>
                  </a:lnTo>
                  <a:lnTo>
                    <a:pt x="392" y="183"/>
                  </a:lnTo>
                  <a:lnTo>
                    <a:pt x="391" y="204"/>
                  </a:lnTo>
                  <a:lnTo>
                    <a:pt x="401" y="222"/>
                  </a:lnTo>
                  <a:lnTo>
                    <a:pt x="415" y="234"/>
                  </a:lnTo>
                  <a:lnTo>
                    <a:pt x="422" y="241"/>
                  </a:lnTo>
                  <a:lnTo>
                    <a:pt x="410" y="246"/>
                  </a:lnTo>
                  <a:lnTo>
                    <a:pt x="404" y="238"/>
                  </a:lnTo>
                  <a:lnTo>
                    <a:pt x="392" y="240"/>
                  </a:lnTo>
                  <a:lnTo>
                    <a:pt x="389" y="226"/>
                  </a:lnTo>
                  <a:lnTo>
                    <a:pt x="362" y="229"/>
                  </a:lnTo>
                  <a:lnTo>
                    <a:pt x="346" y="223"/>
                  </a:lnTo>
                  <a:lnTo>
                    <a:pt x="325" y="216"/>
                  </a:lnTo>
                  <a:lnTo>
                    <a:pt x="305" y="213"/>
                  </a:lnTo>
                  <a:lnTo>
                    <a:pt x="290" y="201"/>
                  </a:lnTo>
                  <a:lnTo>
                    <a:pt x="272" y="189"/>
                  </a:lnTo>
                  <a:lnTo>
                    <a:pt x="254" y="187"/>
                  </a:lnTo>
                  <a:lnTo>
                    <a:pt x="238" y="189"/>
                  </a:lnTo>
                  <a:lnTo>
                    <a:pt x="227" y="201"/>
                  </a:lnTo>
                  <a:lnTo>
                    <a:pt x="205" y="202"/>
                  </a:lnTo>
                  <a:lnTo>
                    <a:pt x="179" y="201"/>
                  </a:lnTo>
                  <a:lnTo>
                    <a:pt x="152" y="192"/>
                  </a:lnTo>
                  <a:lnTo>
                    <a:pt x="124" y="190"/>
                  </a:lnTo>
                  <a:lnTo>
                    <a:pt x="100" y="187"/>
                  </a:lnTo>
                  <a:lnTo>
                    <a:pt x="83" y="196"/>
                  </a:lnTo>
                  <a:lnTo>
                    <a:pt x="47" y="184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0" name="Freeform 14"/>
            <p:cNvSpPr>
              <a:spLocks/>
            </p:cNvSpPr>
            <p:nvPr/>
          </p:nvSpPr>
          <p:spPr bwMode="auto">
            <a:xfrm>
              <a:off x="2272" y="2899"/>
              <a:ext cx="160" cy="56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17" y="3"/>
                </a:cxn>
                <a:cxn ang="0">
                  <a:pos x="33" y="4"/>
                </a:cxn>
                <a:cxn ang="0">
                  <a:pos x="45" y="0"/>
                </a:cxn>
                <a:cxn ang="0">
                  <a:pos x="59" y="6"/>
                </a:cxn>
                <a:cxn ang="0">
                  <a:pos x="77" y="1"/>
                </a:cxn>
                <a:cxn ang="0">
                  <a:pos x="95" y="4"/>
                </a:cxn>
                <a:cxn ang="0">
                  <a:pos x="116" y="4"/>
                </a:cxn>
                <a:cxn ang="0">
                  <a:pos x="138" y="1"/>
                </a:cxn>
                <a:cxn ang="0">
                  <a:pos x="158" y="12"/>
                </a:cxn>
                <a:cxn ang="0">
                  <a:pos x="147" y="21"/>
                </a:cxn>
                <a:cxn ang="0">
                  <a:pos x="134" y="24"/>
                </a:cxn>
                <a:cxn ang="0">
                  <a:pos x="129" y="33"/>
                </a:cxn>
                <a:cxn ang="0">
                  <a:pos x="105" y="30"/>
                </a:cxn>
                <a:cxn ang="0">
                  <a:pos x="92" y="43"/>
                </a:cxn>
                <a:cxn ang="0">
                  <a:pos x="62" y="39"/>
                </a:cxn>
                <a:cxn ang="0">
                  <a:pos x="47" y="37"/>
                </a:cxn>
                <a:cxn ang="0">
                  <a:pos x="33" y="40"/>
                </a:cxn>
                <a:cxn ang="0">
                  <a:pos x="18" y="30"/>
                </a:cxn>
                <a:cxn ang="0">
                  <a:pos x="2" y="31"/>
                </a:cxn>
                <a:cxn ang="0">
                  <a:pos x="0" y="18"/>
                </a:cxn>
                <a:cxn ang="0">
                  <a:pos x="5" y="10"/>
                </a:cxn>
              </a:cxnLst>
              <a:rect l="0" t="0" r="r" b="b"/>
              <a:pathLst>
                <a:path w="158" h="43">
                  <a:moveTo>
                    <a:pt x="5" y="10"/>
                  </a:moveTo>
                  <a:lnTo>
                    <a:pt x="17" y="3"/>
                  </a:lnTo>
                  <a:lnTo>
                    <a:pt x="33" y="4"/>
                  </a:lnTo>
                  <a:lnTo>
                    <a:pt x="45" y="0"/>
                  </a:lnTo>
                  <a:lnTo>
                    <a:pt x="59" y="6"/>
                  </a:lnTo>
                  <a:lnTo>
                    <a:pt x="77" y="1"/>
                  </a:lnTo>
                  <a:lnTo>
                    <a:pt x="95" y="4"/>
                  </a:lnTo>
                  <a:lnTo>
                    <a:pt x="116" y="4"/>
                  </a:lnTo>
                  <a:lnTo>
                    <a:pt x="138" y="1"/>
                  </a:lnTo>
                  <a:lnTo>
                    <a:pt x="158" y="12"/>
                  </a:lnTo>
                  <a:lnTo>
                    <a:pt x="147" y="21"/>
                  </a:lnTo>
                  <a:lnTo>
                    <a:pt x="134" y="24"/>
                  </a:lnTo>
                  <a:lnTo>
                    <a:pt x="129" y="33"/>
                  </a:lnTo>
                  <a:lnTo>
                    <a:pt x="105" y="30"/>
                  </a:lnTo>
                  <a:lnTo>
                    <a:pt x="92" y="43"/>
                  </a:lnTo>
                  <a:lnTo>
                    <a:pt x="62" y="39"/>
                  </a:lnTo>
                  <a:lnTo>
                    <a:pt x="47" y="37"/>
                  </a:lnTo>
                  <a:lnTo>
                    <a:pt x="33" y="40"/>
                  </a:lnTo>
                  <a:lnTo>
                    <a:pt x="18" y="30"/>
                  </a:lnTo>
                  <a:lnTo>
                    <a:pt x="2" y="31"/>
                  </a:lnTo>
                  <a:lnTo>
                    <a:pt x="0" y="18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1" name="Freeform 15"/>
            <p:cNvSpPr>
              <a:spLocks/>
            </p:cNvSpPr>
            <p:nvPr/>
          </p:nvSpPr>
          <p:spPr bwMode="auto">
            <a:xfrm>
              <a:off x="2416" y="1223"/>
              <a:ext cx="598" cy="988"/>
            </a:xfrm>
            <a:custGeom>
              <a:avLst/>
              <a:gdLst/>
              <a:ahLst/>
              <a:cxnLst>
                <a:cxn ang="0">
                  <a:pos x="261" y="0"/>
                </a:cxn>
                <a:cxn ang="0">
                  <a:pos x="306" y="5"/>
                </a:cxn>
                <a:cxn ang="0">
                  <a:pos x="383" y="11"/>
                </a:cxn>
                <a:cxn ang="0">
                  <a:pos x="428" y="48"/>
                </a:cxn>
                <a:cxn ang="0">
                  <a:pos x="450" y="86"/>
                </a:cxn>
                <a:cxn ang="0">
                  <a:pos x="411" y="93"/>
                </a:cxn>
                <a:cxn ang="0">
                  <a:pos x="402" y="114"/>
                </a:cxn>
                <a:cxn ang="0">
                  <a:pos x="417" y="150"/>
                </a:cxn>
                <a:cxn ang="0">
                  <a:pos x="440" y="188"/>
                </a:cxn>
                <a:cxn ang="0">
                  <a:pos x="464" y="258"/>
                </a:cxn>
                <a:cxn ang="0">
                  <a:pos x="485" y="312"/>
                </a:cxn>
                <a:cxn ang="0">
                  <a:pos x="563" y="371"/>
                </a:cxn>
                <a:cxn ang="0">
                  <a:pos x="584" y="407"/>
                </a:cxn>
                <a:cxn ang="0">
                  <a:pos x="512" y="413"/>
                </a:cxn>
                <a:cxn ang="0">
                  <a:pos x="474" y="411"/>
                </a:cxn>
                <a:cxn ang="0">
                  <a:pos x="441" y="431"/>
                </a:cxn>
                <a:cxn ang="0">
                  <a:pos x="420" y="479"/>
                </a:cxn>
                <a:cxn ang="0">
                  <a:pos x="413" y="525"/>
                </a:cxn>
                <a:cxn ang="0">
                  <a:pos x="411" y="563"/>
                </a:cxn>
                <a:cxn ang="0">
                  <a:pos x="420" y="585"/>
                </a:cxn>
                <a:cxn ang="0">
                  <a:pos x="396" y="609"/>
                </a:cxn>
                <a:cxn ang="0">
                  <a:pos x="354" y="650"/>
                </a:cxn>
                <a:cxn ang="0">
                  <a:pos x="330" y="654"/>
                </a:cxn>
                <a:cxn ang="0">
                  <a:pos x="305" y="689"/>
                </a:cxn>
                <a:cxn ang="0">
                  <a:pos x="275" y="713"/>
                </a:cxn>
                <a:cxn ang="0">
                  <a:pos x="297" y="735"/>
                </a:cxn>
                <a:cxn ang="0">
                  <a:pos x="269" y="767"/>
                </a:cxn>
                <a:cxn ang="0">
                  <a:pos x="246" y="725"/>
                </a:cxn>
                <a:cxn ang="0">
                  <a:pos x="212" y="636"/>
                </a:cxn>
                <a:cxn ang="0">
                  <a:pos x="176" y="596"/>
                </a:cxn>
                <a:cxn ang="0">
                  <a:pos x="168" y="519"/>
                </a:cxn>
                <a:cxn ang="0">
                  <a:pos x="135" y="492"/>
                </a:cxn>
                <a:cxn ang="0">
                  <a:pos x="92" y="441"/>
                </a:cxn>
                <a:cxn ang="0">
                  <a:pos x="5" y="429"/>
                </a:cxn>
                <a:cxn ang="0">
                  <a:pos x="29" y="374"/>
                </a:cxn>
                <a:cxn ang="0">
                  <a:pos x="56" y="336"/>
                </a:cxn>
                <a:cxn ang="0">
                  <a:pos x="90" y="327"/>
                </a:cxn>
                <a:cxn ang="0">
                  <a:pos x="113" y="290"/>
                </a:cxn>
                <a:cxn ang="0">
                  <a:pos x="105" y="254"/>
                </a:cxn>
                <a:cxn ang="0">
                  <a:pos x="158" y="216"/>
                </a:cxn>
                <a:cxn ang="0">
                  <a:pos x="144" y="177"/>
                </a:cxn>
                <a:cxn ang="0">
                  <a:pos x="192" y="161"/>
                </a:cxn>
                <a:cxn ang="0">
                  <a:pos x="195" y="120"/>
                </a:cxn>
                <a:cxn ang="0">
                  <a:pos x="200" y="69"/>
                </a:cxn>
                <a:cxn ang="0">
                  <a:pos x="207" y="36"/>
                </a:cxn>
                <a:cxn ang="0">
                  <a:pos x="228" y="0"/>
                </a:cxn>
              </a:cxnLst>
              <a:rect l="0" t="0" r="r" b="b"/>
              <a:pathLst>
                <a:path w="591" h="767">
                  <a:moveTo>
                    <a:pt x="228" y="0"/>
                  </a:moveTo>
                  <a:lnTo>
                    <a:pt x="251" y="15"/>
                  </a:lnTo>
                  <a:lnTo>
                    <a:pt x="261" y="0"/>
                  </a:lnTo>
                  <a:lnTo>
                    <a:pt x="276" y="8"/>
                  </a:lnTo>
                  <a:lnTo>
                    <a:pt x="293" y="17"/>
                  </a:lnTo>
                  <a:lnTo>
                    <a:pt x="306" y="5"/>
                  </a:lnTo>
                  <a:lnTo>
                    <a:pt x="327" y="6"/>
                  </a:lnTo>
                  <a:lnTo>
                    <a:pt x="348" y="11"/>
                  </a:lnTo>
                  <a:lnTo>
                    <a:pt x="383" y="11"/>
                  </a:lnTo>
                  <a:lnTo>
                    <a:pt x="410" y="18"/>
                  </a:lnTo>
                  <a:lnTo>
                    <a:pt x="410" y="39"/>
                  </a:lnTo>
                  <a:lnTo>
                    <a:pt x="428" y="48"/>
                  </a:lnTo>
                  <a:lnTo>
                    <a:pt x="432" y="62"/>
                  </a:lnTo>
                  <a:lnTo>
                    <a:pt x="447" y="68"/>
                  </a:lnTo>
                  <a:lnTo>
                    <a:pt x="450" y="86"/>
                  </a:lnTo>
                  <a:lnTo>
                    <a:pt x="437" y="93"/>
                  </a:lnTo>
                  <a:lnTo>
                    <a:pt x="417" y="87"/>
                  </a:lnTo>
                  <a:lnTo>
                    <a:pt x="411" y="93"/>
                  </a:lnTo>
                  <a:lnTo>
                    <a:pt x="377" y="90"/>
                  </a:lnTo>
                  <a:lnTo>
                    <a:pt x="381" y="102"/>
                  </a:lnTo>
                  <a:lnTo>
                    <a:pt x="402" y="114"/>
                  </a:lnTo>
                  <a:lnTo>
                    <a:pt x="405" y="128"/>
                  </a:lnTo>
                  <a:lnTo>
                    <a:pt x="399" y="138"/>
                  </a:lnTo>
                  <a:lnTo>
                    <a:pt x="417" y="150"/>
                  </a:lnTo>
                  <a:lnTo>
                    <a:pt x="432" y="155"/>
                  </a:lnTo>
                  <a:lnTo>
                    <a:pt x="432" y="171"/>
                  </a:lnTo>
                  <a:lnTo>
                    <a:pt x="440" y="188"/>
                  </a:lnTo>
                  <a:lnTo>
                    <a:pt x="456" y="206"/>
                  </a:lnTo>
                  <a:lnTo>
                    <a:pt x="486" y="245"/>
                  </a:lnTo>
                  <a:lnTo>
                    <a:pt x="464" y="258"/>
                  </a:lnTo>
                  <a:lnTo>
                    <a:pt x="450" y="278"/>
                  </a:lnTo>
                  <a:lnTo>
                    <a:pt x="464" y="297"/>
                  </a:lnTo>
                  <a:lnTo>
                    <a:pt x="485" y="312"/>
                  </a:lnTo>
                  <a:lnTo>
                    <a:pt x="510" y="330"/>
                  </a:lnTo>
                  <a:lnTo>
                    <a:pt x="539" y="353"/>
                  </a:lnTo>
                  <a:lnTo>
                    <a:pt x="563" y="371"/>
                  </a:lnTo>
                  <a:lnTo>
                    <a:pt x="573" y="384"/>
                  </a:lnTo>
                  <a:lnTo>
                    <a:pt x="591" y="389"/>
                  </a:lnTo>
                  <a:lnTo>
                    <a:pt x="584" y="407"/>
                  </a:lnTo>
                  <a:lnTo>
                    <a:pt x="566" y="414"/>
                  </a:lnTo>
                  <a:lnTo>
                    <a:pt x="534" y="416"/>
                  </a:lnTo>
                  <a:lnTo>
                    <a:pt x="512" y="413"/>
                  </a:lnTo>
                  <a:lnTo>
                    <a:pt x="483" y="405"/>
                  </a:lnTo>
                  <a:lnTo>
                    <a:pt x="468" y="390"/>
                  </a:lnTo>
                  <a:lnTo>
                    <a:pt x="474" y="411"/>
                  </a:lnTo>
                  <a:lnTo>
                    <a:pt x="468" y="419"/>
                  </a:lnTo>
                  <a:lnTo>
                    <a:pt x="453" y="419"/>
                  </a:lnTo>
                  <a:lnTo>
                    <a:pt x="441" y="431"/>
                  </a:lnTo>
                  <a:lnTo>
                    <a:pt x="432" y="449"/>
                  </a:lnTo>
                  <a:lnTo>
                    <a:pt x="425" y="467"/>
                  </a:lnTo>
                  <a:lnTo>
                    <a:pt x="420" y="479"/>
                  </a:lnTo>
                  <a:lnTo>
                    <a:pt x="414" y="492"/>
                  </a:lnTo>
                  <a:lnTo>
                    <a:pt x="420" y="506"/>
                  </a:lnTo>
                  <a:lnTo>
                    <a:pt x="413" y="525"/>
                  </a:lnTo>
                  <a:lnTo>
                    <a:pt x="408" y="537"/>
                  </a:lnTo>
                  <a:lnTo>
                    <a:pt x="413" y="546"/>
                  </a:lnTo>
                  <a:lnTo>
                    <a:pt x="411" y="563"/>
                  </a:lnTo>
                  <a:lnTo>
                    <a:pt x="429" y="552"/>
                  </a:lnTo>
                  <a:lnTo>
                    <a:pt x="431" y="564"/>
                  </a:lnTo>
                  <a:lnTo>
                    <a:pt x="420" y="585"/>
                  </a:lnTo>
                  <a:lnTo>
                    <a:pt x="432" y="596"/>
                  </a:lnTo>
                  <a:lnTo>
                    <a:pt x="414" y="600"/>
                  </a:lnTo>
                  <a:lnTo>
                    <a:pt x="396" y="609"/>
                  </a:lnTo>
                  <a:lnTo>
                    <a:pt x="380" y="617"/>
                  </a:lnTo>
                  <a:lnTo>
                    <a:pt x="365" y="635"/>
                  </a:lnTo>
                  <a:lnTo>
                    <a:pt x="354" y="650"/>
                  </a:lnTo>
                  <a:lnTo>
                    <a:pt x="339" y="651"/>
                  </a:lnTo>
                  <a:lnTo>
                    <a:pt x="327" y="638"/>
                  </a:lnTo>
                  <a:lnTo>
                    <a:pt x="330" y="654"/>
                  </a:lnTo>
                  <a:lnTo>
                    <a:pt x="332" y="665"/>
                  </a:lnTo>
                  <a:lnTo>
                    <a:pt x="309" y="675"/>
                  </a:lnTo>
                  <a:lnTo>
                    <a:pt x="305" y="689"/>
                  </a:lnTo>
                  <a:lnTo>
                    <a:pt x="297" y="698"/>
                  </a:lnTo>
                  <a:lnTo>
                    <a:pt x="279" y="704"/>
                  </a:lnTo>
                  <a:lnTo>
                    <a:pt x="275" y="713"/>
                  </a:lnTo>
                  <a:lnTo>
                    <a:pt x="291" y="714"/>
                  </a:lnTo>
                  <a:lnTo>
                    <a:pt x="294" y="725"/>
                  </a:lnTo>
                  <a:lnTo>
                    <a:pt x="297" y="735"/>
                  </a:lnTo>
                  <a:lnTo>
                    <a:pt x="291" y="750"/>
                  </a:lnTo>
                  <a:lnTo>
                    <a:pt x="278" y="759"/>
                  </a:lnTo>
                  <a:lnTo>
                    <a:pt x="269" y="767"/>
                  </a:lnTo>
                  <a:lnTo>
                    <a:pt x="255" y="762"/>
                  </a:lnTo>
                  <a:lnTo>
                    <a:pt x="246" y="747"/>
                  </a:lnTo>
                  <a:lnTo>
                    <a:pt x="246" y="725"/>
                  </a:lnTo>
                  <a:lnTo>
                    <a:pt x="252" y="699"/>
                  </a:lnTo>
                  <a:lnTo>
                    <a:pt x="245" y="668"/>
                  </a:lnTo>
                  <a:lnTo>
                    <a:pt x="212" y="636"/>
                  </a:lnTo>
                  <a:lnTo>
                    <a:pt x="201" y="617"/>
                  </a:lnTo>
                  <a:lnTo>
                    <a:pt x="189" y="617"/>
                  </a:lnTo>
                  <a:lnTo>
                    <a:pt x="176" y="596"/>
                  </a:lnTo>
                  <a:lnTo>
                    <a:pt x="164" y="560"/>
                  </a:lnTo>
                  <a:lnTo>
                    <a:pt x="158" y="542"/>
                  </a:lnTo>
                  <a:lnTo>
                    <a:pt x="168" y="519"/>
                  </a:lnTo>
                  <a:lnTo>
                    <a:pt x="141" y="534"/>
                  </a:lnTo>
                  <a:lnTo>
                    <a:pt x="129" y="518"/>
                  </a:lnTo>
                  <a:lnTo>
                    <a:pt x="135" y="492"/>
                  </a:lnTo>
                  <a:lnTo>
                    <a:pt x="135" y="456"/>
                  </a:lnTo>
                  <a:lnTo>
                    <a:pt x="117" y="428"/>
                  </a:lnTo>
                  <a:lnTo>
                    <a:pt x="92" y="441"/>
                  </a:lnTo>
                  <a:lnTo>
                    <a:pt x="56" y="441"/>
                  </a:lnTo>
                  <a:lnTo>
                    <a:pt x="24" y="435"/>
                  </a:lnTo>
                  <a:lnTo>
                    <a:pt x="5" y="429"/>
                  </a:lnTo>
                  <a:lnTo>
                    <a:pt x="0" y="411"/>
                  </a:lnTo>
                  <a:lnTo>
                    <a:pt x="2" y="395"/>
                  </a:lnTo>
                  <a:lnTo>
                    <a:pt x="29" y="374"/>
                  </a:lnTo>
                  <a:lnTo>
                    <a:pt x="42" y="354"/>
                  </a:lnTo>
                  <a:lnTo>
                    <a:pt x="42" y="344"/>
                  </a:lnTo>
                  <a:lnTo>
                    <a:pt x="56" y="336"/>
                  </a:lnTo>
                  <a:lnTo>
                    <a:pt x="69" y="336"/>
                  </a:lnTo>
                  <a:lnTo>
                    <a:pt x="81" y="345"/>
                  </a:lnTo>
                  <a:lnTo>
                    <a:pt x="90" y="327"/>
                  </a:lnTo>
                  <a:lnTo>
                    <a:pt x="99" y="312"/>
                  </a:lnTo>
                  <a:lnTo>
                    <a:pt x="101" y="297"/>
                  </a:lnTo>
                  <a:lnTo>
                    <a:pt x="113" y="290"/>
                  </a:lnTo>
                  <a:lnTo>
                    <a:pt x="116" y="275"/>
                  </a:lnTo>
                  <a:lnTo>
                    <a:pt x="104" y="266"/>
                  </a:lnTo>
                  <a:lnTo>
                    <a:pt x="105" y="254"/>
                  </a:lnTo>
                  <a:lnTo>
                    <a:pt x="116" y="243"/>
                  </a:lnTo>
                  <a:lnTo>
                    <a:pt x="143" y="225"/>
                  </a:lnTo>
                  <a:lnTo>
                    <a:pt x="158" y="216"/>
                  </a:lnTo>
                  <a:lnTo>
                    <a:pt x="140" y="207"/>
                  </a:lnTo>
                  <a:lnTo>
                    <a:pt x="141" y="191"/>
                  </a:lnTo>
                  <a:lnTo>
                    <a:pt x="144" y="177"/>
                  </a:lnTo>
                  <a:lnTo>
                    <a:pt x="156" y="168"/>
                  </a:lnTo>
                  <a:lnTo>
                    <a:pt x="176" y="165"/>
                  </a:lnTo>
                  <a:lnTo>
                    <a:pt x="192" y="161"/>
                  </a:lnTo>
                  <a:lnTo>
                    <a:pt x="192" y="149"/>
                  </a:lnTo>
                  <a:lnTo>
                    <a:pt x="188" y="131"/>
                  </a:lnTo>
                  <a:lnTo>
                    <a:pt x="195" y="120"/>
                  </a:lnTo>
                  <a:lnTo>
                    <a:pt x="203" y="108"/>
                  </a:lnTo>
                  <a:lnTo>
                    <a:pt x="195" y="84"/>
                  </a:lnTo>
                  <a:lnTo>
                    <a:pt x="200" y="69"/>
                  </a:lnTo>
                  <a:lnTo>
                    <a:pt x="198" y="60"/>
                  </a:lnTo>
                  <a:lnTo>
                    <a:pt x="204" y="53"/>
                  </a:lnTo>
                  <a:lnTo>
                    <a:pt x="207" y="36"/>
                  </a:lnTo>
                  <a:lnTo>
                    <a:pt x="215" y="26"/>
                  </a:lnTo>
                  <a:lnTo>
                    <a:pt x="228" y="17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2" name="Freeform 16"/>
            <p:cNvSpPr>
              <a:spLocks/>
            </p:cNvSpPr>
            <p:nvPr/>
          </p:nvSpPr>
          <p:spPr bwMode="auto">
            <a:xfrm>
              <a:off x="2051" y="1774"/>
              <a:ext cx="594" cy="630"/>
            </a:xfrm>
            <a:custGeom>
              <a:avLst/>
              <a:gdLst/>
              <a:ahLst/>
              <a:cxnLst>
                <a:cxn ang="0">
                  <a:pos x="561" y="189"/>
                </a:cxn>
                <a:cxn ang="0">
                  <a:pos x="536" y="168"/>
                </a:cxn>
                <a:cxn ang="0">
                  <a:pos x="518" y="114"/>
                </a:cxn>
                <a:cxn ang="0">
                  <a:pos x="501" y="106"/>
                </a:cxn>
                <a:cxn ang="0">
                  <a:pos x="495" y="64"/>
                </a:cxn>
                <a:cxn ang="0">
                  <a:pos x="477" y="0"/>
                </a:cxn>
                <a:cxn ang="0">
                  <a:pos x="416" y="13"/>
                </a:cxn>
                <a:cxn ang="0">
                  <a:pos x="365" y="1"/>
                </a:cxn>
                <a:cxn ang="0">
                  <a:pos x="355" y="18"/>
                </a:cxn>
                <a:cxn ang="0">
                  <a:pos x="324" y="42"/>
                </a:cxn>
                <a:cxn ang="0">
                  <a:pos x="315" y="78"/>
                </a:cxn>
                <a:cxn ang="0">
                  <a:pos x="300" y="117"/>
                </a:cxn>
                <a:cxn ang="0">
                  <a:pos x="250" y="143"/>
                </a:cxn>
                <a:cxn ang="0">
                  <a:pos x="192" y="163"/>
                </a:cxn>
                <a:cxn ang="0">
                  <a:pos x="144" y="177"/>
                </a:cxn>
                <a:cxn ang="0">
                  <a:pos x="101" y="211"/>
                </a:cxn>
                <a:cxn ang="0">
                  <a:pos x="58" y="242"/>
                </a:cxn>
                <a:cxn ang="0">
                  <a:pos x="24" y="268"/>
                </a:cxn>
                <a:cxn ang="0">
                  <a:pos x="33" y="299"/>
                </a:cxn>
                <a:cxn ang="0">
                  <a:pos x="43" y="350"/>
                </a:cxn>
                <a:cxn ang="0">
                  <a:pos x="46" y="398"/>
                </a:cxn>
                <a:cxn ang="0">
                  <a:pos x="0" y="429"/>
                </a:cxn>
                <a:cxn ang="0">
                  <a:pos x="26" y="436"/>
                </a:cxn>
                <a:cxn ang="0">
                  <a:pos x="60" y="421"/>
                </a:cxn>
                <a:cxn ang="0">
                  <a:pos x="86" y="421"/>
                </a:cxn>
                <a:cxn ang="0">
                  <a:pos x="108" y="421"/>
                </a:cxn>
                <a:cxn ang="0">
                  <a:pos x="120" y="421"/>
                </a:cxn>
                <a:cxn ang="0">
                  <a:pos x="122" y="458"/>
                </a:cxn>
                <a:cxn ang="0">
                  <a:pos x="130" y="489"/>
                </a:cxn>
                <a:cxn ang="0">
                  <a:pos x="156" y="467"/>
                </a:cxn>
                <a:cxn ang="0">
                  <a:pos x="187" y="463"/>
                </a:cxn>
                <a:cxn ang="0">
                  <a:pos x="211" y="472"/>
                </a:cxn>
                <a:cxn ang="0">
                  <a:pos x="240" y="453"/>
                </a:cxn>
                <a:cxn ang="0">
                  <a:pos x="255" y="434"/>
                </a:cxn>
                <a:cxn ang="0">
                  <a:pos x="273" y="422"/>
                </a:cxn>
                <a:cxn ang="0">
                  <a:pos x="298" y="450"/>
                </a:cxn>
                <a:cxn ang="0">
                  <a:pos x="331" y="455"/>
                </a:cxn>
                <a:cxn ang="0">
                  <a:pos x="341" y="479"/>
                </a:cxn>
                <a:cxn ang="0">
                  <a:pos x="369" y="469"/>
                </a:cxn>
                <a:cxn ang="0">
                  <a:pos x="394" y="469"/>
                </a:cxn>
                <a:cxn ang="0">
                  <a:pos x="417" y="448"/>
                </a:cxn>
                <a:cxn ang="0">
                  <a:pos x="444" y="409"/>
                </a:cxn>
                <a:cxn ang="0">
                  <a:pos x="473" y="374"/>
                </a:cxn>
                <a:cxn ang="0">
                  <a:pos x="480" y="343"/>
                </a:cxn>
                <a:cxn ang="0">
                  <a:pos x="525" y="318"/>
                </a:cxn>
                <a:cxn ang="0">
                  <a:pos x="552" y="270"/>
                </a:cxn>
                <a:cxn ang="0">
                  <a:pos x="576" y="241"/>
                </a:cxn>
                <a:cxn ang="0">
                  <a:pos x="572" y="208"/>
                </a:cxn>
              </a:cxnLst>
              <a:rect l="0" t="0" r="r" b="b"/>
              <a:pathLst>
                <a:path w="586" h="489">
                  <a:moveTo>
                    <a:pt x="572" y="208"/>
                  </a:moveTo>
                  <a:lnTo>
                    <a:pt x="561" y="189"/>
                  </a:lnTo>
                  <a:lnTo>
                    <a:pt x="549" y="189"/>
                  </a:lnTo>
                  <a:lnTo>
                    <a:pt x="536" y="168"/>
                  </a:lnTo>
                  <a:lnTo>
                    <a:pt x="524" y="132"/>
                  </a:lnTo>
                  <a:lnTo>
                    <a:pt x="518" y="114"/>
                  </a:lnTo>
                  <a:lnTo>
                    <a:pt x="528" y="91"/>
                  </a:lnTo>
                  <a:lnTo>
                    <a:pt x="501" y="106"/>
                  </a:lnTo>
                  <a:lnTo>
                    <a:pt x="489" y="90"/>
                  </a:lnTo>
                  <a:lnTo>
                    <a:pt x="495" y="64"/>
                  </a:lnTo>
                  <a:lnTo>
                    <a:pt x="495" y="28"/>
                  </a:lnTo>
                  <a:lnTo>
                    <a:pt x="477" y="0"/>
                  </a:lnTo>
                  <a:lnTo>
                    <a:pt x="452" y="13"/>
                  </a:lnTo>
                  <a:lnTo>
                    <a:pt x="416" y="13"/>
                  </a:lnTo>
                  <a:lnTo>
                    <a:pt x="384" y="7"/>
                  </a:lnTo>
                  <a:lnTo>
                    <a:pt x="365" y="1"/>
                  </a:lnTo>
                  <a:lnTo>
                    <a:pt x="363" y="7"/>
                  </a:lnTo>
                  <a:lnTo>
                    <a:pt x="355" y="18"/>
                  </a:lnTo>
                  <a:lnTo>
                    <a:pt x="336" y="26"/>
                  </a:lnTo>
                  <a:lnTo>
                    <a:pt x="324" y="42"/>
                  </a:lnTo>
                  <a:lnTo>
                    <a:pt x="307" y="57"/>
                  </a:lnTo>
                  <a:lnTo>
                    <a:pt x="315" y="78"/>
                  </a:lnTo>
                  <a:lnTo>
                    <a:pt x="314" y="97"/>
                  </a:lnTo>
                  <a:lnTo>
                    <a:pt x="300" y="117"/>
                  </a:lnTo>
                  <a:lnTo>
                    <a:pt x="285" y="136"/>
                  </a:lnTo>
                  <a:lnTo>
                    <a:pt x="250" y="143"/>
                  </a:lnTo>
                  <a:lnTo>
                    <a:pt x="228" y="157"/>
                  </a:lnTo>
                  <a:lnTo>
                    <a:pt x="192" y="163"/>
                  </a:lnTo>
                  <a:lnTo>
                    <a:pt x="163" y="167"/>
                  </a:lnTo>
                  <a:lnTo>
                    <a:pt x="144" y="177"/>
                  </a:lnTo>
                  <a:lnTo>
                    <a:pt x="120" y="193"/>
                  </a:lnTo>
                  <a:lnTo>
                    <a:pt x="101" y="211"/>
                  </a:lnTo>
                  <a:lnTo>
                    <a:pt x="79" y="227"/>
                  </a:lnTo>
                  <a:lnTo>
                    <a:pt x="58" y="242"/>
                  </a:lnTo>
                  <a:lnTo>
                    <a:pt x="41" y="254"/>
                  </a:lnTo>
                  <a:lnTo>
                    <a:pt x="24" y="268"/>
                  </a:lnTo>
                  <a:lnTo>
                    <a:pt x="34" y="283"/>
                  </a:lnTo>
                  <a:lnTo>
                    <a:pt x="33" y="299"/>
                  </a:lnTo>
                  <a:lnTo>
                    <a:pt x="31" y="325"/>
                  </a:lnTo>
                  <a:lnTo>
                    <a:pt x="43" y="350"/>
                  </a:lnTo>
                  <a:lnTo>
                    <a:pt x="46" y="374"/>
                  </a:lnTo>
                  <a:lnTo>
                    <a:pt x="46" y="398"/>
                  </a:lnTo>
                  <a:lnTo>
                    <a:pt x="15" y="415"/>
                  </a:lnTo>
                  <a:lnTo>
                    <a:pt x="0" y="429"/>
                  </a:lnTo>
                  <a:lnTo>
                    <a:pt x="14" y="433"/>
                  </a:lnTo>
                  <a:lnTo>
                    <a:pt x="26" y="436"/>
                  </a:lnTo>
                  <a:lnTo>
                    <a:pt x="41" y="429"/>
                  </a:lnTo>
                  <a:lnTo>
                    <a:pt x="60" y="421"/>
                  </a:lnTo>
                  <a:lnTo>
                    <a:pt x="74" y="414"/>
                  </a:lnTo>
                  <a:lnTo>
                    <a:pt x="86" y="421"/>
                  </a:lnTo>
                  <a:lnTo>
                    <a:pt x="94" y="427"/>
                  </a:lnTo>
                  <a:lnTo>
                    <a:pt x="108" y="421"/>
                  </a:lnTo>
                  <a:lnTo>
                    <a:pt x="115" y="402"/>
                  </a:lnTo>
                  <a:lnTo>
                    <a:pt x="120" y="421"/>
                  </a:lnTo>
                  <a:lnTo>
                    <a:pt x="122" y="439"/>
                  </a:lnTo>
                  <a:lnTo>
                    <a:pt x="122" y="458"/>
                  </a:lnTo>
                  <a:lnTo>
                    <a:pt x="123" y="481"/>
                  </a:lnTo>
                  <a:lnTo>
                    <a:pt x="130" y="489"/>
                  </a:lnTo>
                  <a:lnTo>
                    <a:pt x="141" y="484"/>
                  </a:lnTo>
                  <a:lnTo>
                    <a:pt x="156" y="467"/>
                  </a:lnTo>
                  <a:lnTo>
                    <a:pt x="170" y="458"/>
                  </a:lnTo>
                  <a:lnTo>
                    <a:pt x="187" y="463"/>
                  </a:lnTo>
                  <a:lnTo>
                    <a:pt x="201" y="472"/>
                  </a:lnTo>
                  <a:lnTo>
                    <a:pt x="211" y="472"/>
                  </a:lnTo>
                  <a:lnTo>
                    <a:pt x="225" y="463"/>
                  </a:lnTo>
                  <a:lnTo>
                    <a:pt x="240" y="453"/>
                  </a:lnTo>
                  <a:lnTo>
                    <a:pt x="255" y="445"/>
                  </a:lnTo>
                  <a:lnTo>
                    <a:pt x="255" y="434"/>
                  </a:lnTo>
                  <a:lnTo>
                    <a:pt x="261" y="422"/>
                  </a:lnTo>
                  <a:lnTo>
                    <a:pt x="273" y="422"/>
                  </a:lnTo>
                  <a:lnTo>
                    <a:pt x="285" y="445"/>
                  </a:lnTo>
                  <a:lnTo>
                    <a:pt x="298" y="450"/>
                  </a:lnTo>
                  <a:lnTo>
                    <a:pt x="321" y="445"/>
                  </a:lnTo>
                  <a:lnTo>
                    <a:pt x="331" y="455"/>
                  </a:lnTo>
                  <a:lnTo>
                    <a:pt x="331" y="474"/>
                  </a:lnTo>
                  <a:lnTo>
                    <a:pt x="341" y="479"/>
                  </a:lnTo>
                  <a:lnTo>
                    <a:pt x="353" y="479"/>
                  </a:lnTo>
                  <a:lnTo>
                    <a:pt x="369" y="469"/>
                  </a:lnTo>
                  <a:lnTo>
                    <a:pt x="382" y="467"/>
                  </a:lnTo>
                  <a:lnTo>
                    <a:pt x="394" y="469"/>
                  </a:lnTo>
                  <a:lnTo>
                    <a:pt x="411" y="470"/>
                  </a:lnTo>
                  <a:lnTo>
                    <a:pt x="417" y="448"/>
                  </a:lnTo>
                  <a:lnTo>
                    <a:pt x="430" y="431"/>
                  </a:lnTo>
                  <a:lnTo>
                    <a:pt x="444" y="409"/>
                  </a:lnTo>
                  <a:lnTo>
                    <a:pt x="461" y="390"/>
                  </a:lnTo>
                  <a:lnTo>
                    <a:pt x="473" y="374"/>
                  </a:lnTo>
                  <a:lnTo>
                    <a:pt x="482" y="357"/>
                  </a:lnTo>
                  <a:lnTo>
                    <a:pt x="480" y="343"/>
                  </a:lnTo>
                  <a:lnTo>
                    <a:pt x="502" y="337"/>
                  </a:lnTo>
                  <a:lnTo>
                    <a:pt x="525" y="318"/>
                  </a:lnTo>
                  <a:lnTo>
                    <a:pt x="540" y="289"/>
                  </a:lnTo>
                  <a:lnTo>
                    <a:pt x="552" y="270"/>
                  </a:lnTo>
                  <a:lnTo>
                    <a:pt x="557" y="253"/>
                  </a:lnTo>
                  <a:lnTo>
                    <a:pt x="576" y="241"/>
                  </a:lnTo>
                  <a:lnTo>
                    <a:pt x="586" y="220"/>
                  </a:lnTo>
                  <a:lnTo>
                    <a:pt x="572" y="208"/>
                  </a:ln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3" name="Freeform 17"/>
            <p:cNvSpPr>
              <a:spLocks/>
            </p:cNvSpPr>
            <p:nvPr/>
          </p:nvSpPr>
          <p:spPr bwMode="auto">
            <a:xfrm>
              <a:off x="2468" y="2057"/>
              <a:ext cx="266" cy="439"/>
            </a:xfrm>
            <a:custGeom>
              <a:avLst/>
              <a:gdLst/>
              <a:ahLst/>
              <a:cxnLst>
                <a:cxn ang="0">
                  <a:pos x="246" y="154"/>
                </a:cxn>
                <a:cxn ang="0">
                  <a:pos x="230" y="149"/>
                </a:cxn>
                <a:cxn ang="0">
                  <a:pos x="232" y="163"/>
                </a:cxn>
                <a:cxn ang="0">
                  <a:pos x="235" y="180"/>
                </a:cxn>
                <a:cxn ang="0">
                  <a:pos x="227" y="195"/>
                </a:cxn>
                <a:cxn ang="0">
                  <a:pos x="210" y="190"/>
                </a:cxn>
                <a:cxn ang="0">
                  <a:pos x="206" y="207"/>
                </a:cxn>
                <a:cxn ang="0">
                  <a:pos x="203" y="225"/>
                </a:cxn>
                <a:cxn ang="0">
                  <a:pos x="194" y="240"/>
                </a:cxn>
                <a:cxn ang="0">
                  <a:pos x="184" y="257"/>
                </a:cxn>
                <a:cxn ang="0">
                  <a:pos x="170" y="286"/>
                </a:cxn>
                <a:cxn ang="0">
                  <a:pos x="144" y="295"/>
                </a:cxn>
                <a:cxn ang="0">
                  <a:pos x="122" y="303"/>
                </a:cxn>
                <a:cxn ang="0">
                  <a:pos x="102" y="312"/>
                </a:cxn>
                <a:cxn ang="0">
                  <a:pos x="69" y="324"/>
                </a:cxn>
                <a:cxn ang="0">
                  <a:pos x="43" y="341"/>
                </a:cxn>
                <a:cxn ang="0">
                  <a:pos x="33" y="339"/>
                </a:cxn>
                <a:cxn ang="0">
                  <a:pos x="35" y="322"/>
                </a:cxn>
                <a:cxn ang="0">
                  <a:pos x="31" y="305"/>
                </a:cxn>
                <a:cxn ang="0">
                  <a:pos x="31" y="290"/>
                </a:cxn>
                <a:cxn ang="0">
                  <a:pos x="31" y="283"/>
                </a:cxn>
                <a:cxn ang="0">
                  <a:pos x="30" y="271"/>
                </a:cxn>
                <a:cxn ang="0">
                  <a:pos x="21" y="261"/>
                </a:cxn>
                <a:cxn ang="0">
                  <a:pos x="12" y="255"/>
                </a:cxn>
                <a:cxn ang="0">
                  <a:pos x="4" y="257"/>
                </a:cxn>
                <a:cxn ang="0">
                  <a:pos x="0" y="250"/>
                </a:cxn>
                <a:cxn ang="0">
                  <a:pos x="6" y="228"/>
                </a:cxn>
                <a:cxn ang="0">
                  <a:pos x="19" y="211"/>
                </a:cxn>
                <a:cxn ang="0">
                  <a:pos x="33" y="189"/>
                </a:cxn>
                <a:cxn ang="0">
                  <a:pos x="50" y="170"/>
                </a:cxn>
                <a:cxn ang="0">
                  <a:pos x="62" y="154"/>
                </a:cxn>
                <a:cxn ang="0">
                  <a:pos x="71" y="137"/>
                </a:cxn>
                <a:cxn ang="0">
                  <a:pos x="69" y="123"/>
                </a:cxn>
                <a:cxn ang="0">
                  <a:pos x="91" y="117"/>
                </a:cxn>
                <a:cxn ang="0">
                  <a:pos x="114" y="98"/>
                </a:cxn>
                <a:cxn ang="0">
                  <a:pos x="129" y="69"/>
                </a:cxn>
                <a:cxn ang="0">
                  <a:pos x="141" y="50"/>
                </a:cxn>
                <a:cxn ang="0">
                  <a:pos x="146" y="33"/>
                </a:cxn>
                <a:cxn ang="0">
                  <a:pos x="165" y="21"/>
                </a:cxn>
                <a:cxn ang="0">
                  <a:pos x="175" y="0"/>
                </a:cxn>
                <a:cxn ang="0">
                  <a:pos x="192" y="14"/>
                </a:cxn>
                <a:cxn ang="0">
                  <a:pos x="204" y="50"/>
                </a:cxn>
                <a:cxn ang="0">
                  <a:pos x="198" y="75"/>
                </a:cxn>
                <a:cxn ang="0">
                  <a:pos x="199" y="106"/>
                </a:cxn>
                <a:cxn ang="0">
                  <a:pos x="222" y="118"/>
                </a:cxn>
                <a:cxn ang="0">
                  <a:pos x="244" y="103"/>
                </a:cxn>
                <a:cxn ang="0">
                  <a:pos x="263" y="117"/>
                </a:cxn>
                <a:cxn ang="0">
                  <a:pos x="256" y="137"/>
                </a:cxn>
                <a:cxn ang="0">
                  <a:pos x="256" y="153"/>
                </a:cxn>
                <a:cxn ang="0">
                  <a:pos x="246" y="154"/>
                </a:cxn>
              </a:cxnLst>
              <a:rect l="0" t="0" r="r" b="b"/>
              <a:pathLst>
                <a:path w="263" h="341">
                  <a:moveTo>
                    <a:pt x="246" y="154"/>
                  </a:moveTo>
                  <a:lnTo>
                    <a:pt x="230" y="149"/>
                  </a:lnTo>
                  <a:lnTo>
                    <a:pt x="232" y="163"/>
                  </a:lnTo>
                  <a:lnTo>
                    <a:pt x="235" y="180"/>
                  </a:lnTo>
                  <a:lnTo>
                    <a:pt x="227" y="195"/>
                  </a:lnTo>
                  <a:lnTo>
                    <a:pt x="210" y="190"/>
                  </a:lnTo>
                  <a:lnTo>
                    <a:pt x="206" y="207"/>
                  </a:lnTo>
                  <a:lnTo>
                    <a:pt x="203" y="225"/>
                  </a:lnTo>
                  <a:lnTo>
                    <a:pt x="194" y="240"/>
                  </a:lnTo>
                  <a:lnTo>
                    <a:pt x="184" y="257"/>
                  </a:lnTo>
                  <a:lnTo>
                    <a:pt x="170" y="286"/>
                  </a:lnTo>
                  <a:lnTo>
                    <a:pt x="144" y="295"/>
                  </a:lnTo>
                  <a:lnTo>
                    <a:pt x="122" y="303"/>
                  </a:lnTo>
                  <a:lnTo>
                    <a:pt x="102" y="312"/>
                  </a:lnTo>
                  <a:lnTo>
                    <a:pt x="69" y="324"/>
                  </a:lnTo>
                  <a:lnTo>
                    <a:pt x="43" y="341"/>
                  </a:lnTo>
                  <a:lnTo>
                    <a:pt x="33" y="339"/>
                  </a:lnTo>
                  <a:lnTo>
                    <a:pt x="35" y="322"/>
                  </a:lnTo>
                  <a:lnTo>
                    <a:pt x="31" y="305"/>
                  </a:lnTo>
                  <a:lnTo>
                    <a:pt x="31" y="290"/>
                  </a:lnTo>
                  <a:lnTo>
                    <a:pt x="31" y="283"/>
                  </a:lnTo>
                  <a:lnTo>
                    <a:pt x="30" y="271"/>
                  </a:lnTo>
                  <a:lnTo>
                    <a:pt x="21" y="261"/>
                  </a:lnTo>
                  <a:lnTo>
                    <a:pt x="12" y="255"/>
                  </a:lnTo>
                  <a:lnTo>
                    <a:pt x="4" y="257"/>
                  </a:lnTo>
                  <a:lnTo>
                    <a:pt x="0" y="250"/>
                  </a:lnTo>
                  <a:lnTo>
                    <a:pt x="6" y="228"/>
                  </a:lnTo>
                  <a:lnTo>
                    <a:pt x="19" y="211"/>
                  </a:lnTo>
                  <a:lnTo>
                    <a:pt x="33" y="189"/>
                  </a:lnTo>
                  <a:lnTo>
                    <a:pt x="50" y="170"/>
                  </a:lnTo>
                  <a:lnTo>
                    <a:pt x="62" y="154"/>
                  </a:lnTo>
                  <a:lnTo>
                    <a:pt x="71" y="137"/>
                  </a:lnTo>
                  <a:lnTo>
                    <a:pt x="69" y="123"/>
                  </a:lnTo>
                  <a:lnTo>
                    <a:pt x="91" y="117"/>
                  </a:lnTo>
                  <a:lnTo>
                    <a:pt x="114" y="98"/>
                  </a:lnTo>
                  <a:lnTo>
                    <a:pt x="129" y="69"/>
                  </a:lnTo>
                  <a:lnTo>
                    <a:pt x="141" y="50"/>
                  </a:lnTo>
                  <a:lnTo>
                    <a:pt x="146" y="33"/>
                  </a:lnTo>
                  <a:lnTo>
                    <a:pt x="165" y="21"/>
                  </a:lnTo>
                  <a:lnTo>
                    <a:pt x="175" y="0"/>
                  </a:lnTo>
                  <a:lnTo>
                    <a:pt x="192" y="14"/>
                  </a:lnTo>
                  <a:lnTo>
                    <a:pt x="204" y="50"/>
                  </a:lnTo>
                  <a:lnTo>
                    <a:pt x="198" y="75"/>
                  </a:lnTo>
                  <a:lnTo>
                    <a:pt x="199" y="106"/>
                  </a:lnTo>
                  <a:lnTo>
                    <a:pt x="222" y="118"/>
                  </a:lnTo>
                  <a:lnTo>
                    <a:pt x="244" y="103"/>
                  </a:lnTo>
                  <a:lnTo>
                    <a:pt x="263" y="117"/>
                  </a:lnTo>
                  <a:lnTo>
                    <a:pt x="256" y="137"/>
                  </a:lnTo>
                  <a:lnTo>
                    <a:pt x="256" y="153"/>
                  </a:lnTo>
                  <a:lnTo>
                    <a:pt x="246" y="154"/>
                  </a:ln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4" name="Freeform 18"/>
            <p:cNvSpPr>
              <a:spLocks/>
            </p:cNvSpPr>
            <p:nvPr/>
          </p:nvSpPr>
          <p:spPr bwMode="auto">
            <a:xfrm>
              <a:off x="1835" y="1561"/>
              <a:ext cx="620" cy="765"/>
            </a:xfrm>
            <a:custGeom>
              <a:avLst/>
              <a:gdLst/>
              <a:ahLst/>
              <a:cxnLst>
                <a:cxn ang="0">
                  <a:pos x="154" y="580"/>
                </a:cxn>
                <a:cxn ang="0">
                  <a:pos x="152" y="557"/>
                </a:cxn>
                <a:cxn ang="0">
                  <a:pos x="154" y="540"/>
                </a:cxn>
                <a:cxn ang="0">
                  <a:pos x="147" y="515"/>
                </a:cxn>
                <a:cxn ang="0">
                  <a:pos x="140" y="484"/>
                </a:cxn>
                <a:cxn ang="0">
                  <a:pos x="125" y="460"/>
                </a:cxn>
                <a:cxn ang="0">
                  <a:pos x="133" y="436"/>
                </a:cxn>
                <a:cxn ang="0">
                  <a:pos x="133" y="408"/>
                </a:cxn>
                <a:cxn ang="0">
                  <a:pos x="121" y="383"/>
                </a:cxn>
                <a:cxn ang="0">
                  <a:pos x="99" y="364"/>
                </a:cxn>
                <a:cxn ang="0">
                  <a:pos x="87" y="352"/>
                </a:cxn>
                <a:cxn ang="0">
                  <a:pos x="61" y="343"/>
                </a:cxn>
                <a:cxn ang="0">
                  <a:pos x="48" y="343"/>
                </a:cxn>
                <a:cxn ang="0">
                  <a:pos x="49" y="324"/>
                </a:cxn>
                <a:cxn ang="0">
                  <a:pos x="37" y="312"/>
                </a:cxn>
                <a:cxn ang="0">
                  <a:pos x="24" y="295"/>
                </a:cxn>
                <a:cxn ang="0">
                  <a:pos x="24" y="271"/>
                </a:cxn>
                <a:cxn ang="0">
                  <a:pos x="34" y="257"/>
                </a:cxn>
                <a:cxn ang="0">
                  <a:pos x="25" y="218"/>
                </a:cxn>
                <a:cxn ang="0">
                  <a:pos x="5" y="194"/>
                </a:cxn>
                <a:cxn ang="0">
                  <a:pos x="0" y="155"/>
                </a:cxn>
                <a:cxn ang="0">
                  <a:pos x="12" y="124"/>
                </a:cxn>
                <a:cxn ang="0">
                  <a:pos x="22" y="91"/>
                </a:cxn>
                <a:cxn ang="0">
                  <a:pos x="32" y="60"/>
                </a:cxn>
                <a:cxn ang="0">
                  <a:pos x="56" y="24"/>
                </a:cxn>
                <a:cxn ang="0">
                  <a:pos x="91" y="0"/>
                </a:cxn>
                <a:cxn ang="0">
                  <a:pos x="82" y="31"/>
                </a:cxn>
                <a:cxn ang="0">
                  <a:pos x="97" y="64"/>
                </a:cxn>
                <a:cxn ang="0">
                  <a:pos x="128" y="93"/>
                </a:cxn>
                <a:cxn ang="0">
                  <a:pos x="169" y="129"/>
                </a:cxn>
                <a:cxn ang="0">
                  <a:pos x="214" y="144"/>
                </a:cxn>
                <a:cxn ang="0">
                  <a:pos x="264" y="125"/>
                </a:cxn>
                <a:cxn ang="0">
                  <a:pos x="324" y="129"/>
                </a:cxn>
                <a:cxn ang="0">
                  <a:pos x="382" y="98"/>
                </a:cxn>
                <a:cxn ang="0">
                  <a:pos x="432" y="73"/>
                </a:cxn>
                <a:cxn ang="0">
                  <a:pos x="481" y="65"/>
                </a:cxn>
                <a:cxn ang="0">
                  <a:pos x="499" y="83"/>
                </a:cxn>
                <a:cxn ang="0">
                  <a:pos x="535" y="95"/>
                </a:cxn>
                <a:cxn ang="0">
                  <a:pos x="577" y="86"/>
                </a:cxn>
                <a:cxn ang="0">
                  <a:pos x="613" y="88"/>
                </a:cxn>
                <a:cxn ang="0">
                  <a:pos x="593" y="125"/>
                </a:cxn>
                <a:cxn ang="0">
                  <a:pos x="579" y="149"/>
                </a:cxn>
                <a:cxn ang="0">
                  <a:pos x="579" y="167"/>
                </a:cxn>
                <a:cxn ang="0">
                  <a:pos x="569" y="184"/>
                </a:cxn>
                <a:cxn ang="0">
                  <a:pos x="538" y="208"/>
                </a:cxn>
                <a:cxn ang="0">
                  <a:pos x="529" y="244"/>
                </a:cxn>
                <a:cxn ang="0">
                  <a:pos x="514" y="283"/>
                </a:cxn>
                <a:cxn ang="0">
                  <a:pos x="464" y="309"/>
                </a:cxn>
                <a:cxn ang="0">
                  <a:pos x="406" y="329"/>
                </a:cxn>
                <a:cxn ang="0">
                  <a:pos x="358" y="343"/>
                </a:cxn>
                <a:cxn ang="0">
                  <a:pos x="315" y="377"/>
                </a:cxn>
                <a:cxn ang="0">
                  <a:pos x="272" y="408"/>
                </a:cxn>
                <a:cxn ang="0">
                  <a:pos x="238" y="434"/>
                </a:cxn>
                <a:cxn ang="0">
                  <a:pos x="247" y="465"/>
                </a:cxn>
                <a:cxn ang="0">
                  <a:pos x="257" y="516"/>
                </a:cxn>
                <a:cxn ang="0">
                  <a:pos x="260" y="564"/>
                </a:cxn>
                <a:cxn ang="0">
                  <a:pos x="214" y="595"/>
                </a:cxn>
                <a:cxn ang="0">
                  <a:pos x="193" y="576"/>
                </a:cxn>
                <a:cxn ang="0">
                  <a:pos x="168" y="583"/>
                </a:cxn>
              </a:cxnLst>
              <a:rect l="0" t="0" r="r" b="b"/>
              <a:pathLst>
                <a:path w="613" h="595">
                  <a:moveTo>
                    <a:pt x="159" y="590"/>
                  </a:moveTo>
                  <a:lnTo>
                    <a:pt x="154" y="580"/>
                  </a:lnTo>
                  <a:lnTo>
                    <a:pt x="157" y="568"/>
                  </a:lnTo>
                  <a:lnTo>
                    <a:pt x="152" y="557"/>
                  </a:lnTo>
                  <a:lnTo>
                    <a:pt x="151" y="551"/>
                  </a:lnTo>
                  <a:lnTo>
                    <a:pt x="154" y="540"/>
                  </a:lnTo>
                  <a:lnTo>
                    <a:pt x="147" y="527"/>
                  </a:lnTo>
                  <a:lnTo>
                    <a:pt x="147" y="515"/>
                  </a:lnTo>
                  <a:lnTo>
                    <a:pt x="140" y="503"/>
                  </a:lnTo>
                  <a:lnTo>
                    <a:pt x="140" y="484"/>
                  </a:lnTo>
                  <a:lnTo>
                    <a:pt x="135" y="468"/>
                  </a:lnTo>
                  <a:lnTo>
                    <a:pt x="125" y="460"/>
                  </a:lnTo>
                  <a:lnTo>
                    <a:pt x="123" y="449"/>
                  </a:lnTo>
                  <a:lnTo>
                    <a:pt x="133" y="436"/>
                  </a:lnTo>
                  <a:lnTo>
                    <a:pt x="133" y="425"/>
                  </a:lnTo>
                  <a:lnTo>
                    <a:pt x="133" y="408"/>
                  </a:lnTo>
                  <a:lnTo>
                    <a:pt x="130" y="391"/>
                  </a:lnTo>
                  <a:lnTo>
                    <a:pt x="121" y="383"/>
                  </a:lnTo>
                  <a:lnTo>
                    <a:pt x="111" y="365"/>
                  </a:lnTo>
                  <a:lnTo>
                    <a:pt x="99" y="364"/>
                  </a:lnTo>
                  <a:lnTo>
                    <a:pt x="96" y="350"/>
                  </a:lnTo>
                  <a:lnTo>
                    <a:pt x="87" y="352"/>
                  </a:lnTo>
                  <a:lnTo>
                    <a:pt x="75" y="343"/>
                  </a:lnTo>
                  <a:lnTo>
                    <a:pt x="61" y="343"/>
                  </a:lnTo>
                  <a:lnTo>
                    <a:pt x="55" y="350"/>
                  </a:lnTo>
                  <a:lnTo>
                    <a:pt x="48" y="343"/>
                  </a:lnTo>
                  <a:lnTo>
                    <a:pt x="41" y="336"/>
                  </a:lnTo>
                  <a:lnTo>
                    <a:pt x="49" y="324"/>
                  </a:lnTo>
                  <a:lnTo>
                    <a:pt x="56" y="314"/>
                  </a:lnTo>
                  <a:lnTo>
                    <a:pt x="37" y="312"/>
                  </a:lnTo>
                  <a:lnTo>
                    <a:pt x="31" y="304"/>
                  </a:lnTo>
                  <a:lnTo>
                    <a:pt x="24" y="295"/>
                  </a:lnTo>
                  <a:lnTo>
                    <a:pt x="25" y="283"/>
                  </a:lnTo>
                  <a:lnTo>
                    <a:pt x="24" y="271"/>
                  </a:lnTo>
                  <a:lnTo>
                    <a:pt x="32" y="269"/>
                  </a:lnTo>
                  <a:lnTo>
                    <a:pt x="34" y="257"/>
                  </a:lnTo>
                  <a:lnTo>
                    <a:pt x="41" y="239"/>
                  </a:lnTo>
                  <a:lnTo>
                    <a:pt x="25" y="218"/>
                  </a:lnTo>
                  <a:lnTo>
                    <a:pt x="12" y="209"/>
                  </a:lnTo>
                  <a:lnTo>
                    <a:pt x="5" y="194"/>
                  </a:lnTo>
                  <a:lnTo>
                    <a:pt x="5" y="177"/>
                  </a:lnTo>
                  <a:lnTo>
                    <a:pt x="0" y="155"/>
                  </a:lnTo>
                  <a:lnTo>
                    <a:pt x="12" y="137"/>
                  </a:lnTo>
                  <a:lnTo>
                    <a:pt x="12" y="124"/>
                  </a:lnTo>
                  <a:lnTo>
                    <a:pt x="15" y="107"/>
                  </a:lnTo>
                  <a:lnTo>
                    <a:pt x="22" y="91"/>
                  </a:lnTo>
                  <a:lnTo>
                    <a:pt x="24" y="72"/>
                  </a:lnTo>
                  <a:lnTo>
                    <a:pt x="32" y="60"/>
                  </a:lnTo>
                  <a:lnTo>
                    <a:pt x="49" y="48"/>
                  </a:lnTo>
                  <a:lnTo>
                    <a:pt x="56" y="24"/>
                  </a:lnTo>
                  <a:lnTo>
                    <a:pt x="79" y="12"/>
                  </a:lnTo>
                  <a:lnTo>
                    <a:pt x="91" y="0"/>
                  </a:lnTo>
                  <a:lnTo>
                    <a:pt x="92" y="19"/>
                  </a:lnTo>
                  <a:lnTo>
                    <a:pt x="82" y="31"/>
                  </a:lnTo>
                  <a:lnTo>
                    <a:pt x="94" y="47"/>
                  </a:lnTo>
                  <a:lnTo>
                    <a:pt x="97" y="64"/>
                  </a:lnTo>
                  <a:lnTo>
                    <a:pt x="113" y="76"/>
                  </a:lnTo>
                  <a:lnTo>
                    <a:pt x="128" y="93"/>
                  </a:lnTo>
                  <a:lnTo>
                    <a:pt x="151" y="112"/>
                  </a:lnTo>
                  <a:lnTo>
                    <a:pt x="169" y="129"/>
                  </a:lnTo>
                  <a:lnTo>
                    <a:pt x="190" y="146"/>
                  </a:lnTo>
                  <a:lnTo>
                    <a:pt x="214" y="144"/>
                  </a:lnTo>
                  <a:lnTo>
                    <a:pt x="236" y="131"/>
                  </a:lnTo>
                  <a:lnTo>
                    <a:pt x="264" y="125"/>
                  </a:lnTo>
                  <a:lnTo>
                    <a:pt x="296" y="125"/>
                  </a:lnTo>
                  <a:lnTo>
                    <a:pt x="324" y="129"/>
                  </a:lnTo>
                  <a:lnTo>
                    <a:pt x="355" y="120"/>
                  </a:lnTo>
                  <a:lnTo>
                    <a:pt x="382" y="98"/>
                  </a:lnTo>
                  <a:lnTo>
                    <a:pt x="396" y="74"/>
                  </a:lnTo>
                  <a:lnTo>
                    <a:pt x="432" y="73"/>
                  </a:lnTo>
                  <a:lnTo>
                    <a:pt x="462" y="64"/>
                  </a:lnTo>
                  <a:lnTo>
                    <a:pt x="481" y="65"/>
                  </a:lnTo>
                  <a:lnTo>
                    <a:pt x="483" y="76"/>
                  </a:lnTo>
                  <a:lnTo>
                    <a:pt x="499" y="83"/>
                  </a:lnTo>
                  <a:lnTo>
                    <a:pt x="517" y="86"/>
                  </a:lnTo>
                  <a:lnTo>
                    <a:pt x="535" y="95"/>
                  </a:lnTo>
                  <a:lnTo>
                    <a:pt x="557" y="103"/>
                  </a:lnTo>
                  <a:lnTo>
                    <a:pt x="577" y="86"/>
                  </a:lnTo>
                  <a:lnTo>
                    <a:pt x="598" y="74"/>
                  </a:lnTo>
                  <a:lnTo>
                    <a:pt x="613" y="88"/>
                  </a:lnTo>
                  <a:lnTo>
                    <a:pt x="608" y="112"/>
                  </a:lnTo>
                  <a:lnTo>
                    <a:pt x="593" y="125"/>
                  </a:lnTo>
                  <a:lnTo>
                    <a:pt x="577" y="136"/>
                  </a:lnTo>
                  <a:lnTo>
                    <a:pt x="579" y="149"/>
                  </a:lnTo>
                  <a:lnTo>
                    <a:pt x="583" y="156"/>
                  </a:lnTo>
                  <a:lnTo>
                    <a:pt x="579" y="167"/>
                  </a:lnTo>
                  <a:lnTo>
                    <a:pt x="577" y="173"/>
                  </a:lnTo>
                  <a:lnTo>
                    <a:pt x="569" y="184"/>
                  </a:lnTo>
                  <a:lnTo>
                    <a:pt x="550" y="192"/>
                  </a:lnTo>
                  <a:lnTo>
                    <a:pt x="538" y="208"/>
                  </a:lnTo>
                  <a:lnTo>
                    <a:pt x="521" y="223"/>
                  </a:lnTo>
                  <a:lnTo>
                    <a:pt x="529" y="244"/>
                  </a:lnTo>
                  <a:lnTo>
                    <a:pt x="528" y="263"/>
                  </a:lnTo>
                  <a:lnTo>
                    <a:pt x="514" y="283"/>
                  </a:lnTo>
                  <a:lnTo>
                    <a:pt x="499" y="302"/>
                  </a:lnTo>
                  <a:lnTo>
                    <a:pt x="464" y="309"/>
                  </a:lnTo>
                  <a:lnTo>
                    <a:pt x="442" y="323"/>
                  </a:lnTo>
                  <a:lnTo>
                    <a:pt x="406" y="329"/>
                  </a:lnTo>
                  <a:lnTo>
                    <a:pt x="377" y="333"/>
                  </a:lnTo>
                  <a:lnTo>
                    <a:pt x="358" y="343"/>
                  </a:lnTo>
                  <a:lnTo>
                    <a:pt x="334" y="359"/>
                  </a:lnTo>
                  <a:lnTo>
                    <a:pt x="315" y="377"/>
                  </a:lnTo>
                  <a:lnTo>
                    <a:pt x="293" y="393"/>
                  </a:lnTo>
                  <a:lnTo>
                    <a:pt x="272" y="408"/>
                  </a:lnTo>
                  <a:lnTo>
                    <a:pt x="255" y="420"/>
                  </a:lnTo>
                  <a:lnTo>
                    <a:pt x="238" y="434"/>
                  </a:lnTo>
                  <a:lnTo>
                    <a:pt x="248" y="449"/>
                  </a:lnTo>
                  <a:lnTo>
                    <a:pt x="247" y="465"/>
                  </a:lnTo>
                  <a:lnTo>
                    <a:pt x="245" y="491"/>
                  </a:lnTo>
                  <a:lnTo>
                    <a:pt x="257" y="516"/>
                  </a:lnTo>
                  <a:lnTo>
                    <a:pt x="260" y="540"/>
                  </a:lnTo>
                  <a:lnTo>
                    <a:pt x="260" y="564"/>
                  </a:lnTo>
                  <a:lnTo>
                    <a:pt x="229" y="581"/>
                  </a:lnTo>
                  <a:lnTo>
                    <a:pt x="214" y="595"/>
                  </a:lnTo>
                  <a:lnTo>
                    <a:pt x="204" y="588"/>
                  </a:lnTo>
                  <a:lnTo>
                    <a:pt x="193" y="576"/>
                  </a:lnTo>
                  <a:lnTo>
                    <a:pt x="183" y="576"/>
                  </a:lnTo>
                  <a:lnTo>
                    <a:pt x="168" y="583"/>
                  </a:lnTo>
                  <a:lnTo>
                    <a:pt x="159" y="590"/>
                  </a:ln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5" name="Freeform 19"/>
            <p:cNvSpPr>
              <a:spLocks/>
            </p:cNvSpPr>
            <p:nvPr/>
          </p:nvSpPr>
          <p:spPr bwMode="auto">
            <a:xfrm>
              <a:off x="1918" y="845"/>
              <a:ext cx="1130" cy="904"/>
            </a:xfrm>
            <a:custGeom>
              <a:avLst/>
              <a:gdLst/>
              <a:ahLst/>
              <a:cxnLst>
                <a:cxn ang="0">
                  <a:pos x="0" y="587"/>
                </a:cxn>
                <a:cxn ang="0">
                  <a:pos x="31" y="632"/>
                </a:cxn>
                <a:cxn ang="0">
                  <a:pos x="87" y="685"/>
                </a:cxn>
                <a:cxn ang="0">
                  <a:pos x="154" y="687"/>
                </a:cxn>
                <a:cxn ang="0">
                  <a:pos x="242" y="685"/>
                </a:cxn>
                <a:cxn ang="0">
                  <a:pos x="314" y="630"/>
                </a:cxn>
                <a:cxn ang="0">
                  <a:pos x="399" y="621"/>
                </a:cxn>
                <a:cxn ang="0">
                  <a:pos x="435" y="642"/>
                </a:cxn>
                <a:cxn ang="0">
                  <a:pos x="495" y="642"/>
                </a:cxn>
                <a:cxn ang="0">
                  <a:pos x="548" y="632"/>
                </a:cxn>
                <a:cxn ang="0">
                  <a:pos x="590" y="597"/>
                </a:cxn>
                <a:cxn ang="0">
                  <a:pos x="602" y="552"/>
                </a:cxn>
                <a:cxn ang="0">
                  <a:pos x="635" y="498"/>
                </a:cxn>
                <a:cxn ang="0">
                  <a:pos x="680" y="461"/>
                </a:cxn>
                <a:cxn ang="0">
                  <a:pos x="690" y="377"/>
                </a:cxn>
                <a:cxn ang="0">
                  <a:pos x="719" y="309"/>
                </a:cxn>
                <a:cxn ang="0">
                  <a:pos x="753" y="296"/>
                </a:cxn>
                <a:cxn ang="0">
                  <a:pos x="800" y="297"/>
                </a:cxn>
                <a:cxn ang="0">
                  <a:pos x="897" y="314"/>
                </a:cxn>
                <a:cxn ang="0">
                  <a:pos x="929" y="320"/>
                </a:cxn>
                <a:cxn ang="0">
                  <a:pos x="965" y="323"/>
                </a:cxn>
                <a:cxn ang="0">
                  <a:pos x="1050" y="296"/>
                </a:cxn>
                <a:cxn ang="0">
                  <a:pos x="996" y="264"/>
                </a:cxn>
                <a:cxn ang="0">
                  <a:pos x="1008" y="230"/>
                </a:cxn>
                <a:cxn ang="0">
                  <a:pos x="1071" y="236"/>
                </a:cxn>
                <a:cxn ang="0">
                  <a:pos x="1100" y="182"/>
                </a:cxn>
                <a:cxn ang="0">
                  <a:pos x="1017" y="147"/>
                </a:cxn>
                <a:cxn ang="0">
                  <a:pos x="971" y="153"/>
                </a:cxn>
                <a:cxn ang="0">
                  <a:pos x="980" y="128"/>
                </a:cxn>
                <a:cxn ang="0">
                  <a:pos x="929" y="126"/>
                </a:cxn>
                <a:cxn ang="0">
                  <a:pos x="939" y="83"/>
                </a:cxn>
                <a:cxn ang="0">
                  <a:pos x="900" y="47"/>
                </a:cxn>
                <a:cxn ang="0">
                  <a:pos x="888" y="41"/>
                </a:cxn>
                <a:cxn ang="0">
                  <a:pos x="864" y="3"/>
                </a:cxn>
                <a:cxn ang="0">
                  <a:pos x="843" y="44"/>
                </a:cxn>
                <a:cxn ang="0">
                  <a:pos x="831" y="17"/>
                </a:cxn>
                <a:cxn ang="0">
                  <a:pos x="819" y="8"/>
                </a:cxn>
                <a:cxn ang="0">
                  <a:pos x="789" y="60"/>
                </a:cxn>
                <a:cxn ang="0">
                  <a:pos x="753" y="117"/>
                </a:cxn>
                <a:cxn ang="0">
                  <a:pos x="720" y="164"/>
                </a:cxn>
                <a:cxn ang="0">
                  <a:pos x="671" y="183"/>
                </a:cxn>
                <a:cxn ang="0">
                  <a:pos x="680" y="236"/>
                </a:cxn>
                <a:cxn ang="0">
                  <a:pos x="657" y="287"/>
                </a:cxn>
                <a:cxn ang="0">
                  <a:pos x="641" y="311"/>
                </a:cxn>
                <a:cxn ang="0">
                  <a:pos x="605" y="261"/>
                </a:cxn>
                <a:cxn ang="0">
                  <a:pos x="611" y="312"/>
                </a:cxn>
                <a:cxn ang="0">
                  <a:pos x="578" y="345"/>
                </a:cxn>
                <a:cxn ang="0">
                  <a:pos x="543" y="312"/>
                </a:cxn>
                <a:cxn ang="0">
                  <a:pos x="509" y="281"/>
                </a:cxn>
                <a:cxn ang="0">
                  <a:pos x="491" y="329"/>
                </a:cxn>
                <a:cxn ang="0">
                  <a:pos x="447" y="375"/>
                </a:cxn>
                <a:cxn ang="0">
                  <a:pos x="396" y="446"/>
                </a:cxn>
                <a:cxn ang="0">
                  <a:pos x="290" y="473"/>
                </a:cxn>
                <a:cxn ang="0">
                  <a:pos x="224" y="488"/>
                </a:cxn>
                <a:cxn ang="0">
                  <a:pos x="207" y="524"/>
                </a:cxn>
                <a:cxn ang="0">
                  <a:pos x="186" y="543"/>
                </a:cxn>
                <a:cxn ang="0">
                  <a:pos x="186" y="576"/>
                </a:cxn>
                <a:cxn ang="0">
                  <a:pos x="165" y="621"/>
                </a:cxn>
                <a:cxn ang="0">
                  <a:pos x="134" y="630"/>
                </a:cxn>
                <a:cxn ang="0">
                  <a:pos x="96" y="609"/>
                </a:cxn>
                <a:cxn ang="0">
                  <a:pos x="54" y="611"/>
                </a:cxn>
                <a:cxn ang="0">
                  <a:pos x="23" y="599"/>
                </a:cxn>
              </a:cxnLst>
              <a:rect l="0" t="0" r="r" b="b"/>
              <a:pathLst>
                <a:path w="1116" h="702">
                  <a:moveTo>
                    <a:pt x="9" y="556"/>
                  </a:moveTo>
                  <a:lnTo>
                    <a:pt x="10" y="575"/>
                  </a:lnTo>
                  <a:lnTo>
                    <a:pt x="0" y="587"/>
                  </a:lnTo>
                  <a:lnTo>
                    <a:pt x="12" y="603"/>
                  </a:lnTo>
                  <a:lnTo>
                    <a:pt x="15" y="620"/>
                  </a:lnTo>
                  <a:lnTo>
                    <a:pt x="31" y="632"/>
                  </a:lnTo>
                  <a:lnTo>
                    <a:pt x="46" y="649"/>
                  </a:lnTo>
                  <a:lnTo>
                    <a:pt x="69" y="668"/>
                  </a:lnTo>
                  <a:lnTo>
                    <a:pt x="87" y="685"/>
                  </a:lnTo>
                  <a:lnTo>
                    <a:pt x="108" y="702"/>
                  </a:lnTo>
                  <a:lnTo>
                    <a:pt x="132" y="700"/>
                  </a:lnTo>
                  <a:lnTo>
                    <a:pt x="154" y="687"/>
                  </a:lnTo>
                  <a:lnTo>
                    <a:pt x="182" y="681"/>
                  </a:lnTo>
                  <a:lnTo>
                    <a:pt x="214" y="681"/>
                  </a:lnTo>
                  <a:lnTo>
                    <a:pt x="242" y="685"/>
                  </a:lnTo>
                  <a:lnTo>
                    <a:pt x="273" y="676"/>
                  </a:lnTo>
                  <a:lnTo>
                    <a:pt x="300" y="654"/>
                  </a:lnTo>
                  <a:lnTo>
                    <a:pt x="314" y="630"/>
                  </a:lnTo>
                  <a:lnTo>
                    <a:pt x="351" y="630"/>
                  </a:lnTo>
                  <a:lnTo>
                    <a:pt x="378" y="624"/>
                  </a:lnTo>
                  <a:lnTo>
                    <a:pt x="399" y="621"/>
                  </a:lnTo>
                  <a:lnTo>
                    <a:pt x="401" y="632"/>
                  </a:lnTo>
                  <a:lnTo>
                    <a:pt x="417" y="639"/>
                  </a:lnTo>
                  <a:lnTo>
                    <a:pt x="435" y="642"/>
                  </a:lnTo>
                  <a:lnTo>
                    <a:pt x="453" y="651"/>
                  </a:lnTo>
                  <a:lnTo>
                    <a:pt x="475" y="659"/>
                  </a:lnTo>
                  <a:lnTo>
                    <a:pt x="495" y="642"/>
                  </a:lnTo>
                  <a:lnTo>
                    <a:pt x="516" y="630"/>
                  </a:lnTo>
                  <a:lnTo>
                    <a:pt x="531" y="644"/>
                  </a:lnTo>
                  <a:lnTo>
                    <a:pt x="548" y="632"/>
                  </a:lnTo>
                  <a:lnTo>
                    <a:pt x="573" y="644"/>
                  </a:lnTo>
                  <a:lnTo>
                    <a:pt x="584" y="618"/>
                  </a:lnTo>
                  <a:lnTo>
                    <a:pt x="590" y="597"/>
                  </a:lnTo>
                  <a:lnTo>
                    <a:pt x="602" y="584"/>
                  </a:lnTo>
                  <a:lnTo>
                    <a:pt x="605" y="564"/>
                  </a:lnTo>
                  <a:lnTo>
                    <a:pt x="602" y="552"/>
                  </a:lnTo>
                  <a:lnTo>
                    <a:pt x="615" y="536"/>
                  </a:lnTo>
                  <a:lnTo>
                    <a:pt x="641" y="516"/>
                  </a:lnTo>
                  <a:lnTo>
                    <a:pt x="635" y="498"/>
                  </a:lnTo>
                  <a:lnTo>
                    <a:pt x="639" y="471"/>
                  </a:lnTo>
                  <a:lnTo>
                    <a:pt x="654" y="459"/>
                  </a:lnTo>
                  <a:lnTo>
                    <a:pt x="680" y="461"/>
                  </a:lnTo>
                  <a:lnTo>
                    <a:pt x="683" y="435"/>
                  </a:lnTo>
                  <a:lnTo>
                    <a:pt x="690" y="410"/>
                  </a:lnTo>
                  <a:lnTo>
                    <a:pt x="690" y="377"/>
                  </a:lnTo>
                  <a:lnTo>
                    <a:pt x="693" y="353"/>
                  </a:lnTo>
                  <a:lnTo>
                    <a:pt x="705" y="324"/>
                  </a:lnTo>
                  <a:lnTo>
                    <a:pt x="719" y="309"/>
                  </a:lnTo>
                  <a:lnTo>
                    <a:pt x="725" y="296"/>
                  </a:lnTo>
                  <a:lnTo>
                    <a:pt x="740" y="308"/>
                  </a:lnTo>
                  <a:lnTo>
                    <a:pt x="753" y="296"/>
                  </a:lnTo>
                  <a:lnTo>
                    <a:pt x="777" y="302"/>
                  </a:lnTo>
                  <a:lnTo>
                    <a:pt x="785" y="308"/>
                  </a:lnTo>
                  <a:lnTo>
                    <a:pt x="800" y="297"/>
                  </a:lnTo>
                  <a:lnTo>
                    <a:pt x="830" y="297"/>
                  </a:lnTo>
                  <a:lnTo>
                    <a:pt x="867" y="303"/>
                  </a:lnTo>
                  <a:lnTo>
                    <a:pt x="897" y="314"/>
                  </a:lnTo>
                  <a:lnTo>
                    <a:pt x="914" y="327"/>
                  </a:lnTo>
                  <a:lnTo>
                    <a:pt x="953" y="329"/>
                  </a:lnTo>
                  <a:lnTo>
                    <a:pt x="929" y="320"/>
                  </a:lnTo>
                  <a:lnTo>
                    <a:pt x="929" y="309"/>
                  </a:lnTo>
                  <a:lnTo>
                    <a:pt x="953" y="317"/>
                  </a:lnTo>
                  <a:lnTo>
                    <a:pt x="965" y="323"/>
                  </a:lnTo>
                  <a:lnTo>
                    <a:pt x="990" y="317"/>
                  </a:lnTo>
                  <a:lnTo>
                    <a:pt x="1017" y="311"/>
                  </a:lnTo>
                  <a:lnTo>
                    <a:pt x="1050" y="296"/>
                  </a:lnTo>
                  <a:lnTo>
                    <a:pt x="1034" y="290"/>
                  </a:lnTo>
                  <a:lnTo>
                    <a:pt x="1020" y="279"/>
                  </a:lnTo>
                  <a:lnTo>
                    <a:pt x="996" y="264"/>
                  </a:lnTo>
                  <a:lnTo>
                    <a:pt x="989" y="249"/>
                  </a:lnTo>
                  <a:lnTo>
                    <a:pt x="993" y="237"/>
                  </a:lnTo>
                  <a:lnTo>
                    <a:pt x="1008" y="230"/>
                  </a:lnTo>
                  <a:lnTo>
                    <a:pt x="1022" y="242"/>
                  </a:lnTo>
                  <a:lnTo>
                    <a:pt x="1044" y="243"/>
                  </a:lnTo>
                  <a:lnTo>
                    <a:pt x="1071" y="236"/>
                  </a:lnTo>
                  <a:lnTo>
                    <a:pt x="1101" y="225"/>
                  </a:lnTo>
                  <a:lnTo>
                    <a:pt x="1116" y="204"/>
                  </a:lnTo>
                  <a:lnTo>
                    <a:pt x="1100" y="182"/>
                  </a:lnTo>
                  <a:lnTo>
                    <a:pt x="1080" y="182"/>
                  </a:lnTo>
                  <a:lnTo>
                    <a:pt x="1049" y="170"/>
                  </a:lnTo>
                  <a:lnTo>
                    <a:pt x="1017" y="147"/>
                  </a:lnTo>
                  <a:lnTo>
                    <a:pt x="995" y="138"/>
                  </a:lnTo>
                  <a:lnTo>
                    <a:pt x="986" y="149"/>
                  </a:lnTo>
                  <a:lnTo>
                    <a:pt x="971" y="153"/>
                  </a:lnTo>
                  <a:lnTo>
                    <a:pt x="960" y="147"/>
                  </a:lnTo>
                  <a:lnTo>
                    <a:pt x="978" y="140"/>
                  </a:lnTo>
                  <a:lnTo>
                    <a:pt x="980" y="128"/>
                  </a:lnTo>
                  <a:lnTo>
                    <a:pt x="968" y="110"/>
                  </a:lnTo>
                  <a:lnTo>
                    <a:pt x="953" y="120"/>
                  </a:lnTo>
                  <a:lnTo>
                    <a:pt x="929" y="126"/>
                  </a:lnTo>
                  <a:lnTo>
                    <a:pt x="927" y="104"/>
                  </a:lnTo>
                  <a:lnTo>
                    <a:pt x="924" y="90"/>
                  </a:lnTo>
                  <a:lnTo>
                    <a:pt x="939" y="83"/>
                  </a:lnTo>
                  <a:lnTo>
                    <a:pt x="926" y="59"/>
                  </a:lnTo>
                  <a:lnTo>
                    <a:pt x="909" y="54"/>
                  </a:lnTo>
                  <a:lnTo>
                    <a:pt x="900" y="47"/>
                  </a:lnTo>
                  <a:lnTo>
                    <a:pt x="914" y="35"/>
                  </a:lnTo>
                  <a:lnTo>
                    <a:pt x="900" y="30"/>
                  </a:lnTo>
                  <a:lnTo>
                    <a:pt x="888" y="41"/>
                  </a:lnTo>
                  <a:lnTo>
                    <a:pt x="881" y="27"/>
                  </a:lnTo>
                  <a:lnTo>
                    <a:pt x="884" y="14"/>
                  </a:lnTo>
                  <a:lnTo>
                    <a:pt x="864" y="3"/>
                  </a:lnTo>
                  <a:lnTo>
                    <a:pt x="854" y="17"/>
                  </a:lnTo>
                  <a:lnTo>
                    <a:pt x="854" y="32"/>
                  </a:lnTo>
                  <a:lnTo>
                    <a:pt x="843" y="44"/>
                  </a:lnTo>
                  <a:lnTo>
                    <a:pt x="830" y="47"/>
                  </a:lnTo>
                  <a:lnTo>
                    <a:pt x="837" y="30"/>
                  </a:lnTo>
                  <a:lnTo>
                    <a:pt x="831" y="17"/>
                  </a:lnTo>
                  <a:lnTo>
                    <a:pt x="831" y="0"/>
                  </a:lnTo>
                  <a:lnTo>
                    <a:pt x="822" y="0"/>
                  </a:lnTo>
                  <a:lnTo>
                    <a:pt x="819" y="8"/>
                  </a:lnTo>
                  <a:lnTo>
                    <a:pt x="815" y="17"/>
                  </a:lnTo>
                  <a:lnTo>
                    <a:pt x="812" y="33"/>
                  </a:lnTo>
                  <a:lnTo>
                    <a:pt x="789" y="60"/>
                  </a:lnTo>
                  <a:lnTo>
                    <a:pt x="758" y="92"/>
                  </a:lnTo>
                  <a:lnTo>
                    <a:pt x="750" y="102"/>
                  </a:lnTo>
                  <a:lnTo>
                    <a:pt x="753" y="117"/>
                  </a:lnTo>
                  <a:lnTo>
                    <a:pt x="743" y="131"/>
                  </a:lnTo>
                  <a:lnTo>
                    <a:pt x="732" y="140"/>
                  </a:lnTo>
                  <a:lnTo>
                    <a:pt x="720" y="164"/>
                  </a:lnTo>
                  <a:lnTo>
                    <a:pt x="711" y="171"/>
                  </a:lnTo>
                  <a:lnTo>
                    <a:pt x="693" y="170"/>
                  </a:lnTo>
                  <a:lnTo>
                    <a:pt x="671" y="183"/>
                  </a:lnTo>
                  <a:lnTo>
                    <a:pt x="665" y="198"/>
                  </a:lnTo>
                  <a:lnTo>
                    <a:pt x="684" y="213"/>
                  </a:lnTo>
                  <a:lnTo>
                    <a:pt x="680" y="236"/>
                  </a:lnTo>
                  <a:lnTo>
                    <a:pt x="653" y="243"/>
                  </a:lnTo>
                  <a:lnTo>
                    <a:pt x="648" y="252"/>
                  </a:lnTo>
                  <a:lnTo>
                    <a:pt x="657" y="287"/>
                  </a:lnTo>
                  <a:lnTo>
                    <a:pt x="660" y="306"/>
                  </a:lnTo>
                  <a:lnTo>
                    <a:pt x="666" y="315"/>
                  </a:lnTo>
                  <a:lnTo>
                    <a:pt x="641" y="311"/>
                  </a:lnTo>
                  <a:lnTo>
                    <a:pt x="630" y="290"/>
                  </a:lnTo>
                  <a:lnTo>
                    <a:pt x="620" y="252"/>
                  </a:lnTo>
                  <a:lnTo>
                    <a:pt x="605" y="261"/>
                  </a:lnTo>
                  <a:lnTo>
                    <a:pt x="597" y="270"/>
                  </a:lnTo>
                  <a:lnTo>
                    <a:pt x="599" y="291"/>
                  </a:lnTo>
                  <a:lnTo>
                    <a:pt x="611" y="312"/>
                  </a:lnTo>
                  <a:lnTo>
                    <a:pt x="602" y="329"/>
                  </a:lnTo>
                  <a:lnTo>
                    <a:pt x="591" y="347"/>
                  </a:lnTo>
                  <a:lnTo>
                    <a:pt x="578" y="345"/>
                  </a:lnTo>
                  <a:lnTo>
                    <a:pt x="569" y="330"/>
                  </a:lnTo>
                  <a:lnTo>
                    <a:pt x="557" y="320"/>
                  </a:lnTo>
                  <a:lnTo>
                    <a:pt x="543" y="312"/>
                  </a:lnTo>
                  <a:lnTo>
                    <a:pt x="542" y="294"/>
                  </a:lnTo>
                  <a:lnTo>
                    <a:pt x="527" y="285"/>
                  </a:lnTo>
                  <a:lnTo>
                    <a:pt x="509" y="281"/>
                  </a:lnTo>
                  <a:lnTo>
                    <a:pt x="506" y="294"/>
                  </a:lnTo>
                  <a:lnTo>
                    <a:pt x="504" y="312"/>
                  </a:lnTo>
                  <a:lnTo>
                    <a:pt x="491" y="329"/>
                  </a:lnTo>
                  <a:lnTo>
                    <a:pt x="485" y="347"/>
                  </a:lnTo>
                  <a:lnTo>
                    <a:pt x="468" y="362"/>
                  </a:lnTo>
                  <a:lnTo>
                    <a:pt x="447" y="375"/>
                  </a:lnTo>
                  <a:lnTo>
                    <a:pt x="428" y="402"/>
                  </a:lnTo>
                  <a:lnTo>
                    <a:pt x="404" y="428"/>
                  </a:lnTo>
                  <a:lnTo>
                    <a:pt x="396" y="446"/>
                  </a:lnTo>
                  <a:lnTo>
                    <a:pt x="368" y="456"/>
                  </a:lnTo>
                  <a:lnTo>
                    <a:pt x="335" y="461"/>
                  </a:lnTo>
                  <a:lnTo>
                    <a:pt x="290" y="473"/>
                  </a:lnTo>
                  <a:lnTo>
                    <a:pt x="272" y="479"/>
                  </a:lnTo>
                  <a:lnTo>
                    <a:pt x="245" y="480"/>
                  </a:lnTo>
                  <a:lnTo>
                    <a:pt x="224" y="488"/>
                  </a:lnTo>
                  <a:lnTo>
                    <a:pt x="215" y="501"/>
                  </a:lnTo>
                  <a:lnTo>
                    <a:pt x="203" y="491"/>
                  </a:lnTo>
                  <a:lnTo>
                    <a:pt x="207" y="524"/>
                  </a:lnTo>
                  <a:lnTo>
                    <a:pt x="206" y="531"/>
                  </a:lnTo>
                  <a:lnTo>
                    <a:pt x="189" y="530"/>
                  </a:lnTo>
                  <a:lnTo>
                    <a:pt x="186" y="543"/>
                  </a:lnTo>
                  <a:lnTo>
                    <a:pt x="183" y="558"/>
                  </a:lnTo>
                  <a:lnTo>
                    <a:pt x="198" y="567"/>
                  </a:lnTo>
                  <a:lnTo>
                    <a:pt x="186" y="576"/>
                  </a:lnTo>
                  <a:lnTo>
                    <a:pt x="179" y="597"/>
                  </a:lnTo>
                  <a:lnTo>
                    <a:pt x="176" y="612"/>
                  </a:lnTo>
                  <a:lnTo>
                    <a:pt x="165" y="621"/>
                  </a:lnTo>
                  <a:lnTo>
                    <a:pt x="164" y="639"/>
                  </a:lnTo>
                  <a:lnTo>
                    <a:pt x="144" y="630"/>
                  </a:lnTo>
                  <a:lnTo>
                    <a:pt x="134" y="630"/>
                  </a:lnTo>
                  <a:lnTo>
                    <a:pt x="119" y="623"/>
                  </a:lnTo>
                  <a:lnTo>
                    <a:pt x="108" y="620"/>
                  </a:lnTo>
                  <a:lnTo>
                    <a:pt x="96" y="609"/>
                  </a:lnTo>
                  <a:lnTo>
                    <a:pt x="86" y="605"/>
                  </a:lnTo>
                  <a:lnTo>
                    <a:pt x="71" y="611"/>
                  </a:lnTo>
                  <a:lnTo>
                    <a:pt x="54" y="611"/>
                  </a:lnTo>
                  <a:lnTo>
                    <a:pt x="41" y="611"/>
                  </a:lnTo>
                  <a:lnTo>
                    <a:pt x="32" y="600"/>
                  </a:lnTo>
                  <a:lnTo>
                    <a:pt x="23" y="599"/>
                  </a:lnTo>
                  <a:lnTo>
                    <a:pt x="17" y="593"/>
                  </a:lnTo>
                  <a:lnTo>
                    <a:pt x="9" y="556"/>
                  </a:lnTo>
                  <a:close/>
                </a:path>
              </a:pathLst>
            </a:custGeom>
            <a:solidFill>
              <a:srgbClr val="0033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56" name="Freeform 20"/>
            <p:cNvSpPr>
              <a:spLocks/>
            </p:cNvSpPr>
            <p:nvPr/>
          </p:nvSpPr>
          <p:spPr bwMode="auto">
            <a:xfrm>
              <a:off x="2432" y="1149"/>
              <a:ext cx="159" cy="141"/>
            </a:xfrm>
            <a:custGeom>
              <a:avLst/>
              <a:gdLst/>
              <a:ahLst/>
              <a:cxnLst>
                <a:cxn ang="0">
                  <a:pos x="97" y="0"/>
                </a:cxn>
                <a:cxn ang="0">
                  <a:pos x="113" y="0"/>
                </a:cxn>
                <a:cxn ang="0">
                  <a:pos x="128" y="7"/>
                </a:cxn>
                <a:cxn ang="0">
                  <a:pos x="144" y="6"/>
                </a:cxn>
                <a:cxn ang="0">
                  <a:pos x="139" y="15"/>
                </a:cxn>
                <a:cxn ang="0">
                  <a:pos x="148" y="50"/>
                </a:cxn>
                <a:cxn ang="0">
                  <a:pos x="151" y="69"/>
                </a:cxn>
                <a:cxn ang="0">
                  <a:pos x="157" y="78"/>
                </a:cxn>
                <a:cxn ang="0">
                  <a:pos x="132" y="74"/>
                </a:cxn>
                <a:cxn ang="0">
                  <a:pos x="121" y="53"/>
                </a:cxn>
                <a:cxn ang="0">
                  <a:pos x="111" y="15"/>
                </a:cxn>
                <a:cxn ang="0">
                  <a:pos x="96" y="24"/>
                </a:cxn>
                <a:cxn ang="0">
                  <a:pos x="88" y="33"/>
                </a:cxn>
                <a:cxn ang="0">
                  <a:pos x="90" y="54"/>
                </a:cxn>
                <a:cxn ang="0">
                  <a:pos x="102" y="75"/>
                </a:cxn>
                <a:cxn ang="0">
                  <a:pos x="93" y="92"/>
                </a:cxn>
                <a:cxn ang="0">
                  <a:pos x="82" y="110"/>
                </a:cxn>
                <a:cxn ang="0">
                  <a:pos x="69" y="108"/>
                </a:cxn>
                <a:cxn ang="0">
                  <a:pos x="60" y="93"/>
                </a:cxn>
                <a:cxn ang="0">
                  <a:pos x="48" y="83"/>
                </a:cxn>
                <a:cxn ang="0">
                  <a:pos x="34" y="75"/>
                </a:cxn>
                <a:cxn ang="0">
                  <a:pos x="33" y="57"/>
                </a:cxn>
                <a:cxn ang="0">
                  <a:pos x="18" y="48"/>
                </a:cxn>
                <a:cxn ang="0">
                  <a:pos x="0" y="44"/>
                </a:cxn>
                <a:cxn ang="0">
                  <a:pos x="23" y="42"/>
                </a:cxn>
                <a:cxn ang="0">
                  <a:pos x="41" y="43"/>
                </a:cxn>
                <a:cxn ang="0">
                  <a:pos x="52" y="37"/>
                </a:cxn>
                <a:cxn ang="0">
                  <a:pos x="70" y="34"/>
                </a:cxn>
                <a:cxn ang="0">
                  <a:pos x="73" y="19"/>
                </a:cxn>
                <a:cxn ang="0">
                  <a:pos x="86" y="10"/>
                </a:cxn>
                <a:cxn ang="0">
                  <a:pos x="97" y="0"/>
                </a:cxn>
              </a:cxnLst>
              <a:rect l="0" t="0" r="r" b="b"/>
              <a:pathLst>
                <a:path w="157" h="110">
                  <a:moveTo>
                    <a:pt x="97" y="0"/>
                  </a:moveTo>
                  <a:lnTo>
                    <a:pt x="113" y="0"/>
                  </a:lnTo>
                  <a:lnTo>
                    <a:pt x="128" y="7"/>
                  </a:lnTo>
                  <a:lnTo>
                    <a:pt x="144" y="6"/>
                  </a:lnTo>
                  <a:lnTo>
                    <a:pt x="139" y="15"/>
                  </a:lnTo>
                  <a:lnTo>
                    <a:pt x="148" y="50"/>
                  </a:lnTo>
                  <a:lnTo>
                    <a:pt x="151" y="69"/>
                  </a:lnTo>
                  <a:lnTo>
                    <a:pt x="157" y="78"/>
                  </a:lnTo>
                  <a:lnTo>
                    <a:pt x="132" y="74"/>
                  </a:lnTo>
                  <a:lnTo>
                    <a:pt x="121" y="53"/>
                  </a:lnTo>
                  <a:lnTo>
                    <a:pt x="111" y="15"/>
                  </a:lnTo>
                  <a:lnTo>
                    <a:pt x="96" y="24"/>
                  </a:lnTo>
                  <a:lnTo>
                    <a:pt x="88" y="33"/>
                  </a:lnTo>
                  <a:lnTo>
                    <a:pt x="90" y="54"/>
                  </a:lnTo>
                  <a:lnTo>
                    <a:pt x="102" y="75"/>
                  </a:lnTo>
                  <a:lnTo>
                    <a:pt x="93" y="92"/>
                  </a:lnTo>
                  <a:lnTo>
                    <a:pt x="82" y="110"/>
                  </a:lnTo>
                  <a:lnTo>
                    <a:pt x="69" y="108"/>
                  </a:lnTo>
                  <a:lnTo>
                    <a:pt x="60" y="93"/>
                  </a:lnTo>
                  <a:lnTo>
                    <a:pt x="48" y="83"/>
                  </a:lnTo>
                  <a:lnTo>
                    <a:pt x="34" y="75"/>
                  </a:lnTo>
                  <a:lnTo>
                    <a:pt x="33" y="57"/>
                  </a:lnTo>
                  <a:lnTo>
                    <a:pt x="18" y="48"/>
                  </a:lnTo>
                  <a:lnTo>
                    <a:pt x="0" y="44"/>
                  </a:lnTo>
                  <a:lnTo>
                    <a:pt x="23" y="42"/>
                  </a:lnTo>
                  <a:lnTo>
                    <a:pt x="41" y="43"/>
                  </a:lnTo>
                  <a:lnTo>
                    <a:pt x="52" y="37"/>
                  </a:lnTo>
                  <a:lnTo>
                    <a:pt x="70" y="34"/>
                  </a:lnTo>
                  <a:lnTo>
                    <a:pt x="73" y="19"/>
                  </a:lnTo>
                  <a:lnTo>
                    <a:pt x="86" y="10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0033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57" name="Freeform 21"/>
            <p:cNvSpPr>
              <a:spLocks/>
            </p:cNvSpPr>
            <p:nvPr/>
          </p:nvSpPr>
          <p:spPr bwMode="auto">
            <a:xfrm>
              <a:off x="2480" y="3083"/>
              <a:ext cx="149" cy="83"/>
            </a:xfrm>
            <a:custGeom>
              <a:avLst/>
              <a:gdLst/>
              <a:ahLst/>
              <a:cxnLst>
                <a:cxn ang="0">
                  <a:pos x="24" y="36"/>
                </a:cxn>
                <a:cxn ang="0">
                  <a:pos x="0" y="12"/>
                </a:cxn>
                <a:cxn ang="0">
                  <a:pos x="15" y="3"/>
                </a:cxn>
                <a:cxn ang="0">
                  <a:pos x="36" y="6"/>
                </a:cxn>
                <a:cxn ang="0">
                  <a:pos x="62" y="12"/>
                </a:cxn>
                <a:cxn ang="0">
                  <a:pos x="81" y="0"/>
                </a:cxn>
                <a:cxn ang="0">
                  <a:pos x="102" y="7"/>
                </a:cxn>
                <a:cxn ang="0">
                  <a:pos x="126" y="9"/>
                </a:cxn>
                <a:cxn ang="0">
                  <a:pos x="134" y="22"/>
                </a:cxn>
                <a:cxn ang="0">
                  <a:pos x="147" y="36"/>
                </a:cxn>
                <a:cxn ang="0">
                  <a:pos x="143" y="42"/>
                </a:cxn>
                <a:cxn ang="0">
                  <a:pos x="137" y="49"/>
                </a:cxn>
                <a:cxn ang="0">
                  <a:pos x="120" y="51"/>
                </a:cxn>
                <a:cxn ang="0">
                  <a:pos x="110" y="57"/>
                </a:cxn>
                <a:cxn ang="0">
                  <a:pos x="96" y="64"/>
                </a:cxn>
                <a:cxn ang="0">
                  <a:pos x="78" y="64"/>
                </a:cxn>
                <a:cxn ang="0">
                  <a:pos x="57" y="49"/>
                </a:cxn>
                <a:cxn ang="0">
                  <a:pos x="45" y="40"/>
                </a:cxn>
                <a:cxn ang="0">
                  <a:pos x="24" y="36"/>
                </a:cxn>
              </a:cxnLst>
              <a:rect l="0" t="0" r="r" b="b"/>
              <a:pathLst>
                <a:path w="147" h="64">
                  <a:moveTo>
                    <a:pt x="24" y="36"/>
                  </a:moveTo>
                  <a:lnTo>
                    <a:pt x="0" y="12"/>
                  </a:lnTo>
                  <a:lnTo>
                    <a:pt x="15" y="3"/>
                  </a:lnTo>
                  <a:lnTo>
                    <a:pt x="36" y="6"/>
                  </a:lnTo>
                  <a:lnTo>
                    <a:pt x="62" y="12"/>
                  </a:lnTo>
                  <a:lnTo>
                    <a:pt x="81" y="0"/>
                  </a:lnTo>
                  <a:lnTo>
                    <a:pt x="102" y="7"/>
                  </a:lnTo>
                  <a:lnTo>
                    <a:pt x="126" y="9"/>
                  </a:lnTo>
                  <a:lnTo>
                    <a:pt x="134" y="22"/>
                  </a:lnTo>
                  <a:lnTo>
                    <a:pt x="147" y="36"/>
                  </a:lnTo>
                  <a:lnTo>
                    <a:pt x="143" y="42"/>
                  </a:lnTo>
                  <a:lnTo>
                    <a:pt x="137" y="49"/>
                  </a:lnTo>
                  <a:lnTo>
                    <a:pt x="120" y="51"/>
                  </a:lnTo>
                  <a:lnTo>
                    <a:pt x="110" y="57"/>
                  </a:lnTo>
                  <a:lnTo>
                    <a:pt x="96" y="64"/>
                  </a:lnTo>
                  <a:lnTo>
                    <a:pt x="78" y="64"/>
                  </a:lnTo>
                  <a:lnTo>
                    <a:pt x="57" y="49"/>
                  </a:lnTo>
                  <a:lnTo>
                    <a:pt x="45" y="40"/>
                  </a:lnTo>
                  <a:lnTo>
                    <a:pt x="24" y="36"/>
                  </a:ln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8" name="Freeform 22"/>
            <p:cNvSpPr>
              <a:spLocks/>
            </p:cNvSpPr>
            <p:nvPr/>
          </p:nvSpPr>
          <p:spPr bwMode="auto">
            <a:xfrm>
              <a:off x="2640" y="3096"/>
              <a:ext cx="106" cy="111"/>
            </a:xfrm>
            <a:custGeom>
              <a:avLst/>
              <a:gdLst/>
              <a:ahLst/>
              <a:cxnLst>
                <a:cxn ang="0">
                  <a:pos x="24" y="66"/>
                </a:cxn>
                <a:cxn ang="0">
                  <a:pos x="19" y="44"/>
                </a:cxn>
                <a:cxn ang="0">
                  <a:pos x="43" y="9"/>
                </a:cxn>
                <a:cxn ang="0">
                  <a:pos x="66" y="0"/>
                </a:cxn>
                <a:cxn ang="0">
                  <a:pos x="84" y="9"/>
                </a:cxn>
                <a:cxn ang="0">
                  <a:pos x="105" y="17"/>
                </a:cxn>
                <a:cxn ang="0">
                  <a:pos x="100" y="33"/>
                </a:cxn>
                <a:cxn ang="0">
                  <a:pos x="93" y="51"/>
                </a:cxn>
                <a:cxn ang="0">
                  <a:pos x="84" y="65"/>
                </a:cxn>
                <a:cxn ang="0">
                  <a:pos x="82" y="83"/>
                </a:cxn>
                <a:cxn ang="0">
                  <a:pos x="72" y="78"/>
                </a:cxn>
                <a:cxn ang="0">
                  <a:pos x="61" y="83"/>
                </a:cxn>
                <a:cxn ang="0">
                  <a:pos x="42" y="83"/>
                </a:cxn>
                <a:cxn ang="0">
                  <a:pos x="27" y="86"/>
                </a:cxn>
                <a:cxn ang="0">
                  <a:pos x="9" y="77"/>
                </a:cxn>
                <a:cxn ang="0">
                  <a:pos x="0" y="66"/>
                </a:cxn>
                <a:cxn ang="0">
                  <a:pos x="24" y="66"/>
                </a:cxn>
              </a:cxnLst>
              <a:rect l="0" t="0" r="r" b="b"/>
              <a:pathLst>
                <a:path w="105" h="86">
                  <a:moveTo>
                    <a:pt x="24" y="66"/>
                  </a:moveTo>
                  <a:lnTo>
                    <a:pt x="19" y="44"/>
                  </a:lnTo>
                  <a:lnTo>
                    <a:pt x="43" y="9"/>
                  </a:lnTo>
                  <a:lnTo>
                    <a:pt x="66" y="0"/>
                  </a:lnTo>
                  <a:lnTo>
                    <a:pt x="84" y="9"/>
                  </a:lnTo>
                  <a:lnTo>
                    <a:pt x="105" y="17"/>
                  </a:lnTo>
                  <a:lnTo>
                    <a:pt x="100" y="33"/>
                  </a:lnTo>
                  <a:lnTo>
                    <a:pt x="93" y="51"/>
                  </a:lnTo>
                  <a:lnTo>
                    <a:pt x="84" y="65"/>
                  </a:lnTo>
                  <a:lnTo>
                    <a:pt x="82" y="83"/>
                  </a:lnTo>
                  <a:lnTo>
                    <a:pt x="72" y="78"/>
                  </a:lnTo>
                  <a:lnTo>
                    <a:pt x="61" y="83"/>
                  </a:lnTo>
                  <a:lnTo>
                    <a:pt x="42" y="83"/>
                  </a:lnTo>
                  <a:lnTo>
                    <a:pt x="27" y="86"/>
                  </a:lnTo>
                  <a:lnTo>
                    <a:pt x="9" y="77"/>
                  </a:lnTo>
                  <a:lnTo>
                    <a:pt x="0" y="66"/>
                  </a:lnTo>
                  <a:lnTo>
                    <a:pt x="24" y="66"/>
                  </a:ln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9" name="Freeform 23"/>
            <p:cNvSpPr>
              <a:spLocks/>
            </p:cNvSpPr>
            <p:nvPr/>
          </p:nvSpPr>
          <p:spPr bwMode="auto">
            <a:xfrm>
              <a:off x="2744" y="3081"/>
              <a:ext cx="285" cy="154"/>
            </a:xfrm>
            <a:custGeom>
              <a:avLst/>
              <a:gdLst/>
              <a:ahLst/>
              <a:cxnLst>
                <a:cxn ang="0">
                  <a:pos x="206" y="93"/>
                </a:cxn>
                <a:cxn ang="0">
                  <a:pos x="194" y="90"/>
                </a:cxn>
                <a:cxn ang="0">
                  <a:pos x="192" y="66"/>
                </a:cxn>
                <a:cxn ang="0">
                  <a:pos x="168" y="87"/>
                </a:cxn>
                <a:cxn ang="0">
                  <a:pos x="156" y="93"/>
                </a:cxn>
                <a:cxn ang="0">
                  <a:pos x="147" y="90"/>
                </a:cxn>
                <a:cxn ang="0">
                  <a:pos x="128" y="95"/>
                </a:cxn>
                <a:cxn ang="0">
                  <a:pos x="111" y="96"/>
                </a:cxn>
                <a:cxn ang="0">
                  <a:pos x="93" y="102"/>
                </a:cxn>
                <a:cxn ang="0">
                  <a:pos x="80" y="110"/>
                </a:cxn>
                <a:cxn ang="0">
                  <a:pos x="60" y="111"/>
                </a:cxn>
                <a:cxn ang="0">
                  <a:pos x="36" y="120"/>
                </a:cxn>
                <a:cxn ang="0">
                  <a:pos x="20" y="113"/>
                </a:cxn>
                <a:cxn ang="0">
                  <a:pos x="0" y="105"/>
                </a:cxn>
                <a:cxn ang="0">
                  <a:pos x="6" y="84"/>
                </a:cxn>
                <a:cxn ang="0">
                  <a:pos x="11" y="68"/>
                </a:cxn>
                <a:cxn ang="0">
                  <a:pos x="8" y="54"/>
                </a:cxn>
                <a:cxn ang="0">
                  <a:pos x="27" y="50"/>
                </a:cxn>
                <a:cxn ang="0">
                  <a:pos x="44" y="38"/>
                </a:cxn>
                <a:cxn ang="0">
                  <a:pos x="62" y="36"/>
                </a:cxn>
                <a:cxn ang="0">
                  <a:pos x="74" y="47"/>
                </a:cxn>
                <a:cxn ang="0">
                  <a:pos x="89" y="36"/>
                </a:cxn>
                <a:cxn ang="0">
                  <a:pos x="108" y="51"/>
                </a:cxn>
                <a:cxn ang="0">
                  <a:pos x="122" y="68"/>
                </a:cxn>
                <a:cxn ang="0">
                  <a:pos x="143" y="77"/>
                </a:cxn>
                <a:cxn ang="0">
                  <a:pos x="146" y="63"/>
                </a:cxn>
                <a:cxn ang="0">
                  <a:pos x="174" y="65"/>
                </a:cxn>
                <a:cxn ang="0">
                  <a:pos x="158" y="48"/>
                </a:cxn>
                <a:cxn ang="0">
                  <a:pos x="144" y="47"/>
                </a:cxn>
                <a:cxn ang="0">
                  <a:pos x="120" y="32"/>
                </a:cxn>
                <a:cxn ang="0">
                  <a:pos x="107" y="18"/>
                </a:cxn>
                <a:cxn ang="0">
                  <a:pos x="113" y="8"/>
                </a:cxn>
                <a:cxn ang="0">
                  <a:pos x="134" y="0"/>
                </a:cxn>
                <a:cxn ang="0">
                  <a:pos x="161" y="3"/>
                </a:cxn>
                <a:cxn ang="0">
                  <a:pos x="179" y="30"/>
                </a:cxn>
                <a:cxn ang="0">
                  <a:pos x="198" y="21"/>
                </a:cxn>
                <a:cxn ang="0">
                  <a:pos x="216" y="27"/>
                </a:cxn>
                <a:cxn ang="0">
                  <a:pos x="227" y="48"/>
                </a:cxn>
                <a:cxn ang="0">
                  <a:pos x="230" y="29"/>
                </a:cxn>
                <a:cxn ang="0">
                  <a:pos x="249" y="21"/>
                </a:cxn>
                <a:cxn ang="0">
                  <a:pos x="272" y="45"/>
                </a:cxn>
                <a:cxn ang="0">
                  <a:pos x="269" y="60"/>
                </a:cxn>
                <a:cxn ang="0">
                  <a:pos x="281" y="62"/>
                </a:cxn>
                <a:cxn ang="0">
                  <a:pos x="281" y="72"/>
                </a:cxn>
                <a:cxn ang="0">
                  <a:pos x="267" y="78"/>
                </a:cxn>
                <a:cxn ang="0">
                  <a:pos x="251" y="75"/>
                </a:cxn>
                <a:cxn ang="0">
                  <a:pos x="233" y="77"/>
                </a:cxn>
                <a:cxn ang="0">
                  <a:pos x="222" y="87"/>
                </a:cxn>
                <a:cxn ang="0">
                  <a:pos x="206" y="93"/>
                </a:cxn>
              </a:cxnLst>
              <a:rect l="0" t="0" r="r" b="b"/>
              <a:pathLst>
                <a:path w="281" h="120">
                  <a:moveTo>
                    <a:pt x="206" y="93"/>
                  </a:moveTo>
                  <a:lnTo>
                    <a:pt x="194" y="90"/>
                  </a:lnTo>
                  <a:lnTo>
                    <a:pt x="192" y="66"/>
                  </a:lnTo>
                  <a:lnTo>
                    <a:pt x="168" y="87"/>
                  </a:lnTo>
                  <a:lnTo>
                    <a:pt x="156" y="93"/>
                  </a:lnTo>
                  <a:lnTo>
                    <a:pt x="147" y="90"/>
                  </a:lnTo>
                  <a:lnTo>
                    <a:pt x="128" y="95"/>
                  </a:lnTo>
                  <a:lnTo>
                    <a:pt x="111" y="96"/>
                  </a:lnTo>
                  <a:lnTo>
                    <a:pt x="93" y="102"/>
                  </a:lnTo>
                  <a:lnTo>
                    <a:pt x="80" y="110"/>
                  </a:lnTo>
                  <a:lnTo>
                    <a:pt x="60" y="111"/>
                  </a:lnTo>
                  <a:lnTo>
                    <a:pt x="36" y="120"/>
                  </a:lnTo>
                  <a:lnTo>
                    <a:pt x="20" y="113"/>
                  </a:lnTo>
                  <a:lnTo>
                    <a:pt x="0" y="105"/>
                  </a:lnTo>
                  <a:lnTo>
                    <a:pt x="6" y="84"/>
                  </a:lnTo>
                  <a:lnTo>
                    <a:pt x="11" y="68"/>
                  </a:lnTo>
                  <a:lnTo>
                    <a:pt x="8" y="54"/>
                  </a:lnTo>
                  <a:lnTo>
                    <a:pt x="27" y="50"/>
                  </a:lnTo>
                  <a:lnTo>
                    <a:pt x="44" y="38"/>
                  </a:lnTo>
                  <a:lnTo>
                    <a:pt x="62" y="36"/>
                  </a:lnTo>
                  <a:lnTo>
                    <a:pt x="74" y="47"/>
                  </a:lnTo>
                  <a:lnTo>
                    <a:pt x="89" y="36"/>
                  </a:lnTo>
                  <a:lnTo>
                    <a:pt x="108" y="51"/>
                  </a:lnTo>
                  <a:lnTo>
                    <a:pt x="122" y="68"/>
                  </a:lnTo>
                  <a:lnTo>
                    <a:pt x="143" y="77"/>
                  </a:lnTo>
                  <a:lnTo>
                    <a:pt x="146" y="63"/>
                  </a:lnTo>
                  <a:lnTo>
                    <a:pt x="174" y="65"/>
                  </a:lnTo>
                  <a:lnTo>
                    <a:pt x="158" y="48"/>
                  </a:lnTo>
                  <a:lnTo>
                    <a:pt x="144" y="47"/>
                  </a:lnTo>
                  <a:lnTo>
                    <a:pt x="120" y="32"/>
                  </a:lnTo>
                  <a:lnTo>
                    <a:pt x="107" y="18"/>
                  </a:lnTo>
                  <a:lnTo>
                    <a:pt x="113" y="8"/>
                  </a:lnTo>
                  <a:lnTo>
                    <a:pt x="134" y="0"/>
                  </a:lnTo>
                  <a:lnTo>
                    <a:pt x="161" y="3"/>
                  </a:lnTo>
                  <a:lnTo>
                    <a:pt x="179" y="30"/>
                  </a:lnTo>
                  <a:lnTo>
                    <a:pt x="198" y="21"/>
                  </a:lnTo>
                  <a:lnTo>
                    <a:pt x="216" y="27"/>
                  </a:lnTo>
                  <a:lnTo>
                    <a:pt x="227" y="48"/>
                  </a:lnTo>
                  <a:lnTo>
                    <a:pt x="230" y="29"/>
                  </a:lnTo>
                  <a:lnTo>
                    <a:pt x="249" y="21"/>
                  </a:lnTo>
                  <a:lnTo>
                    <a:pt x="272" y="45"/>
                  </a:lnTo>
                  <a:lnTo>
                    <a:pt x="269" y="60"/>
                  </a:lnTo>
                  <a:lnTo>
                    <a:pt x="281" y="62"/>
                  </a:lnTo>
                  <a:lnTo>
                    <a:pt x="281" y="72"/>
                  </a:lnTo>
                  <a:lnTo>
                    <a:pt x="267" y="78"/>
                  </a:lnTo>
                  <a:lnTo>
                    <a:pt x="251" y="75"/>
                  </a:lnTo>
                  <a:lnTo>
                    <a:pt x="233" y="77"/>
                  </a:lnTo>
                  <a:lnTo>
                    <a:pt x="222" y="87"/>
                  </a:lnTo>
                  <a:lnTo>
                    <a:pt x="206" y="93"/>
                  </a:ln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0" name="Freeform 24"/>
            <p:cNvSpPr>
              <a:spLocks/>
            </p:cNvSpPr>
            <p:nvPr/>
          </p:nvSpPr>
          <p:spPr bwMode="auto">
            <a:xfrm>
              <a:off x="2999" y="3265"/>
              <a:ext cx="222" cy="152"/>
            </a:xfrm>
            <a:custGeom>
              <a:avLst/>
              <a:gdLst/>
              <a:ahLst/>
              <a:cxnLst>
                <a:cxn ang="0">
                  <a:pos x="8" y="15"/>
                </a:cxn>
                <a:cxn ang="0">
                  <a:pos x="24" y="6"/>
                </a:cxn>
                <a:cxn ang="0">
                  <a:pos x="45" y="3"/>
                </a:cxn>
                <a:cxn ang="0">
                  <a:pos x="68" y="7"/>
                </a:cxn>
                <a:cxn ang="0">
                  <a:pos x="80" y="4"/>
                </a:cxn>
                <a:cxn ang="0">
                  <a:pos x="98" y="9"/>
                </a:cxn>
                <a:cxn ang="0">
                  <a:pos x="111" y="0"/>
                </a:cxn>
                <a:cxn ang="0">
                  <a:pos x="131" y="15"/>
                </a:cxn>
                <a:cxn ang="0">
                  <a:pos x="147" y="19"/>
                </a:cxn>
                <a:cxn ang="0">
                  <a:pos x="155" y="34"/>
                </a:cxn>
                <a:cxn ang="0">
                  <a:pos x="177" y="37"/>
                </a:cxn>
                <a:cxn ang="0">
                  <a:pos x="194" y="57"/>
                </a:cxn>
                <a:cxn ang="0">
                  <a:pos x="203" y="70"/>
                </a:cxn>
                <a:cxn ang="0">
                  <a:pos x="219" y="87"/>
                </a:cxn>
                <a:cxn ang="0">
                  <a:pos x="204" y="106"/>
                </a:cxn>
                <a:cxn ang="0">
                  <a:pos x="185" y="109"/>
                </a:cxn>
                <a:cxn ang="0">
                  <a:pos x="171" y="118"/>
                </a:cxn>
                <a:cxn ang="0">
                  <a:pos x="158" y="108"/>
                </a:cxn>
                <a:cxn ang="0">
                  <a:pos x="140" y="108"/>
                </a:cxn>
                <a:cxn ang="0">
                  <a:pos x="122" y="90"/>
                </a:cxn>
                <a:cxn ang="0">
                  <a:pos x="110" y="70"/>
                </a:cxn>
                <a:cxn ang="0">
                  <a:pos x="83" y="66"/>
                </a:cxn>
                <a:cxn ang="0">
                  <a:pos x="77" y="52"/>
                </a:cxn>
                <a:cxn ang="0">
                  <a:pos x="47" y="54"/>
                </a:cxn>
                <a:cxn ang="0">
                  <a:pos x="18" y="48"/>
                </a:cxn>
                <a:cxn ang="0">
                  <a:pos x="12" y="39"/>
                </a:cxn>
                <a:cxn ang="0">
                  <a:pos x="0" y="27"/>
                </a:cxn>
                <a:cxn ang="0">
                  <a:pos x="8" y="15"/>
                </a:cxn>
              </a:cxnLst>
              <a:rect l="0" t="0" r="r" b="b"/>
              <a:pathLst>
                <a:path w="219" h="118">
                  <a:moveTo>
                    <a:pt x="8" y="15"/>
                  </a:moveTo>
                  <a:lnTo>
                    <a:pt x="24" y="6"/>
                  </a:lnTo>
                  <a:lnTo>
                    <a:pt x="45" y="3"/>
                  </a:lnTo>
                  <a:lnTo>
                    <a:pt x="68" y="7"/>
                  </a:lnTo>
                  <a:lnTo>
                    <a:pt x="80" y="4"/>
                  </a:lnTo>
                  <a:lnTo>
                    <a:pt x="98" y="9"/>
                  </a:lnTo>
                  <a:lnTo>
                    <a:pt x="111" y="0"/>
                  </a:lnTo>
                  <a:lnTo>
                    <a:pt x="131" y="15"/>
                  </a:lnTo>
                  <a:lnTo>
                    <a:pt x="147" y="19"/>
                  </a:lnTo>
                  <a:lnTo>
                    <a:pt x="155" y="34"/>
                  </a:lnTo>
                  <a:lnTo>
                    <a:pt x="177" y="37"/>
                  </a:lnTo>
                  <a:lnTo>
                    <a:pt x="194" y="57"/>
                  </a:lnTo>
                  <a:lnTo>
                    <a:pt x="203" y="70"/>
                  </a:lnTo>
                  <a:lnTo>
                    <a:pt x="219" y="87"/>
                  </a:lnTo>
                  <a:lnTo>
                    <a:pt x="204" y="106"/>
                  </a:lnTo>
                  <a:lnTo>
                    <a:pt x="185" y="109"/>
                  </a:lnTo>
                  <a:lnTo>
                    <a:pt x="171" y="118"/>
                  </a:lnTo>
                  <a:lnTo>
                    <a:pt x="158" y="108"/>
                  </a:lnTo>
                  <a:lnTo>
                    <a:pt x="140" y="108"/>
                  </a:lnTo>
                  <a:lnTo>
                    <a:pt x="122" y="90"/>
                  </a:lnTo>
                  <a:lnTo>
                    <a:pt x="110" y="70"/>
                  </a:lnTo>
                  <a:lnTo>
                    <a:pt x="83" y="66"/>
                  </a:lnTo>
                  <a:lnTo>
                    <a:pt x="77" y="52"/>
                  </a:lnTo>
                  <a:lnTo>
                    <a:pt x="47" y="54"/>
                  </a:lnTo>
                  <a:lnTo>
                    <a:pt x="18" y="48"/>
                  </a:lnTo>
                  <a:lnTo>
                    <a:pt x="12" y="39"/>
                  </a:lnTo>
                  <a:lnTo>
                    <a:pt x="0" y="27"/>
                  </a:lnTo>
                  <a:lnTo>
                    <a:pt x="8" y="15"/>
                  </a:ln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1" name="Freeform 25"/>
            <p:cNvSpPr>
              <a:spLocks/>
            </p:cNvSpPr>
            <p:nvPr/>
          </p:nvSpPr>
          <p:spPr bwMode="auto">
            <a:xfrm>
              <a:off x="3071" y="3068"/>
              <a:ext cx="651" cy="141"/>
            </a:xfrm>
            <a:custGeom>
              <a:avLst/>
              <a:gdLst/>
              <a:ahLst/>
              <a:cxnLst>
                <a:cxn ang="0">
                  <a:pos x="81" y="27"/>
                </a:cxn>
                <a:cxn ang="0">
                  <a:pos x="178" y="46"/>
                </a:cxn>
                <a:cxn ang="0">
                  <a:pos x="214" y="69"/>
                </a:cxn>
                <a:cxn ang="0">
                  <a:pos x="261" y="60"/>
                </a:cxn>
                <a:cxn ang="0">
                  <a:pos x="310" y="73"/>
                </a:cxn>
                <a:cxn ang="0">
                  <a:pos x="343" y="49"/>
                </a:cxn>
                <a:cxn ang="0">
                  <a:pos x="355" y="19"/>
                </a:cxn>
                <a:cxn ang="0">
                  <a:pos x="396" y="24"/>
                </a:cxn>
                <a:cxn ang="0">
                  <a:pos x="403" y="36"/>
                </a:cxn>
                <a:cxn ang="0">
                  <a:pos x="429" y="30"/>
                </a:cxn>
                <a:cxn ang="0">
                  <a:pos x="427" y="58"/>
                </a:cxn>
                <a:cxn ang="0">
                  <a:pos x="447" y="31"/>
                </a:cxn>
                <a:cxn ang="0">
                  <a:pos x="462" y="34"/>
                </a:cxn>
                <a:cxn ang="0">
                  <a:pos x="493" y="28"/>
                </a:cxn>
                <a:cxn ang="0">
                  <a:pos x="505" y="40"/>
                </a:cxn>
                <a:cxn ang="0">
                  <a:pos x="531" y="24"/>
                </a:cxn>
                <a:cxn ang="0">
                  <a:pos x="546" y="33"/>
                </a:cxn>
                <a:cxn ang="0">
                  <a:pos x="573" y="25"/>
                </a:cxn>
                <a:cxn ang="0">
                  <a:pos x="607" y="19"/>
                </a:cxn>
                <a:cxn ang="0">
                  <a:pos x="640" y="21"/>
                </a:cxn>
                <a:cxn ang="0">
                  <a:pos x="637" y="51"/>
                </a:cxn>
                <a:cxn ang="0">
                  <a:pos x="606" y="55"/>
                </a:cxn>
                <a:cxn ang="0">
                  <a:pos x="570" y="55"/>
                </a:cxn>
                <a:cxn ang="0">
                  <a:pos x="549" y="49"/>
                </a:cxn>
                <a:cxn ang="0">
                  <a:pos x="538" y="45"/>
                </a:cxn>
                <a:cxn ang="0">
                  <a:pos x="523" y="70"/>
                </a:cxn>
                <a:cxn ang="0">
                  <a:pos x="501" y="58"/>
                </a:cxn>
                <a:cxn ang="0">
                  <a:pos x="496" y="43"/>
                </a:cxn>
                <a:cxn ang="0">
                  <a:pos x="477" y="52"/>
                </a:cxn>
                <a:cxn ang="0">
                  <a:pos x="453" y="69"/>
                </a:cxn>
                <a:cxn ang="0">
                  <a:pos x="426" y="69"/>
                </a:cxn>
                <a:cxn ang="0">
                  <a:pos x="423" y="45"/>
                </a:cxn>
                <a:cxn ang="0">
                  <a:pos x="387" y="57"/>
                </a:cxn>
                <a:cxn ang="0">
                  <a:pos x="349" y="85"/>
                </a:cxn>
                <a:cxn ang="0">
                  <a:pos x="298" y="91"/>
                </a:cxn>
                <a:cxn ang="0">
                  <a:pos x="235" y="99"/>
                </a:cxn>
                <a:cxn ang="0">
                  <a:pos x="207" y="109"/>
                </a:cxn>
                <a:cxn ang="0">
                  <a:pos x="171" y="109"/>
                </a:cxn>
                <a:cxn ang="0">
                  <a:pos x="127" y="99"/>
                </a:cxn>
                <a:cxn ang="0">
                  <a:pos x="85" y="97"/>
                </a:cxn>
                <a:cxn ang="0">
                  <a:pos x="43" y="97"/>
                </a:cxn>
                <a:cxn ang="0">
                  <a:pos x="27" y="75"/>
                </a:cxn>
                <a:cxn ang="0">
                  <a:pos x="10" y="88"/>
                </a:cxn>
                <a:cxn ang="0">
                  <a:pos x="28" y="63"/>
                </a:cxn>
                <a:cxn ang="0">
                  <a:pos x="54" y="42"/>
                </a:cxn>
              </a:cxnLst>
              <a:rect l="0" t="0" r="r" b="b"/>
              <a:pathLst>
                <a:path w="643" h="110">
                  <a:moveTo>
                    <a:pt x="54" y="42"/>
                  </a:moveTo>
                  <a:cubicBezTo>
                    <a:pt x="69" y="45"/>
                    <a:pt x="66" y="26"/>
                    <a:pt x="81" y="27"/>
                  </a:cubicBezTo>
                  <a:lnTo>
                    <a:pt x="105" y="33"/>
                  </a:lnTo>
                  <a:lnTo>
                    <a:pt x="178" y="46"/>
                  </a:lnTo>
                  <a:lnTo>
                    <a:pt x="196" y="54"/>
                  </a:lnTo>
                  <a:lnTo>
                    <a:pt x="214" y="69"/>
                  </a:lnTo>
                  <a:lnTo>
                    <a:pt x="235" y="61"/>
                  </a:lnTo>
                  <a:lnTo>
                    <a:pt x="261" y="60"/>
                  </a:lnTo>
                  <a:lnTo>
                    <a:pt x="277" y="58"/>
                  </a:lnTo>
                  <a:lnTo>
                    <a:pt x="310" y="73"/>
                  </a:lnTo>
                  <a:lnTo>
                    <a:pt x="334" y="66"/>
                  </a:lnTo>
                  <a:lnTo>
                    <a:pt x="343" y="49"/>
                  </a:lnTo>
                  <a:lnTo>
                    <a:pt x="376" y="33"/>
                  </a:lnTo>
                  <a:lnTo>
                    <a:pt x="355" y="19"/>
                  </a:lnTo>
                  <a:lnTo>
                    <a:pt x="376" y="9"/>
                  </a:lnTo>
                  <a:cubicBezTo>
                    <a:pt x="395" y="0"/>
                    <a:pt x="374" y="26"/>
                    <a:pt x="396" y="24"/>
                  </a:cubicBezTo>
                  <a:cubicBezTo>
                    <a:pt x="400" y="26"/>
                    <a:pt x="362" y="31"/>
                    <a:pt x="396" y="27"/>
                  </a:cubicBezTo>
                  <a:cubicBezTo>
                    <a:pt x="397" y="29"/>
                    <a:pt x="400" y="36"/>
                    <a:pt x="403" y="36"/>
                  </a:cubicBezTo>
                  <a:cubicBezTo>
                    <a:pt x="406" y="36"/>
                    <a:pt x="408" y="26"/>
                    <a:pt x="412" y="25"/>
                  </a:cubicBezTo>
                  <a:cubicBezTo>
                    <a:pt x="416" y="24"/>
                    <a:pt x="426" y="27"/>
                    <a:pt x="429" y="30"/>
                  </a:cubicBezTo>
                  <a:cubicBezTo>
                    <a:pt x="432" y="33"/>
                    <a:pt x="430" y="40"/>
                    <a:pt x="430" y="45"/>
                  </a:cubicBezTo>
                  <a:cubicBezTo>
                    <a:pt x="430" y="50"/>
                    <a:pt x="425" y="58"/>
                    <a:pt x="427" y="58"/>
                  </a:cubicBezTo>
                  <a:cubicBezTo>
                    <a:pt x="429" y="58"/>
                    <a:pt x="438" y="49"/>
                    <a:pt x="441" y="45"/>
                  </a:cubicBezTo>
                  <a:cubicBezTo>
                    <a:pt x="444" y="41"/>
                    <a:pt x="444" y="31"/>
                    <a:pt x="447" y="31"/>
                  </a:cubicBezTo>
                  <a:cubicBezTo>
                    <a:pt x="450" y="31"/>
                    <a:pt x="458" y="42"/>
                    <a:pt x="460" y="42"/>
                  </a:cubicBezTo>
                  <a:cubicBezTo>
                    <a:pt x="462" y="42"/>
                    <a:pt x="459" y="37"/>
                    <a:pt x="462" y="34"/>
                  </a:cubicBezTo>
                  <a:cubicBezTo>
                    <a:pt x="465" y="31"/>
                    <a:pt x="472" y="26"/>
                    <a:pt x="477" y="25"/>
                  </a:cubicBezTo>
                  <a:cubicBezTo>
                    <a:pt x="482" y="24"/>
                    <a:pt x="491" y="26"/>
                    <a:pt x="493" y="28"/>
                  </a:cubicBezTo>
                  <a:cubicBezTo>
                    <a:pt x="495" y="30"/>
                    <a:pt x="487" y="37"/>
                    <a:pt x="489" y="39"/>
                  </a:cubicBezTo>
                  <a:cubicBezTo>
                    <a:pt x="491" y="41"/>
                    <a:pt x="500" y="40"/>
                    <a:pt x="505" y="40"/>
                  </a:cubicBezTo>
                  <a:cubicBezTo>
                    <a:pt x="510" y="40"/>
                    <a:pt x="518" y="43"/>
                    <a:pt x="522" y="40"/>
                  </a:cubicBezTo>
                  <a:cubicBezTo>
                    <a:pt x="526" y="37"/>
                    <a:pt x="527" y="27"/>
                    <a:pt x="531" y="24"/>
                  </a:cubicBezTo>
                  <a:cubicBezTo>
                    <a:pt x="535" y="21"/>
                    <a:pt x="541" y="21"/>
                    <a:pt x="543" y="22"/>
                  </a:cubicBezTo>
                  <a:cubicBezTo>
                    <a:pt x="545" y="23"/>
                    <a:pt x="543" y="33"/>
                    <a:pt x="546" y="33"/>
                  </a:cubicBezTo>
                  <a:cubicBezTo>
                    <a:pt x="549" y="33"/>
                    <a:pt x="560" y="23"/>
                    <a:pt x="564" y="22"/>
                  </a:cubicBezTo>
                  <a:cubicBezTo>
                    <a:pt x="568" y="21"/>
                    <a:pt x="568" y="26"/>
                    <a:pt x="573" y="25"/>
                  </a:cubicBezTo>
                  <a:cubicBezTo>
                    <a:pt x="578" y="24"/>
                    <a:pt x="589" y="19"/>
                    <a:pt x="595" y="18"/>
                  </a:cubicBezTo>
                  <a:cubicBezTo>
                    <a:pt x="606" y="13"/>
                    <a:pt x="602" y="19"/>
                    <a:pt x="607" y="19"/>
                  </a:cubicBezTo>
                  <a:cubicBezTo>
                    <a:pt x="612" y="19"/>
                    <a:pt x="619" y="19"/>
                    <a:pt x="624" y="19"/>
                  </a:cubicBezTo>
                  <a:cubicBezTo>
                    <a:pt x="629" y="19"/>
                    <a:pt x="637" y="18"/>
                    <a:pt x="640" y="21"/>
                  </a:cubicBezTo>
                  <a:cubicBezTo>
                    <a:pt x="643" y="24"/>
                    <a:pt x="643" y="31"/>
                    <a:pt x="642" y="36"/>
                  </a:cubicBezTo>
                  <a:cubicBezTo>
                    <a:pt x="641" y="41"/>
                    <a:pt x="641" y="49"/>
                    <a:pt x="637" y="51"/>
                  </a:cubicBezTo>
                  <a:cubicBezTo>
                    <a:pt x="637" y="56"/>
                    <a:pt x="624" y="44"/>
                    <a:pt x="618" y="48"/>
                  </a:cubicBezTo>
                  <a:cubicBezTo>
                    <a:pt x="612" y="48"/>
                    <a:pt x="612" y="54"/>
                    <a:pt x="606" y="55"/>
                  </a:cubicBezTo>
                  <a:cubicBezTo>
                    <a:pt x="600" y="56"/>
                    <a:pt x="588" y="54"/>
                    <a:pt x="582" y="54"/>
                  </a:cubicBezTo>
                  <a:cubicBezTo>
                    <a:pt x="571" y="52"/>
                    <a:pt x="574" y="55"/>
                    <a:pt x="570" y="55"/>
                  </a:cubicBezTo>
                  <a:cubicBezTo>
                    <a:pt x="566" y="55"/>
                    <a:pt x="561" y="58"/>
                    <a:pt x="558" y="57"/>
                  </a:cubicBezTo>
                  <a:cubicBezTo>
                    <a:pt x="555" y="56"/>
                    <a:pt x="551" y="53"/>
                    <a:pt x="549" y="49"/>
                  </a:cubicBezTo>
                  <a:cubicBezTo>
                    <a:pt x="547" y="45"/>
                    <a:pt x="546" y="37"/>
                    <a:pt x="544" y="36"/>
                  </a:cubicBezTo>
                  <a:cubicBezTo>
                    <a:pt x="542" y="35"/>
                    <a:pt x="540" y="41"/>
                    <a:pt x="538" y="45"/>
                  </a:cubicBezTo>
                  <a:cubicBezTo>
                    <a:pt x="536" y="49"/>
                    <a:pt x="534" y="54"/>
                    <a:pt x="531" y="58"/>
                  </a:cubicBezTo>
                  <a:cubicBezTo>
                    <a:pt x="528" y="62"/>
                    <a:pt x="526" y="69"/>
                    <a:pt x="523" y="70"/>
                  </a:cubicBezTo>
                  <a:cubicBezTo>
                    <a:pt x="520" y="71"/>
                    <a:pt x="515" y="66"/>
                    <a:pt x="511" y="64"/>
                  </a:cubicBezTo>
                  <a:cubicBezTo>
                    <a:pt x="507" y="62"/>
                    <a:pt x="502" y="60"/>
                    <a:pt x="501" y="58"/>
                  </a:cubicBezTo>
                  <a:cubicBezTo>
                    <a:pt x="500" y="56"/>
                    <a:pt x="503" y="51"/>
                    <a:pt x="502" y="49"/>
                  </a:cubicBezTo>
                  <a:cubicBezTo>
                    <a:pt x="501" y="47"/>
                    <a:pt x="500" y="44"/>
                    <a:pt x="496" y="43"/>
                  </a:cubicBezTo>
                  <a:cubicBezTo>
                    <a:pt x="492" y="42"/>
                    <a:pt x="483" y="42"/>
                    <a:pt x="480" y="43"/>
                  </a:cubicBezTo>
                  <a:cubicBezTo>
                    <a:pt x="477" y="44"/>
                    <a:pt x="480" y="49"/>
                    <a:pt x="477" y="52"/>
                  </a:cubicBezTo>
                  <a:cubicBezTo>
                    <a:pt x="474" y="55"/>
                    <a:pt x="467" y="60"/>
                    <a:pt x="463" y="63"/>
                  </a:cubicBezTo>
                  <a:cubicBezTo>
                    <a:pt x="459" y="63"/>
                    <a:pt x="457" y="68"/>
                    <a:pt x="453" y="69"/>
                  </a:cubicBezTo>
                  <a:cubicBezTo>
                    <a:pt x="447" y="71"/>
                    <a:pt x="445" y="75"/>
                    <a:pt x="438" y="76"/>
                  </a:cubicBezTo>
                  <a:cubicBezTo>
                    <a:pt x="434" y="73"/>
                    <a:pt x="430" y="72"/>
                    <a:pt x="426" y="69"/>
                  </a:cubicBezTo>
                  <a:cubicBezTo>
                    <a:pt x="422" y="66"/>
                    <a:pt x="415" y="64"/>
                    <a:pt x="415" y="60"/>
                  </a:cubicBezTo>
                  <a:cubicBezTo>
                    <a:pt x="415" y="56"/>
                    <a:pt x="425" y="48"/>
                    <a:pt x="423" y="45"/>
                  </a:cubicBezTo>
                  <a:cubicBezTo>
                    <a:pt x="421" y="42"/>
                    <a:pt x="408" y="40"/>
                    <a:pt x="402" y="42"/>
                  </a:cubicBezTo>
                  <a:cubicBezTo>
                    <a:pt x="396" y="44"/>
                    <a:pt x="390" y="52"/>
                    <a:pt x="387" y="57"/>
                  </a:cubicBezTo>
                  <a:cubicBezTo>
                    <a:pt x="384" y="62"/>
                    <a:pt x="390" y="68"/>
                    <a:pt x="384" y="73"/>
                  </a:cubicBezTo>
                  <a:cubicBezTo>
                    <a:pt x="378" y="78"/>
                    <a:pt x="358" y="82"/>
                    <a:pt x="349" y="85"/>
                  </a:cubicBezTo>
                  <a:cubicBezTo>
                    <a:pt x="334" y="85"/>
                    <a:pt x="335" y="89"/>
                    <a:pt x="327" y="90"/>
                  </a:cubicBezTo>
                  <a:cubicBezTo>
                    <a:pt x="319" y="91"/>
                    <a:pt x="308" y="89"/>
                    <a:pt x="298" y="91"/>
                  </a:cubicBezTo>
                  <a:cubicBezTo>
                    <a:pt x="288" y="93"/>
                    <a:pt x="274" y="104"/>
                    <a:pt x="264" y="105"/>
                  </a:cubicBezTo>
                  <a:cubicBezTo>
                    <a:pt x="245" y="104"/>
                    <a:pt x="243" y="100"/>
                    <a:pt x="235" y="99"/>
                  </a:cubicBezTo>
                  <a:cubicBezTo>
                    <a:pt x="227" y="98"/>
                    <a:pt x="218" y="97"/>
                    <a:pt x="213" y="99"/>
                  </a:cubicBezTo>
                  <a:cubicBezTo>
                    <a:pt x="208" y="101"/>
                    <a:pt x="211" y="108"/>
                    <a:pt x="207" y="109"/>
                  </a:cubicBezTo>
                  <a:cubicBezTo>
                    <a:pt x="203" y="110"/>
                    <a:pt x="192" y="105"/>
                    <a:pt x="186" y="105"/>
                  </a:cubicBezTo>
                  <a:cubicBezTo>
                    <a:pt x="180" y="105"/>
                    <a:pt x="178" y="109"/>
                    <a:pt x="171" y="109"/>
                  </a:cubicBezTo>
                  <a:cubicBezTo>
                    <a:pt x="164" y="109"/>
                    <a:pt x="152" y="105"/>
                    <a:pt x="145" y="103"/>
                  </a:cubicBezTo>
                  <a:cubicBezTo>
                    <a:pt x="138" y="101"/>
                    <a:pt x="133" y="101"/>
                    <a:pt x="127" y="99"/>
                  </a:cubicBezTo>
                  <a:cubicBezTo>
                    <a:pt x="121" y="97"/>
                    <a:pt x="113" y="91"/>
                    <a:pt x="106" y="91"/>
                  </a:cubicBezTo>
                  <a:cubicBezTo>
                    <a:pt x="99" y="91"/>
                    <a:pt x="92" y="96"/>
                    <a:pt x="85" y="97"/>
                  </a:cubicBezTo>
                  <a:cubicBezTo>
                    <a:pt x="50" y="95"/>
                    <a:pt x="74" y="97"/>
                    <a:pt x="63" y="97"/>
                  </a:cubicBezTo>
                  <a:cubicBezTo>
                    <a:pt x="56" y="97"/>
                    <a:pt x="48" y="98"/>
                    <a:pt x="43" y="97"/>
                  </a:cubicBezTo>
                  <a:cubicBezTo>
                    <a:pt x="38" y="96"/>
                    <a:pt x="34" y="92"/>
                    <a:pt x="31" y="88"/>
                  </a:cubicBezTo>
                  <a:cubicBezTo>
                    <a:pt x="28" y="84"/>
                    <a:pt x="29" y="74"/>
                    <a:pt x="27" y="75"/>
                  </a:cubicBezTo>
                  <a:cubicBezTo>
                    <a:pt x="25" y="76"/>
                    <a:pt x="19" y="94"/>
                    <a:pt x="16" y="96"/>
                  </a:cubicBezTo>
                  <a:cubicBezTo>
                    <a:pt x="11" y="92"/>
                    <a:pt x="10" y="88"/>
                    <a:pt x="10" y="88"/>
                  </a:cubicBezTo>
                  <a:cubicBezTo>
                    <a:pt x="0" y="73"/>
                    <a:pt x="11" y="82"/>
                    <a:pt x="19" y="66"/>
                  </a:cubicBezTo>
                  <a:lnTo>
                    <a:pt x="28" y="63"/>
                  </a:lnTo>
                  <a:lnTo>
                    <a:pt x="43" y="54"/>
                  </a:lnTo>
                  <a:cubicBezTo>
                    <a:pt x="47" y="51"/>
                    <a:pt x="55" y="49"/>
                    <a:pt x="54" y="42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2" name="Freeform 26"/>
            <p:cNvSpPr>
              <a:spLocks/>
            </p:cNvSpPr>
            <p:nvPr/>
          </p:nvSpPr>
          <p:spPr bwMode="auto">
            <a:xfrm>
              <a:off x="3048" y="3146"/>
              <a:ext cx="27" cy="3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18"/>
                </a:cxn>
                <a:cxn ang="0">
                  <a:pos x="6" y="26"/>
                </a:cxn>
                <a:cxn ang="0">
                  <a:pos x="17" y="23"/>
                </a:cxn>
                <a:cxn ang="0">
                  <a:pos x="18" y="9"/>
                </a:cxn>
                <a:cxn ang="0">
                  <a:pos x="27" y="0"/>
                </a:cxn>
                <a:cxn ang="0">
                  <a:pos x="0" y="3"/>
                </a:cxn>
              </a:cxnLst>
              <a:rect l="0" t="0" r="r" b="b"/>
              <a:pathLst>
                <a:path w="27" h="26">
                  <a:moveTo>
                    <a:pt x="0" y="3"/>
                  </a:moveTo>
                  <a:lnTo>
                    <a:pt x="0" y="18"/>
                  </a:lnTo>
                  <a:lnTo>
                    <a:pt x="6" y="26"/>
                  </a:lnTo>
                  <a:lnTo>
                    <a:pt x="17" y="23"/>
                  </a:lnTo>
                  <a:lnTo>
                    <a:pt x="18" y="9"/>
                  </a:lnTo>
                  <a:lnTo>
                    <a:pt x="27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3" name="Freeform 27"/>
            <p:cNvSpPr>
              <a:spLocks/>
            </p:cNvSpPr>
            <p:nvPr/>
          </p:nvSpPr>
          <p:spPr bwMode="auto">
            <a:xfrm>
              <a:off x="3446" y="3316"/>
              <a:ext cx="76" cy="74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12" y="32"/>
                </a:cxn>
                <a:cxn ang="0">
                  <a:pos x="27" y="29"/>
                </a:cxn>
                <a:cxn ang="0">
                  <a:pos x="38" y="18"/>
                </a:cxn>
                <a:cxn ang="0">
                  <a:pos x="51" y="8"/>
                </a:cxn>
                <a:cxn ang="0">
                  <a:pos x="66" y="0"/>
                </a:cxn>
                <a:cxn ang="0">
                  <a:pos x="75" y="9"/>
                </a:cxn>
                <a:cxn ang="0">
                  <a:pos x="63" y="33"/>
                </a:cxn>
                <a:cxn ang="0">
                  <a:pos x="45" y="44"/>
                </a:cxn>
                <a:cxn ang="0">
                  <a:pos x="27" y="57"/>
                </a:cxn>
                <a:cxn ang="0">
                  <a:pos x="0" y="50"/>
                </a:cxn>
              </a:cxnLst>
              <a:rect l="0" t="0" r="r" b="b"/>
              <a:pathLst>
                <a:path w="75" h="57">
                  <a:moveTo>
                    <a:pt x="0" y="50"/>
                  </a:moveTo>
                  <a:lnTo>
                    <a:pt x="12" y="32"/>
                  </a:lnTo>
                  <a:lnTo>
                    <a:pt x="27" y="29"/>
                  </a:lnTo>
                  <a:lnTo>
                    <a:pt x="38" y="18"/>
                  </a:lnTo>
                  <a:lnTo>
                    <a:pt x="51" y="8"/>
                  </a:lnTo>
                  <a:lnTo>
                    <a:pt x="66" y="0"/>
                  </a:lnTo>
                  <a:lnTo>
                    <a:pt x="75" y="9"/>
                  </a:lnTo>
                  <a:lnTo>
                    <a:pt x="63" y="33"/>
                  </a:lnTo>
                  <a:lnTo>
                    <a:pt x="45" y="44"/>
                  </a:lnTo>
                  <a:lnTo>
                    <a:pt x="27" y="57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4" name="Freeform 28"/>
            <p:cNvSpPr>
              <a:spLocks/>
            </p:cNvSpPr>
            <p:nvPr/>
          </p:nvSpPr>
          <p:spPr bwMode="auto">
            <a:xfrm>
              <a:off x="3510" y="3208"/>
              <a:ext cx="206" cy="219"/>
            </a:xfrm>
            <a:custGeom>
              <a:avLst/>
              <a:gdLst/>
              <a:ahLst/>
              <a:cxnLst>
                <a:cxn ang="0">
                  <a:pos x="12" y="138"/>
                </a:cxn>
                <a:cxn ang="0">
                  <a:pos x="24" y="120"/>
                </a:cxn>
                <a:cxn ang="0">
                  <a:pos x="41" y="107"/>
                </a:cxn>
                <a:cxn ang="0">
                  <a:pos x="35" y="86"/>
                </a:cxn>
                <a:cxn ang="0">
                  <a:pos x="62" y="66"/>
                </a:cxn>
                <a:cxn ang="0">
                  <a:pos x="84" y="47"/>
                </a:cxn>
                <a:cxn ang="0">
                  <a:pos x="107" y="32"/>
                </a:cxn>
                <a:cxn ang="0">
                  <a:pos x="122" y="33"/>
                </a:cxn>
                <a:cxn ang="0">
                  <a:pos x="149" y="24"/>
                </a:cxn>
                <a:cxn ang="0">
                  <a:pos x="171" y="12"/>
                </a:cxn>
                <a:cxn ang="0">
                  <a:pos x="189" y="0"/>
                </a:cxn>
                <a:cxn ang="0">
                  <a:pos x="194" y="14"/>
                </a:cxn>
                <a:cxn ang="0">
                  <a:pos x="197" y="23"/>
                </a:cxn>
                <a:cxn ang="0">
                  <a:pos x="201" y="32"/>
                </a:cxn>
                <a:cxn ang="0">
                  <a:pos x="200" y="44"/>
                </a:cxn>
                <a:cxn ang="0">
                  <a:pos x="201" y="51"/>
                </a:cxn>
                <a:cxn ang="0">
                  <a:pos x="204" y="56"/>
                </a:cxn>
                <a:cxn ang="0">
                  <a:pos x="195" y="71"/>
                </a:cxn>
                <a:cxn ang="0">
                  <a:pos x="191" y="87"/>
                </a:cxn>
                <a:cxn ang="0">
                  <a:pos x="174" y="104"/>
                </a:cxn>
                <a:cxn ang="0">
                  <a:pos x="153" y="123"/>
                </a:cxn>
                <a:cxn ang="0">
                  <a:pos x="135" y="137"/>
                </a:cxn>
                <a:cxn ang="0">
                  <a:pos x="117" y="152"/>
                </a:cxn>
                <a:cxn ang="0">
                  <a:pos x="99" y="149"/>
                </a:cxn>
                <a:cxn ang="0">
                  <a:pos x="78" y="156"/>
                </a:cxn>
                <a:cxn ang="0">
                  <a:pos x="60" y="170"/>
                </a:cxn>
                <a:cxn ang="0">
                  <a:pos x="26" y="168"/>
                </a:cxn>
                <a:cxn ang="0">
                  <a:pos x="6" y="162"/>
                </a:cxn>
                <a:cxn ang="0">
                  <a:pos x="0" y="152"/>
                </a:cxn>
                <a:cxn ang="0">
                  <a:pos x="12" y="138"/>
                </a:cxn>
              </a:cxnLst>
              <a:rect l="0" t="0" r="r" b="b"/>
              <a:pathLst>
                <a:path w="204" h="170">
                  <a:moveTo>
                    <a:pt x="12" y="138"/>
                  </a:moveTo>
                  <a:lnTo>
                    <a:pt x="24" y="120"/>
                  </a:lnTo>
                  <a:lnTo>
                    <a:pt x="41" y="107"/>
                  </a:lnTo>
                  <a:lnTo>
                    <a:pt x="35" y="86"/>
                  </a:lnTo>
                  <a:lnTo>
                    <a:pt x="62" y="66"/>
                  </a:lnTo>
                  <a:lnTo>
                    <a:pt x="84" y="47"/>
                  </a:lnTo>
                  <a:lnTo>
                    <a:pt x="107" y="32"/>
                  </a:lnTo>
                  <a:lnTo>
                    <a:pt x="122" y="33"/>
                  </a:lnTo>
                  <a:lnTo>
                    <a:pt x="149" y="24"/>
                  </a:lnTo>
                  <a:lnTo>
                    <a:pt x="171" y="12"/>
                  </a:lnTo>
                  <a:lnTo>
                    <a:pt x="189" y="0"/>
                  </a:lnTo>
                  <a:lnTo>
                    <a:pt x="194" y="14"/>
                  </a:lnTo>
                  <a:lnTo>
                    <a:pt x="197" y="23"/>
                  </a:lnTo>
                  <a:lnTo>
                    <a:pt x="201" y="32"/>
                  </a:lnTo>
                  <a:lnTo>
                    <a:pt x="200" y="44"/>
                  </a:lnTo>
                  <a:lnTo>
                    <a:pt x="201" y="51"/>
                  </a:lnTo>
                  <a:lnTo>
                    <a:pt x="204" y="56"/>
                  </a:lnTo>
                  <a:lnTo>
                    <a:pt x="195" y="71"/>
                  </a:lnTo>
                  <a:lnTo>
                    <a:pt x="191" y="87"/>
                  </a:lnTo>
                  <a:lnTo>
                    <a:pt x="174" y="104"/>
                  </a:lnTo>
                  <a:lnTo>
                    <a:pt x="153" y="123"/>
                  </a:lnTo>
                  <a:lnTo>
                    <a:pt x="135" y="137"/>
                  </a:lnTo>
                  <a:lnTo>
                    <a:pt x="117" y="152"/>
                  </a:lnTo>
                  <a:lnTo>
                    <a:pt x="99" y="149"/>
                  </a:lnTo>
                  <a:lnTo>
                    <a:pt x="78" y="156"/>
                  </a:lnTo>
                  <a:lnTo>
                    <a:pt x="60" y="170"/>
                  </a:lnTo>
                  <a:lnTo>
                    <a:pt x="26" y="168"/>
                  </a:lnTo>
                  <a:lnTo>
                    <a:pt x="6" y="162"/>
                  </a:lnTo>
                  <a:lnTo>
                    <a:pt x="0" y="152"/>
                  </a:lnTo>
                  <a:lnTo>
                    <a:pt x="12" y="138"/>
                  </a:ln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5" name="Freeform 29"/>
            <p:cNvSpPr>
              <a:spLocks/>
            </p:cNvSpPr>
            <p:nvPr/>
          </p:nvSpPr>
          <p:spPr bwMode="auto">
            <a:xfrm>
              <a:off x="3703" y="3122"/>
              <a:ext cx="264" cy="170"/>
            </a:xfrm>
            <a:custGeom>
              <a:avLst/>
              <a:gdLst/>
              <a:ahLst/>
              <a:cxnLst>
                <a:cxn ang="0">
                  <a:pos x="184" y="13"/>
                </a:cxn>
                <a:cxn ang="0">
                  <a:pos x="166" y="10"/>
                </a:cxn>
                <a:cxn ang="0">
                  <a:pos x="150" y="16"/>
                </a:cxn>
                <a:cxn ang="0">
                  <a:pos x="126" y="22"/>
                </a:cxn>
                <a:cxn ang="0">
                  <a:pos x="109" y="18"/>
                </a:cxn>
                <a:cxn ang="0">
                  <a:pos x="88" y="19"/>
                </a:cxn>
                <a:cxn ang="0">
                  <a:pos x="67" y="7"/>
                </a:cxn>
                <a:cxn ang="0">
                  <a:pos x="51" y="22"/>
                </a:cxn>
                <a:cxn ang="0">
                  <a:pos x="30" y="28"/>
                </a:cxn>
                <a:cxn ang="0">
                  <a:pos x="10" y="39"/>
                </a:cxn>
                <a:cxn ang="0">
                  <a:pos x="0" y="61"/>
                </a:cxn>
                <a:cxn ang="0">
                  <a:pos x="5" y="75"/>
                </a:cxn>
                <a:cxn ang="0">
                  <a:pos x="8" y="84"/>
                </a:cxn>
                <a:cxn ang="0">
                  <a:pos x="12" y="93"/>
                </a:cxn>
                <a:cxn ang="0">
                  <a:pos x="11" y="105"/>
                </a:cxn>
                <a:cxn ang="0">
                  <a:pos x="12" y="112"/>
                </a:cxn>
                <a:cxn ang="0">
                  <a:pos x="15" y="117"/>
                </a:cxn>
                <a:cxn ang="0">
                  <a:pos x="6" y="132"/>
                </a:cxn>
                <a:cxn ang="0">
                  <a:pos x="25" y="124"/>
                </a:cxn>
                <a:cxn ang="0">
                  <a:pos x="43" y="112"/>
                </a:cxn>
                <a:cxn ang="0">
                  <a:pos x="66" y="105"/>
                </a:cxn>
                <a:cxn ang="0">
                  <a:pos x="84" y="97"/>
                </a:cxn>
                <a:cxn ang="0">
                  <a:pos x="103" y="93"/>
                </a:cxn>
                <a:cxn ang="0">
                  <a:pos x="124" y="84"/>
                </a:cxn>
                <a:cxn ang="0">
                  <a:pos x="142" y="78"/>
                </a:cxn>
                <a:cxn ang="0">
                  <a:pos x="171" y="73"/>
                </a:cxn>
                <a:cxn ang="0">
                  <a:pos x="180" y="60"/>
                </a:cxn>
                <a:cxn ang="0">
                  <a:pos x="196" y="49"/>
                </a:cxn>
                <a:cxn ang="0">
                  <a:pos x="219" y="42"/>
                </a:cxn>
                <a:cxn ang="0">
                  <a:pos x="240" y="34"/>
                </a:cxn>
                <a:cxn ang="0">
                  <a:pos x="256" y="22"/>
                </a:cxn>
                <a:cxn ang="0">
                  <a:pos x="261" y="6"/>
                </a:cxn>
                <a:cxn ang="0">
                  <a:pos x="243" y="1"/>
                </a:cxn>
                <a:cxn ang="0">
                  <a:pos x="223" y="0"/>
                </a:cxn>
                <a:cxn ang="0">
                  <a:pos x="201" y="7"/>
                </a:cxn>
                <a:cxn ang="0">
                  <a:pos x="184" y="13"/>
                </a:cxn>
              </a:cxnLst>
              <a:rect l="0" t="0" r="r" b="b"/>
              <a:pathLst>
                <a:path w="261" h="132">
                  <a:moveTo>
                    <a:pt x="184" y="13"/>
                  </a:moveTo>
                  <a:lnTo>
                    <a:pt x="166" y="10"/>
                  </a:lnTo>
                  <a:lnTo>
                    <a:pt x="150" y="16"/>
                  </a:lnTo>
                  <a:lnTo>
                    <a:pt x="126" y="22"/>
                  </a:lnTo>
                  <a:lnTo>
                    <a:pt x="109" y="18"/>
                  </a:lnTo>
                  <a:lnTo>
                    <a:pt x="88" y="19"/>
                  </a:lnTo>
                  <a:lnTo>
                    <a:pt x="67" y="7"/>
                  </a:lnTo>
                  <a:lnTo>
                    <a:pt x="51" y="22"/>
                  </a:lnTo>
                  <a:lnTo>
                    <a:pt x="30" y="28"/>
                  </a:lnTo>
                  <a:lnTo>
                    <a:pt x="10" y="39"/>
                  </a:lnTo>
                  <a:lnTo>
                    <a:pt x="0" y="61"/>
                  </a:lnTo>
                  <a:lnTo>
                    <a:pt x="5" y="75"/>
                  </a:lnTo>
                  <a:lnTo>
                    <a:pt x="8" y="84"/>
                  </a:lnTo>
                  <a:lnTo>
                    <a:pt x="12" y="93"/>
                  </a:lnTo>
                  <a:lnTo>
                    <a:pt x="11" y="105"/>
                  </a:lnTo>
                  <a:lnTo>
                    <a:pt x="12" y="112"/>
                  </a:lnTo>
                  <a:lnTo>
                    <a:pt x="15" y="117"/>
                  </a:lnTo>
                  <a:lnTo>
                    <a:pt x="6" y="132"/>
                  </a:lnTo>
                  <a:lnTo>
                    <a:pt x="25" y="124"/>
                  </a:lnTo>
                  <a:lnTo>
                    <a:pt x="43" y="112"/>
                  </a:lnTo>
                  <a:lnTo>
                    <a:pt x="66" y="105"/>
                  </a:lnTo>
                  <a:lnTo>
                    <a:pt x="84" y="97"/>
                  </a:lnTo>
                  <a:lnTo>
                    <a:pt x="103" y="93"/>
                  </a:lnTo>
                  <a:lnTo>
                    <a:pt x="124" y="84"/>
                  </a:lnTo>
                  <a:lnTo>
                    <a:pt x="142" y="78"/>
                  </a:lnTo>
                  <a:lnTo>
                    <a:pt x="171" y="73"/>
                  </a:lnTo>
                  <a:lnTo>
                    <a:pt x="180" y="60"/>
                  </a:lnTo>
                  <a:lnTo>
                    <a:pt x="196" y="49"/>
                  </a:lnTo>
                  <a:lnTo>
                    <a:pt x="219" y="42"/>
                  </a:lnTo>
                  <a:lnTo>
                    <a:pt x="240" y="34"/>
                  </a:lnTo>
                  <a:lnTo>
                    <a:pt x="256" y="22"/>
                  </a:lnTo>
                  <a:lnTo>
                    <a:pt x="261" y="6"/>
                  </a:lnTo>
                  <a:lnTo>
                    <a:pt x="243" y="1"/>
                  </a:lnTo>
                  <a:lnTo>
                    <a:pt x="223" y="0"/>
                  </a:lnTo>
                  <a:lnTo>
                    <a:pt x="201" y="7"/>
                  </a:lnTo>
                  <a:lnTo>
                    <a:pt x="184" y="13"/>
                  </a:lnTo>
                  <a:close/>
                </a:path>
              </a:pathLst>
            </a:custGeom>
            <a:solidFill>
              <a:srgbClr val="0033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66" name="Freeform 30"/>
            <p:cNvSpPr>
              <a:spLocks/>
            </p:cNvSpPr>
            <p:nvPr/>
          </p:nvSpPr>
          <p:spPr bwMode="auto">
            <a:xfrm>
              <a:off x="3788" y="3004"/>
              <a:ext cx="126" cy="72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12" y="41"/>
                </a:cxn>
                <a:cxn ang="0">
                  <a:pos x="13" y="26"/>
                </a:cxn>
                <a:cxn ang="0">
                  <a:pos x="25" y="9"/>
                </a:cxn>
                <a:cxn ang="0">
                  <a:pos x="42" y="15"/>
                </a:cxn>
                <a:cxn ang="0">
                  <a:pos x="61" y="17"/>
                </a:cxn>
                <a:cxn ang="0">
                  <a:pos x="73" y="9"/>
                </a:cxn>
                <a:cxn ang="0">
                  <a:pos x="90" y="3"/>
                </a:cxn>
                <a:cxn ang="0">
                  <a:pos x="106" y="0"/>
                </a:cxn>
                <a:cxn ang="0">
                  <a:pos x="121" y="9"/>
                </a:cxn>
                <a:cxn ang="0">
                  <a:pos x="124" y="24"/>
                </a:cxn>
                <a:cxn ang="0">
                  <a:pos x="111" y="35"/>
                </a:cxn>
                <a:cxn ang="0">
                  <a:pos x="93" y="39"/>
                </a:cxn>
                <a:cxn ang="0">
                  <a:pos x="81" y="48"/>
                </a:cxn>
                <a:cxn ang="0">
                  <a:pos x="64" y="44"/>
                </a:cxn>
                <a:cxn ang="0">
                  <a:pos x="45" y="44"/>
                </a:cxn>
                <a:cxn ang="0">
                  <a:pos x="25" y="48"/>
                </a:cxn>
                <a:cxn ang="0">
                  <a:pos x="27" y="53"/>
                </a:cxn>
                <a:cxn ang="0">
                  <a:pos x="0" y="56"/>
                </a:cxn>
              </a:cxnLst>
              <a:rect l="0" t="0" r="r" b="b"/>
              <a:pathLst>
                <a:path w="124" h="56">
                  <a:moveTo>
                    <a:pt x="0" y="56"/>
                  </a:moveTo>
                  <a:lnTo>
                    <a:pt x="12" y="41"/>
                  </a:lnTo>
                  <a:lnTo>
                    <a:pt x="13" y="26"/>
                  </a:lnTo>
                  <a:lnTo>
                    <a:pt x="25" y="9"/>
                  </a:lnTo>
                  <a:lnTo>
                    <a:pt x="42" y="15"/>
                  </a:lnTo>
                  <a:lnTo>
                    <a:pt x="61" y="17"/>
                  </a:lnTo>
                  <a:lnTo>
                    <a:pt x="73" y="9"/>
                  </a:lnTo>
                  <a:lnTo>
                    <a:pt x="90" y="3"/>
                  </a:lnTo>
                  <a:lnTo>
                    <a:pt x="106" y="0"/>
                  </a:lnTo>
                  <a:lnTo>
                    <a:pt x="121" y="9"/>
                  </a:lnTo>
                  <a:lnTo>
                    <a:pt x="124" y="24"/>
                  </a:lnTo>
                  <a:lnTo>
                    <a:pt x="111" y="35"/>
                  </a:lnTo>
                  <a:lnTo>
                    <a:pt x="93" y="39"/>
                  </a:lnTo>
                  <a:lnTo>
                    <a:pt x="81" y="48"/>
                  </a:lnTo>
                  <a:lnTo>
                    <a:pt x="64" y="44"/>
                  </a:lnTo>
                  <a:lnTo>
                    <a:pt x="45" y="44"/>
                  </a:lnTo>
                  <a:lnTo>
                    <a:pt x="25" y="48"/>
                  </a:lnTo>
                  <a:lnTo>
                    <a:pt x="27" y="53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7" name="Freeform 31"/>
            <p:cNvSpPr>
              <a:spLocks/>
            </p:cNvSpPr>
            <p:nvPr/>
          </p:nvSpPr>
          <p:spPr bwMode="auto">
            <a:xfrm>
              <a:off x="4231" y="3038"/>
              <a:ext cx="44" cy="41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0" y="0"/>
                </a:cxn>
                <a:cxn ang="0">
                  <a:pos x="30" y="2"/>
                </a:cxn>
                <a:cxn ang="0">
                  <a:pos x="43" y="23"/>
                </a:cxn>
                <a:cxn ang="0">
                  <a:pos x="27" y="32"/>
                </a:cxn>
                <a:cxn ang="0">
                  <a:pos x="13" y="29"/>
                </a:cxn>
                <a:cxn ang="0">
                  <a:pos x="1" y="21"/>
                </a:cxn>
                <a:cxn ang="0">
                  <a:pos x="0" y="9"/>
                </a:cxn>
              </a:cxnLst>
              <a:rect l="0" t="0" r="r" b="b"/>
              <a:pathLst>
                <a:path w="43" h="32">
                  <a:moveTo>
                    <a:pt x="0" y="9"/>
                  </a:moveTo>
                  <a:lnTo>
                    <a:pt x="10" y="0"/>
                  </a:lnTo>
                  <a:lnTo>
                    <a:pt x="30" y="2"/>
                  </a:lnTo>
                  <a:lnTo>
                    <a:pt x="43" y="23"/>
                  </a:lnTo>
                  <a:lnTo>
                    <a:pt x="27" y="32"/>
                  </a:lnTo>
                  <a:lnTo>
                    <a:pt x="13" y="29"/>
                  </a:lnTo>
                  <a:lnTo>
                    <a:pt x="1" y="21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8" name="Freeform 32"/>
            <p:cNvSpPr>
              <a:spLocks/>
            </p:cNvSpPr>
            <p:nvPr/>
          </p:nvSpPr>
          <p:spPr bwMode="auto">
            <a:xfrm>
              <a:off x="4408" y="2921"/>
              <a:ext cx="117" cy="162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55" y="24"/>
                </a:cxn>
                <a:cxn ang="0">
                  <a:pos x="36" y="39"/>
                </a:cxn>
                <a:cxn ang="0">
                  <a:pos x="22" y="49"/>
                </a:cxn>
                <a:cxn ang="0">
                  <a:pos x="13" y="61"/>
                </a:cxn>
                <a:cxn ang="0">
                  <a:pos x="3" y="90"/>
                </a:cxn>
                <a:cxn ang="0">
                  <a:pos x="6" y="112"/>
                </a:cxn>
                <a:cxn ang="0">
                  <a:pos x="9" y="123"/>
                </a:cxn>
                <a:cxn ang="0">
                  <a:pos x="37" y="121"/>
                </a:cxn>
                <a:cxn ang="0">
                  <a:pos x="39" y="100"/>
                </a:cxn>
                <a:cxn ang="0">
                  <a:pos x="55" y="97"/>
                </a:cxn>
                <a:cxn ang="0">
                  <a:pos x="61" y="90"/>
                </a:cxn>
                <a:cxn ang="0">
                  <a:pos x="72" y="70"/>
                </a:cxn>
                <a:cxn ang="0">
                  <a:pos x="67" y="36"/>
                </a:cxn>
                <a:cxn ang="0">
                  <a:pos x="75" y="25"/>
                </a:cxn>
                <a:cxn ang="0">
                  <a:pos x="90" y="24"/>
                </a:cxn>
                <a:cxn ang="0">
                  <a:pos x="99" y="37"/>
                </a:cxn>
                <a:cxn ang="0">
                  <a:pos x="109" y="28"/>
                </a:cxn>
                <a:cxn ang="0">
                  <a:pos x="99" y="7"/>
                </a:cxn>
                <a:cxn ang="0">
                  <a:pos x="76" y="15"/>
                </a:cxn>
                <a:cxn ang="0">
                  <a:pos x="70" y="10"/>
                </a:cxn>
                <a:cxn ang="0">
                  <a:pos x="54" y="0"/>
                </a:cxn>
              </a:cxnLst>
              <a:rect l="0" t="0" r="r" b="b"/>
              <a:pathLst>
                <a:path w="116" h="126">
                  <a:moveTo>
                    <a:pt x="54" y="0"/>
                  </a:moveTo>
                  <a:cubicBezTo>
                    <a:pt x="50" y="1"/>
                    <a:pt x="58" y="18"/>
                    <a:pt x="55" y="24"/>
                  </a:cubicBezTo>
                  <a:cubicBezTo>
                    <a:pt x="52" y="30"/>
                    <a:pt x="41" y="35"/>
                    <a:pt x="36" y="39"/>
                  </a:cubicBezTo>
                  <a:cubicBezTo>
                    <a:pt x="31" y="43"/>
                    <a:pt x="26" y="45"/>
                    <a:pt x="22" y="49"/>
                  </a:cubicBezTo>
                  <a:cubicBezTo>
                    <a:pt x="18" y="53"/>
                    <a:pt x="16" y="54"/>
                    <a:pt x="13" y="61"/>
                  </a:cubicBezTo>
                  <a:cubicBezTo>
                    <a:pt x="12" y="78"/>
                    <a:pt x="12" y="77"/>
                    <a:pt x="3" y="90"/>
                  </a:cubicBezTo>
                  <a:cubicBezTo>
                    <a:pt x="0" y="99"/>
                    <a:pt x="5" y="107"/>
                    <a:pt x="6" y="112"/>
                  </a:cubicBezTo>
                  <a:cubicBezTo>
                    <a:pt x="7" y="117"/>
                    <a:pt x="4" y="122"/>
                    <a:pt x="9" y="123"/>
                  </a:cubicBezTo>
                  <a:cubicBezTo>
                    <a:pt x="31" y="122"/>
                    <a:pt x="23" y="126"/>
                    <a:pt x="37" y="121"/>
                  </a:cubicBezTo>
                  <a:cubicBezTo>
                    <a:pt x="43" y="119"/>
                    <a:pt x="36" y="104"/>
                    <a:pt x="39" y="100"/>
                  </a:cubicBezTo>
                  <a:cubicBezTo>
                    <a:pt x="42" y="96"/>
                    <a:pt x="51" y="99"/>
                    <a:pt x="55" y="97"/>
                  </a:cubicBezTo>
                  <a:cubicBezTo>
                    <a:pt x="58" y="91"/>
                    <a:pt x="46" y="98"/>
                    <a:pt x="61" y="90"/>
                  </a:cubicBezTo>
                  <a:cubicBezTo>
                    <a:pt x="62" y="86"/>
                    <a:pt x="70" y="81"/>
                    <a:pt x="72" y="70"/>
                  </a:cubicBezTo>
                  <a:cubicBezTo>
                    <a:pt x="73" y="61"/>
                    <a:pt x="67" y="43"/>
                    <a:pt x="67" y="36"/>
                  </a:cubicBezTo>
                  <a:cubicBezTo>
                    <a:pt x="67" y="29"/>
                    <a:pt x="71" y="27"/>
                    <a:pt x="75" y="25"/>
                  </a:cubicBezTo>
                  <a:cubicBezTo>
                    <a:pt x="78" y="18"/>
                    <a:pt x="86" y="22"/>
                    <a:pt x="90" y="24"/>
                  </a:cubicBezTo>
                  <a:cubicBezTo>
                    <a:pt x="94" y="26"/>
                    <a:pt x="96" y="36"/>
                    <a:pt x="99" y="37"/>
                  </a:cubicBezTo>
                  <a:cubicBezTo>
                    <a:pt x="103" y="37"/>
                    <a:pt x="107" y="32"/>
                    <a:pt x="109" y="28"/>
                  </a:cubicBezTo>
                  <a:cubicBezTo>
                    <a:pt x="116" y="14"/>
                    <a:pt x="105" y="16"/>
                    <a:pt x="99" y="7"/>
                  </a:cubicBezTo>
                  <a:cubicBezTo>
                    <a:pt x="93" y="2"/>
                    <a:pt x="81" y="15"/>
                    <a:pt x="76" y="15"/>
                  </a:cubicBezTo>
                  <a:cubicBezTo>
                    <a:pt x="71" y="15"/>
                    <a:pt x="74" y="12"/>
                    <a:pt x="70" y="10"/>
                  </a:cubicBezTo>
                  <a:cubicBezTo>
                    <a:pt x="58" y="9"/>
                    <a:pt x="57" y="11"/>
                    <a:pt x="54" y="0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9" name="Freeform 33"/>
            <p:cNvSpPr>
              <a:spLocks/>
            </p:cNvSpPr>
            <p:nvPr/>
          </p:nvSpPr>
          <p:spPr bwMode="auto">
            <a:xfrm>
              <a:off x="4747" y="2683"/>
              <a:ext cx="93" cy="23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53" y="15"/>
                </a:cxn>
                <a:cxn ang="0">
                  <a:pos x="35" y="35"/>
                </a:cxn>
                <a:cxn ang="0">
                  <a:pos x="29" y="29"/>
                </a:cxn>
                <a:cxn ang="0">
                  <a:pos x="23" y="45"/>
                </a:cxn>
                <a:cxn ang="0">
                  <a:pos x="31" y="50"/>
                </a:cxn>
                <a:cxn ang="0">
                  <a:pos x="40" y="59"/>
                </a:cxn>
                <a:cxn ang="0">
                  <a:pos x="35" y="75"/>
                </a:cxn>
                <a:cxn ang="0">
                  <a:pos x="28" y="89"/>
                </a:cxn>
                <a:cxn ang="0">
                  <a:pos x="26" y="77"/>
                </a:cxn>
                <a:cxn ang="0">
                  <a:pos x="11" y="86"/>
                </a:cxn>
                <a:cxn ang="0">
                  <a:pos x="25" y="101"/>
                </a:cxn>
                <a:cxn ang="0">
                  <a:pos x="37" y="111"/>
                </a:cxn>
                <a:cxn ang="0">
                  <a:pos x="28" y="104"/>
                </a:cxn>
                <a:cxn ang="0">
                  <a:pos x="17" y="92"/>
                </a:cxn>
                <a:cxn ang="0">
                  <a:pos x="8" y="135"/>
                </a:cxn>
                <a:cxn ang="0">
                  <a:pos x="25" y="179"/>
                </a:cxn>
                <a:cxn ang="0">
                  <a:pos x="49" y="158"/>
                </a:cxn>
                <a:cxn ang="0">
                  <a:pos x="55" y="144"/>
                </a:cxn>
                <a:cxn ang="0">
                  <a:pos x="41" y="123"/>
                </a:cxn>
                <a:cxn ang="0">
                  <a:pos x="49" y="107"/>
                </a:cxn>
                <a:cxn ang="0">
                  <a:pos x="35" y="101"/>
                </a:cxn>
                <a:cxn ang="0">
                  <a:pos x="28" y="93"/>
                </a:cxn>
                <a:cxn ang="0">
                  <a:pos x="41" y="102"/>
                </a:cxn>
                <a:cxn ang="0">
                  <a:pos x="64" y="114"/>
                </a:cxn>
                <a:cxn ang="0">
                  <a:pos x="67" y="135"/>
                </a:cxn>
                <a:cxn ang="0">
                  <a:pos x="74" y="128"/>
                </a:cxn>
                <a:cxn ang="0">
                  <a:pos x="85" y="110"/>
                </a:cxn>
                <a:cxn ang="0">
                  <a:pos x="80" y="75"/>
                </a:cxn>
                <a:cxn ang="0">
                  <a:pos x="92" y="54"/>
                </a:cxn>
                <a:cxn ang="0">
                  <a:pos x="83" y="35"/>
                </a:cxn>
                <a:cxn ang="0">
                  <a:pos x="74" y="17"/>
                </a:cxn>
                <a:cxn ang="0">
                  <a:pos x="62" y="0"/>
                </a:cxn>
              </a:cxnLst>
              <a:rect l="0" t="0" r="r" b="b"/>
              <a:pathLst>
                <a:path w="92" h="179">
                  <a:moveTo>
                    <a:pt x="62" y="0"/>
                  </a:moveTo>
                  <a:cubicBezTo>
                    <a:pt x="61" y="7"/>
                    <a:pt x="57" y="9"/>
                    <a:pt x="53" y="15"/>
                  </a:cubicBezTo>
                  <a:cubicBezTo>
                    <a:pt x="51" y="26"/>
                    <a:pt x="45" y="31"/>
                    <a:pt x="35" y="35"/>
                  </a:cubicBezTo>
                  <a:cubicBezTo>
                    <a:pt x="32" y="30"/>
                    <a:pt x="33" y="19"/>
                    <a:pt x="29" y="29"/>
                  </a:cubicBezTo>
                  <a:cubicBezTo>
                    <a:pt x="28" y="36"/>
                    <a:pt x="27" y="40"/>
                    <a:pt x="23" y="45"/>
                  </a:cubicBezTo>
                  <a:cubicBezTo>
                    <a:pt x="27" y="65"/>
                    <a:pt x="22" y="52"/>
                    <a:pt x="31" y="50"/>
                  </a:cubicBezTo>
                  <a:cubicBezTo>
                    <a:pt x="37" y="51"/>
                    <a:pt x="50" y="52"/>
                    <a:pt x="40" y="59"/>
                  </a:cubicBezTo>
                  <a:cubicBezTo>
                    <a:pt x="37" y="64"/>
                    <a:pt x="38" y="70"/>
                    <a:pt x="35" y="75"/>
                  </a:cubicBezTo>
                  <a:cubicBezTo>
                    <a:pt x="34" y="81"/>
                    <a:pt x="31" y="84"/>
                    <a:pt x="28" y="89"/>
                  </a:cubicBezTo>
                  <a:cubicBezTo>
                    <a:pt x="35" y="99"/>
                    <a:pt x="27" y="80"/>
                    <a:pt x="26" y="77"/>
                  </a:cubicBezTo>
                  <a:cubicBezTo>
                    <a:pt x="12" y="79"/>
                    <a:pt x="21" y="80"/>
                    <a:pt x="11" y="86"/>
                  </a:cubicBezTo>
                  <a:cubicBezTo>
                    <a:pt x="13" y="94"/>
                    <a:pt x="18" y="98"/>
                    <a:pt x="25" y="101"/>
                  </a:cubicBezTo>
                  <a:cubicBezTo>
                    <a:pt x="26" y="103"/>
                    <a:pt x="37" y="110"/>
                    <a:pt x="37" y="111"/>
                  </a:cubicBezTo>
                  <a:cubicBezTo>
                    <a:pt x="37" y="115"/>
                    <a:pt x="30" y="107"/>
                    <a:pt x="28" y="104"/>
                  </a:cubicBezTo>
                  <a:cubicBezTo>
                    <a:pt x="24" y="99"/>
                    <a:pt x="23" y="96"/>
                    <a:pt x="17" y="92"/>
                  </a:cubicBezTo>
                  <a:cubicBezTo>
                    <a:pt x="15" y="106"/>
                    <a:pt x="19" y="126"/>
                    <a:pt x="8" y="135"/>
                  </a:cubicBezTo>
                  <a:cubicBezTo>
                    <a:pt x="7" y="164"/>
                    <a:pt x="0" y="164"/>
                    <a:pt x="25" y="179"/>
                  </a:cubicBezTo>
                  <a:cubicBezTo>
                    <a:pt x="58" y="175"/>
                    <a:pt x="35" y="177"/>
                    <a:pt x="49" y="158"/>
                  </a:cubicBezTo>
                  <a:cubicBezTo>
                    <a:pt x="50" y="152"/>
                    <a:pt x="52" y="149"/>
                    <a:pt x="55" y="144"/>
                  </a:cubicBezTo>
                  <a:cubicBezTo>
                    <a:pt x="58" y="127"/>
                    <a:pt x="58" y="127"/>
                    <a:pt x="41" y="123"/>
                  </a:cubicBezTo>
                  <a:cubicBezTo>
                    <a:pt x="30" y="115"/>
                    <a:pt x="38" y="109"/>
                    <a:pt x="49" y="107"/>
                  </a:cubicBezTo>
                  <a:cubicBezTo>
                    <a:pt x="44" y="104"/>
                    <a:pt x="41" y="102"/>
                    <a:pt x="35" y="101"/>
                  </a:cubicBezTo>
                  <a:cubicBezTo>
                    <a:pt x="34" y="100"/>
                    <a:pt x="27" y="96"/>
                    <a:pt x="28" y="93"/>
                  </a:cubicBezTo>
                  <a:cubicBezTo>
                    <a:pt x="28" y="92"/>
                    <a:pt x="40" y="102"/>
                    <a:pt x="41" y="102"/>
                  </a:cubicBezTo>
                  <a:cubicBezTo>
                    <a:pt x="47" y="107"/>
                    <a:pt x="56" y="112"/>
                    <a:pt x="64" y="114"/>
                  </a:cubicBezTo>
                  <a:cubicBezTo>
                    <a:pt x="74" y="119"/>
                    <a:pt x="78" y="127"/>
                    <a:pt x="67" y="135"/>
                  </a:cubicBezTo>
                  <a:cubicBezTo>
                    <a:pt x="46" y="133"/>
                    <a:pt x="68" y="135"/>
                    <a:pt x="74" y="128"/>
                  </a:cubicBezTo>
                  <a:cubicBezTo>
                    <a:pt x="76" y="115"/>
                    <a:pt x="75" y="116"/>
                    <a:pt x="85" y="110"/>
                  </a:cubicBezTo>
                  <a:cubicBezTo>
                    <a:pt x="85" y="98"/>
                    <a:pt x="92" y="82"/>
                    <a:pt x="80" y="75"/>
                  </a:cubicBezTo>
                  <a:cubicBezTo>
                    <a:pt x="71" y="63"/>
                    <a:pt x="84" y="60"/>
                    <a:pt x="92" y="54"/>
                  </a:cubicBezTo>
                  <a:cubicBezTo>
                    <a:pt x="87" y="48"/>
                    <a:pt x="86" y="42"/>
                    <a:pt x="83" y="35"/>
                  </a:cubicBezTo>
                  <a:cubicBezTo>
                    <a:pt x="82" y="28"/>
                    <a:pt x="78" y="23"/>
                    <a:pt x="74" y="17"/>
                  </a:cubicBezTo>
                  <a:cubicBezTo>
                    <a:pt x="72" y="9"/>
                    <a:pt x="68" y="6"/>
                    <a:pt x="62" y="0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0" name="Freeform 34"/>
            <p:cNvSpPr>
              <a:spLocks/>
            </p:cNvSpPr>
            <p:nvPr/>
          </p:nvSpPr>
          <p:spPr bwMode="auto">
            <a:xfrm>
              <a:off x="3823" y="2326"/>
              <a:ext cx="148" cy="137"/>
            </a:xfrm>
            <a:custGeom>
              <a:avLst/>
              <a:gdLst/>
              <a:ahLst/>
              <a:cxnLst>
                <a:cxn ang="0">
                  <a:pos x="7" y="16"/>
                </a:cxn>
                <a:cxn ang="0">
                  <a:pos x="1" y="30"/>
                </a:cxn>
                <a:cxn ang="0">
                  <a:pos x="2" y="58"/>
                </a:cxn>
                <a:cxn ang="0">
                  <a:pos x="16" y="69"/>
                </a:cxn>
                <a:cxn ang="0">
                  <a:pos x="64" y="100"/>
                </a:cxn>
                <a:cxn ang="0">
                  <a:pos x="97" y="102"/>
                </a:cxn>
                <a:cxn ang="0">
                  <a:pos x="115" y="90"/>
                </a:cxn>
                <a:cxn ang="0">
                  <a:pos x="146" y="70"/>
                </a:cxn>
                <a:cxn ang="0">
                  <a:pos x="140" y="42"/>
                </a:cxn>
                <a:cxn ang="0">
                  <a:pos x="122" y="42"/>
                </a:cxn>
                <a:cxn ang="0">
                  <a:pos x="113" y="25"/>
                </a:cxn>
                <a:cxn ang="0">
                  <a:pos x="97" y="12"/>
                </a:cxn>
                <a:cxn ang="0">
                  <a:pos x="16" y="24"/>
                </a:cxn>
                <a:cxn ang="0">
                  <a:pos x="7" y="16"/>
                </a:cxn>
              </a:cxnLst>
              <a:rect l="0" t="0" r="r" b="b"/>
              <a:pathLst>
                <a:path w="146" h="106">
                  <a:moveTo>
                    <a:pt x="7" y="16"/>
                  </a:moveTo>
                  <a:cubicBezTo>
                    <a:pt x="4" y="21"/>
                    <a:pt x="2" y="24"/>
                    <a:pt x="1" y="30"/>
                  </a:cubicBezTo>
                  <a:cubicBezTo>
                    <a:pt x="1" y="39"/>
                    <a:pt x="0" y="49"/>
                    <a:pt x="2" y="58"/>
                  </a:cubicBezTo>
                  <a:cubicBezTo>
                    <a:pt x="3" y="64"/>
                    <a:pt x="12" y="65"/>
                    <a:pt x="16" y="69"/>
                  </a:cubicBezTo>
                  <a:cubicBezTo>
                    <a:pt x="26" y="78"/>
                    <a:pt x="51" y="97"/>
                    <a:pt x="64" y="100"/>
                  </a:cubicBezTo>
                  <a:cubicBezTo>
                    <a:pt x="75" y="106"/>
                    <a:pt x="83" y="103"/>
                    <a:pt x="97" y="102"/>
                  </a:cubicBezTo>
                  <a:cubicBezTo>
                    <a:pt x="104" y="97"/>
                    <a:pt x="105" y="92"/>
                    <a:pt x="115" y="90"/>
                  </a:cubicBezTo>
                  <a:cubicBezTo>
                    <a:pt x="125" y="83"/>
                    <a:pt x="136" y="77"/>
                    <a:pt x="146" y="70"/>
                  </a:cubicBezTo>
                  <a:cubicBezTo>
                    <a:pt x="145" y="60"/>
                    <a:pt x="144" y="51"/>
                    <a:pt x="140" y="42"/>
                  </a:cubicBezTo>
                  <a:cubicBezTo>
                    <a:pt x="134" y="42"/>
                    <a:pt x="125" y="47"/>
                    <a:pt x="122" y="42"/>
                  </a:cubicBezTo>
                  <a:cubicBezTo>
                    <a:pt x="116" y="34"/>
                    <a:pt x="123" y="31"/>
                    <a:pt x="113" y="25"/>
                  </a:cubicBezTo>
                  <a:cubicBezTo>
                    <a:pt x="109" y="19"/>
                    <a:pt x="103" y="16"/>
                    <a:pt x="97" y="12"/>
                  </a:cubicBezTo>
                  <a:cubicBezTo>
                    <a:pt x="0" y="13"/>
                    <a:pt x="48" y="0"/>
                    <a:pt x="16" y="24"/>
                  </a:cubicBezTo>
                  <a:cubicBezTo>
                    <a:pt x="9" y="21"/>
                    <a:pt x="12" y="23"/>
                    <a:pt x="7" y="16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1" name="Freeform 35"/>
            <p:cNvSpPr>
              <a:spLocks/>
            </p:cNvSpPr>
            <p:nvPr/>
          </p:nvSpPr>
          <p:spPr bwMode="auto">
            <a:xfrm>
              <a:off x="4038" y="2294"/>
              <a:ext cx="355" cy="161"/>
            </a:xfrm>
            <a:custGeom>
              <a:avLst/>
              <a:gdLst/>
              <a:ahLst/>
              <a:cxnLst>
                <a:cxn ang="0">
                  <a:pos x="20" y="34"/>
                </a:cxn>
                <a:cxn ang="0">
                  <a:pos x="0" y="53"/>
                </a:cxn>
                <a:cxn ang="0">
                  <a:pos x="8" y="77"/>
                </a:cxn>
                <a:cxn ang="0">
                  <a:pos x="9" y="91"/>
                </a:cxn>
                <a:cxn ang="0">
                  <a:pos x="12" y="77"/>
                </a:cxn>
                <a:cxn ang="0">
                  <a:pos x="23" y="56"/>
                </a:cxn>
                <a:cxn ang="0">
                  <a:pos x="38" y="47"/>
                </a:cxn>
                <a:cxn ang="0">
                  <a:pos x="39" y="56"/>
                </a:cxn>
                <a:cxn ang="0">
                  <a:pos x="62" y="85"/>
                </a:cxn>
                <a:cxn ang="0">
                  <a:pos x="74" y="88"/>
                </a:cxn>
                <a:cxn ang="0">
                  <a:pos x="98" y="70"/>
                </a:cxn>
                <a:cxn ang="0">
                  <a:pos x="108" y="58"/>
                </a:cxn>
                <a:cxn ang="0">
                  <a:pos x="119" y="52"/>
                </a:cxn>
                <a:cxn ang="0">
                  <a:pos x="146" y="76"/>
                </a:cxn>
                <a:cxn ang="0">
                  <a:pos x="179" y="83"/>
                </a:cxn>
                <a:cxn ang="0">
                  <a:pos x="194" y="71"/>
                </a:cxn>
                <a:cxn ang="0">
                  <a:pos x="212" y="70"/>
                </a:cxn>
                <a:cxn ang="0">
                  <a:pos x="236" y="74"/>
                </a:cxn>
                <a:cxn ang="0">
                  <a:pos x="281" y="101"/>
                </a:cxn>
                <a:cxn ang="0">
                  <a:pos x="305" y="112"/>
                </a:cxn>
                <a:cxn ang="0">
                  <a:pos x="329" y="125"/>
                </a:cxn>
                <a:cxn ang="0">
                  <a:pos x="342" y="110"/>
                </a:cxn>
                <a:cxn ang="0">
                  <a:pos x="323" y="76"/>
                </a:cxn>
                <a:cxn ang="0">
                  <a:pos x="315" y="61"/>
                </a:cxn>
                <a:cxn ang="0">
                  <a:pos x="300" y="37"/>
                </a:cxn>
                <a:cxn ang="0">
                  <a:pos x="240" y="25"/>
                </a:cxn>
                <a:cxn ang="0">
                  <a:pos x="204" y="13"/>
                </a:cxn>
                <a:cxn ang="0">
                  <a:pos x="186" y="7"/>
                </a:cxn>
                <a:cxn ang="0">
                  <a:pos x="162" y="13"/>
                </a:cxn>
                <a:cxn ang="0">
                  <a:pos x="147" y="25"/>
                </a:cxn>
                <a:cxn ang="0">
                  <a:pos x="125" y="11"/>
                </a:cxn>
                <a:cxn ang="0">
                  <a:pos x="27" y="16"/>
                </a:cxn>
                <a:cxn ang="0">
                  <a:pos x="20" y="34"/>
                </a:cxn>
              </a:cxnLst>
              <a:rect l="0" t="0" r="r" b="b"/>
              <a:pathLst>
                <a:path w="351" h="125">
                  <a:moveTo>
                    <a:pt x="20" y="34"/>
                  </a:moveTo>
                  <a:cubicBezTo>
                    <a:pt x="11" y="39"/>
                    <a:pt x="8" y="47"/>
                    <a:pt x="0" y="53"/>
                  </a:cubicBezTo>
                  <a:cubicBezTo>
                    <a:pt x="2" y="65"/>
                    <a:pt x="0" y="70"/>
                    <a:pt x="8" y="77"/>
                  </a:cubicBezTo>
                  <a:cubicBezTo>
                    <a:pt x="8" y="82"/>
                    <a:pt x="7" y="87"/>
                    <a:pt x="9" y="91"/>
                  </a:cubicBezTo>
                  <a:cubicBezTo>
                    <a:pt x="9" y="92"/>
                    <a:pt x="12" y="79"/>
                    <a:pt x="12" y="77"/>
                  </a:cubicBezTo>
                  <a:cubicBezTo>
                    <a:pt x="14" y="69"/>
                    <a:pt x="19" y="63"/>
                    <a:pt x="23" y="56"/>
                  </a:cubicBezTo>
                  <a:cubicBezTo>
                    <a:pt x="25" y="46"/>
                    <a:pt x="28" y="46"/>
                    <a:pt x="38" y="47"/>
                  </a:cubicBezTo>
                  <a:cubicBezTo>
                    <a:pt x="38" y="50"/>
                    <a:pt x="38" y="53"/>
                    <a:pt x="39" y="56"/>
                  </a:cubicBezTo>
                  <a:cubicBezTo>
                    <a:pt x="40" y="58"/>
                    <a:pt x="61" y="84"/>
                    <a:pt x="62" y="85"/>
                  </a:cubicBezTo>
                  <a:cubicBezTo>
                    <a:pt x="65" y="87"/>
                    <a:pt x="70" y="87"/>
                    <a:pt x="74" y="88"/>
                  </a:cubicBezTo>
                  <a:cubicBezTo>
                    <a:pt x="86" y="85"/>
                    <a:pt x="88" y="76"/>
                    <a:pt x="98" y="70"/>
                  </a:cubicBezTo>
                  <a:cubicBezTo>
                    <a:pt x="101" y="65"/>
                    <a:pt x="103" y="62"/>
                    <a:pt x="108" y="58"/>
                  </a:cubicBezTo>
                  <a:cubicBezTo>
                    <a:pt x="111" y="51"/>
                    <a:pt x="112" y="49"/>
                    <a:pt x="119" y="52"/>
                  </a:cubicBezTo>
                  <a:cubicBezTo>
                    <a:pt x="122" y="68"/>
                    <a:pt x="130" y="73"/>
                    <a:pt x="146" y="76"/>
                  </a:cubicBezTo>
                  <a:cubicBezTo>
                    <a:pt x="155" y="83"/>
                    <a:pt x="168" y="81"/>
                    <a:pt x="179" y="83"/>
                  </a:cubicBezTo>
                  <a:cubicBezTo>
                    <a:pt x="195" y="91"/>
                    <a:pt x="187" y="75"/>
                    <a:pt x="194" y="71"/>
                  </a:cubicBezTo>
                  <a:cubicBezTo>
                    <a:pt x="199" y="68"/>
                    <a:pt x="206" y="70"/>
                    <a:pt x="212" y="70"/>
                  </a:cubicBezTo>
                  <a:cubicBezTo>
                    <a:pt x="222" y="69"/>
                    <a:pt x="231" y="64"/>
                    <a:pt x="236" y="74"/>
                  </a:cubicBezTo>
                  <a:cubicBezTo>
                    <a:pt x="240" y="95"/>
                    <a:pt x="264" y="99"/>
                    <a:pt x="281" y="101"/>
                  </a:cubicBezTo>
                  <a:cubicBezTo>
                    <a:pt x="289" y="105"/>
                    <a:pt x="297" y="107"/>
                    <a:pt x="305" y="112"/>
                  </a:cubicBezTo>
                  <a:cubicBezTo>
                    <a:pt x="314" y="118"/>
                    <a:pt x="319" y="123"/>
                    <a:pt x="329" y="125"/>
                  </a:cubicBezTo>
                  <a:cubicBezTo>
                    <a:pt x="344" y="124"/>
                    <a:pt x="351" y="125"/>
                    <a:pt x="342" y="110"/>
                  </a:cubicBezTo>
                  <a:cubicBezTo>
                    <a:pt x="339" y="89"/>
                    <a:pt x="338" y="87"/>
                    <a:pt x="323" y="76"/>
                  </a:cubicBezTo>
                  <a:cubicBezTo>
                    <a:pt x="320" y="71"/>
                    <a:pt x="315" y="61"/>
                    <a:pt x="315" y="61"/>
                  </a:cubicBezTo>
                  <a:cubicBezTo>
                    <a:pt x="313" y="49"/>
                    <a:pt x="313" y="40"/>
                    <a:pt x="300" y="37"/>
                  </a:cubicBezTo>
                  <a:cubicBezTo>
                    <a:pt x="280" y="27"/>
                    <a:pt x="265" y="26"/>
                    <a:pt x="240" y="25"/>
                  </a:cubicBezTo>
                  <a:cubicBezTo>
                    <a:pt x="228" y="21"/>
                    <a:pt x="217" y="15"/>
                    <a:pt x="204" y="13"/>
                  </a:cubicBezTo>
                  <a:cubicBezTo>
                    <a:pt x="198" y="10"/>
                    <a:pt x="192" y="8"/>
                    <a:pt x="186" y="7"/>
                  </a:cubicBezTo>
                  <a:cubicBezTo>
                    <a:pt x="176" y="0"/>
                    <a:pt x="172" y="7"/>
                    <a:pt x="162" y="13"/>
                  </a:cubicBezTo>
                  <a:cubicBezTo>
                    <a:pt x="159" y="19"/>
                    <a:pt x="149" y="19"/>
                    <a:pt x="147" y="25"/>
                  </a:cubicBezTo>
                  <a:cubicBezTo>
                    <a:pt x="140" y="20"/>
                    <a:pt x="133" y="15"/>
                    <a:pt x="125" y="11"/>
                  </a:cubicBezTo>
                  <a:cubicBezTo>
                    <a:pt x="105" y="12"/>
                    <a:pt x="46" y="8"/>
                    <a:pt x="27" y="16"/>
                  </a:cubicBezTo>
                  <a:cubicBezTo>
                    <a:pt x="21" y="24"/>
                    <a:pt x="24" y="18"/>
                    <a:pt x="20" y="34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2" name="Freeform 36"/>
            <p:cNvSpPr>
              <a:spLocks/>
            </p:cNvSpPr>
            <p:nvPr/>
          </p:nvSpPr>
          <p:spPr bwMode="auto">
            <a:xfrm>
              <a:off x="4044" y="2409"/>
              <a:ext cx="108" cy="53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8" y="9"/>
                </a:cxn>
                <a:cxn ang="0">
                  <a:pos x="0" y="23"/>
                </a:cxn>
                <a:cxn ang="0">
                  <a:pos x="17" y="36"/>
                </a:cxn>
                <a:cxn ang="0">
                  <a:pos x="47" y="27"/>
                </a:cxn>
                <a:cxn ang="0">
                  <a:pos x="72" y="12"/>
                </a:cxn>
                <a:cxn ang="0">
                  <a:pos x="98" y="21"/>
                </a:cxn>
                <a:cxn ang="0">
                  <a:pos x="96" y="14"/>
                </a:cxn>
                <a:cxn ang="0">
                  <a:pos x="87" y="2"/>
                </a:cxn>
                <a:cxn ang="0">
                  <a:pos x="56" y="5"/>
                </a:cxn>
                <a:cxn ang="0">
                  <a:pos x="30" y="0"/>
                </a:cxn>
              </a:cxnLst>
              <a:rect l="0" t="0" r="r" b="b"/>
              <a:pathLst>
                <a:path w="107" h="41">
                  <a:moveTo>
                    <a:pt x="30" y="0"/>
                  </a:moveTo>
                  <a:cubicBezTo>
                    <a:pt x="21" y="2"/>
                    <a:pt x="18" y="7"/>
                    <a:pt x="8" y="9"/>
                  </a:cubicBezTo>
                  <a:cubicBezTo>
                    <a:pt x="6" y="14"/>
                    <a:pt x="3" y="18"/>
                    <a:pt x="0" y="23"/>
                  </a:cubicBezTo>
                  <a:cubicBezTo>
                    <a:pt x="4" y="32"/>
                    <a:pt x="7" y="34"/>
                    <a:pt x="17" y="36"/>
                  </a:cubicBezTo>
                  <a:cubicBezTo>
                    <a:pt x="34" y="35"/>
                    <a:pt x="42" y="41"/>
                    <a:pt x="47" y="27"/>
                  </a:cubicBezTo>
                  <a:cubicBezTo>
                    <a:pt x="49" y="14"/>
                    <a:pt x="61" y="14"/>
                    <a:pt x="72" y="12"/>
                  </a:cubicBezTo>
                  <a:cubicBezTo>
                    <a:pt x="93" y="16"/>
                    <a:pt x="85" y="18"/>
                    <a:pt x="98" y="21"/>
                  </a:cubicBezTo>
                  <a:cubicBezTo>
                    <a:pt x="107" y="25"/>
                    <a:pt x="102" y="15"/>
                    <a:pt x="96" y="14"/>
                  </a:cubicBezTo>
                  <a:cubicBezTo>
                    <a:pt x="92" y="8"/>
                    <a:pt x="95" y="4"/>
                    <a:pt x="87" y="2"/>
                  </a:cubicBezTo>
                  <a:cubicBezTo>
                    <a:pt x="77" y="2"/>
                    <a:pt x="66" y="6"/>
                    <a:pt x="56" y="5"/>
                  </a:cubicBezTo>
                  <a:cubicBezTo>
                    <a:pt x="46" y="4"/>
                    <a:pt x="43" y="0"/>
                    <a:pt x="30" y="0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3" name="Freeform 37"/>
            <p:cNvSpPr>
              <a:spLocks/>
            </p:cNvSpPr>
            <p:nvPr/>
          </p:nvSpPr>
          <p:spPr bwMode="auto">
            <a:xfrm>
              <a:off x="3628" y="2127"/>
              <a:ext cx="230" cy="124"/>
            </a:xfrm>
            <a:custGeom>
              <a:avLst/>
              <a:gdLst/>
              <a:ahLst/>
              <a:cxnLst>
                <a:cxn ang="0">
                  <a:pos x="93" y="8"/>
                </a:cxn>
                <a:cxn ang="0">
                  <a:pos x="54" y="8"/>
                </a:cxn>
                <a:cxn ang="0">
                  <a:pos x="39" y="5"/>
                </a:cxn>
                <a:cxn ang="0">
                  <a:pos x="12" y="3"/>
                </a:cxn>
                <a:cxn ang="0">
                  <a:pos x="0" y="20"/>
                </a:cxn>
                <a:cxn ang="0">
                  <a:pos x="20" y="53"/>
                </a:cxn>
                <a:cxn ang="0">
                  <a:pos x="39" y="41"/>
                </a:cxn>
                <a:cxn ang="0">
                  <a:pos x="53" y="38"/>
                </a:cxn>
                <a:cxn ang="0">
                  <a:pos x="95" y="33"/>
                </a:cxn>
                <a:cxn ang="0">
                  <a:pos x="113" y="26"/>
                </a:cxn>
                <a:cxn ang="0">
                  <a:pos x="135" y="39"/>
                </a:cxn>
                <a:cxn ang="0">
                  <a:pos x="165" y="38"/>
                </a:cxn>
                <a:cxn ang="0">
                  <a:pos x="179" y="39"/>
                </a:cxn>
                <a:cxn ang="0">
                  <a:pos x="168" y="63"/>
                </a:cxn>
                <a:cxn ang="0">
                  <a:pos x="186" y="87"/>
                </a:cxn>
                <a:cxn ang="0">
                  <a:pos x="198" y="93"/>
                </a:cxn>
                <a:cxn ang="0">
                  <a:pos x="192" y="72"/>
                </a:cxn>
                <a:cxn ang="0">
                  <a:pos x="177" y="44"/>
                </a:cxn>
                <a:cxn ang="0">
                  <a:pos x="218" y="35"/>
                </a:cxn>
                <a:cxn ang="0">
                  <a:pos x="227" y="24"/>
                </a:cxn>
                <a:cxn ang="0">
                  <a:pos x="206" y="17"/>
                </a:cxn>
                <a:cxn ang="0">
                  <a:pos x="179" y="17"/>
                </a:cxn>
                <a:cxn ang="0">
                  <a:pos x="158" y="14"/>
                </a:cxn>
                <a:cxn ang="0">
                  <a:pos x="116" y="20"/>
                </a:cxn>
                <a:cxn ang="0">
                  <a:pos x="93" y="8"/>
                </a:cxn>
              </a:cxnLst>
              <a:rect l="0" t="0" r="r" b="b"/>
              <a:pathLst>
                <a:path w="227" h="96">
                  <a:moveTo>
                    <a:pt x="93" y="8"/>
                  </a:moveTo>
                  <a:cubicBezTo>
                    <a:pt x="82" y="16"/>
                    <a:pt x="68" y="11"/>
                    <a:pt x="54" y="8"/>
                  </a:cubicBezTo>
                  <a:cubicBezTo>
                    <a:pt x="49" y="7"/>
                    <a:pt x="39" y="5"/>
                    <a:pt x="39" y="5"/>
                  </a:cubicBezTo>
                  <a:cubicBezTo>
                    <a:pt x="32" y="0"/>
                    <a:pt x="12" y="3"/>
                    <a:pt x="12" y="3"/>
                  </a:cubicBezTo>
                  <a:cubicBezTo>
                    <a:pt x="6" y="6"/>
                    <a:pt x="3" y="14"/>
                    <a:pt x="0" y="20"/>
                  </a:cubicBezTo>
                  <a:cubicBezTo>
                    <a:pt x="2" y="44"/>
                    <a:pt x="3" y="43"/>
                    <a:pt x="20" y="53"/>
                  </a:cubicBezTo>
                  <a:cubicBezTo>
                    <a:pt x="27" y="58"/>
                    <a:pt x="34" y="43"/>
                    <a:pt x="39" y="41"/>
                  </a:cubicBezTo>
                  <a:cubicBezTo>
                    <a:pt x="44" y="39"/>
                    <a:pt x="44" y="39"/>
                    <a:pt x="53" y="38"/>
                  </a:cubicBezTo>
                  <a:cubicBezTo>
                    <a:pt x="79" y="39"/>
                    <a:pt x="73" y="38"/>
                    <a:pt x="95" y="33"/>
                  </a:cubicBezTo>
                  <a:cubicBezTo>
                    <a:pt x="102" y="29"/>
                    <a:pt x="105" y="28"/>
                    <a:pt x="113" y="26"/>
                  </a:cubicBezTo>
                  <a:cubicBezTo>
                    <a:pt x="121" y="32"/>
                    <a:pt x="123" y="37"/>
                    <a:pt x="135" y="39"/>
                  </a:cubicBezTo>
                  <a:cubicBezTo>
                    <a:pt x="145" y="42"/>
                    <a:pt x="155" y="39"/>
                    <a:pt x="165" y="38"/>
                  </a:cubicBezTo>
                  <a:cubicBezTo>
                    <a:pt x="170" y="38"/>
                    <a:pt x="175" y="37"/>
                    <a:pt x="179" y="39"/>
                  </a:cubicBezTo>
                  <a:cubicBezTo>
                    <a:pt x="181" y="40"/>
                    <a:pt x="170" y="61"/>
                    <a:pt x="168" y="63"/>
                  </a:cubicBezTo>
                  <a:cubicBezTo>
                    <a:pt x="175" y="70"/>
                    <a:pt x="177" y="81"/>
                    <a:pt x="186" y="87"/>
                  </a:cubicBezTo>
                  <a:cubicBezTo>
                    <a:pt x="189" y="93"/>
                    <a:pt x="191" y="96"/>
                    <a:pt x="198" y="93"/>
                  </a:cubicBezTo>
                  <a:cubicBezTo>
                    <a:pt x="203" y="84"/>
                    <a:pt x="202" y="76"/>
                    <a:pt x="192" y="72"/>
                  </a:cubicBezTo>
                  <a:cubicBezTo>
                    <a:pt x="185" y="61"/>
                    <a:pt x="192" y="47"/>
                    <a:pt x="177" y="44"/>
                  </a:cubicBezTo>
                  <a:cubicBezTo>
                    <a:pt x="188" y="33"/>
                    <a:pt x="203" y="36"/>
                    <a:pt x="218" y="35"/>
                  </a:cubicBezTo>
                  <a:cubicBezTo>
                    <a:pt x="223" y="32"/>
                    <a:pt x="225" y="30"/>
                    <a:pt x="227" y="24"/>
                  </a:cubicBezTo>
                  <a:cubicBezTo>
                    <a:pt x="224" y="21"/>
                    <a:pt x="214" y="18"/>
                    <a:pt x="206" y="17"/>
                  </a:cubicBezTo>
                  <a:cubicBezTo>
                    <a:pt x="198" y="16"/>
                    <a:pt x="187" y="18"/>
                    <a:pt x="179" y="17"/>
                  </a:cubicBezTo>
                  <a:cubicBezTo>
                    <a:pt x="168" y="16"/>
                    <a:pt x="168" y="14"/>
                    <a:pt x="158" y="14"/>
                  </a:cubicBezTo>
                  <a:cubicBezTo>
                    <a:pt x="148" y="14"/>
                    <a:pt x="127" y="21"/>
                    <a:pt x="116" y="20"/>
                  </a:cubicBezTo>
                  <a:cubicBezTo>
                    <a:pt x="104" y="22"/>
                    <a:pt x="101" y="17"/>
                    <a:pt x="93" y="8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4" name="Freeform 38"/>
            <p:cNvSpPr>
              <a:spLocks/>
            </p:cNvSpPr>
            <p:nvPr/>
          </p:nvSpPr>
          <p:spPr bwMode="auto">
            <a:xfrm>
              <a:off x="3978" y="2061"/>
              <a:ext cx="100" cy="89"/>
            </a:xfrm>
            <a:custGeom>
              <a:avLst/>
              <a:gdLst/>
              <a:ahLst/>
              <a:cxnLst>
                <a:cxn ang="0">
                  <a:pos x="31" y="11"/>
                </a:cxn>
                <a:cxn ang="0">
                  <a:pos x="14" y="27"/>
                </a:cxn>
                <a:cxn ang="0">
                  <a:pos x="5" y="41"/>
                </a:cxn>
                <a:cxn ang="0">
                  <a:pos x="16" y="68"/>
                </a:cxn>
                <a:cxn ang="0">
                  <a:pos x="46" y="62"/>
                </a:cxn>
                <a:cxn ang="0">
                  <a:pos x="76" y="66"/>
                </a:cxn>
                <a:cxn ang="0">
                  <a:pos x="89" y="63"/>
                </a:cxn>
                <a:cxn ang="0">
                  <a:pos x="74" y="38"/>
                </a:cxn>
                <a:cxn ang="0">
                  <a:pos x="49" y="27"/>
                </a:cxn>
                <a:cxn ang="0">
                  <a:pos x="20" y="14"/>
                </a:cxn>
                <a:cxn ang="0">
                  <a:pos x="37" y="5"/>
                </a:cxn>
                <a:cxn ang="0">
                  <a:pos x="41" y="8"/>
                </a:cxn>
                <a:cxn ang="0">
                  <a:pos x="31" y="11"/>
                </a:cxn>
              </a:cxnLst>
              <a:rect l="0" t="0" r="r" b="b"/>
              <a:pathLst>
                <a:path w="98" h="69">
                  <a:moveTo>
                    <a:pt x="31" y="11"/>
                  </a:moveTo>
                  <a:cubicBezTo>
                    <a:pt x="28" y="23"/>
                    <a:pt x="23" y="20"/>
                    <a:pt x="14" y="27"/>
                  </a:cubicBezTo>
                  <a:cubicBezTo>
                    <a:pt x="11" y="32"/>
                    <a:pt x="7" y="35"/>
                    <a:pt x="5" y="41"/>
                  </a:cubicBezTo>
                  <a:cubicBezTo>
                    <a:pt x="3" y="55"/>
                    <a:pt x="3" y="60"/>
                    <a:pt x="16" y="68"/>
                  </a:cubicBezTo>
                  <a:cubicBezTo>
                    <a:pt x="26" y="66"/>
                    <a:pt x="36" y="63"/>
                    <a:pt x="46" y="62"/>
                  </a:cubicBezTo>
                  <a:cubicBezTo>
                    <a:pt x="58" y="59"/>
                    <a:pt x="65" y="64"/>
                    <a:pt x="76" y="66"/>
                  </a:cubicBezTo>
                  <a:cubicBezTo>
                    <a:pt x="82" y="69"/>
                    <a:pt x="84" y="67"/>
                    <a:pt x="89" y="63"/>
                  </a:cubicBezTo>
                  <a:cubicBezTo>
                    <a:pt x="98" y="45"/>
                    <a:pt x="93" y="39"/>
                    <a:pt x="74" y="38"/>
                  </a:cubicBezTo>
                  <a:cubicBezTo>
                    <a:pt x="67" y="29"/>
                    <a:pt x="60" y="29"/>
                    <a:pt x="49" y="27"/>
                  </a:cubicBezTo>
                  <a:cubicBezTo>
                    <a:pt x="37" y="20"/>
                    <a:pt x="36" y="17"/>
                    <a:pt x="20" y="14"/>
                  </a:cubicBezTo>
                  <a:cubicBezTo>
                    <a:pt x="2" y="0"/>
                    <a:pt x="0" y="3"/>
                    <a:pt x="37" y="5"/>
                  </a:cubicBezTo>
                  <a:cubicBezTo>
                    <a:pt x="38" y="6"/>
                    <a:pt x="41" y="6"/>
                    <a:pt x="41" y="8"/>
                  </a:cubicBezTo>
                  <a:cubicBezTo>
                    <a:pt x="45" y="23"/>
                    <a:pt x="35" y="17"/>
                    <a:pt x="31" y="11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5" name="Freeform 39"/>
            <p:cNvSpPr>
              <a:spLocks/>
            </p:cNvSpPr>
            <p:nvPr/>
          </p:nvSpPr>
          <p:spPr bwMode="auto">
            <a:xfrm>
              <a:off x="4254" y="2139"/>
              <a:ext cx="88" cy="57"/>
            </a:xfrm>
            <a:custGeom>
              <a:avLst/>
              <a:gdLst/>
              <a:ahLst/>
              <a:cxnLst>
                <a:cxn ang="0">
                  <a:pos x="12" y="12"/>
                </a:cxn>
                <a:cxn ang="0">
                  <a:pos x="0" y="21"/>
                </a:cxn>
                <a:cxn ang="0">
                  <a:pos x="29" y="36"/>
                </a:cxn>
                <a:cxn ang="0">
                  <a:pos x="45" y="44"/>
                </a:cxn>
                <a:cxn ang="0">
                  <a:pos x="77" y="42"/>
                </a:cxn>
                <a:cxn ang="0">
                  <a:pos x="84" y="24"/>
                </a:cxn>
                <a:cxn ang="0">
                  <a:pos x="78" y="14"/>
                </a:cxn>
                <a:cxn ang="0">
                  <a:pos x="68" y="0"/>
                </a:cxn>
                <a:cxn ang="0">
                  <a:pos x="30" y="6"/>
                </a:cxn>
                <a:cxn ang="0">
                  <a:pos x="12" y="12"/>
                </a:cxn>
              </a:cxnLst>
              <a:rect l="0" t="0" r="r" b="b"/>
              <a:pathLst>
                <a:path w="87" h="45">
                  <a:moveTo>
                    <a:pt x="12" y="12"/>
                  </a:moveTo>
                  <a:cubicBezTo>
                    <a:pt x="6" y="14"/>
                    <a:pt x="3" y="15"/>
                    <a:pt x="0" y="21"/>
                  </a:cubicBezTo>
                  <a:cubicBezTo>
                    <a:pt x="6" y="35"/>
                    <a:pt x="15" y="35"/>
                    <a:pt x="29" y="36"/>
                  </a:cubicBezTo>
                  <a:cubicBezTo>
                    <a:pt x="36" y="38"/>
                    <a:pt x="40" y="38"/>
                    <a:pt x="45" y="44"/>
                  </a:cubicBezTo>
                  <a:cubicBezTo>
                    <a:pt x="56" y="43"/>
                    <a:pt x="67" y="45"/>
                    <a:pt x="77" y="42"/>
                  </a:cubicBezTo>
                  <a:cubicBezTo>
                    <a:pt x="78" y="42"/>
                    <a:pt x="80" y="27"/>
                    <a:pt x="84" y="24"/>
                  </a:cubicBezTo>
                  <a:cubicBezTo>
                    <a:pt x="87" y="17"/>
                    <a:pt x="85" y="15"/>
                    <a:pt x="78" y="14"/>
                  </a:cubicBezTo>
                  <a:cubicBezTo>
                    <a:pt x="75" y="9"/>
                    <a:pt x="68" y="0"/>
                    <a:pt x="68" y="0"/>
                  </a:cubicBezTo>
                  <a:cubicBezTo>
                    <a:pt x="55" y="3"/>
                    <a:pt x="43" y="4"/>
                    <a:pt x="30" y="6"/>
                  </a:cubicBezTo>
                  <a:cubicBezTo>
                    <a:pt x="24" y="9"/>
                    <a:pt x="18" y="11"/>
                    <a:pt x="12" y="12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6" name="Freeform 40"/>
            <p:cNvSpPr>
              <a:spLocks/>
            </p:cNvSpPr>
            <p:nvPr/>
          </p:nvSpPr>
          <p:spPr bwMode="auto">
            <a:xfrm>
              <a:off x="3949" y="1922"/>
              <a:ext cx="90" cy="99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" y="17"/>
                </a:cxn>
                <a:cxn ang="0">
                  <a:pos x="12" y="39"/>
                </a:cxn>
                <a:cxn ang="0">
                  <a:pos x="18" y="38"/>
                </a:cxn>
                <a:cxn ang="0">
                  <a:pos x="21" y="24"/>
                </a:cxn>
                <a:cxn ang="0">
                  <a:pos x="31" y="44"/>
                </a:cxn>
                <a:cxn ang="0">
                  <a:pos x="7" y="50"/>
                </a:cxn>
                <a:cxn ang="0">
                  <a:pos x="16" y="71"/>
                </a:cxn>
                <a:cxn ang="0">
                  <a:pos x="27" y="57"/>
                </a:cxn>
                <a:cxn ang="0">
                  <a:pos x="36" y="53"/>
                </a:cxn>
                <a:cxn ang="0">
                  <a:pos x="42" y="71"/>
                </a:cxn>
                <a:cxn ang="0">
                  <a:pos x="70" y="77"/>
                </a:cxn>
                <a:cxn ang="0">
                  <a:pos x="87" y="74"/>
                </a:cxn>
                <a:cxn ang="0">
                  <a:pos x="88" y="66"/>
                </a:cxn>
                <a:cxn ang="0">
                  <a:pos x="72" y="53"/>
                </a:cxn>
                <a:cxn ang="0">
                  <a:pos x="58" y="41"/>
                </a:cxn>
                <a:cxn ang="0">
                  <a:pos x="66" y="26"/>
                </a:cxn>
                <a:cxn ang="0">
                  <a:pos x="55" y="23"/>
                </a:cxn>
                <a:cxn ang="0">
                  <a:pos x="46" y="12"/>
                </a:cxn>
                <a:cxn ang="0">
                  <a:pos x="28" y="12"/>
                </a:cxn>
                <a:cxn ang="0">
                  <a:pos x="21" y="24"/>
                </a:cxn>
                <a:cxn ang="0">
                  <a:pos x="19" y="20"/>
                </a:cxn>
                <a:cxn ang="0">
                  <a:pos x="18" y="5"/>
                </a:cxn>
                <a:cxn ang="0">
                  <a:pos x="13" y="3"/>
                </a:cxn>
                <a:cxn ang="0">
                  <a:pos x="13" y="0"/>
                </a:cxn>
              </a:cxnLst>
              <a:rect l="0" t="0" r="r" b="b"/>
              <a:pathLst>
                <a:path w="89" h="77">
                  <a:moveTo>
                    <a:pt x="13" y="0"/>
                  </a:moveTo>
                  <a:cubicBezTo>
                    <a:pt x="6" y="2"/>
                    <a:pt x="4" y="10"/>
                    <a:pt x="1" y="17"/>
                  </a:cubicBezTo>
                  <a:cubicBezTo>
                    <a:pt x="2" y="28"/>
                    <a:pt x="0" y="37"/>
                    <a:pt x="12" y="39"/>
                  </a:cubicBezTo>
                  <a:cubicBezTo>
                    <a:pt x="14" y="39"/>
                    <a:pt x="17" y="40"/>
                    <a:pt x="18" y="38"/>
                  </a:cubicBezTo>
                  <a:cubicBezTo>
                    <a:pt x="20" y="34"/>
                    <a:pt x="21" y="24"/>
                    <a:pt x="21" y="24"/>
                  </a:cubicBezTo>
                  <a:cubicBezTo>
                    <a:pt x="25" y="31"/>
                    <a:pt x="27" y="37"/>
                    <a:pt x="31" y="44"/>
                  </a:cubicBezTo>
                  <a:cubicBezTo>
                    <a:pt x="24" y="49"/>
                    <a:pt x="16" y="49"/>
                    <a:pt x="7" y="50"/>
                  </a:cubicBezTo>
                  <a:cubicBezTo>
                    <a:pt x="9" y="61"/>
                    <a:pt x="8" y="65"/>
                    <a:pt x="16" y="71"/>
                  </a:cubicBezTo>
                  <a:cubicBezTo>
                    <a:pt x="22" y="67"/>
                    <a:pt x="24" y="64"/>
                    <a:pt x="27" y="57"/>
                  </a:cubicBezTo>
                  <a:cubicBezTo>
                    <a:pt x="28" y="50"/>
                    <a:pt x="31" y="45"/>
                    <a:pt x="36" y="53"/>
                  </a:cubicBezTo>
                  <a:cubicBezTo>
                    <a:pt x="37" y="60"/>
                    <a:pt x="39" y="65"/>
                    <a:pt x="42" y="71"/>
                  </a:cubicBezTo>
                  <a:cubicBezTo>
                    <a:pt x="61" y="67"/>
                    <a:pt x="55" y="66"/>
                    <a:pt x="70" y="77"/>
                  </a:cubicBezTo>
                  <a:cubicBezTo>
                    <a:pt x="76" y="76"/>
                    <a:pt x="82" y="77"/>
                    <a:pt x="87" y="74"/>
                  </a:cubicBezTo>
                  <a:cubicBezTo>
                    <a:pt x="89" y="73"/>
                    <a:pt x="88" y="69"/>
                    <a:pt x="88" y="66"/>
                  </a:cubicBezTo>
                  <a:cubicBezTo>
                    <a:pt x="88" y="52"/>
                    <a:pt x="84" y="54"/>
                    <a:pt x="72" y="53"/>
                  </a:cubicBezTo>
                  <a:cubicBezTo>
                    <a:pt x="60" y="48"/>
                    <a:pt x="64" y="52"/>
                    <a:pt x="58" y="41"/>
                  </a:cubicBezTo>
                  <a:cubicBezTo>
                    <a:pt x="61" y="29"/>
                    <a:pt x="62" y="34"/>
                    <a:pt x="66" y="26"/>
                  </a:cubicBezTo>
                  <a:cubicBezTo>
                    <a:pt x="62" y="25"/>
                    <a:pt x="58" y="25"/>
                    <a:pt x="55" y="23"/>
                  </a:cubicBezTo>
                  <a:cubicBezTo>
                    <a:pt x="50" y="19"/>
                    <a:pt x="54" y="15"/>
                    <a:pt x="46" y="12"/>
                  </a:cubicBezTo>
                  <a:cubicBezTo>
                    <a:pt x="39" y="21"/>
                    <a:pt x="36" y="17"/>
                    <a:pt x="28" y="12"/>
                  </a:cubicBezTo>
                  <a:cubicBezTo>
                    <a:pt x="22" y="15"/>
                    <a:pt x="22" y="17"/>
                    <a:pt x="21" y="24"/>
                  </a:cubicBezTo>
                  <a:cubicBezTo>
                    <a:pt x="20" y="23"/>
                    <a:pt x="19" y="21"/>
                    <a:pt x="19" y="20"/>
                  </a:cubicBezTo>
                  <a:cubicBezTo>
                    <a:pt x="18" y="15"/>
                    <a:pt x="20" y="10"/>
                    <a:pt x="18" y="5"/>
                  </a:cubicBezTo>
                  <a:cubicBezTo>
                    <a:pt x="17" y="3"/>
                    <a:pt x="14" y="4"/>
                    <a:pt x="13" y="3"/>
                  </a:cubicBezTo>
                  <a:cubicBezTo>
                    <a:pt x="12" y="2"/>
                    <a:pt x="13" y="1"/>
                    <a:pt x="13" y="0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7" name="Freeform 41"/>
            <p:cNvSpPr>
              <a:spLocks/>
            </p:cNvSpPr>
            <p:nvPr/>
          </p:nvSpPr>
          <p:spPr bwMode="auto">
            <a:xfrm>
              <a:off x="3981" y="1562"/>
              <a:ext cx="180" cy="465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59" y="10"/>
                </a:cxn>
                <a:cxn ang="0">
                  <a:pos x="26" y="45"/>
                </a:cxn>
                <a:cxn ang="0">
                  <a:pos x="20" y="60"/>
                </a:cxn>
                <a:cxn ang="0">
                  <a:pos x="7" y="102"/>
                </a:cxn>
                <a:cxn ang="0">
                  <a:pos x="13" y="141"/>
                </a:cxn>
                <a:cxn ang="0">
                  <a:pos x="23" y="159"/>
                </a:cxn>
                <a:cxn ang="0">
                  <a:pos x="23" y="172"/>
                </a:cxn>
                <a:cxn ang="0">
                  <a:pos x="20" y="184"/>
                </a:cxn>
                <a:cxn ang="0">
                  <a:pos x="37" y="217"/>
                </a:cxn>
                <a:cxn ang="0">
                  <a:pos x="32" y="274"/>
                </a:cxn>
                <a:cxn ang="0">
                  <a:pos x="61" y="297"/>
                </a:cxn>
                <a:cxn ang="0">
                  <a:pos x="71" y="316"/>
                </a:cxn>
                <a:cxn ang="0">
                  <a:pos x="77" y="336"/>
                </a:cxn>
                <a:cxn ang="0">
                  <a:pos x="92" y="337"/>
                </a:cxn>
                <a:cxn ang="0">
                  <a:pos x="109" y="351"/>
                </a:cxn>
                <a:cxn ang="0">
                  <a:pos x="121" y="358"/>
                </a:cxn>
                <a:cxn ang="0">
                  <a:pos x="100" y="339"/>
                </a:cxn>
                <a:cxn ang="0">
                  <a:pos x="83" y="312"/>
                </a:cxn>
                <a:cxn ang="0">
                  <a:pos x="77" y="297"/>
                </a:cxn>
                <a:cxn ang="0">
                  <a:pos x="64" y="268"/>
                </a:cxn>
                <a:cxn ang="0">
                  <a:pos x="59" y="250"/>
                </a:cxn>
                <a:cxn ang="0">
                  <a:pos x="64" y="202"/>
                </a:cxn>
                <a:cxn ang="0">
                  <a:pos x="130" y="211"/>
                </a:cxn>
                <a:cxn ang="0">
                  <a:pos x="160" y="229"/>
                </a:cxn>
                <a:cxn ang="0">
                  <a:pos x="175" y="228"/>
                </a:cxn>
                <a:cxn ang="0">
                  <a:pos x="173" y="223"/>
                </a:cxn>
                <a:cxn ang="0">
                  <a:pos x="155" y="213"/>
                </a:cxn>
                <a:cxn ang="0">
                  <a:pos x="134" y="189"/>
                </a:cxn>
                <a:cxn ang="0">
                  <a:pos x="116" y="177"/>
                </a:cxn>
                <a:cxn ang="0">
                  <a:pos x="101" y="171"/>
                </a:cxn>
                <a:cxn ang="0">
                  <a:pos x="140" y="144"/>
                </a:cxn>
                <a:cxn ang="0">
                  <a:pos x="151" y="133"/>
                </a:cxn>
                <a:cxn ang="0">
                  <a:pos x="160" y="108"/>
                </a:cxn>
                <a:cxn ang="0">
                  <a:pos x="158" y="93"/>
                </a:cxn>
                <a:cxn ang="0">
                  <a:pos x="148" y="70"/>
                </a:cxn>
                <a:cxn ang="0">
                  <a:pos x="116" y="76"/>
                </a:cxn>
                <a:cxn ang="0">
                  <a:pos x="101" y="85"/>
                </a:cxn>
                <a:cxn ang="0">
                  <a:pos x="92" y="97"/>
                </a:cxn>
                <a:cxn ang="0">
                  <a:pos x="86" y="111"/>
                </a:cxn>
                <a:cxn ang="0">
                  <a:pos x="74" y="127"/>
                </a:cxn>
                <a:cxn ang="0">
                  <a:pos x="64" y="136"/>
                </a:cxn>
                <a:cxn ang="0">
                  <a:pos x="49" y="159"/>
                </a:cxn>
                <a:cxn ang="0">
                  <a:pos x="32" y="142"/>
                </a:cxn>
                <a:cxn ang="0">
                  <a:pos x="43" y="132"/>
                </a:cxn>
                <a:cxn ang="0">
                  <a:pos x="58" y="127"/>
                </a:cxn>
                <a:cxn ang="0">
                  <a:pos x="67" y="123"/>
                </a:cxn>
                <a:cxn ang="0">
                  <a:pos x="73" y="102"/>
                </a:cxn>
                <a:cxn ang="0">
                  <a:pos x="77" y="88"/>
                </a:cxn>
                <a:cxn ang="0">
                  <a:pos x="64" y="49"/>
                </a:cxn>
                <a:cxn ang="0">
                  <a:pos x="76" y="13"/>
                </a:cxn>
                <a:cxn ang="0">
                  <a:pos x="71" y="0"/>
                </a:cxn>
              </a:cxnLst>
              <a:rect l="0" t="0" r="r" b="b"/>
              <a:pathLst>
                <a:path w="177" h="361">
                  <a:moveTo>
                    <a:pt x="71" y="0"/>
                  </a:moveTo>
                  <a:cubicBezTo>
                    <a:pt x="59" y="1"/>
                    <a:pt x="63" y="1"/>
                    <a:pt x="59" y="10"/>
                  </a:cubicBezTo>
                  <a:cubicBezTo>
                    <a:pt x="58" y="16"/>
                    <a:pt x="32" y="41"/>
                    <a:pt x="26" y="45"/>
                  </a:cubicBezTo>
                  <a:cubicBezTo>
                    <a:pt x="25" y="51"/>
                    <a:pt x="22" y="54"/>
                    <a:pt x="20" y="60"/>
                  </a:cubicBezTo>
                  <a:cubicBezTo>
                    <a:pt x="19" y="70"/>
                    <a:pt x="15" y="96"/>
                    <a:pt x="7" y="102"/>
                  </a:cubicBezTo>
                  <a:cubicBezTo>
                    <a:pt x="0" y="116"/>
                    <a:pt x="6" y="129"/>
                    <a:pt x="13" y="141"/>
                  </a:cubicBezTo>
                  <a:cubicBezTo>
                    <a:pt x="14" y="155"/>
                    <a:pt x="14" y="152"/>
                    <a:pt x="23" y="159"/>
                  </a:cubicBezTo>
                  <a:cubicBezTo>
                    <a:pt x="28" y="168"/>
                    <a:pt x="23" y="157"/>
                    <a:pt x="23" y="172"/>
                  </a:cubicBezTo>
                  <a:cubicBezTo>
                    <a:pt x="23" y="188"/>
                    <a:pt x="30" y="190"/>
                    <a:pt x="20" y="184"/>
                  </a:cubicBezTo>
                  <a:cubicBezTo>
                    <a:pt x="16" y="204"/>
                    <a:pt x="27" y="204"/>
                    <a:pt x="37" y="217"/>
                  </a:cubicBezTo>
                  <a:cubicBezTo>
                    <a:pt x="40" y="234"/>
                    <a:pt x="43" y="259"/>
                    <a:pt x="32" y="274"/>
                  </a:cubicBezTo>
                  <a:cubicBezTo>
                    <a:pt x="35" y="299"/>
                    <a:pt x="47" y="291"/>
                    <a:pt x="61" y="297"/>
                  </a:cubicBezTo>
                  <a:cubicBezTo>
                    <a:pt x="67" y="304"/>
                    <a:pt x="68" y="310"/>
                    <a:pt x="71" y="316"/>
                  </a:cubicBezTo>
                  <a:cubicBezTo>
                    <a:pt x="74" y="322"/>
                    <a:pt x="74" y="333"/>
                    <a:pt x="77" y="336"/>
                  </a:cubicBezTo>
                  <a:cubicBezTo>
                    <a:pt x="80" y="339"/>
                    <a:pt x="87" y="335"/>
                    <a:pt x="92" y="337"/>
                  </a:cubicBezTo>
                  <a:cubicBezTo>
                    <a:pt x="97" y="342"/>
                    <a:pt x="102" y="348"/>
                    <a:pt x="109" y="351"/>
                  </a:cubicBezTo>
                  <a:cubicBezTo>
                    <a:pt x="117" y="361"/>
                    <a:pt x="112" y="361"/>
                    <a:pt x="121" y="358"/>
                  </a:cubicBezTo>
                  <a:cubicBezTo>
                    <a:pt x="117" y="349"/>
                    <a:pt x="108" y="345"/>
                    <a:pt x="100" y="339"/>
                  </a:cubicBezTo>
                  <a:cubicBezTo>
                    <a:pt x="95" y="329"/>
                    <a:pt x="92" y="319"/>
                    <a:pt x="83" y="312"/>
                  </a:cubicBezTo>
                  <a:cubicBezTo>
                    <a:pt x="80" y="307"/>
                    <a:pt x="80" y="302"/>
                    <a:pt x="77" y="297"/>
                  </a:cubicBezTo>
                  <a:cubicBezTo>
                    <a:pt x="75" y="286"/>
                    <a:pt x="70" y="277"/>
                    <a:pt x="64" y="268"/>
                  </a:cubicBezTo>
                  <a:cubicBezTo>
                    <a:pt x="62" y="262"/>
                    <a:pt x="61" y="256"/>
                    <a:pt x="59" y="250"/>
                  </a:cubicBezTo>
                  <a:cubicBezTo>
                    <a:pt x="62" y="233"/>
                    <a:pt x="63" y="221"/>
                    <a:pt x="64" y="202"/>
                  </a:cubicBezTo>
                  <a:cubicBezTo>
                    <a:pt x="88" y="204"/>
                    <a:pt x="107" y="209"/>
                    <a:pt x="130" y="211"/>
                  </a:cubicBezTo>
                  <a:cubicBezTo>
                    <a:pt x="140" y="216"/>
                    <a:pt x="148" y="227"/>
                    <a:pt x="160" y="229"/>
                  </a:cubicBezTo>
                  <a:cubicBezTo>
                    <a:pt x="165" y="229"/>
                    <a:pt x="170" y="230"/>
                    <a:pt x="175" y="228"/>
                  </a:cubicBezTo>
                  <a:cubicBezTo>
                    <a:pt x="177" y="227"/>
                    <a:pt x="174" y="225"/>
                    <a:pt x="173" y="223"/>
                  </a:cubicBezTo>
                  <a:cubicBezTo>
                    <a:pt x="170" y="217"/>
                    <a:pt x="162" y="214"/>
                    <a:pt x="155" y="213"/>
                  </a:cubicBezTo>
                  <a:cubicBezTo>
                    <a:pt x="149" y="203"/>
                    <a:pt x="144" y="195"/>
                    <a:pt x="134" y="189"/>
                  </a:cubicBezTo>
                  <a:cubicBezTo>
                    <a:pt x="130" y="184"/>
                    <a:pt x="123" y="178"/>
                    <a:pt x="116" y="177"/>
                  </a:cubicBezTo>
                  <a:cubicBezTo>
                    <a:pt x="111" y="174"/>
                    <a:pt x="107" y="172"/>
                    <a:pt x="101" y="171"/>
                  </a:cubicBezTo>
                  <a:cubicBezTo>
                    <a:pt x="105" y="139"/>
                    <a:pt x="115" y="150"/>
                    <a:pt x="140" y="144"/>
                  </a:cubicBezTo>
                  <a:cubicBezTo>
                    <a:pt x="141" y="138"/>
                    <a:pt x="149" y="138"/>
                    <a:pt x="151" y="133"/>
                  </a:cubicBezTo>
                  <a:cubicBezTo>
                    <a:pt x="152" y="115"/>
                    <a:pt x="152" y="119"/>
                    <a:pt x="160" y="108"/>
                  </a:cubicBezTo>
                  <a:cubicBezTo>
                    <a:pt x="161" y="102"/>
                    <a:pt x="161" y="98"/>
                    <a:pt x="158" y="93"/>
                  </a:cubicBezTo>
                  <a:cubicBezTo>
                    <a:pt x="156" y="82"/>
                    <a:pt x="157" y="77"/>
                    <a:pt x="148" y="70"/>
                  </a:cubicBezTo>
                  <a:cubicBezTo>
                    <a:pt x="136" y="71"/>
                    <a:pt x="127" y="74"/>
                    <a:pt x="116" y="76"/>
                  </a:cubicBezTo>
                  <a:cubicBezTo>
                    <a:pt x="111" y="80"/>
                    <a:pt x="107" y="84"/>
                    <a:pt x="101" y="85"/>
                  </a:cubicBezTo>
                  <a:cubicBezTo>
                    <a:pt x="98" y="90"/>
                    <a:pt x="94" y="92"/>
                    <a:pt x="92" y="97"/>
                  </a:cubicBezTo>
                  <a:cubicBezTo>
                    <a:pt x="91" y="103"/>
                    <a:pt x="88" y="106"/>
                    <a:pt x="86" y="111"/>
                  </a:cubicBezTo>
                  <a:cubicBezTo>
                    <a:pt x="95" y="123"/>
                    <a:pt x="86" y="125"/>
                    <a:pt x="74" y="127"/>
                  </a:cubicBezTo>
                  <a:cubicBezTo>
                    <a:pt x="69" y="129"/>
                    <a:pt x="68" y="133"/>
                    <a:pt x="64" y="136"/>
                  </a:cubicBezTo>
                  <a:cubicBezTo>
                    <a:pt x="62" y="148"/>
                    <a:pt x="58" y="152"/>
                    <a:pt x="49" y="159"/>
                  </a:cubicBezTo>
                  <a:cubicBezTo>
                    <a:pt x="36" y="156"/>
                    <a:pt x="36" y="154"/>
                    <a:pt x="32" y="142"/>
                  </a:cubicBezTo>
                  <a:cubicBezTo>
                    <a:pt x="34" y="135"/>
                    <a:pt x="36" y="133"/>
                    <a:pt x="43" y="132"/>
                  </a:cubicBezTo>
                  <a:cubicBezTo>
                    <a:pt x="48" y="130"/>
                    <a:pt x="53" y="129"/>
                    <a:pt x="58" y="127"/>
                  </a:cubicBezTo>
                  <a:cubicBezTo>
                    <a:pt x="61" y="125"/>
                    <a:pt x="65" y="125"/>
                    <a:pt x="67" y="123"/>
                  </a:cubicBezTo>
                  <a:cubicBezTo>
                    <a:pt x="71" y="119"/>
                    <a:pt x="70" y="107"/>
                    <a:pt x="73" y="102"/>
                  </a:cubicBezTo>
                  <a:cubicBezTo>
                    <a:pt x="74" y="97"/>
                    <a:pt x="76" y="93"/>
                    <a:pt x="77" y="88"/>
                  </a:cubicBezTo>
                  <a:cubicBezTo>
                    <a:pt x="76" y="72"/>
                    <a:pt x="77" y="59"/>
                    <a:pt x="64" y="49"/>
                  </a:cubicBezTo>
                  <a:cubicBezTo>
                    <a:pt x="55" y="32"/>
                    <a:pt x="65" y="24"/>
                    <a:pt x="76" y="13"/>
                  </a:cubicBezTo>
                  <a:cubicBezTo>
                    <a:pt x="77" y="6"/>
                    <a:pt x="76" y="5"/>
                    <a:pt x="71" y="0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8" name="Freeform 42"/>
            <p:cNvSpPr>
              <a:spLocks/>
            </p:cNvSpPr>
            <p:nvPr/>
          </p:nvSpPr>
          <p:spPr bwMode="auto">
            <a:xfrm>
              <a:off x="4071" y="1504"/>
              <a:ext cx="62" cy="94"/>
            </a:xfrm>
            <a:custGeom>
              <a:avLst/>
              <a:gdLst/>
              <a:ahLst/>
              <a:cxnLst>
                <a:cxn ang="0">
                  <a:pos x="9" y="28"/>
                </a:cxn>
                <a:cxn ang="0">
                  <a:pos x="0" y="34"/>
                </a:cxn>
                <a:cxn ang="0">
                  <a:pos x="8" y="39"/>
                </a:cxn>
                <a:cxn ang="0">
                  <a:pos x="14" y="55"/>
                </a:cxn>
                <a:cxn ang="0">
                  <a:pos x="23" y="72"/>
                </a:cxn>
                <a:cxn ang="0">
                  <a:pos x="47" y="67"/>
                </a:cxn>
                <a:cxn ang="0">
                  <a:pos x="54" y="54"/>
                </a:cxn>
                <a:cxn ang="0">
                  <a:pos x="59" y="31"/>
                </a:cxn>
                <a:cxn ang="0">
                  <a:pos x="51" y="0"/>
                </a:cxn>
                <a:cxn ang="0">
                  <a:pos x="29" y="6"/>
                </a:cxn>
                <a:cxn ang="0">
                  <a:pos x="14" y="18"/>
                </a:cxn>
                <a:cxn ang="0">
                  <a:pos x="9" y="28"/>
                </a:cxn>
              </a:cxnLst>
              <a:rect l="0" t="0" r="r" b="b"/>
              <a:pathLst>
                <a:path w="61" h="73">
                  <a:moveTo>
                    <a:pt x="9" y="28"/>
                  </a:moveTo>
                  <a:cubicBezTo>
                    <a:pt x="2" y="23"/>
                    <a:pt x="3" y="28"/>
                    <a:pt x="0" y="34"/>
                  </a:cubicBezTo>
                  <a:cubicBezTo>
                    <a:pt x="8" y="47"/>
                    <a:pt x="2" y="25"/>
                    <a:pt x="8" y="39"/>
                  </a:cubicBezTo>
                  <a:cubicBezTo>
                    <a:pt x="9" y="46"/>
                    <a:pt x="11" y="49"/>
                    <a:pt x="14" y="55"/>
                  </a:cubicBezTo>
                  <a:cubicBezTo>
                    <a:pt x="16" y="73"/>
                    <a:pt x="16" y="61"/>
                    <a:pt x="23" y="72"/>
                  </a:cubicBezTo>
                  <a:cubicBezTo>
                    <a:pt x="31" y="70"/>
                    <a:pt x="39" y="70"/>
                    <a:pt x="47" y="67"/>
                  </a:cubicBezTo>
                  <a:cubicBezTo>
                    <a:pt x="48" y="60"/>
                    <a:pt x="49" y="58"/>
                    <a:pt x="54" y="54"/>
                  </a:cubicBezTo>
                  <a:cubicBezTo>
                    <a:pt x="55" y="46"/>
                    <a:pt x="56" y="38"/>
                    <a:pt x="59" y="31"/>
                  </a:cubicBezTo>
                  <a:cubicBezTo>
                    <a:pt x="61" y="18"/>
                    <a:pt x="61" y="8"/>
                    <a:pt x="51" y="0"/>
                  </a:cubicBezTo>
                  <a:cubicBezTo>
                    <a:pt x="39" y="1"/>
                    <a:pt x="38" y="1"/>
                    <a:pt x="29" y="6"/>
                  </a:cubicBezTo>
                  <a:cubicBezTo>
                    <a:pt x="26" y="11"/>
                    <a:pt x="19" y="15"/>
                    <a:pt x="14" y="18"/>
                  </a:cubicBezTo>
                  <a:cubicBezTo>
                    <a:pt x="12" y="28"/>
                    <a:pt x="15" y="26"/>
                    <a:pt x="9" y="28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9" name="Freeform 43"/>
            <p:cNvSpPr>
              <a:spLocks/>
            </p:cNvSpPr>
            <p:nvPr/>
          </p:nvSpPr>
          <p:spPr bwMode="auto">
            <a:xfrm>
              <a:off x="3445" y="2050"/>
              <a:ext cx="103" cy="95"/>
            </a:xfrm>
            <a:custGeom>
              <a:avLst/>
              <a:gdLst/>
              <a:ahLst/>
              <a:cxnLst>
                <a:cxn ang="0">
                  <a:pos x="49" y="5"/>
                </a:cxn>
                <a:cxn ang="0">
                  <a:pos x="25" y="12"/>
                </a:cxn>
                <a:cxn ang="0">
                  <a:pos x="6" y="15"/>
                </a:cxn>
                <a:cxn ang="0">
                  <a:pos x="18" y="60"/>
                </a:cxn>
                <a:cxn ang="0">
                  <a:pos x="39" y="38"/>
                </a:cxn>
                <a:cxn ang="0">
                  <a:pos x="43" y="35"/>
                </a:cxn>
                <a:cxn ang="0">
                  <a:pos x="54" y="66"/>
                </a:cxn>
                <a:cxn ang="0">
                  <a:pos x="58" y="53"/>
                </a:cxn>
                <a:cxn ang="0">
                  <a:pos x="70" y="45"/>
                </a:cxn>
                <a:cxn ang="0">
                  <a:pos x="90" y="48"/>
                </a:cxn>
                <a:cxn ang="0">
                  <a:pos x="79" y="54"/>
                </a:cxn>
                <a:cxn ang="0">
                  <a:pos x="88" y="74"/>
                </a:cxn>
                <a:cxn ang="0">
                  <a:pos x="90" y="41"/>
                </a:cxn>
                <a:cxn ang="0">
                  <a:pos x="70" y="9"/>
                </a:cxn>
                <a:cxn ang="0">
                  <a:pos x="58" y="27"/>
                </a:cxn>
                <a:cxn ang="0">
                  <a:pos x="51" y="17"/>
                </a:cxn>
                <a:cxn ang="0">
                  <a:pos x="49" y="5"/>
                </a:cxn>
              </a:cxnLst>
              <a:rect l="0" t="0" r="r" b="b"/>
              <a:pathLst>
                <a:path w="102" h="74">
                  <a:moveTo>
                    <a:pt x="49" y="5"/>
                  </a:moveTo>
                  <a:cubicBezTo>
                    <a:pt x="40" y="0"/>
                    <a:pt x="34" y="10"/>
                    <a:pt x="25" y="12"/>
                  </a:cubicBezTo>
                  <a:cubicBezTo>
                    <a:pt x="18" y="11"/>
                    <a:pt x="12" y="10"/>
                    <a:pt x="6" y="15"/>
                  </a:cubicBezTo>
                  <a:cubicBezTo>
                    <a:pt x="0" y="30"/>
                    <a:pt x="4" y="52"/>
                    <a:pt x="18" y="60"/>
                  </a:cubicBezTo>
                  <a:cubicBezTo>
                    <a:pt x="43" y="58"/>
                    <a:pt x="18" y="42"/>
                    <a:pt x="39" y="38"/>
                  </a:cubicBezTo>
                  <a:cubicBezTo>
                    <a:pt x="40" y="34"/>
                    <a:pt x="41" y="22"/>
                    <a:pt x="43" y="35"/>
                  </a:cubicBezTo>
                  <a:cubicBezTo>
                    <a:pt x="42" y="50"/>
                    <a:pt x="37" y="63"/>
                    <a:pt x="54" y="66"/>
                  </a:cubicBezTo>
                  <a:cubicBezTo>
                    <a:pt x="61" y="62"/>
                    <a:pt x="63" y="60"/>
                    <a:pt x="58" y="53"/>
                  </a:cubicBezTo>
                  <a:cubicBezTo>
                    <a:pt x="56" y="41"/>
                    <a:pt x="49" y="44"/>
                    <a:pt x="70" y="45"/>
                  </a:cubicBezTo>
                  <a:cubicBezTo>
                    <a:pt x="78" y="50"/>
                    <a:pt x="80" y="50"/>
                    <a:pt x="90" y="48"/>
                  </a:cubicBezTo>
                  <a:cubicBezTo>
                    <a:pt x="83" y="47"/>
                    <a:pt x="82" y="48"/>
                    <a:pt x="79" y="54"/>
                  </a:cubicBezTo>
                  <a:cubicBezTo>
                    <a:pt x="77" y="66"/>
                    <a:pt x="75" y="71"/>
                    <a:pt x="88" y="74"/>
                  </a:cubicBezTo>
                  <a:cubicBezTo>
                    <a:pt x="102" y="70"/>
                    <a:pt x="97" y="51"/>
                    <a:pt x="90" y="41"/>
                  </a:cubicBezTo>
                  <a:cubicBezTo>
                    <a:pt x="88" y="26"/>
                    <a:pt x="85" y="15"/>
                    <a:pt x="70" y="9"/>
                  </a:cubicBezTo>
                  <a:cubicBezTo>
                    <a:pt x="66" y="15"/>
                    <a:pt x="62" y="21"/>
                    <a:pt x="58" y="27"/>
                  </a:cubicBezTo>
                  <a:cubicBezTo>
                    <a:pt x="51" y="26"/>
                    <a:pt x="47" y="24"/>
                    <a:pt x="51" y="17"/>
                  </a:cubicBezTo>
                  <a:cubicBezTo>
                    <a:pt x="52" y="10"/>
                    <a:pt x="53" y="14"/>
                    <a:pt x="49" y="5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0" name="Freeform 44"/>
            <p:cNvSpPr>
              <a:spLocks/>
            </p:cNvSpPr>
            <p:nvPr/>
          </p:nvSpPr>
          <p:spPr bwMode="auto">
            <a:xfrm>
              <a:off x="4316" y="1888"/>
              <a:ext cx="125" cy="73"/>
            </a:xfrm>
            <a:custGeom>
              <a:avLst/>
              <a:gdLst/>
              <a:ahLst/>
              <a:cxnLst>
                <a:cxn ang="0">
                  <a:pos x="51" y="2"/>
                </a:cxn>
                <a:cxn ang="0">
                  <a:pos x="12" y="6"/>
                </a:cxn>
                <a:cxn ang="0">
                  <a:pos x="0" y="27"/>
                </a:cxn>
                <a:cxn ang="0">
                  <a:pos x="18" y="35"/>
                </a:cxn>
                <a:cxn ang="0">
                  <a:pos x="30" y="45"/>
                </a:cxn>
                <a:cxn ang="0">
                  <a:pos x="39" y="41"/>
                </a:cxn>
                <a:cxn ang="0">
                  <a:pos x="61" y="54"/>
                </a:cxn>
                <a:cxn ang="0">
                  <a:pos x="81" y="44"/>
                </a:cxn>
                <a:cxn ang="0">
                  <a:pos x="58" y="36"/>
                </a:cxn>
                <a:cxn ang="0">
                  <a:pos x="52" y="23"/>
                </a:cxn>
                <a:cxn ang="0">
                  <a:pos x="81" y="47"/>
                </a:cxn>
                <a:cxn ang="0">
                  <a:pos x="105" y="45"/>
                </a:cxn>
                <a:cxn ang="0">
                  <a:pos x="123" y="41"/>
                </a:cxn>
                <a:cxn ang="0">
                  <a:pos x="106" y="14"/>
                </a:cxn>
                <a:cxn ang="0">
                  <a:pos x="87" y="9"/>
                </a:cxn>
                <a:cxn ang="0">
                  <a:pos x="82" y="8"/>
                </a:cxn>
                <a:cxn ang="0">
                  <a:pos x="64" y="2"/>
                </a:cxn>
                <a:cxn ang="0">
                  <a:pos x="51" y="2"/>
                </a:cxn>
              </a:cxnLst>
              <a:rect l="0" t="0" r="r" b="b"/>
              <a:pathLst>
                <a:path w="123" h="57">
                  <a:moveTo>
                    <a:pt x="51" y="2"/>
                  </a:moveTo>
                  <a:cubicBezTo>
                    <a:pt x="36" y="5"/>
                    <a:pt x="32" y="5"/>
                    <a:pt x="12" y="6"/>
                  </a:cubicBezTo>
                  <a:cubicBezTo>
                    <a:pt x="3" y="11"/>
                    <a:pt x="7" y="20"/>
                    <a:pt x="0" y="27"/>
                  </a:cubicBezTo>
                  <a:cubicBezTo>
                    <a:pt x="2" y="36"/>
                    <a:pt x="9" y="34"/>
                    <a:pt x="18" y="35"/>
                  </a:cubicBezTo>
                  <a:cubicBezTo>
                    <a:pt x="23" y="40"/>
                    <a:pt x="23" y="44"/>
                    <a:pt x="30" y="45"/>
                  </a:cubicBezTo>
                  <a:cubicBezTo>
                    <a:pt x="35" y="54"/>
                    <a:pt x="37" y="48"/>
                    <a:pt x="39" y="41"/>
                  </a:cubicBezTo>
                  <a:cubicBezTo>
                    <a:pt x="50" y="49"/>
                    <a:pt x="45" y="53"/>
                    <a:pt x="61" y="54"/>
                  </a:cubicBezTo>
                  <a:cubicBezTo>
                    <a:pt x="84" y="53"/>
                    <a:pt x="75" y="57"/>
                    <a:pt x="81" y="44"/>
                  </a:cubicBezTo>
                  <a:cubicBezTo>
                    <a:pt x="76" y="35"/>
                    <a:pt x="67" y="40"/>
                    <a:pt x="58" y="36"/>
                  </a:cubicBezTo>
                  <a:cubicBezTo>
                    <a:pt x="54" y="30"/>
                    <a:pt x="38" y="19"/>
                    <a:pt x="52" y="23"/>
                  </a:cubicBezTo>
                  <a:cubicBezTo>
                    <a:pt x="59" y="33"/>
                    <a:pt x="70" y="41"/>
                    <a:pt x="81" y="47"/>
                  </a:cubicBezTo>
                  <a:cubicBezTo>
                    <a:pt x="93" y="45"/>
                    <a:pt x="94" y="43"/>
                    <a:pt x="105" y="45"/>
                  </a:cubicBezTo>
                  <a:cubicBezTo>
                    <a:pt x="112" y="49"/>
                    <a:pt x="118" y="47"/>
                    <a:pt x="123" y="41"/>
                  </a:cubicBezTo>
                  <a:cubicBezTo>
                    <a:pt x="119" y="30"/>
                    <a:pt x="120" y="17"/>
                    <a:pt x="106" y="14"/>
                  </a:cubicBezTo>
                  <a:cubicBezTo>
                    <a:pt x="97" y="10"/>
                    <a:pt x="103" y="12"/>
                    <a:pt x="87" y="9"/>
                  </a:cubicBezTo>
                  <a:cubicBezTo>
                    <a:pt x="85" y="9"/>
                    <a:pt x="82" y="8"/>
                    <a:pt x="82" y="8"/>
                  </a:cubicBezTo>
                  <a:cubicBezTo>
                    <a:pt x="76" y="5"/>
                    <a:pt x="70" y="3"/>
                    <a:pt x="64" y="2"/>
                  </a:cubicBezTo>
                  <a:cubicBezTo>
                    <a:pt x="60" y="0"/>
                    <a:pt x="44" y="2"/>
                    <a:pt x="51" y="2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1" name="Freeform 45"/>
            <p:cNvSpPr>
              <a:spLocks/>
            </p:cNvSpPr>
            <p:nvPr/>
          </p:nvSpPr>
          <p:spPr bwMode="auto">
            <a:xfrm>
              <a:off x="4331" y="1996"/>
              <a:ext cx="81" cy="95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" y="12"/>
                </a:cxn>
                <a:cxn ang="0">
                  <a:pos x="13" y="27"/>
                </a:cxn>
                <a:cxn ang="0">
                  <a:pos x="32" y="26"/>
                </a:cxn>
                <a:cxn ang="0">
                  <a:pos x="37" y="24"/>
                </a:cxn>
                <a:cxn ang="0">
                  <a:pos x="47" y="23"/>
                </a:cxn>
                <a:cxn ang="0">
                  <a:pos x="28" y="24"/>
                </a:cxn>
                <a:cxn ang="0">
                  <a:pos x="37" y="42"/>
                </a:cxn>
                <a:cxn ang="0">
                  <a:pos x="43" y="60"/>
                </a:cxn>
                <a:cxn ang="0">
                  <a:pos x="55" y="74"/>
                </a:cxn>
                <a:cxn ang="0">
                  <a:pos x="76" y="60"/>
                </a:cxn>
                <a:cxn ang="0">
                  <a:pos x="80" y="36"/>
                </a:cxn>
                <a:cxn ang="0">
                  <a:pos x="37" y="23"/>
                </a:cxn>
                <a:cxn ang="0">
                  <a:pos x="59" y="12"/>
                </a:cxn>
                <a:cxn ang="0">
                  <a:pos x="56" y="0"/>
                </a:cxn>
              </a:cxnLst>
              <a:rect l="0" t="0" r="r" b="b"/>
              <a:pathLst>
                <a:path w="80" h="74">
                  <a:moveTo>
                    <a:pt x="56" y="0"/>
                  </a:moveTo>
                  <a:cubicBezTo>
                    <a:pt x="37" y="9"/>
                    <a:pt x="29" y="11"/>
                    <a:pt x="5" y="12"/>
                  </a:cubicBezTo>
                  <a:cubicBezTo>
                    <a:pt x="0" y="21"/>
                    <a:pt x="4" y="25"/>
                    <a:pt x="13" y="27"/>
                  </a:cubicBezTo>
                  <a:cubicBezTo>
                    <a:pt x="19" y="27"/>
                    <a:pt x="26" y="27"/>
                    <a:pt x="32" y="26"/>
                  </a:cubicBezTo>
                  <a:cubicBezTo>
                    <a:pt x="34" y="26"/>
                    <a:pt x="35" y="24"/>
                    <a:pt x="37" y="24"/>
                  </a:cubicBezTo>
                  <a:cubicBezTo>
                    <a:pt x="40" y="23"/>
                    <a:pt x="50" y="23"/>
                    <a:pt x="47" y="23"/>
                  </a:cubicBezTo>
                  <a:cubicBezTo>
                    <a:pt x="41" y="23"/>
                    <a:pt x="34" y="24"/>
                    <a:pt x="28" y="24"/>
                  </a:cubicBezTo>
                  <a:cubicBezTo>
                    <a:pt x="29" y="35"/>
                    <a:pt x="28" y="37"/>
                    <a:pt x="37" y="42"/>
                  </a:cubicBezTo>
                  <a:cubicBezTo>
                    <a:pt x="38" y="49"/>
                    <a:pt x="40" y="54"/>
                    <a:pt x="43" y="60"/>
                  </a:cubicBezTo>
                  <a:cubicBezTo>
                    <a:pt x="44" y="64"/>
                    <a:pt x="51" y="72"/>
                    <a:pt x="55" y="74"/>
                  </a:cubicBezTo>
                  <a:cubicBezTo>
                    <a:pt x="67" y="72"/>
                    <a:pt x="71" y="71"/>
                    <a:pt x="76" y="60"/>
                  </a:cubicBezTo>
                  <a:cubicBezTo>
                    <a:pt x="77" y="51"/>
                    <a:pt x="79" y="45"/>
                    <a:pt x="80" y="36"/>
                  </a:cubicBezTo>
                  <a:cubicBezTo>
                    <a:pt x="78" y="10"/>
                    <a:pt x="68" y="21"/>
                    <a:pt x="37" y="23"/>
                  </a:cubicBezTo>
                  <a:cubicBezTo>
                    <a:pt x="56" y="26"/>
                    <a:pt x="47" y="18"/>
                    <a:pt x="59" y="12"/>
                  </a:cubicBezTo>
                  <a:cubicBezTo>
                    <a:pt x="58" y="6"/>
                    <a:pt x="51" y="0"/>
                    <a:pt x="56" y="0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2" name="Freeform 46"/>
            <p:cNvSpPr>
              <a:spLocks/>
            </p:cNvSpPr>
            <p:nvPr/>
          </p:nvSpPr>
          <p:spPr bwMode="auto">
            <a:xfrm>
              <a:off x="4836" y="2023"/>
              <a:ext cx="28" cy="4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6" y="35"/>
                </a:cxn>
                <a:cxn ang="0">
                  <a:pos x="28" y="21"/>
                </a:cxn>
                <a:cxn ang="0">
                  <a:pos x="13" y="0"/>
                </a:cxn>
              </a:cxnLst>
              <a:rect l="0" t="0" r="r" b="b"/>
              <a:pathLst>
                <a:path w="28" h="35">
                  <a:moveTo>
                    <a:pt x="13" y="0"/>
                  </a:moveTo>
                  <a:cubicBezTo>
                    <a:pt x="0" y="6"/>
                    <a:pt x="4" y="29"/>
                    <a:pt x="16" y="35"/>
                  </a:cubicBezTo>
                  <a:cubicBezTo>
                    <a:pt x="24" y="32"/>
                    <a:pt x="27" y="29"/>
                    <a:pt x="28" y="21"/>
                  </a:cubicBezTo>
                  <a:cubicBezTo>
                    <a:pt x="27" y="14"/>
                    <a:pt x="21" y="3"/>
                    <a:pt x="13" y="0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3" name="Freeform 47"/>
            <p:cNvSpPr>
              <a:spLocks/>
            </p:cNvSpPr>
            <p:nvPr/>
          </p:nvSpPr>
          <p:spPr bwMode="auto">
            <a:xfrm>
              <a:off x="4897" y="1983"/>
              <a:ext cx="127" cy="98"/>
            </a:xfrm>
            <a:custGeom>
              <a:avLst/>
              <a:gdLst/>
              <a:ahLst/>
              <a:cxnLst>
                <a:cxn ang="0">
                  <a:pos x="36" y="1"/>
                </a:cxn>
                <a:cxn ang="0">
                  <a:pos x="19" y="3"/>
                </a:cxn>
                <a:cxn ang="0">
                  <a:pos x="15" y="16"/>
                </a:cxn>
                <a:cxn ang="0">
                  <a:pos x="37" y="33"/>
                </a:cxn>
                <a:cxn ang="0">
                  <a:pos x="51" y="22"/>
                </a:cxn>
                <a:cxn ang="0">
                  <a:pos x="60" y="36"/>
                </a:cxn>
                <a:cxn ang="0">
                  <a:pos x="66" y="51"/>
                </a:cxn>
                <a:cxn ang="0">
                  <a:pos x="96" y="69"/>
                </a:cxn>
                <a:cxn ang="0">
                  <a:pos x="126" y="60"/>
                </a:cxn>
                <a:cxn ang="0">
                  <a:pos x="108" y="48"/>
                </a:cxn>
                <a:cxn ang="0">
                  <a:pos x="94" y="40"/>
                </a:cxn>
                <a:cxn ang="0">
                  <a:pos x="85" y="28"/>
                </a:cxn>
                <a:cxn ang="0">
                  <a:pos x="61" y="9"/>
                </a:cxn>
                <a:cxn ang="0">
                  <a:pos x="51" y="13"/>
                </a:cxn>
                <a:cxn ang="0">
                  <a:pos x="42" y="7"/>
                </a:cxn>
                <a:cxn ang="0">
                  <a:pos x="36" y="6"/>
                </a:cxn>
                <a:cxn ang="0">
                  <a:pos x="36" y="1"/>
                </a:cxn>
              </a:cxnLst>
              <a:rect l="0" t="0" r="r" b="b"/>
              <a:pathLst>
                <a:path w="126" h="76">
                  <a:moveTo>
                    <a:pt x="36" y="1"/>
                  </a:moveTo>
                  <a:cubicBezTo>
                    <a:pt x="29" y="0"/>
                    <a:pt x="25" y="1"/>
                    <a:pt x="19" y="3"/>
                  </a:cubicBezTo>
                  <a:cubicBezTo>
                    <a:pt x="15" y="8"/>
                    <a:pt x="0" y="13"/>
                    <a:pt x="15" y="16"/>
                  </a:cubicBezTo>
                  <a:cubicBezTo>
                    <a:pt x="24" y="21"/>
                    <a:pt x="28" y="28"/>
                    <a:pt x="37" y="33"/>
                  </a:cubicBezTo>
                  <a:cubicBezTo>
                    <a:pt x="46" y="31"/>
                    <a:pt x="46" y="30"/>
                    <a:pt x="51" y="22"/>
                  </a:cubicBezTo>
                  <a:cubicBezTo>
                    <a:pt x="52" y="29"/>
                    <a:pt x="57" y="30"/>
                    <a:pt x="60" y="36"/>
                  </a:cubicBezTo>
                  <a:cubicBezTo>
                    <a:pt x="61" y="42"/>
                    <a:pt x="64" y="45"/>
                    <a:pt x="66" y="51"/>
                  </a:cubicBezTo>
                  <a:cubicBezTo>
                    <a:pt x="68" y="76"/>
                    <a:pt x="78" y="58"/>
                    <a:pt x="96" y="69"/>
                  </a:cubicBezTo>
                  <a:cubicBezTo>
                    <a:pt x="106" y="68"/>
                    <a:pt x="119" y="69"/>
                    <a:pt x="126" y="60"/>
                  </a:cubicBezTo>
                  <a:cubicBezTo>
                    <a:pt x="123" y="52"/>
                    <a:pt x="117" y="49"/>
                    <a:pt x="108" y="48"/>
                  </a:cubicBezTo>
                  <a:cubicBezTo>
                    <a:pt x="103" y="45"/>
                    <a:pt x="99" y="43"/>
                    <a:pt x="94" y="40"/>
                  </a:cubicBezTo>
                  <a:cubicBezTo>
                    <a:pt x="90" y="34"/>
                    <a:pt x="91" y="32"/>
                    <a:pt x="85" y="28"/>
                  </a:cubicBezTo>
                  <a:cubicBezTo>
                    <a:pt x="78" y="18"/>
                    <a:pt x="74" y="12"/>
                    <a:pt x="61" y="9"/>
                  </a:cubicBezTo>
                  <a:cubicBezTo>
                    <a:pt x="57" y="10"/>
                    <a:pt x="55" y="13"/>
                    <a:pt x="51" y="13"/>
                  </a:cubicBezTo>
                  <a:cubicBezTo>
                    <a:pt x="49" y="13"/>
                    <a:pt x="44" y="8"/>
                    <a:pt x="42" y="7"/>
                  </a:cubicBezTo>
                  <a:cubicBezTo>
                    <a:pt x="40" y="6"/>
                    <a:pt x="37" y="7"/>
                    <a:pt x="36" y="6"/>
                  </a:cubicBezTo>
                  <a:cubicBezTo>
                    <a:pt x="35" y="5"/>
                    <a:pt x="36" y="3"/>
                    <a:pt x="36" y="1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4" name="Freeform 48"/>
            <p:cNvSpPr>
              <a:spLocks/>
            </p:cNvSpPr>
            <p:nvPr/>
          </p:nvSpPr>
          <p:spPr bwMode="auto">
            <a:xfrm>
              <a:off x="4911" y="2130"/>
              <a:ext cx="169" cy="47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5" y="3"/>
                </a:cxn>
                <a:cxn ang="0">
                  <a:pos x="25" y="13"/>
                </a:cxn>
                <a:cxn ang="0">
                  <a:pos x="49" y="19"/>
                </a:cxn>
                <a:cxn ang="0">
                  <a:pos x="65" y="25"/>
                </a:cxn>
                <a:cxn ang="0">
                  <a:pos x="79" y="31"/>
                </a:cxn>
                <a:cxn ang="0">
                  <a:pos x="122" y="34"/>
                </a:cxn>
                <a:cxn ang="0">
                  <a:pos x="143" y="36"/>
                </a:cxn>
                <a:cxn ang="0">
                  <a:pos x="158" y="30"/>
                </a:cxn>
                <a:cxn ang="0">
                  <a:pos x="157" y="12"/>
                </a:cxn>
                <a:cxn ang="0">
                  <a:pos x="110" y="9"/>
                </a:cxn>
                <a:cxn ang="0">
                  <a:pos x="86" y="0"/>
                </a:cxn>
                <a:cxn ang="0">
                  <a:pos x="32" y="0"/>
                </a:cxn>
              </a:cxnLst>
              <a:rect l="0" t="0" r="r" b="b"/>
              <a:pathLst>
                <a:path w="167" h="37">
                  <a:moveTo>
                    <a:pt x="32" y="0"/>
                  </a:moveTo>
                  <a:cubicBezTo>
                    <a:pt x="23" y="1"/>
                    <a:pt x="14" y="0"/>
                    <a:pt x="5" y="3"/>
                  </a:cubicBezTo>
                  <a:cubicBezTo>
                    <a:pt x="0" y="4"/>
                    <a:pt x="15" y="12"/>
                    <a:pt x="25" y="13"/>
                  </a:cubicBezTo>
                  <a:cubicBezTo>
                    <a:pt x="33" y="16"/>
                    <a:pt x="41" y="17"/>
                    <a:pt x="49" y="19"/>
                  </a:cubicBezTo>
                  <a:cubicBezTo>
                    <a:pt x="55" y="22"/>
                    <a:pt x="58" y="24"/>
                    <a:pt x="65" y="25"/>
                  </a:cubicBezTo>
                  <a:cubicBezTo>
                    <a:pt x="70" y="27"/>
                    <a:pt x="73" y="30"/>
                    <a:pt x="79" y="31"/>
                  </a:cubicBezTo>
                  <a:cubicBezTo>
                    <a:pt x="87" y="37"/>
                    <a:pt x="112" y="34"/>
                    <a:pt x="122" y="34"/>
                  </a:cubicBezTo>
                  <a:cubicBezTo>
                    <a:pt x="130" y="37"/>
                    <a:pt x="134" y="37"/>
                    <a:pt x="143" y="36"/>
                  </a:cubicBezTo>
                  <a:cubicBezTo>
                    <a:pt x="149" y="34"/>
                    <a:pt x="152" y="31"/>
                    <a:pt x="158" y="30"/>
                  </a:cubicBezTo>
                  <a:cubicBezTo>
                    <a:pt x="167" y="26"/>
                    <a:pt x="165" y="16"/>
                    <a:pt x="157" y="12"/>
                  </a:cubicBezTo>
                  <a:cubicBezTo>
                    <a:pt x="144" y="5"/>
                    <a:pt x="113" y="9"/>
                    <a:pt x="110" y="9"/>
                  </a:cubicBezTo>
                  <a:cubicBezTo>
                    <a:pt x="103" y="5"/>
                    <a:pt x="94" y="2"/>
                    <a:pt x="86" y="0"/>
                  </a:cubicBezTo>
                  <a:cubicBezTo>
                    <a:pt x="72" y="1"/>
                    <a:pt x="45" y="8"/>
                    <a:pt x="32" y="0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5" name="Freeform 49"/>
            <p:cNvSpPr>
              <a:spLocks/>
            </p:cNvSpPr>
            <p:nvPr/>
          </p:nvSpPr>
          <p:spPr bwMode="auto">
            <a:xfrm>
              <a:off x="4587" y="2666"/>
              <a:ext cx="69" cy="110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52" y="13"/>
                </a:cxn>
                <a:cxn ang="0">
                  <a:pos x="37" y="49"/>
                </a:cxn>
                <a:cxn ang="0">
                  <a:pos x="33" y="64"/>
                </a:cxn>
                <a:cxn ang="0">
                  <a:pos x="24" y="76"/>
                </a:cxn>
                <a:cxn ang="0">
                  <a:pos x="13" y="45"/>
                </a:cxn>
                <a:cxn ang="0">
                  <a:pos x="3" y="57"/>
                </a:cxn>
                <a:cxn ang="0">
                  <a:pos x="10" y="84"/>
                </a:cxn>
                <a:cxn ang="0">
                  <a:pos x="22" y="79"/>
                </a:cxn>
                <a:cxn ang="0">
                  <a:pos x="25" y="84"/>
                </a:cxn>
                <a:cxn ang="0">
                  <a:pos x="31" y="85"/>
                </a:cxn>
                <a:cxn ang="0">
                  <a:pos x="39" y="67"/>
                </a:cxn>
                <a:cxn ang="0">
                  <a:pos x="51" y="64"/>
                </a:cxn>
                <a:cxn ang="0">
                  <a:pos x="60" y="39"/>
                </a:cxn>
                <a:cxn ang="0">
                  <a:pos x="61" y="0"/>
                </a:cxn>
              </a:cxnLst>
              <a:rect l="0" t="0" r="r" b="b"/>
              <a:pathLst>
                <a:path w="68" h="85">
                  <a:moveTo>
                    <a:pt x="61" y="0"/>
                  </a:moveTo>
                  <a:cubicBezTo>
                    <a:pt x="58" y="6"/>
                    <a:pt x="55" y="8"/>
                    <a:pt x="52" y="13"/>
                  </a:cubicBezTo>
                  <a:cubicBezTo>
                    <a:pt x="49" y="27"/>
                    <a:pt x="45" y="38"/>
                    <a:pt x="37" y="49"/>
                  </a:cubicBezTo>
                  <a:cubicBezTo>
                    <a:pt x="36" y="55"/>
                    <a:pt x="36" y="81"/>
                    <a:pt x="33" y="64"/>
                  </a:cubicBezTo>
                  <a:cubicBezTo>
                    <a:pt x="27" y="68"/>
                    <a:pt x="28" y="70"/>
                    <a:pt x="24" y="76"/>
                  </a:cubicBezTo>
                  <a:cubicBezTo>
                    <a:pt x="18" y="65"/>
                    <a:pt x="28" y="48"/>
                    <a:pt x="13" y="45"/>
                  </a:cubicBezTo>
                  <a:cubicBezTo>
                    <a:pt x="5" y="41"/>
                    <a:pt x="7" y="51"/>
                    <a:pt x="3" y="57"/>
                  </a:cubicBezTo>
                  <a:cubicBezTo>
                    <a:pt x="4" y="69"/>
                    <a:pt x="0" y="79"/>
                    <a:pt x="10" y="84"/>
                  </a:cubicBezTo>
                  <a:cubicBezTo>
                    <a:pt x="14" y="83"/>
                    <a:pt x="18" y="78"/>
                    <a:pt x="22" y="79"/>
                  </a:cubicBezTo>
                  <a:cubicBezTo>
                    <a:pt x="24" y="80"/>
                    <a:pt x="23" y="83"/>
                    <a:pt x="25" y="84"/>
                  </a:cubicBezTo>
                  <a:cubicBezTo>
                    <a:pt x="27" y="85"/>
                    <a:pt x="29" y="85"/>
                    <a:pt x="31" y="85"/>
                  </a:cubicBezTo>
                  <a:cubicBezTo>
                    <a:pt x="43" y="83"/>
                    <a:pt x="31" y="76"/>
                    <a:pt x="39" y="67"/>
                  </a:cubicBezTo>
                  <a:cubicBezTo>
                    <a:pt x="42" y="64"/>
                    <a:pt x="47" y="65"/>
                    <a:pt x="51" y="64"/>
                  </a:cubicBezTo>
                  <a:cubicBezTo>
                    <a:pt x="52" y="48"/>
                    <a:pt x="49" y="46"/>
                    <a:pt x="60" y="39"/>
                  </a:cubicBezTo>
                  <a:cubicBezTo>
                    <a:pt x="68" y="26"/>
                    <a:pt x="63" y="17"/>
                    <a:pt x="61" y="0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6" name="Freeform 50"/>
            <p:cNvSpPr>
              <a:spLocks/>
            </p:cNvSpPr>
            <p:nvPr/>
          </p:nvSpPr>
          <p:spPr bwMode="auto">
            <a:xfrm>
              <a:off x="5166" y="2970"/>
              <a:ext cx="167" cy="171"/>
            </a:xfrm>
            <a:custGeom>
              <a:avLst/>
              <a:gdLst/>
              <a:ahLst/>
              <a:cxnLst>
                <a:cxn ang="0">
                  <a:pos x="140" y="5"/>
                </a:cxn>
                <a:cxn ang="0">
                  <a:pos x="88" y="8"/>
                </a:cxn>
                <a:cxn ang="0">
                  <a:pos x="74" y="17"/>
                </a:cxn>
                <a:cxn ang="0">
                  <a:pos x="46" y="37"/>
                </a:cxn>
                <a:cxn ang="0">
                  <a:pos x="34" y="50"/>
                </a:cxn>
                <a:cxn ang="0">
                  <a:pos x="23" y="73"/>
                </a:cxn>
                <a:cxn ang="0">
                  <a:pos x="8" y="95"/>
                </a:cxn>
                <a:cxn ang="0">
                  <a:pos x="4" y="124"/>
                </a:cxn>
                <a:cxn ang="0">
                  <a:pos x="2" y="130"/>
                </a:cxn>
                <a:cxn ang="0">
                  <a:pos x="10" y="128"/>
                </a:cxn>
                <a:cxn ang="0">
                  <a:pos x="31" y="124"/>
                </a:cxn>
                <a:cxn ang="0">
                  <a:pos x="53" y="128"/>
                </a:cxn>
                <a:cxn ang="0">
                  <a:pos x="88" y="130"/>
                </a:cxn>
                <a:cxn ang="0">
                  <a:pos x="98" y="127"/>
                </a:cxn>
                <a:cxn ang="0">
                  <a:pos x="121" y="112"/>
                </a:cxn>
                <a:cxn ang="0">
                  <a:pos x="136" y="104"/>
                </a:cxn>
                <a:cxn ang="0">
                  <a:pos x="121" y="109"/>
                </a:cxn>
                <a:cxn ang="0">
                  <a:pos x="110" y="119"/>
                </a:cxn>
                <a:cxn ang="0">
                  <a:pos x="106" y="121"/>
                </a:cxn>
                <a:cxn ang="0">
                  <a:pos x="112" y="122"/>
                </a:cxn>
                <a:cxn ang="0">
                  <a:pos x="125" y="130"/>
                </a:cxn>
                <a:cxn ang="0">
                  <a:pos x="145" y="128"/>
                </a:cxn>
                <a:cxn ang="0">
                  <a:pos x="140" y="109"/>
                </a:cxn>
                <a:cxn ang="0">
                  <a:pos x="134" y="101"/>
                </a:cxn>
                <a:cxn ang="0">
                  <a:pos x="142" y="76"/>
                </a:cxn>
                <a:cxn ang="0">
                  <a:pos x="154" y="73"/>
                </a:cxn>
                <a:cxn ang="0">
                  <a:pos x="163" y="38"/>
                </a:cxn>
                <a:cxn ang="0">
                  <a:pos x="149" y="26"/>
                </a:cxn>
                <a:cxn ang="0">
                  <a:pos x="145" y="22"/>
                </a:cxn>
                <a:cxn ang="0">
                  <a:pos x="143" y="17"/>
                </a:cxn>
                <a:cxn ang="0">
                  <a:pos x="140" y="5"/>
                </a:cxn>
              </a:cxnLst>
              <a:rect l="0" t="0" r="r" b="b"/>
              <a:pathLst>
                <a:path w="165" h="133">
                  <a:moveTo>
                    <a:pt x="140" y="5"/>
                  </a:moveTo>
                  <a:cubicBezTo>
                    <a:pt x="123" y="6"/>
                    <a:pt x="104" y="0"/>
                    <a:pt x="88" y="8"/>
                  </a:cubicBezTo>
                  <a:cubicBezTo>
                    <a:pt x="81" y="11"/>
                    <a:pt x="82" y="15"/>
                    <a:pt x="74" y="17"/>
                  </a:cubicBezTo>
                  <a:cubicBezTo>
                    <a:pt x="62" y="23"/>
                    <a:pt x="54" y="25"/>
                    <a:pt x="46" y="37"/>
                  </a:cubicBezTo>
                  <a:cubicBezTo>
                    <a:pt x="43" y="42"/>
                    <a:pt x="34" y="50"/>
                    <a:pt x="34" y="50"/>
                  </a:cubicBezTo>
                  <a:cubicBezTo>
                    <a:pt x="30" y="60"/>
                    <a:pt x="33" y="67"/>
                    <a:pt x="23" y="73"/>
                  </a:cubicBezTo>
                  <a:cubicBezTo>
                    <a:pt x="18" y="80"/>
                    <a:pt x="13" y="88"/>
                    <a:pt x="8" y="95"/>
                  </a:cubicBezTo>
                  <a:cubicBezTo>
                    <a:pt x="6" y="105"/>
                    <a:pt x="6" y="114"/>
                    <a:pt x="4" y="124"/>
                  </a:cubicBezTo>
                  <a:cubicBezTo>
                    <a:pt x="4" y="126"/>
                    <a:pt x="0" y="129"/>
                    <a:pt x="2" y="130"/>
                  </a:cubicBezTo>
                  <a:cubicBezTo>
                    <a:pt x="4" y="132"/>
                    <a:pt x="7" y="129"/>
                    <a:pt x="10" y="128"/>
                  </a:cubicBezTo>
                  <a:cubicBezTo>
                    <a:pt x="17" y="127"/>
                    <a:pt x="31" y="124"/>
                    <a:pt x="31" y="124"/>
                  </a:cubicBezTo>
                  <a:cubicBezTo>
                    <a:pt x="39" y="125"/>
                    <a:pt x="45" y="127"/>
                    <a:pt x="53" y="128"/>
                  </a:cubicBezTo>
                  <a:cubicBezTo>
                    <a:pt x="65" y="133"/>
                    <a:pt x="73" y="131"/>
                    <a:pt x="88" y="130"/>
                  </a:cubicBezTo>
                  <a:cubicBezTo>
                    <a:pt x="91" y="128"/>
                    <a:pt x="95" y="129"/>
                    <a:pt x="98" y="127"/>
                  </a:cubicBezTo>
                  <a:cubicBezTo>
                    <a:pt x="107" y="122"/>
                    <a:pt x="110" y="114"/>
                    <a:pt x="121" y="112"/>
                  </a:cubicBezTo>
                  <a:cubicBezTo>
                    <a:pt x="126" y="109"/>
                    <a:pt x="131" y="106"/>
                    <a:pt x="136" y="104"/>
                  </a:cubicBezTo>
                  <a:cubicBezTo>
                    <a:pt x="129" y="103"/>
                    <a:pt x="126" y="105"/>
                    <a:pt x="121" y="109"/>
                  </a:cubicBezTo>
                  <a:cubicBezTo>
                    <a:pt x="118" y="116"/>
                    <a:pt x="118" y="118"/>
                    <a:pt x="110" y="119"/>
                  </a:cubicBezTo>
                  <a:cubicBezTo>
                    <a:pt x="109" y="120"/>
                    <a:pt x="105" y="120"/>
                    <a:pt x="106" y="121"/>
                  </a:cubicBezTo>
                  <a:cubicBezTo>
                    <a:pt x="107" y="123"/>
                    <a:pt x="110" y="121"/>
                    <a:pt x="112" y="122"/>
                  </a:cubicBezTo>
                  <a:cubicBezTo>
                    <a:pt x="116" y="124"/>
                    <a:pt x="121" y="128"/>
                    <a:pt x="125" y="130"/>
                  </a:cubicBezTo>
                  <a:cubicBezTo>
                    <a:pt x="132" y="129"/>
                    <a:pt x="138" y="129"/>
                    <a:pt x="145" y="128"/>
                  </a:cubicBezTo>
                  <a:cubicBezTo>
                    <a:pt x="156" y="126"/>
                    <a:pt x="147" y="110"/>
                    <a:pt x="140" y="109"/>
                  </a:cubicBezTo>
                  <a:cubicBezTo>
                    <a:pt x="137" y="107"/>
                    <a:pt x="134" y="105"/>
                    <a:pt x="134" y="101"/>
                  </a:cubicBezTo>
                  <a:cubicBezTo>
                    <a:pt x="134" y="99"/>
                    <a:pt x="140" y="77"/>
                    <a:pt x="142" y="76"/>
                  </a:cubicBezTo>
                  <a:cubicBezTo>
                    <a:pt x="145" y="74"/>
                    <a:pt x="150" y="74"/>
                    <a:pt x="154" y="73"/>
                  </a:cubicBezTo>
                  <a:cubicBezTo>
                    <a:pt x="165" y="65"/>
                    <a:pt x="147" y="45"/>
                    <a:pt x="163" y="38"/>
                  </a:cubicBezTo>
                  <a:cubicBezTo>
                    <a:pt x="160" y="30"/>
                    <a:pt x="157" y="29"/>
                    <a:pt x="149" y="26"/>
                  </a:cubicBezTo>
                  <a:cubicBezTo>
                    <a:pt x="148" y="25"/>
                    <a:pt x="146" y="24"/>
                    <a:pt x="145" y="22"/>
                  </a:cubicBezTo>
                  <a:cubicBezTo>
                    <a:pt x="144" y="21"/>
                    <a:pt x="144" y="18"/>
                    <a:pt x="143" y="17"/>
                  </a:cubicBezTo>
                  <a:cubicBezTo>
                    <a:pt x="134" y="6"/>
                    <a:pt x="129" y="10"/>
                    <a:pt x="140" y="5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7" name="Freeform 51"/>
            <p:cNvSpPr>
              <a:spLocks/>
            </p:cNvSpPr>
            <p:nvPr/>
          </p:nvSpPr>
          <p:spPr bwMode="auto">
            <a:xfrm>
              <a:off x="3390" y="2562"/>
              <a:ext cx="59" cy="122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25" y="16"/>
                </a:cxn>
                <a:cxn ang="0">
                  <a:pos x="10" y="22"/>
                </a:cxn>
                <a:cxn ang="0">
                  <a:pos x="1" y="36"/>
                </a:cxn>
                <a:cxn ang="0">
                  <a:pos x="3" y="55"/>
                </a:cxn>
                <a:cxn ang="0">
                  <a:pos x="7" y="69"/>
                </a:cxn>
                <a:cxn ang="0">
                  <a:pos x="1" y="93"/>
                </a:cxn>
                <a:cxn ang="0">
                  <a:pos x="16" y="94"/>
                </a:cxn>
                <a:cxn ang="0">
                  <a:pos x="39" y="91"/>
                </a:cxn>
                <a:cxn ang="0">
                  <a:pos x="37" y="72"/>
                </a:cxn>
                <a:cxn ang="0">
                  <a:pos x="45" y="55"/>
                </a:cxn>
                <a:cxn ang="0">
                  <a:pos x="51" y="39"/>
                </a:cxn>
                <a:cxn ang="0">
                  <a:pos x="46" y="12"/>
                </a:cxn>
                <a:cxn ang="0">
                  <a:pos x="43" y="0"/>
                </a:cxn>
              </a:cxnLst>
              <a:rect l="0" t="0" r="r" b="b"/>
              <a:pathLst>
                <a:path w="58" h="95">
                  <a:moveTo>
                    <a:pt x="43" y="0"/>
                  </a:moveTo>
                  <a:cubicBezTo>
                    <a:pt x="38" y="7"/>
                    <a:pt x="34" y="14"/>
                    <a:pt x="25" y="16"/>
                  </a:cubicBezTo>
                  <a:cubicBezTo>
                    <a:pt x="20" y="19"/>
                    <a:pt x="16" y="21"/>
                    <a:pt x="10" y="22"/>
                  </a:cubicBezTo>
                  <a:cubicBezTo>
                    <a:pt x="2" y="32"/>
                    <a:pt x="4" y="27"/>
                    <a:pt x="1" y="36"/>
                  </a:cubicBezTo>
                  <a:cubicBezTo>
                    <a:pt x="0" y="43"/>
                    <a:pt x="0" y="49"/>
                    <a:pt x="3" y="55"/>
                  </a:cubicBezTo>
                  <a:cubicBezTo>
                    <a:pt x="4" y="60"/>
                    <a:pt x="6" y="64"/>
                    <a:pt x="7" y="69"/>
                  </a:cubicBezTo>
                  <a:cubicBezTo>
                    <a:pt x="6" y="77"/>
                    <a:pt x="4" y="85"/>
                    <a:pt x="1" y="93"/>
                  </a:cubicBezTo>
                  <a:cubicBezTo>
                    <a:pt x="8" y="94"/>
                    <a:pt x="10" y="89"/>
                    <a:pt x="16" y="94"/>
                  </a:cubicBezTo>
                  <a:cubicBezTo>
                    <a:pt x="25" y="93"/>
                    <a:pt x="31" y="95"/>
                    <a:pt x="39" y="91"/>
                  </a:cubicBezTo>
                  <a:cubicBezTo>
                    <a:pt x="44" y="84"/>
                    <a:pt x="40" y="79"/>
                    <a:pt x="37" y="72"/>
                  </a:cubicBezTo>
                  <a:cubicBezTo>
                    <a:pt x="39" y="63"/>
                    <a:pt x="38" y="59"/>
                    <a:pt x="45" y="55"/>
                  </a:cubicBezTo>
                  <a:cubicBezTo>
                    <a:pt x="48" y="50"/>
                    <a:pt x="48" y="44"/>
                    <a:pt x="51" y="39"/>
                  </a:cubicBezTo>
                  <a:cubicBezTo>
                    <a:pt x="53" y="29"/>
                    <a:pt x="58" y="14"/>
                    <a:pt x="46" y="12"/>
                  </a:cubicBezTo>
                  <a:cubicBezTo>
                    <a:pt x="45" y="5"/>
                    <a:pt x="45" y="9"/>
                    <a:pt x="43" y="0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8" name="Freeform 52"/>
            <p:cNvSpPr>
              <a:spLocks/>
            </p:cNvSpPr>
            <p:nvPr/>
          </p:nvSpPr>
          <p:spPr bwMode="auto">
            <a:xfrm>
              <a:off x="3335" y="2633"/>
              <a:ext cx="31" cy="72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0" y="17"/>
                </a:cxn>
                <a:cxn ang="0">
                  <a:pos x="24" y="56"/>
                </a:cxn>
                <a:cxn ang="0">
                  <a:pos x="28" y="39"/>
                </a:cxn>
                <a:cxn ang="0">
                  <a:pos x="13" y="0"/>
                </a:cxn>
              </a:cxnLst>
              <a:rect l="0" t="0" r="r" b="b"/>
              <a:pathLst>
                <a:path w="30" h="56">
                  <a:moveTo>
                    <a:pt x="13" y="0"/>
                  </a:moveTo>
                  <a:cubicBezTo>
                    <a:pt x="3" y="5"/>
                    <a:pt x="5" y="8"/>
                    <a:pt x="0" y="17"/>
                  </a:cubicBezTo>
                  <a:cubicBezTo>
                    <a:pt x="1" y="33"/>
                    <a:pt x="10" y="47"/>
                    <a:pt x="24" y="56"/>
                  </a:cubicBezTo>
                  <a:cubicBezTo>
                    <a:pt x="30" y="49"/>
                    <a:pt x="30" y="49"/>
                    <a:pt x="28" y="39"/>
                  </a:cubicBezTo>
                  <a:cubicBezTo>
                    <a:pt x="24" y="4"/>
                    <a:pt x="25" y="20"/>
                    <a:pt x="13" y="0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9" name="Freeform 53"/>
            <p:cNvSpPr>
              <a:spLocks/>
            </p:cNvSpPr>
            <p:nvPr/>
          </p:nvSpPr>
          <p:spPr bwMode="auto">
            <a:xfrm>
              <a:off x="3413" y="2532"/>
              <a:ext cx="87" cy="200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44" y="15"/>
                </a:cxn>
                <a:cxn ang="0">
                  <a:pos x="38" y="33"/>
                </a:cxn>
                <a:cxn ang="0">
                  <a:pos x="40" y="53"/>
                </a:cxn>
                <a:cxn ang="0">
                  <a:pos x="14" y="120"/>
                </a:cxn>
                <a:cxn ang="0">
                  <a:pos x="1" y="134"/>
                </a:cxn>
                <a:cxn ang="0">
                  <a:pos x="10" y="150"/>
                </a:cxn>
                <a:cxn ang="0">
                  <a:pos x="41" y="152"/>
                </a:cxn>
                <a:cxn ang="0">
                  <a:pos x="71" y="119"/>
                </a:cxn>
                <a:cxn ang="0">
                  <a:pos x="71" y="101"/>
                </a:cxn>
                <a:cxn ang="0">
                  <a:pos x="62" y="87"/>
                </a:cxn>
                <a:cxn ang="0">
                  <a:pos x="58" y="69"/>
                </a:cxn>
                <a:cxn ang="0">
                  <a:pos x="68" y="48"/>
                </a:cxn>
                <a:cxn ang="0">
                  <a:pos x="85" y="50"/>
                </a:cxn>
                <a:cxn ang="0">
                  <a:pos x="80" y="36"/>
                </a:cxn>
                <a:cxn ang="0">
                  <a:pos x="76" y="18"/>
                </a:cxn>
                <a:cxn ang="0">
                  <a:pos x="67" y="11"/>
                </a:cxn>
                <a:cxn ang="0">
                  <a:pos x="52" y="9"/>
                </a:cxn>
                <a:cxn ang="0">
                  <a:pos x="59" y="0"/>
                </a:cxn>
              </a:cxnLst>
              <a:rect l="0" t="0" r="r" b="b"/>
              <a:pathLst>
                <a:path w="86" h="155">
                  <a:moveTo>
                    <a:pt x="59" y="0"/>
                  </a:moveTo>
                  <a:cubicBezTo>
                    <a:pt x="58" y="7"/>
                    <a:pt x="44" y="15"/>
                    <a:pt x="44" y="15"/>
                  </a:cubicBezTo>
                  <a:cubicBezTo>
                    <a:pt x="43" y="21"/>
                    <a:pt x="41" y="27"/>
                    <a:pt x="38" y="33"/>
                  </a:cubicBezTo>
                  <a:cubicBezTo>
                    <a:pt x="37" y="40"/>
                    <a:pt x="37" y="46"/>
                    <a:pt x="40" y="53"/>
                  </a:cubicBezTo>
                  <a:cubicBezTo>
                    <a:pt x="42" y="80"/>
                    <a:pt x="36" y="102"/>
                    <a:pt x="14" y="120"/>
                  </a:cubicBezTo>
                  <a:cubicBezTo>
                    <a:pt x="13" y="125"/>
                    <a:pt x="6" y="130"/>
                    <a:pt x="1" y="134"/>
                  </a:cubicBezTo>
                  <a:cubicBezTo>
                    <a:pt x="2" y="144"/>
                    <a:pt x="0" y="148"/>
                    <a:pt x="10" y="150"/>
                  </a:cubicBezTo>
                  <a:cubicBezTo>
                    <a:pt x="20" y="155"/>
                    <a:pt x="30" y="153"/>
                    <a:pt x="41" y="152"/>
                  </a:cubicBezTo>
                  <a:cubicBezTo>
                    <a:pt x="60" y="129"/>
                    <a:pt x="30" y="121"/>
                    <a:pt x="71" y="119"/>
                  </a:cubicBezTo>
                  <a:cubicBezTo>
                    <a:pt x="81" y="115"/>
                    <a:pt x="84" y="103"/>
                    <a:pt x="71" y="101"/>
                  </a:cubicBezTo>
                  <a:cubicBezTo>
                    <a:pt x="63" y="91"/>
                    <a:pt x="65" y="96"/>
                    <a:pt x="62" y="87"/>
                  </a:cubicBezTo>
                  <a:cubicBezTo>
                    <a:pt x="61" y="80"/>
                    <a:pt x="59" y="76"/>
                    <a:pt x="58" y="69"/>
                  </a:cubicBezTo>
                  <a:cubicBezTo>
                    <a:pt x="59" y="56"/>
                    <a:pt x="58" y="55"/>
                    <a:pt x="68" y="48"/>
                  </a:cubicBezTo>
                  <a:cubicBezTo>
                    <a:pt x="74" y="51"/>
                    <a:pt x="78" y="51"/>
                    <a:pt x="85" y="50"/>
                  </a:cubicBezTo>
                  <a:cubicBezTo>
                    <a:pt x="86" y="43"/>
                    <a:pt x="83" y="42"/>
                    <a:pt x="80" y="36"/>
                  </a:cubicBezTo>
                  <a:cubicBezTo>
                    <a:pt x="79" y="33"/>
                    <a:pt x="77" y="20"/>
                    <a:pt x="76" y="18"/>
                  </a:cubicBezTo>
                  <a:cubicBezTo>
                    <a:pt x="74" y="15"/>
                    <a:pt x="67" y="11"/>
                    <a:pt x="67" y="11"/>
                  </a:cubicBezTo>
                  <a:cubicBezTo>
                    <a:pt x="62" y="3"/>
                    <a:pt x="60" y="6"/>
                    <a:pt x="52" y="9"/>
                  </a:cubicBezTo>
                  <a:lnTo>
                    <a:pt x="59" y="0"/>
                  </a:ln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0" name="Freeform 54"/>
            <p:cNvSpPr>
              <a:spLocks/>
            </p:cNvSpPr>
            <p:nvPr/>
          </p:nvSpPr>
          <p:spPr bwMode="auto">
            <a:xfrm>
              <a:off x="3467" y="2466"/>
              <a:ext cx="40" cy="55"/>
            </a:xfrm>
            <a:custGeom>
              <a:avLst/>
              <a:gdLst/>
              <a:ahLst/>
              <a:cxnLst>
                <a:cxn ang="0">
                  <a:pos x="18" y="6"/>
                </a:cxn>
                <a:cxn ang="0">
                  <a:pos x="0" y="27"/>
                </a:cxn>
                <a:cxn ang="0">
                  <a:pos x="17" y="43"/>
                </a:cxn>
                <a:cxn ang="0">
                  <a:pos x="33" y="36"/>
                </a:cxn>
                <a:cxn ang="0">
                  <a:pos x="35" y="12"/>
                </a:cxn>
                <a:cxn ang="0">
                  <a:pos x="18" y="6"/>
                </a:cxn>
              </a:cxnLst>
              <a:rect l="0" t="0" r="r" b="b"/>
              <a:pathLst>
                <a:path w="40" h="43">
                  <a:moveTo>
                    <a:pt x="18" y="6"/>
                  </a:moveTo>
                  <a:cubicBezTo>
                    <a:pt x="10" y="0"/>
                    <a:pt x="3" y="20"/>
                    <a:pt x="0" y="27"/>
                  </a:cubicBezTo>
                  <a:cubicBezTo>
                    <a:pt x="9" y="33"/>
                    <a:pt x="4" y="40"/>
                    <a:pt x="17" y="43"/>
                  </a:cubicBezTo>
                  <a:cubicBezTo>
                    <a:pt x="24" y="42"/>
                    <a:pt x="28" y="40"/>
                    <a:pt x="33" y="36"/>
                  </a:cubicBezTo>
                  <a:cubicBezTo>
                    <a:pt x="35" y="31"/>
                    <a:pt x="40" y="16"/>
                    <a:pt x="35" y="12"/>
                  </a:cubicBezTo>
                  <a:cubicBezTo>
                    <a:pt x="20" y="1"/>
                    <a:pt x="9" y="18"/>
                    <a:pt x="18" y="6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1" name="Freeform 55"/>
            <p:cNvSpPr>
              <a:spLocks/>
            </p:cNvSpPr>
            <p:nvPr/>
          </p:nvSpPr>
          <p:spPr bwMode="auto">
            <a:xfrm>
              <a:off x="3169" y="2740"/>
              <a:ext cx="27" cy="11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55"/>
                </a:cxn>
                <a:cxn ang="0">
                  <a:pos x="11" y="76"/>
                </a:cxn>
                <a:cxn ang="0">
                  <a:pos x="18" y="72"/>
                </a:cxn>
                <a:cxn ang="0">
                  <a:pos x="6" y="0"/>
                </a:cxn>
              </a:cxnLst>
              <a:rect l="0" t="0" r="r" b="b"/>
              <a:pathLst>
                <a:path w="26" h="89">
                  <a:moveTo>
                    <a:pt x="6" y="0"/>
                  </a:moveTo>
                  <a:cubicBezTo>
                    <a:pt x="5" y="50"/>
                    <a:pt x="7" y="30"/>
                    <a:pt x="0" y="55"/>
                  </a:cubicBezTo>
                  <a:cubicBezTo>
                    <a:pt x="4" y="62"/>
                    <a:pt x="6" y="70"/>
                    <a:pt x="11" y="76"/>
                  </a:cubicBezTo>
                  <a:cubicBezTo>
                    <a:pt x="13" y="89"/>
                    <a:pt x="17" y="79"/>
                    <a:pt x="18" y="72"/>
                  </a:cubicBezTo>
                  <a:cubicBezTo>
                    <a:pt x="18" y="46"/>
                    <a:pt x="26" y="16"/>
                    <a:pt x="6" y="0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2" name="Freeform 56"/>
            <p:cNvSpPr>
              <a:spLocks/>
            </p:cNvSpPr>
            <p:nvPr/>
          </p:nvSpPr>
          <p:spPr bwMode="auto">
            <a:xfrm>
              <a:off x="2656" y="2316"/>
              <a:ext cx="52" cy="166"/>
            </a:xfrm>
            <a:custGeom>
              <a:avLst/>
              <a:gdLst/>
              <a:ahLst/>
              <a:cxnLst>
                <a:cxn ang="0">
                  <a:pos x="27" y="15"/>
                </a:cxn>
                <a:cxn ang="0">
                  <a:pos x="0" y="75"/>
                </a:cxn>
                <a:cxn ang="0">
                  <a:pos x="5" y="102"/>
                </a:cxn>
                <a:cxn ang="0">
                  <a:pos x="11" y="116"/>
                </a:cxn>
                <a:cxn ang="0">
                  <a:pos x="18" y="129"/>
                </a:cxn>
                <a:cxn ang="0">
                  <a:pos x="41" y="108"/>
                </a:cxn>
                <a:cxn ang="0">
                  <a:pos x="47" y="90"/>
                </a:cxn>
                <a:cxn ang="0">
                  <a:pos x="51" y="72"/>
                </a:cxn>
                <a:cxn ang="0">
                  <a:pos x="42" y="51"/>
                </a:cxn>
                <a:cxn ang="0">
                  <a:pos x="33" y="29"/>
                </a:cxn>
                <a:cxn ang="0">
                  <a:pos x="27" y="15"/>
                </a:cxn>
              </a:cxnLst>
              <a:rect l="0" t="0" r="r" b="b"/>
              <a:pathLst>
                <a:path w="51" h="129">
                  <a:moveTo>
                    <a:pt x="27" y="15"/>
                  </a:moveTo>
                  <a:cubicBezTo>
                    <a:pt x="25" y="38"/>
                    <a:pt x="14" y="57"/>
                    <a:pt x="0" y="75"/>
                  </a:cubicBezTo>
                  <a:cubicBezTo>
                    <a:pt x="1" y="85"/>
                    <a:pt x="1" y="93"/>
                    <a:pt x="5" y="102"/>
                  </a:cubicBezTo>
                  <a:cubicBezTo>
                    <a:pt x="6" y="108"/>
                    <a:pt x="9" y="111"/>
                    <a:pt x="11" y="116"/>
                  </a:cubicBezTo>
                  <a:cubicBezTo>
                    <a:pt x="12" y="123"/>
                    <a:pt x="13" y="125"/>
                    <a:pt x="18" y="129"/>
                  </a:cubicBezTo>
                  <a:cubicBezTo>
                    <a:pt x="34" y="128"/>
                    <a:pt x="35" y="122"/>
                    <a:pt x="41" y="108"/>
                  </a:cubicBezTo>
                  <a:cubicBezTo>
                    <a:pt x="42" y="101"/>
                    <a:pt x="43" y="96"/>
                    <a:pt x="47" y="90"/>
                  </a:cubicBezTo>
                  <a:cubicBezTo>
                    <a:pt x="48" y="84"/>
                    <a:pt x="50" y="78"/>
                    <a:pt x="51" y="72"/>
                  </a:cubicBezTo>
                  <a:cubicBezTo>
                    <a:pt x="50" y="64"/>
                    <a:pt x="49" y="55"/>
                    <a:pt x="42" y="51"/>
                  </a:cubicBezTo>
                  <a:cubicBezTo>
                    <a:pt x="38" y="43"/>
                    <a:pt x="36" y="37"/>
                    <a:pt x="33" y="29"/>
                  </a:cubicBezTo>
                  <a:cubicBezTo>
                    <a:pt x="34" y="21"/>
                    <a:pt x="40" y="0"/>
                    <a:pt x="27" y="15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3" name="Freeform 57"/>
            <p:cNvSpPr>
              <a:spLocks/>
            </p:cNvSpPr>
            <p:nvPr/>
          </p:nvSpPr>
          <p:spPr bwMode="auto">
            <a:xfrm>
              <a:off x="1660" y="2257"/>
              <a:ext cx="106" cy="109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24" y="9"/>
                </a:cxn>
                <a:cxn ang="0">
                  <a:pos x="14" y="25"/>
                </a:cxn>
                <a:cxn ang="0">
                  <a:pos x="0" y="28"/>
                </a:cxn>
                <a:cxn ang="0">
                  <a:pos x="14" y="46"/>
                </a:cxn>
                <a:cxn ang="0">
                  <a:pos x="21" y="31"/>
                </a:cxn>
                <a:cxn ang="0">
                  <a:pos x="24" y="46"/>
                </a:cxn>
                <a:cxn ang="0">
                  <a:pos x="29" y="67"/>
                </a:cxn>
                <a:cxn ang="0">
                  <a:pos x="35" y="85"/>
                </a:cxn>
                <a:cxn ang="0">
                  <a:pos x="56" y="81"/>
                </a:cxn>
                <a:cxn ang="0">
                  <a:pos x="57" y="69"/>
                </a:cxn>
                <a:cxn ang="0">
                  <a:pos x="72" y="82"/>
                </a:cxn>
                <a:cxn ang="0">
                  <a:pos x="95" y="72"/>
                </a:cxn>
                <a:cxn ang="0">
                  <a:pos x="105" y="42"/>
                </a:cxn>
                <a:cxn ang="0">
                  <a:pos x="44" y="4"/>
                </a:cxn>
                <a:cxn ang="0">
                  <a:pos x="33" y="7"/>
                </a:cxn>
                <a:cxn ang="0">
                  <a:pos x="15" y="13"/>
                </a:cxn>
              </a:cxnLst>
              <a:rect l="0" t="0" r="r" b="b"/>
              <a:pathLst>
                <a:path w="105" h="85">
                  <a:moveTo>
                    <a:pt x="51" y="0"/>
                  </a:moveTo>
                  <a:cubicBezTo>
                    <a:pt x="39" y="1"/>
                    <a:pt x="36" y="7"/>
                    <a:pt x="24" y="9"/>
                  </a:cubicBezTo>
                  <a:cubicBezTo>
                    <a:pt x="20" y="15"/>
                    <a:pt x="20" y="20"/>
                    <a:pt x="14" y="25"/>
                  </a:cubicBezTo>
                  <a:cubicBezTo>
                    <a:pt x="7" y="21"/>
                    <a:pt x="5" y="22"/>
                    <a:pt x="0" y="28"/>
                  </a:cubicBezTo>
                  <a:cubicBezTo>
                    <a:pt x="2" y="40"/>
                    <a:pt x="2" y="44"/>
                    <a:pt x="14" y="46"/>
                  </a:cubicBezTo>
                  <a:cubicBezTo>
                    <a:pt x="18" y="41"/>
                    <a:pt x="20" y="38"/>
                    <a:pt x="21" y="31"/>
                  </a:cubicBezTo>
                  <a:cubicBezTo>
                    <a:pt x="27" y="37"/>
                    <a:pt x="29" y="39"/>
                    <a:pt x="24" y="46"/>
                  </a:cubicBezTo>
                  <a:cubicBezTo>
                    <a:pt x="26" y="53"/>
                    <a:pt x="27" y="60"/>
                    <a:pt x="29" y="67"/>
                  </a:cubicBezTo>
                  <a:cubicBezTo>
                    <a:pt x="26" y="83"/>
                    <a:pt x="28" y="75"/>
                    <a:pt x="35" y="85"/>
                  </a:cubicBezTo>
                  <a:cubicBezTo>
                    <a:pt x="44" y="84"/>
                    <a:pt x="48" y="83"/>
                    <a:pt x="56" y="81"/>
                  </a:cubicBezTo>
                  <a:cubicBezTo>
                    <a:pt x="56" y="77"/>
                    <a:pt x="55" y="72"/>
                    <a:pt x="57" y="69"/>
                  </a:cubicBezTo>
                  <a:cubicBezTo>
                    <a:pt x="60" y="65"/>
                    <a:pt x="69" y="80"/>
                    <a:pt x="72" y="82"/>
                  </a:cubicBezTo>
                  <a:cubicBezTo>
                    <a:pt x="84" y="81"/>
                    <a:pt x="85" y="74"/>
                    <a:pt x="95" y="72"/>
                  </a:cubicBezTo>
                  <a:cubicBezTo>
                    <a:pt x="96" y="59"/>
                    <a:pt x="96" y="51"/>
                    <a:pt x="105" y="42"/>
                  </a:cubicBezTo>
                  <a:cubicBezTo>
                    <a:pt x="102" y="11"/>
                    <a:pt x="70" y="6"/>
                    <a:pt x="44" y="4"/>
                  </a:cubicBezTo>
                  <a:cubicBezTo>
                    <a:pt x="33" y="6"/>
                    <a:pt x="33" y="2"/>
                    <a:pt x="33" y="7"/>
                  </a:cubicBezTo>
                  <a:lnTo>
                    <a:pt x="15" y="13"/>
                  </a:lnTo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4" name="Freeform 58"/>
            <p:cNvSpPr>
              <a:spLocks/>
            </p:cNvSpPr>
            <p:nvPr/>
          </p:nvSpPr>
          <p:spPr bwMode="auto">
            <a:xfrm>
              <a:off x="1403" y="2103"/>
              <a:ext cx="198" cy="244"/>
            </a:xfrm>
            <a:custGeom>
              <a:avLst/>
              <a:gdLst/>
              <a:ahLst/>
              <a:cxnLst>
                <a:cxn ang="0">
                  <a:pos x="49" y="6"/>
                </a:cxn>
                <a:cxn ang="0">
                  <a:pos x="28" y="13"/>
                </a:cxn>
                <a:cxn ang="0">
                  <a:pos x="9" y="49"/>
                </a:cxn>
                <a:cxn ang="0">
                  <a:pos x="4" y="70"/>
                </a:cxn>
                <a:cxn ang="0">
                  <a:pos x="25" y="73"/>
                </a:cxn>
                <a:cxn ang="0">
                  <a:pos x="70" y="78"/>
                </a:cxn>
                <a:cxn ang="0">
                  <a:pos x="82" y="106"/>
                </a:cxn>
                <a:cxn ang="0">
                  <a:pos x="85" y="132"/>
                </a:cxn>
                <a:cxn ang="0">
                  <a:pos x="99" y="151"/>
                </a:cxn>
                <a:cxn ang="0">
                  <a:pos x="117" y="159"/>
                </a:cxn>
                <a:cxn ang="0">
                  <a:pos x="135" y="168"/>
                </a:cxn>
                <a:cxn ang="0">
                  <a:pos x="150" y="181"/>
                </a:cxn>
                <a:cxn ang="0">
                  <a:pos x="187" y="184"/>
                </a:cxn>
                <a:cxn ang="0">
                  <a:pos x="165" y="159"/>
                </a:cxn>
                <a:cxn ang="0">
                  <a:pos x="180" y="154"/>
                </a:cxn>
                <a:cxn ang="0">
                  <a:pos x="162" y="118"/>
                </a:cxn>
                <a:cxn ang="0">
                  <a:pos x="150" y="117"/>
                </a:cxn>
                <a:cxn ang="0">
                  <a:pos x="130" y="114"/>
                </a:cxn>
                <a:cxn ang="0">
                  <a:pos x="121" y="90"/>
                </a:cxn>
                <a:cxn ang="0">
                  <a:pos x="115" y="43"/>
                </a:cxn>
                <a:cxn ang="0">
                  <a:pos x="103" y="25"/>
                </a:cxn>
                <a:cxn ang="0">
                  <a:pos x="93" y="12"/>
                </a:cxn>
                <a:cxn ang="0">
                  <a:pos x="82" y="1"/>
                </a:cxn>
                <a:cxn ang="0">
                  <a:pos x="60" y="3"/>
                </a:cxn>
                <a:cxn ang="0">
                  <a:pos x="72" y="27"/>
                </a:cxn>
                <a:cxn ang="0">
                  <a:pos x="57" y="28"/>
                </a:cxn>
                <a:cxn ang="0">
                  <a:pos x="49" y="6"/>
                </a:cxn>
              </a:cxnLst>
              <a:rect l="0" t="0" r="r" b="b"/>
              <a:pathLst>
                <a:path w="195" h="190">
                  <a:moveTo>
                    <a:pt x="49" y="6"/>
                  </a:moveTo>
                  <a:cubicBezTo>
                    <a:pt x="37" y="7"/>
                    <a:pt x="40" y="12"/>
                    <a:pt x="28" y="13"/>
                  </a:cubicBezTo>
                  <a:cubicBezTo>
                    <a:pt x="12" y="25"/>
                    <a:pt x="35" y="46"/>
                    <a:pt x="9" y="49"/>
                  </a:cubicBezTo>
                  <a:cubicBezTo>
                    <a:pt x="2" y="53"/>
                    <a:pt x="0" y="61"/>
                    <a:pt x="4" y="70"/>
                  </a:cubicBezTo>
                  <a:cubicBezTo>
                    <a:pt x="7" y="76"/>
                    <a:pt x="18" y="73"/>
                    <a:pt x="25" y="73"/>
                  </a:cubicBezTo>
                  <a:cubicBezTo>
                    <a:pt x="40" y="75"/>
                    <a:pt x="55" y="76"/>
                    <a:pt x="70" y="78"/>
                  </a:cubicBezTo>
                  <a:cubicBezTo>
                    <a:pt x="77" y="87"/>
                    <a:pt x="76" y="98"/>
                    <a:pt x="82" y="106"/>
                  </a:cubicBezTo>
                  <a:cubicBezTo>
                    <a:pt x="85" y="120"/>
                    <a:pt x="87" y="115"/>
                    <a:pt x="85" y="132"/>
                  </a:cubicBezTo>
                  <a:cubicBezTo>
                    <a:pt x="88" y="144"/>
                    <a:pt x="86" y="149"/>
                    <a:pt x="99" y="151"/>
                  </a:cubicBezTo>
                  <a:cubicBezTo>
                    <a:pt x="103" y="158"/>
                    <a:pt x="109" y="157"/>
                    <a:pt x="117" y="159"/>
                  </a:cubicBezTo>
                  <a:cubicBezTo>
                    <a:pt x="122" y="163"/>
                    <a:pt x="129" y="166"/>
                    <a:pt x="135" y="168"/>
                  </a:cubicBezTo>
                  <a:cubicBezTo>
                    <a:pt x="136" y="175"/>
                    <a:pt x="143" y="180"/>
                    <a:pt x="150" y="181"/>
                  </a:cubicBezTo>
                  <a:cubicBezTo>
                    <a:pt x="162" y="190"/>
                    <a:pt x="167" y="185"/>
                    <a:pt x="187" y="184"/>
                  </a:cubicBezTo>
                  <a:cubicBezTo>
                    <a:pt x="193" y="172"/>
                    <a:pt x="171" y="167"/>
                    <a:pt x="165" y="159"/>
                  </a:cubicBezTo>
                  <a:cubicBezTo>
                    <a:pt x="167" y="145"/>
                    <a:pt x="170" y="152"/>
                    <a:pt x="180" y="154"/>
                  </a:cubicBezTo>
                  <a:cubicBezTo>
                    <a:pt x="195" y="143"/>
                    <a:pt x="177" y="121"/>
                    <a:pt x="162" y="118"/>
                  </a:cubicBezTo>
                  <a:cubicBezTo>
                    <a:pt x="158" y="117"/>
                    <a:pt x="154" y="117"/>
                    <a:pt x="150" y="117"/>
                  </a:cubicBezTo>
                  <a:cubicBezTo>
                    <a:pt x="137" y="116"/>
                    <a:pt x="139" y="116"/>
                    <a:pt x="130" y="114"/>
                  </a:cubicBezTo>
                  <a:cubicBezTo>
                    <a:pt x="128" y="105"/>
                    <a:pt x="125" y="98"/>
                    <a:pt x="121" y="90"/>
                  </a:cubicBezTo>
                  <a:cubicBezTo>
                    <a:pt x="118" y="75"/>
                    <a:pt x="121" y="58"/>
                    <a:pt x="115" y="43"/>
                  </a:cubicBezTo>
                  <a:cubicBezTo>
                    <a:pt x="114" y="37"/>
                    <a:pt x="109" y="28"/>
                    <a:pt x="103" y="25"/>
                  </a:cubicBezTo>
                  <a:cubicBezTo>
                    <a:pt x="100" y="19"/>
                    <a:pt x="98" y="16"/>
                    <a:pt x="93" y="12"/>
                  </a:cubicBezTo>
                  <a:cubicBezTo>
                    <a:pt x="89" y="5"/>
                    <a:pt x="86" y="8"/>
                    <a:pt x="82" y="1"/>
                  </a:cubicBezTo>
                  <a:cubicBezTo>
                    <a:pt x="75" y="2"/>
                    <a:pt x="67" y="0"/>
                    <a:pt x="60" y="3"/>
                  </a:cubicBezTo>
                  <a:cubicBezTo>
                    <a:pt x="55" y="5"/>
                    <a:pt x="71" y="24"/>
                    <a:pt x="72" y="27"/>
                  </a:cubicBezTo>
                  <a:cubicBezTo>
                    <a:pt x="68" y="34"/>
                    <a:pt x="63" y="31"/>
                    <a:pt x="57" y="28"/>
                  </a:cubicBezTo>
                  <a:cubicBezTo>
                    <a:pt x="52" y="21"/>
                    <a:pt x="51" y="14"/>
                    <a:pt x="49" y="6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5" name="Freeform 59"/>
            <p:cNvSpPr>
              <a:spLocks/>
            </p:cNvSpPr>
            <p:nvPr/>
          </p:nvSpPr>
          <p:spPr bwMode="auto">
            <a:xfrm>
              <a:off x="1299" y="1872"/>
              <a:ext cx="92" cy="117"/>
            </a:xfrm>
            <a:custGeom>
              <a:avLst/>
              <a:gdLst/>
              <a:ahLst/>
              <a:cxnLst>
                <a:cxn ang="0">
                  <a:pos x="26" y="35"/>
                </a:cxn>
                <a:cxn ang="0">
                  <a:pos x="2" y="57"/>
                </a:cxn>
                <a:cxn ang="0">
                  <a:pos x="7" y="78"/>
                </a:cxn>
                <a:cxn ang="0">
                  <a:pos x="35" y="83"/>
                </a:cxn>
                <a:cxn ang="0">
                  <a:pos x="32" y="59"/>
                </a:cxn>
                <a:cxn ang="0">
                  <a:pos x="26" y="53"/>
                </a:cxn>
                <a:cxn ang="0">
                  <a:pos x="23" y="44"/>
                </a:cxn>
                <a:cxn ang="0">
                  <a:pos x="52" y="35"/>
                </a:cxn>
                <a:cxn ang="0">
                  <a:pos x="70" y="47"/>
                </a:cxn>
                <a:cxn ang="0">
                  <a:pos x="85" y="45"/>
                </a:cxn>
                <a:cxn ang="0">
                  <a:pos x="80" y="30"/>
                </a:cxn>
                <a:cxn ang="0">
                  <a:pos x="53" y="26"/>
                </a:cxn>
                <a:cxn ang="0">
                  <a:pos x="44" y="11"/>
                </a:cxn>
                <a:cxn ang="0">
                  <a:pos x="37" y="5"/>
                </a:cxn>
                <a:cxn ang="0">
                  <a:pos x="26" y="15"/>
                </a:cxn>
                <a:cxn ang="0">
                  <a:pos x="20" y="33"/>
                </a:cxn>
                <a:cxn ang="0">
                  <a:pos x="26" y="35"/>
                </a:cxn>
              </a:cxnLst>
              <a:rect l="0" t="0" r="r" b="b"/>
              <a:pathLst>
                <a:path w="91" h="91">
                  <a:moveTo>
                    <a:pt x="26" y="35"/>
                  </a:moveTo>
                  <a:cubicBezTo>
                    <a:pt x="19" y="45"/>
                    <a:pt x="15" y="54"/>
                    <a:pt x="2" y="57"/>
                  </a:cubicBezTo>
                  <a:cubicBezTo>
                    <a:pt x="0" y="65"/>
                    <a:pt x="2" y="71"/>
                    <a:pt x="7" y="78"/>
                  </a:cubicBezTo>
                  <a:cubicBezTo>
                    <a:pt x="10" y="91"/>
                    <a:pt x="25" y="84"/>
                    <a:pt x="35" y="83"/>
                  </a:cubicBezTo>
                  <a:cubicBezTo>
                    <a:pt x="36" y="75"/>
                    <a:pt x="43" y="61"/>
                    <a:pt x="32" y="59"/>
                  </a:cubicBezTo>
                  <a:cubicBezTo>
                    <a:pt x="29" y="46"/>
                    <a:pt x="34" y="61"/>
                    <a:pt x="26" y="53"/>
                  </a:cubicBezTo>
                  <a:cubicBezTo>
                    <a:pt x="24" y="51"/>
                    <a:pt x="24" y="47"/>
                    <a:pt x="23" y="44"/>
                  </a:cubicBezTo>
                  <a:cubicBezTo>
                    <a:pt x="31" y="41"/>
                    <a:pt x="43" y="36"/>
                    <a:pt x="52" y="35"/>
                  </a:cubicBezTo>
                  <a:cubicBezTo>
                    <a:pt x="58" y="40"/>
                    <a:pt x="63" y="44"/>
                    <a:pt x="70" y="47"/>
                  </a:cubicBezTo>
                  <a:cubicBezTo>
                    <a:pt x="75" y="46"/>
                    <a:pt x="80" y="47"/>
                    <a:pt x="85" y="45"/>
                  </a:cubicBezTo>
                  <a:cubicBezTo>
                    <a:pt x="91" y="42"/>
                    <a:pt x="83" y="31"/>
                    <a:pt x="80" y="30"/>
                  </a:cubicBezTo>
                  <a:cubicBezTo>
                    <a:pt x="72" y="27"/>
                    <a:pt x="62" y="27"/>
                    <a:pt x="53" y="26"/>
                  </a:cubicBezTo>
                  <a:cubicBezTo>
                    <a:pt x="50" y="21"/>
                    <a:pt x="47" y="16"/>
                    <a:pt x="44" y="11"/>
                  </a:cubicBezTo>
                  <a:cubicBezTo>
                    <a:pt x="43" y="5"/>
                    <a:pt x="44" y="0"/>
                    <a:pt x="37" y="5"/>
                  </a:cubicBezTo>
                  <a:cubicBezTo>
                    <a:pt x="34" y="10"/>
                    <a:pt x="31" y="12"/>
                    <a:pt x="26" y="15"/>
                  </a:cubicBezTo>
                  <a:cubicBezTo>
                    <a:pt x="23" y="31"/>
                    <a:pt x="26" y="25"/>
                    <a:pt x="20" y="33"/>
                  </a:cubicBezTo>
                  <a:cubicBezTo>
                    <a:pt x="22" y="39"/>
                    <a:pt x="24" y="48"/>
                    <a:pt x="26" y="35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6" name="Freeform 60"/>
            <p:cNvSpPr>
              <a:spLocks/>
            </p:cNvSpPr>
            <p:nvPr/>
          </p:nvSpPr>
          <p:spPr bwMode="auto">
            <a:xfrm>
              <a:off x="461" y="1660"/>
              <a:ext cx="112" cy="149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7" y="9"/>
                </a:cxn>
                <a:cxn ang="0">
                  <a:pos x="22" y="30"/>
                </a:cxn>
                <a:cxn ang="0">
                  <a:pos x="34" y="42"/>
                </a:cxn>
                <a:cxn ang="0">
                  <a:pos x="43" y="54"/>
                </a:cxn>
                <a:cxn ang="0">
                  <a:pos x="55" y="72"/>
                </a:cxn>
                <a:cxn ang="0">
                  <a:pos x="64" y="83"/>
                </a:cxn>
                <a:cxn ang="0">
                  <a:pos x="76" y="102"/>
                </a:cxn>
                <a:cxn ang="0">
                  <a:pos x="85" y="113"/>
                </a:cxn>
                <a:cxn ang="0">
                  <a:pos x="101" y="111"/>
                </a:cxn>
                <a:cxn ang="0">
                  <a:pos x="85" y="50"/>
                </a:cxn>
                <a:cxn ang="0">
                  <a:pos x="73" y="32"/>
                </a:cxn>
                <a:cxn ang="0">
                  <a:pos x="43" y="0"/>
                </a:cxn>
              </a:cxnLst>
              <a:rect l="0" t="0" r="r" b="b"/>
              <a:pathLst>
                <a:path w="111" h="116">
                  <a:moveTo>
                    <a:pt x="43" y="0"/>
                  </a:moveTo>
                  <a:cubicBezTo>
                    <a:pt x="26" y="7"/>
                    <a:pt x="32" y="8"/>
                    <a:pt x="7" y="9"/>
                  </a:cubicBezTo>
                  <a:cubicBezTo>
                    <a:pt x="0" y="23"/>
                    <a:pt x="6" y="27"/>
                    <a:pt x="22" y="30"/>
                  </a:cubicBezTo>
                  <a:cubicBezTo>
                    <a:pt x="25" y="35"/>
                    <a:pt x="34" y="42"/>
                    <a:pt x="34" y="42"/>
                  </a:cubicBezTo>
                  <a:cubicBezTo>
                    <a:pt x="35" y="49"/>
                    <a:pt x="39" y="49"/>
                    <a:pt x="43" y="54"/>
                  </a:cubicBezTo>
                  <a:cubicBezTo>
                    <a:pt x="45" y="62"/>
                    <a:pt x="50" y="66"/>
                    <a:pt x="55" y="72"/>
                  </a:cubicBezTo>
                  <a:cubicBezTo>
                    <a:pt x="56" y="79"/>
                    <a:pt x="58" y="80"/>
                    <a:pt x="64" y="83"/>
                  </a:cubicBezTo>
                  <a:cubicBezTo>
                    <a:pt x="65" y="91"/>
                    <a:pt x="71" y="96"/>
                    <a:pt x="76" y="102"/>
                  </a:cubicBezTo>
                  <a:cubicBezTo>
                    <a:pt x="77" y="109"/>
                    <a:pt x="79" y="110"/>
                    <a:pt x="85" y="113"/>
                  </a:cubicBezTo>
                  <a:cubicBezTo>
                    <a:pt x="90" y="112"/>
                    <a:pt x="99" y="116"/>
                    <a:pt x="101" y="111"/>
                  </a:cubicBezTo>
                  <a:cubicBezTo>
                    <a:pt x="110" y="90"/>
                    <a:pt x="111" y="52"/>
                    <a:pt x="85" y="50"/>
                  </a:cubicBezTo>
                  <a:cubicBezTo>
                    <a:pt x="82" y="43"/>
                    <a:pt x="78" y="37"/>
                    <a:pt x="73" y="32"/>
                  </a:cubicBezTo>
                  <a:cubicBezTo>
                    <a:pt x="66" y="15"/>
                    <a:pt x="60" y="7"/>
                    <a:pt x="43" y="0"/>
                  </a:cubicBezTo>
                  <a:close/>
                </a:path>
              </a:pathLst>
            </a:custGeom>
            <a:solidFill>
              <a:srgbClr val="0033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97" name="Freeform 61"/>
            <p:cNvSpPr>
              <a:spLocks/>
            </p:cNvSpPr>
            <p:nvPr/>
          </p:nvSpPr>
          <p:spPr bwMode="auto">
            <a:xfrm>
              <a:off x="641" y="2021"/>
              <a:ext cx="88" cy="130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16" y="0"/>
                </a:cxn>
                <a:cxn ang="0">
                  <a:pos x="7" y="10"/>
                </a:cxn>
                <a:cxn ang="0">
                  <a:pos x="1" y="25"/>
                </a:cxn>
                <a:cxn ang="0">
                  <a:pos x="9" y="48"/>
                </a:cxn>
                <a:cxn ang="0">
                  <a:pos x="28" y="70"/>
                </a:cxn>
                <a:cxn ang="0">
                  <a:pos x="63" y="97"/>
                </a:cxn>
                <a:cxn ang="0">
                  <a:pos x="85" y="97"/>
                </a:cxn>
                <a:cxn ang="0">
                  <a:pos x="82" y="79"/>
                </a:cxn>
                <a:cxn ang="0">
                  <a:pos x="70" y="69"/>
                </a:cxn>
                <a:cxn ang="0">
                  <a:pos x="61" y="52"/>
                </a:cxn>
                <a:cxn ang="0">
                  <a:pos x="46" y="15"/>
                </a:cxn>
                <a:cxn ang="0">
                  <a:pos x="39" y="0"/>
                </a:cxn>
              </a:cxnLst>
              <a:rect l="0" t="0" r="r" b="b"/>
              <a:pathLst>
                <a:path w="87" h="101">
                  <a:moveTo>
                    <a:pt x="39" y="0"/>
                  </a:moveTo>
                  <a:cubicBezTo>
                    <a:pt x="29" y="1"/>
                    <a:pt x="26" y="2"/>
                    <a:pt x="16" y="0"/>
                  </a:cubicBezTo>
                  <a:cubicBezTo>
                    <a:pt x="7" y="1"/>
                    <a:pt x="10" y="3"/>
                    <a:pt x="7" y="10"/>
                  </a:cubicBezTo>
                  <a:cubicBezTo>
                    <a:pt x="6" y="16"/>
                    <a:pt x="4" y="20"/>
                    <a:pt x="1" y="25"/>
                  </a:cubicBezTo>
                  <a:cubicBezTo>
                    <a:pt x="2" y="36"/>
                    <a:pt x="0" y="43"/>
                    <a:pt x="9" y="48"/>
                  </a:cubicBezTo>
                  <a:cubicBezTo>
                    <a:pt x="14" y="55"/>
                    <a:pt x="21" y="65"/>
                    <a:pt x="28" y="70"/>
                  </a:cubicBezTo>
                  <a:cubicBezTo>
                    <a:pt x="34" y="86"/>
                    <a:pt x="46" y="95"/>
                    <a:pt x="63" y="97"/>
                  </a:cubicBezTo>
                  <a:cubicBezTo>
                    <a:pt x="72" y="101"/>
                    <a:pt x="74" y="100"/>
                    <a:pt x="85" y="97"/>
                  </a:cubicBezTo>
                  <a:cubicBezTo>
                    <a:pt x="85" y="91"/>
                    <a:pt x="87" y="82"/>
                    <a:pt x="82" y="79"/>
                  </a:cubicBezTo>
                  <a:cubicBezTo>
                    <a:pt x="76" y="76"/>
                    <a:pt x="70" y="69"/>
                    <a:pt x="70" y="69"/>
                  </a:cubicBezTo>
                  <a:cubicBezTo>
                    <a:pt x="62" y="63"/>
                    <a:pt x="63" y="62"/>
                    <a:pt x="61" y="52"/>
                  </a:cubicBezTo>
                  <a:cubicBezTo>
                    <a:pt x="59" y="1"/>
                    <a:pt x="57" y="37"/>
                    <a:pt x="46" y="15"/>
                  </a:cubicBezTo>
                  <a:cubicBezTo>
                    <a:pt x="45" y="9"/>
                    <a:pt x="42" y="5"/>
                    <a:pt x="39" y="0"/>
                  </a:cubicBezTo>
                  <a:close/>
                </a:path>
              </a:pathLst>
            </a:custGeom>
            <a:solidFill>
              <a:srgbClr val="0033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98" name="Freeform 62"/>
            <p:cNvSpPr>
              <a:spLocks/>
            </p:cNvSpPr>
            <p:nvPr/>
          </p:nvSpPr>
          <p:spPr bwMode="auto">
            <a:xfrm>
              <a:off x="749" y="2168"/>
              <a:ext cx="52" cy="71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5" y="22"/>
                </a:cxn>
                <a:cxn ang="0">
                  <a:pos x="7" y="34"/>
                </a:cxn>
                <a:cxn ang="0">
                  <a:pos x="44" y="55"/>
                </a:cxn>
                <a:cxn ang="0">
                  <a:pos x="41" y="45"/>
                </a:cxn>
                <a:cxn ang="0">
                  <a:pos x="23" y="34"/>
                </a:cxn>
                <a:cxn ang="0">
                  <a:pos x="20" y="12"/>
                </a:cxn>
                <a:cxn ang="0">
                  <a:pos x="13" y="0"/>
                </a:cxn>
              </a:cxnLst>
              <a:rect l="0" t="0" r="r" b="b"/>
              <a:pathLst>
                <a:path w="51" h="55">
                  <a:moveTo>
                    <a:pt x="13" y="0"/>
                  </a:moveTo>
                  <a:cubicBezTo>
                    <a:pt x="11" y="10"/>
                    <a:pt x="11" y="14"/>
                    <a:pt x="5" y="22"/>
                  </a:cubicBezTo>
                  <a:cubicBezTo>
                    <a:pt x="4" y="29"/>
                    <a:pt x="0" y="30"/>
                    <a:pt x="7" y="34"/>
                  </a:cubicBezTo>
                  <a:cubicBezTo>
                    <a:pt x="15" y="47"/>
                    <a:pt x="29" y="54"/>
                    <a:pt x="44" y="55"/>
                  </a:cubicBezTo>
                  <a:cubicBezTo>
                    <a:pt x="51" y="49"/>
                    <a:pt x="50" y="46"/>
                    <a:pt x="41" y="45"/>
                  </a:cubicBezTo>
                  <a:cubicBezTo>
                    <a:pt x="35" y="41"/>
                    <a:pt x="29" y="38"/>
                    <a:pt x="23" y="34"/>
                  </a:cubicBezTo>
                  <a:cubicBezTo>
                    <a:pt x="22" y="27"/>
                    <a:pt x="22" y="19"/>
                    <a:pt x="20" y="12"/>
                  </a:cubicBezTo>
                  <a:cubicBezTo>
                    <a:pt x="17" y="1"/>
                    <a:pt x="6" y="16"/>
                    <a:pt x="13" y="0"/>
                  </a:cubicBezTo>
                  <a:close/>
                </a:path>
              </a:pathLst>
            </a:custGeom>
            <a:solidFill>
              <a:srgbClr val="0033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99" name="Freeform 63"/>
            <p:cNvSpPr>
              <a:spLocks/>
            </p:cNvSpPr>
            <p:nvPr/>
          </p:nvSpPr>
          <p:spPr bwMode="auto">
            <a:xfrm>
              <a:off x="798" y="2254"/>
              <a:ext cx="70" cy="12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2" y="39"/>
                </a:cxn>
                <a:cxn ang="0">
                  <a:pos x="31" y="56"/>
                </a:cxn>
                <a:cxn ang="0">
                  <a:pos x="44" y="74"/>
                </a:cxn>
                <a:cxn ang="0">
                  <a:pos x="52" y="84"/>
                </a:cxn>
                <a:cxn ang="0">
                  <a:pos x="53" y="89"/>
                </a:cxn>
                <a:cxn ang="0">
                  <a:pos x="64" y="77"/>
                </a:cxn>
                <a:cxn ang="0">
                  <a:pos x="58" y="57"/>
                </a:cxn>
                <a:cxn ang="0">
                  <a:pos x="34" y="29"/>
                </a:cxn>
                <a:cxn ang="0">
                  <a:pos x="29" y="21"/>
                </a:cxn>
                <a:cxn ang="0">
                  <a:pos x="19" y="9"/>
                </a:cxn>
                <a:cxn ang="0">
                  <a:pos x="7" y="0"/>
                </a:cxn>
              </a:cxnLst>
              <a:rect l="0" t="0" r="r" b="b"/>
              <a:pathLst>
                <a:path w="69" h="100">
                  <a:moveTo>
                    <a:pt x="7" y="0"/>
                  </a:moveTo>
                  <a:cubicBezTo>
                    <a:pt x="8" y="32"/>
                    <a:pt x="0" y="35"/>
                    <a:pt x="22" y="39"/>
                  </a:cubicBezTo>
                  <a:cubicBezTo>
                    <a:pt x="32" y="32"/>
                    <a:pt x="29" y="50"/>
                    <a:pt x="31" y="56"/>
                  </a:cubicBezTo>
                  <a:cubicBezTo>
                    <a:pt x="32" y="61"/>
                    <a:pt x="41" y="70"/>
                    <a:pt x="44" y="74"/>
                  </a:cubicBezTo>
                  <a:cubicBezTo>
                    <a:pt x="47" y="77"/>
                    <a:pt x="52" y="84"/>
                    <a:pt x="52" y="84"/>
                  </a:cubicBezTo>
                  <a:cubicBezTo>
                    <a:pt x="52" y="86"/>
                    <a:pt x="52" y="88"/>
                    <a:pt x="53" y="89"/>
                  </a:cubicBezTo>
                  <a:cubicBezTo>
                    <a:pt x="61" y="100"/>
                    <a:pt x="54" y="79"/>
                    <a:pt x="64" y="77"/>
                  </a:cubicBezTo>
                  <a:cubicBezTo>
                    <a:pt x="69" y="69"/>
                    <a:pt x="65" y="62"/>
                    <a:pt x="58" y="57"/>
                  </a:cubicBezTo>
                  <a:cubicBezTo>
                    <a:pt x="52" y="45"/>
                    <a:pt x="44" y="37"/>
                    <a:pt x="34" y="29"/>
                  </a:cubicBezTo>
                  <a:cubicBezTo>
                    <a:pt x="25" y="34"/>
                    <a:pt x="28" y="28"/>
                    <a:pt x="29" y="21"/>
                  </a:cubicBezTo>
                  <a:cubicBezTo>
                    <a:pt x="28" y="13"/>
                    <a:pt x="25" y="13"/>
                    <a:pt x="19" y="9"/>
                  </a:cubicBezTo>
                  <a:cubicBezTo>
                    <a:pt x="16" y="3"/>
                    <a:pt x="13" y="3"/>
                    <a:pt x="7" y="0"/>
                  </a:cubicBezTo>
                  <a:close/>
                </a:path>
              </a:pathLst>
            </a:custGeom>
            <a:solidFill>
              <a:srgbClr val="0033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000" name="Freeform 64"/>
            <p:cNvSpPr>
              <a:spLocks/>
            </p:cNvSpPr>
            <p:nvPr/>
          </p:nvSpPr>
          <p:spPr bwMode="auto">
            <a:xfrm>
              <a:off x="302" y="1445"/>
              <a:ext cx="102" cy="98"/>
            </a:xfrm>
            <a:custGeom>
              <a:avLst/>
              <a:gdLst/>
              <a:ahLst/>
              <a:cxnLst>
                <a:cxn ang="0">
                  <a:pos x="27" y="2"/>
                </a:cxn>
                <a:cxn ang="0">
                  <a:pos x="9" y="13"/>
                </a:cxn>
                <a:cxn ang="0">
                  <a:pos x="11" y="35"/>
                </a:cxn>
                <a:cxn ang="0">
                  <a:pos x="35" y="52"/>
                </a:cxn>
                <a:cxn ang="0">
                  <a:pos x="56" y="50"/>
                </a:cxn>
                <a:cxn ang="0">
                  <a:pos x="81" y="76"/>
                </a:cxn>
                <a:cxn ang="0">
                  <a:pos x="95" y="74"/>
                </a:cxn>
                <a:cxn ang="0">
                  <a:pos x="98" y="61"/>
                </a:cxn>
                <a:cxn ang="0">
                  <a:pos x="72" y="47"/>
                </a:cxn>
                <a:cxn ang="0">
                  <a:pos x="56" y="34"/>
                </a:cxn>
                <a:cxn ang="0">
                  <a:pos x="39" y="16"/>
                </a:cxn>
                <a:cxn ang="0">
                  <a:pos x="27" y="2"/>
                </a:cxn>
              </a:cxnLst>
              <a:rect l="0" t="0" r="r" b="b"/>
              <a:pathLst>
                <a:path w="101" h="76">
                  <a:moveTo>
                    <a:pt x="27" y="2"/>
                  </a:moveTo>
                  <a:cubicBezTo>
                    <a:pt x="17" y="0"/>
                    <a:pt x="15" y="7"/>
                    <a:pt x="9" y="13"/>
                  </a:cubicBezTo>
                  <a:cubicBezTo>
                    <a:pt x="7" y="22"/>
                    <a:pt x="0" y="29"/>
                    <a:pt x="11" y="35"/>
                  </a:cubicBezTo>
                  <a:cubicBezTo>
                    <a:pt x="16" y="41"/>
                    <a:pt x="28" y="48"/>
                    <a:pt x="35" y="52"/>
                  </a:cubicBezTo>
                  <a:cubicBezTo>
                    <a:pt x="52" y="49"/>
                    <a:pt x="45" y="48"/>
                    <a:pt x="56" y="50"/>
                  </a:cubicBezTo>
                  <a:cubicBezTo>
                    <a:pt x="62" y="59"/>
                    <a:pt x="71" y="73"/>
                    <a:pt x="81" y="76"/>
                  </a:cubicBezTo>
                  <a:cubicBezTo>
                    <a:pt x="86" y="75"/>
                    <a:pt x="90" y="75"/>
                    <a:pt x="95" y="74"/>
                  </a:cubicBezTo>
                  <a:cubicBezTo>
                    <a:pt x="101" y="72"/>
                    <a:pt x="100" y="66"/>
                    <a:pt x="98" y="61"/>
                  </a:cubicBezTo>
                  <a:cubicBezTo>
                    <a:pt x="94" y="52"/>
                    <a:pt x="79" y="49"/>
                    <a:pt x="72" y="47"/>
                  </a:cubicBezTo>
                  <a:cubicBezTo>
                    <a:pt x="66" y="43"/>
                    <a:pt x="62" y="38"/>
                    <a:pt x="56" y="34"/>
                  </a:cubicBezTo>
                  <a:cubicBezTo>
                    <a:pt x="52" y="24"/>
                    <a:pt x="51" y="18"/>
                    <a:pt x="39" y="16"/>
                  </a:cubicBezTo>
                  <a:cubicBezTo>
                    <a:pt x="32" y="11"/>
                    <a:pt x="30" y="11"/>
                    <a:pt x="27" y="2"/>
                  </a:cubicBezTo>
                  <a:close/>
                </a:path>
              </a:pathLst>
            </a:custGeom>
            <a:solidFill>
              <a:srgbClr val="0033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001" name="Freeform 65"/>
            <p:cNvSpPr>
              <a:spLocks/>
            </p:cNvSpPr>
            <p:nvPr/>
          </p:nvSpPr>
          <p:spPr bwMode="auto">
            <a:xfrm>
              <a:off x="965" y="1566"/>
              <a:ext cx="56" cy="63"/>
            </a:xfrm>
            <a:custGeom>
              <a:avLst/>
              <a:gdLst/>
              <a:ahLst/>
              <a:cxnLst>
                <a:cxn ang="0">
                  <a:pos x="5" y="15"/>
                </a:cxn>
                <a:cxn ang="0">
                  <a:pos x="25" y="6"/>
                </a:cxn>
                <a:cxn ang="0">
                  <a:pos x="49" y="15"/>
                </a:cxn>
                <a:cxn ang="0">
                  <a:pos x="44" y="39"/>
                </a:cxn>
                <a:cxn ang="0">
                  <a:pos x="32" y="49"/>
                </a:cxn>
                <a:cxn ang="0">
                  <a:pos x="4" y="39"/>
                </a:cxn>
                <a:cxn ang="0">
                  <a:pos x="5" y="15"/>
                </a:cxn>
              </a:cxnLst>
              <a:rect l="0" t="0" r="r" b="b"/>
              <a:pathLst>
                <a:path w="55" h="49">
                  <a:moveTo>
                    <a:pt x="5" y="15"/>
                  </a:moveTo>
                  <a:cubicBezTo>
                    <a:pt x="8" y="8"/>
                    <a:pt x="17" y="7"/>
                    <a:pt x="25" y="6"/>
                  </a:cubicBezTo>
                  <a:cubicBezTo>
                    <a:pt x="36" y="0"/>
                    <a:pt x="40" y="11"/>
                    <a:pt x="49" y="15"/>
                  </a:cubicBezTo>
                  <a:cubicBezTo>
                    <a:pt x="50" y="24"/>
                    <a:pt x="55" y="35"/>
                    <a:pt x="44" y="39"/>
                  </a:cubicBezTo>
                  <a:cubicBezTo>
                    <a:pt x="43" y="47"/>
                    <a:pt x="40" y="48"/>
                    <a:pt x="32" y="49"/>
                  </a:cubicBezTo>
                  <a:cubicBezTo>
                    <a:pt x="18" y="48"/>
                    <a:pt x="15" y="47"/>
                    <a:pt x="4" y="39"/>
                  </a:cubicBezTo>
                  <a:cubicBezTo>
                    <a:pt x="0" y="30"/>
                    <a:pt x="0" y="24"/>
                    <a:pt x="5" y="15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2" name="Freeform 66"/>
            <p:cNvSpPr>
              <a:spLocks/>
            </p:cNvSpPr>
            <p:nvPr/>
          </p:nvSpPr>
          <p:spPr bwMode="auto">
            <a:xfrm>
              <a:off x="1038" y="1644"/>
              <a:ext cx="61" cy="101"/>
            </a:xfrm>
            <a:custGeom>
              <a:avLst/>
              <a:gdLst/>
              <a:ahLst/>
              <a:cxnLst>
                <a:cxn ang="0">
                  <a:pos x="28" y="5"/>
                </a:cxn>
                <a:cxn ang="0">
                  <a:pos x="8" y="0"/>
                </a:cxn>
                <a:cxn ang="0">
                  <a:pos x="37" y="27"/>
                </a:cxn>
                <a:cxn ang="0">
                  <a:pos x="41" y="30"/>
                </a:cxn>
                <a:cxn ang="0">
                  <a:pos x="43" y="35"/>
                </a:cxn>
                <a:cxn ang="0">
                  <a:pos x="38" y="32"/>
                </a:cxn>
                <a:cxn ang="0">
                  <a:pos x="25" y="27"/>
                </a:cxn>
                <a:cxn ang="0">
                  <a:pos x="40" y="66"/>
                </a:cxn>
                <a:cxn ang="0">
                  <a:pos x="52" y="78"/>
                </a:cxn>
                <a:cxn ang="0">
                  <a:pos x="44" y="38"/>
                </a:cxn>
                <a:cxn ang="0">
                  <a:pos x="58" y="21"/>
                </a:cxn>
                <a:cxn ang="0">
                  <a:pos x="23" y="9"/>
                </a:cxn>
                <a:cxn ang="0">
                  <a:pos x="7" y="3"/>
                </a:cxn>
              </a:cxnLst>
              <a:rect l="0" t="0" r="r" b="b"/>
              <a:pathLst>
                <a:path w="60" h="78">
                  <a:moveTo>
                    <a:pt x="28" y="5"/>
                  </a:moveTo>
                  <a:cubicBezTo>
                    <a:pt x="21" y="2"/>
                    <a:pt x="15" y="3"/>
                    <a:pt x="8" y="0"/>
                  </a:cubicBezTo>
                  <a:cubicBezTo>
                    <a:pt x="0" y="14"/>
                    <a:pt x="25" y="26"/>
                    <a:pt x="37" y="27"/>
                  </a:cubicBezTo>
                  <a:cubicBezTo>
                    <a:pt x="38" y="28"/>
                    <a:pt x="40" y="29"/>
                    <a:pt x="41" y="30"/>
                  </a:cubicBezTo>
                  <a:cubicBezTo>
                    <a:pt x="42" y="31"/>
                    <a:pt x="45" y="36"/>
                    <a:pt x="43" y="35"/>
                  </a:cubicBezTo>
                  <a:cubicBezTo>
                    <a:pt x="41" y="34"/>
                    <a:pt x="40" y="33"/>
                    <a:pt x="38" y="32"/>
                  </a:cubicBezTo>
                  <a:cubicBezTo>
                    <a:pt x="36" y="24"/>
                    <a:pt x="32" y="26"/>
                    <a:pt x="25" y="27"/>
                  </a:cubicBezTo>
                  <a:cubicBezTo>
                    <a:pt x="26" y="47"/>
                    <a:pt x="24" y="56"/>
                    <a:pt x="40" y="66"/>
                  </a:cubicBezTo>
                  <a:cubicBezTo>
                    <a:pt x="43" y="73"/>
                    <a:pt x="46" y="74"/>
                    <a:pt x="52" y="78"/>
                  </a:cubicBezTo>
                  <a:cubicBezTo>
                    <a:pt x="54" y="64"/>
                    <a:pt x="60" y="41"/>
                    <a:pt x="44" y="38"/>
                  </a:cubicBezTo>
                  <a:cubicBezTo>
                    <a:pt x="59" y="45"/>
                    <a:pt x="56" y="38"/>
                    <a:pt x="58" y="21"/>
                  </a:cubicBezTo>
                  <a:cubicBezTo>
                    <a:pt x="53" y="6"/>
                    <a:pt x="37" y="10"/>
                    <a:pt x="23" y="9"/>
                  </a:cubicBezTo>
                  <a:cubicBezTo>
                    <a:pt x="19" y="6"/>
                    <a:pt x="12" y="3"/>
                    <a:pt x="7" y="3"/>
                  </a:cubicBezTo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3" name="Freeform 67"/>
            <p:cNvSpPr>
              <a:spLocks/>
            </p:cNvSpPr>
            <p:nvPr/>
          </p:nvSpPr>
          <p:spPr bwMode="auto">
            <a:xfrm>
              <a:off x="1094" y="1713"/>
              <a:ext cx="90" cy="75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0" y="33"/>
                </a:cxn>
                <a:cxn ang="0">
                  <a:pos x="43" y="40"/>
                </a:cxn>
                <a:cxn ang="0">
                  <a:pos x="60" y="52"/>
                </a:cxn>
                <a:cxn ang="0">
                  <a:pos x="64" y="37"/>
                </a:cxn>
                <a:cxn ang="0">
                  <a:pos x="36" y="31"/>
                </a:cxn>
                <a:cxn ang="0">
                  <a:pos x="19" y="16"/>
                </a:cxn>
                <a:cxn ang="0">
                  <a:pos x="6" y="6"/>
                </a:cxn>
                <a:cxn ang="0">
                  <a:pos x="16" y="10"/>
                </a:cxn>
                <a:cxn ang="0">
                  <a:pos x="19" y="6"/>
                </a:cxn>
                <a:cxn ang="0">
                  <a:pos x="36" y="3"/>
                </a:cxn>
                <a:cxn ang="0">
                  <a:pos x="51" y="4"/>
                </a:cxn>
                <a:cxn ang="0">
                  <a:pos x="76" y="24"/>
                </a:cxn>
                <a:cxn ang="0">
                  <a:pos x="72" y="46"/>
                </a:cxn>
                <a:cxn ang="0">
                  <a:pos x="60" y="34"/>
                </a:cxn>
                <a:cxn ang="0">
                  <a:pos x="46" y="52"/>
                </a:cxn>
              </a:cxnLst>
              <a:rect l="0" t="0" r="r" b="b"/>
              <a:pathLst>
                <a:path w="89" h="59">
                  <a:moveTo>
                    <a:pt x="4" y="3"/>
                  </a:moveTo>
                  <a:cubicBezTo>
                    <a:pt x="3" y="15"/>
                    <a:pt x="2" y="22"/>
                    <a:pt x="0" y="33"/>
                  </a:cubicBezTo>
                  <a:cubicBezTo>
                    <a:pt x="10" y="47"/>
                    <a:pt x="24" y="39"/>
                    <a:pt x="43" y="40"/>
                  </a:cubicBezTo>
                  <a:cubicBezTo>
                    <a:pt x="50" y="44"/>
                    <a:pt x="51" y="50"/>
                    <a:pt x="60" y="52"/>
                  </a:cubicBezTo>
                  <a:cubicBezTo>
                    <a:pt x="70" y="59"/>
                    <a:pt x="66" y="42"/>
                    <a:pt x="64" y="37"/>
                  </a:cubicBezTo>
                  <a:cubicBezTo>
                    <a:pt x="61" y="28"/>
                    <a:pt x="46" y="32"/>
                    <a:pt x="36" y="31"/>
                  </a:cubicBezTo>
                  <a:cubicBezTo>
                    <a:pt x="30" y="27"/>
                    <a:pt x="24" y="21"/>
                    <a:pt x="19" y="16"/>
                  </a:cubicBezTo>
                  <a:cubicBezTo>
                    <a:pt x="16" y="5"/>
                    <a:pt x="16" y="3"/>
                    <a:pt x="6" y="6"/>
                  </a:cubicBezTo>
                  <a:cubicBezTo>
                    <a:pt x="10" y="7"/>
                    <a:pt x="12" y="11"/>
                    <a:pt x="16" y="10"/>
                  </a:cubicBezTo>
                  <a:cubicBezTo>
                    <a:pt x="18" y="10"/>
                    <a:pt x="18" y="7"/>
                    <a:pt x="19" y="6"/>
                  </a:cubicBezTo>
                  <a:cubicBezTo>
                    <a:pt x="23" y="3"/>
                    <a:pt x="32" y="3"/>
                    <a:pt x="36" y="3"/>
                  </a:cubicBezTo>
                  <a:cubicBezTo>
                    <a:pt x="42" y="0"/>
                    <a:pt x="45" y="3"/>
                    <a:pt x="51" y="4"/>
                  </a:cubicBezTo>
                  <a:cubicBezTo>
                    <a:pt x="59" y="10"/>
                    <a:pt x="67" y="20"/>
                    <a:pt x="76" y="24"/>
                  </a:cubicBezTo>
                  <a:cubicBezTo>
                    <a:pt x="84" y="35"/>
                    <a:pt x="89" y="39"/>
                    <a:pt x="72" y="46"/>
                  </a:cubicBezTo>
                  <a:cubicBezTo>
                    <a:pt x="55" y="44"/>
                    <a:pt x="72" y="42"/>
                    <a:pt x="60" y="34"/>
                  </a:cubicBezTo>
                  <a:lnTo>
                    <a:pt x="46" y="52"/>
                  </a:lnTo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4" name="Freeform 68"/>
            <p:cNvSpPr>
              <a:spLocks/>
            </p:cNvSpPr>
            <p:nvPr/>
          </p:nvSpPr>
          <p:spPr bwMode="auto">
            <a:xfrm>
              <a:off x="3257" y="1630"/>
              <a:ext cx="482" cy="215"/>
            </a:xfrm>
            <a:custGeom>
              <a:avLst/>
              <a:gdLst/>
              <a:ahLst/>
              <a:cxnLst>
                <a:cxn ang="0">
                  <a:pos x="116" y="76"/>
                </a:cxn>
                <a:cxn ang="0">
                  <a:pos x="99" y="98"/>
                </a:cxn>
                <a:cxn ang="0">
                  <a:pos x="56" y="103"/>
                </a:cxn>
                <a:cxn ang="0">
                  <a:pos x="14" y="104"/>
                </a:cxn>
                <a:cxn ang="0">
                  <a:pos x="0" y="115"/>
                </a:cxn>
                <a:cxn ang="0">
                  <a:pos x="11" y="142"/>
                </a:cxn>
                <a:cxn ang="0">
                  <a:pos x="21" y="151"/>
                </a:cxn>
                <a:cxn ang="0">
                  <a:pos x="48" y="148"/>
                </a:cxn>
                <a:cxn ang="0">
                  <a:pos x="50" y="140"/>
                </a:cxn>
                <a:cxn ang="0">
                  <a:pos x="56" y="139"/>
                </a:cxn>
                <a:cxn ang="0">
                  <a:pos x="74" y="149"/>
                </a:cxn>
                <a:cxn ang="0">
                  <a:pos x="113" y="148"/>
                </a:cxn>
                <a:cxn ang="0">
                  <a:pos x="152" y="140"/>
                </a:cxn>
                <a:cxn ang="0">
                  <a:pos x="186" y="140"/>
                </a:cxn>
                <a:cxn ang="0">
                  <a:pos x="224" y="149"/>
                </a:cxn>
                <a:cxn ang="0">
                  <a:pos x="248" y="167"/>
                </a:cxn>
                <a:cxn ang="0">
                  <a:pos x="350" y="160"/>
                </a:cxn>
                <a:cxn ang="0">
                  <a:pos x="371" y="154"/>
                </a:cxn>
                <a:cxn ang="0">
                  <a:pos x="386" y="148"/>
                </a:cxn>
                <a:cxn ang="0">
                  <a:pos x="398" y="130"/>
                </a:cxn>
                <a:cxn ang="0">
                  <a:pos x="405" y="118"/>
                </a:cxn>
                <a:cxn ang="0">
                  <a:pos x="440" y="86"/>
                </a:cxn>
                <a:cxn ang="0">
                  <a:pos x="470" y="41"/>
                </a:cxn>
                <a:cxn ang="0">
                  <a:pos x="471" y="29"/>
                </a:cxn>
                <a:cxn ang="0">
                  <a:pos x="462" y="22"/>
                </a:cxn>
                <a:cxn ang="0">
                  <a:pos x="453" y="4"/>
                </a:cxn>
                <a:cxn ang="0">
                  <a:pos x="438" y="5"/>
                </a:cxn>
                <a:cxn ang="0">
                  <a:pos x="422" y="22"/>
                </a:cxn>
                <a:cxn ang="0">
                  <a:pos x="393" y="34"/>
                </a:cxn>
                <a:cxn ang="0">
                  <a:pos x="389" y="52"/>
                </a:cxn>
                <a:cxn ang="0">
                  <a:pos x="363" y="68"/>
                </a:cxn>
                <a:cxn ang="0">
                  <a:pos x="360" y="80"/>
                </a:cxn>
                <a:cxn ang="0">
                  <a:pos x="344" y="88"/>
                </a:cxn>
                <a:cxn ang="0">
                  <a:pos x="315" y="106"/>
                </a:cxn>
                <a:cxn ang="0">
                  <a:pos x="248" y="92"/>
                </a:cxn>
                <a:cxn ang="0">
                  <a:pos x="231" y="89"/>
                </a:cxn>
                <a:cxn ang="0">
                  <a:pos x="212" y="91"/>
                </a:cxn>
                <a:cxn ang="0">
                  <a:pos x="209" y="100"/>
                </a:cxn>
                <a:cxn ang="0">
                  <a:pos x="200" y="106"/>
                </a:cxn>
                <a:cxn ang="0">
                  <a:pos x="177" y="94"/>
                </a:cxn>
                <a:cxn ang="0">
                  <a:pos x="116" y="76"/>
                </a:cxn>
              </a:cxnLst>
              <a:rect l="0" t="0" r="r" b="b"/>
              <a:pathLst>
                <a:path w="476" h="167">
                  <a:moveTo>
                    <a:pt x="116" y="76"/>
                  </a:moveTo>
                  <a:cubicBezTo>
                    <a:pt x="112" y="87"/>
                    <a:pt x="112" y="95"/>
                    <a:pt x="99" y="98"/>
                  </a:cubicBezTo>
                  <a:cubicBezTo>
                    <a:pt x="86" y="104"/>
                    <a:pt x="69" y="102"/>
                    <a:pt x="56" y="103"/>
                  </a:cubicBezTo>
                  <a:cubicBezTo>
                    <a:pt x="36" y="105"/>
                    <a:pt x="46" y="106"/>
                    <a:pt x="14" y="104"/>
                  </a:cubicBezTo>
                  <a:cubicBezTo>
                    <a:pt x="7" y="106"/>
                    <a:pt x="4" y="109"/>
                    <a:pt x="0" y="115"/>
                  </a:cubicBezTo>
                  <a:cubicBezTo>
                    <a:pt x="2" y="128"/>
                    <a:pt x="5" y="132"/>
                    <a:pt x="11" y="142"/>
                  </a:cubicBezTo>
                  <a:cubicBezTo>
                    <a:pt x="12" y="151"/>
                    <a:pt x="14" y="148"/>
                    <a:pt x="21" y="151"/>
                  </a:cubicBezTo>
                  <a:cubicBezTo>
                    <a:pt x="30" y="149"/>
                    <a:pt x="40" y="152"/>
                    <a:pt x="48" y="148"/>
                  </a:cubicBezTo>
                  <a:cubicBezTo>
                    <a:pt x="51" y="147"/>
                    <a:pt x="48" y="142"/>
                    <a:pt x="50" y="140"/>
                  </a:cubicBezTo>
                  <a:cubicBezTo>
                    <a:pt x="51" y="138"/>
                    <a:pt x="54" y="139"/>
                    <a:pt x="56" y="139"/>
                  </a:cubicBezTo>
                  <a:cubicBezTo>
                    <a:pt x="65" y="141"/>
                    <a:pt x="66" y="147"/>
                    <a:pt x="74" y="149"/>
                  </a:cubicBezTo>
                  <a:cubicBezTo>
                    <a:pt x="86" y="158"/>
                    <a:pt x="100" y="150"/>
                    <a:pt x="113" y="148"/>
                  </a:cubicBezTo>
                  <a:cubicBezTo>
                    <a:pt x="130" y="149"/>
                    <a:pt x="137" y="141"/>
                    <a:pt x="152" y="140"/>
                  </a:cubicBezTo>
                  <a:lnTo>
                    <a:pt x="186" y="140"/>
                  </a:lnTo>
                  <a:lnTo>
                    <a:pt x="224" y="149"/>
                  </a:lnTo>
                  <a:cubicBezTo>
                    <a:pt x="234" y="156"/>
                    <a:pt x="235" y="165"/>
                    <a:pt x="248" y="167"/>
                  </a:cubicBezTo>
                  <a:cubicBezTo>
                    <a:pt x="282" y="166"/>
                    <a:pt x="316" y="163"/>
                    <a:pt x="350" y="160"/>
                  </a:cubicBezTo>
                  <a:cubicBezTo>
                    <a:pt x="357" y="158"/>
                    <a:pt x="364" y="155"/>
                    <a:pt x="371" y="154"/>
                  </a:cubicBezTo>
                  <a:cubicBezTo>
                    <a:pt x="376" y="151"/>
                    <a:pt x="380" y="149"/>
                    <a:pt x="386" y="148"/>
                  </a:cubicBezTo>
                  <a:cubicBezTo>
                    <a:pt x="390" y="142"/>
                    <a:pt x="394" y="136"/>
                    <a:pt x="398" y="130"/>
                  </a:cubicBezTo>
                  <a:cubicBezTo>
                    <a:pt x="399" y="124"/>
                    <a:pt x="400" y="122"/>
                    <a:pt x="405" y="118"/>
                  </a:cubicBezTo>
                  <a:cubicBezTo>
                    <a:pt x="410" y="104"/>
                    <a:pt x="429" y="97"/>
                    <a:pt x="440" y="86"/>
                  </a:cubicBezTo>
                  <a:cubicBezTo>
                    <a:pt x="442" y="61"/>
                    <a:pt x="447" y="50"/>
                    <a:pt x="470" y="41"/>
                  </a:cubicBezTo>
                  <a:cubicBezTo>
                    <a:pt x="473" y="37"/>
                    <a:pt x="476" y="35"/>
                    <a:pt x="471" y="29"/>
                  </a:cubicBezTo>
                  <a:cubicBezTo>
                    <a:pt x="469" y="26"/>
                    <a:pt x="462" y="22"/>
                    <a:pt x="462" y="22"/>
                  </a:cubicBezTo>
                  <a:cubicBezTo>
                    <a:pt x="461" y="15"/>
                    <a:pt x="460" y="5"/>
                    <a:pt x="453" y="4"/>
                  </a:cubicBezTo>
                  <a:cubicBezTo>
                    <a:pt x="447" y="0"/>
                    <a:pt x="444" y="1"/>
                    <a:pt x="438" y="5"/>
                  </a:cubicBezTo>
                  <a:cubicBezTo>
                    <a:pt x="433" y="12"/>
                    <a:pt x="430" y="18"/>
                    <a:pt x="422" y="22"/>
                  </a:cubicBezTo>
                  <a:cubicBezTo>
                    <a:pt x="416" y="30"/>
                    <a:pt x="402" y="30"/>
                    <a:pt x="393" y="34"/>
                  </a:cubicBezTo>
                  <a:cubicBezTo>
                    <a:pt x="392" y="40"/>
                    <a:pt x="390" y="46"/>
                    <a:pt x="389" y="52"/>
                  </a:cubicBezTo>
                  <a:cubicBezTo>
                    <a:pt x="392" y="67"/>
                    <a:pt x="374" y="64"/>
                    <a:pt x="363" y="68"/>
                  </a:cubicBezTo>
                  <a:cubicBezTo>
                    <a:pt x="363" y="71"/>
                    <a:pt x="362" y="77"/>
                    <a:pt x="360" y="80"/>
                  </a:cubicBezTo>
                  <a:cubicBezTo>
                    <a:pt x="358" y="83"/>
                    <a:pt x="344" y="88"/>
                    <a:pt x="344" y="88"/>
                  </a:cubicBezTo>
                  <a:cubicBezTo>
                    <a:pt x="334" y="93"/>
                    <a:pt x="326" y="102"/>
                    <a:pt x="315" y="106"/>
                  </a:cubicBezTo>
                  <a:cubicBezTo>
                    <a:pt x="292" y="104"/>
                    <a:pt x="271" y="95"/>
                    <a:pt x="248" y="92"/>
                  </a:cubicBezTo>
                  <a:cubicBezTo>
                    <a:pt x="235" y="84"/>
                    <a:pt x="236" y="98"/>
                    <a:pt x="231" y="89"/>
                  </a:cubicBezTo>
                  <a:cubicBezTo>
                    <a:pt x="225" y="90"/>
                    <a:pt x="218" y="89"/>
                    <a:pt x="212" y="91"/>
                  </a:cubicBezTo>
                  <a:cubicBezTo>
                    <a:pt x="210" y="92"/>
                    <a:pt x="210" y="99"/>
                    <a:pt x="209" y="100"/>
                  </a:cubicBezTo>
                  <a:cubicBezTo>
                    <a:pt x="207" y="103"/>
                    <a:pt x="203" y="105"/>
                    <a:pt x="200" y="106"/>
                  </a:cubicBezTo>
                  <a:cubicBezTo>
                    <a:pt x="192" y="103"/>
                    <a:pt x="186" y="96"/>
                    <a:pt x="177" y="94"/>
                  </a:cubicBezTo>
                  <a:cubicBezTo>
                    <a:pt x="156" y="78"/>
                    <a:pt x="125" y="96"/>
                    <a:pt x="116" y="76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5" name="Freeform 69"/>
            <p:cNvSpPr>
              <a:spLocks/>
            </p:cNvSpPr>
            <p:nvPr/>
          </p:nvSpPr>
          <p:spPr bwMode="auto">
            <a:xfrm>
              <a:off x="2970" y="1991"/>
              <a:ext cx="365" cy="751"/>
            </a:xfrm>
            <a:custGeom>
              <a:avLst/>
              <a:gdLst/>
              <a:ahLst/>
              <a:cxnLst>
                <a:cxn ang="0">
                  <a:pos x="260" y="228"/>
                </a:cxn>
                <a:cxn ang="0">
                  <a:pos x="227" y="225"/>
                </a:cxn>
                <a:cxn ang="0">
                  <a:pos x="212" y="240"/>
                </a:cxn>
                <a:cxn ang="0">
                  <a:pos x="185" y="252"/>
                </a:cxn>
                <a:cxn ang="0">
                  <a:pos x="194" y="322"/>
                </a:cxn>
                <a:cxn ang="0">
                  <a:pos x="196" y="372"/>
                </a:cxn>
                <a:cxn ang="0">
                  <a:pos x="193" y="475"/>
                </a:cxn>
                <a:cxn ang="0">
                  <a:pos x="194" y="528"/>
                </a:cxn>
                <a:cxn ang="0">
                  <a:pos x="200" y="567"/>
                </a:cxn>
                <a:cxn ang="0">
                  <a:pos x="166" y="561"/>
                </a:cxn>
                <a:cxn ang="0">
                  <a:pos x="131" y="570"/>
                </a:cxn>
                <a:cxn ang="0">
                  <a:pos x="83" y="552"/>
                </a:cxn>
                <a:cxn ang="0">
                  <a:pos x="86" y="508"/>
                </a:cxn>
                <a:cxn ang="0">
                  <a:pos x="94" y="475"/>
                </a:cxn>
                <a:cxn ang="0">
                  <a:pos x="107" y="424"/>
                </a:cxn>
                <a:cxn ang="0">
                  <a:pos x="91" y="345"/>
                </a:cxn>
                <a:cxn ang="0">
                  <a:pos x="80" y="312"/>
                </a:cxn>
                <a:cxn ang="0">
                  <a:pos x="56" y="319"/>
                </a:cxn>
                <a:cxn ang="0">
                  <a:pos x="23" y="318"/>
                </a:cxn>
                <a:cxn ang="0">
                  <a:pos x="25" y="252"/>
                </a:cxn>
                <a:cxn ang="0">
                  <a:pos x="10" y="246"/>
                </a:cxn>
                <a:cxn ang="0">
                  <a:pos x="38" y="217"/>
                </a:cxn>
                <a:cxn ang="0">
                  <a:pos x="53" y="171"/>
                </a:cxn>
                <a:cxn ang="0">
                  <a:pos x="76" y="144"/>
                </a:cxn>
                <a:cxn ang="0">
                  <a:pos x="86" y="43"/>
                </a:cxn>
                <a:cxn ang="0">
                  <a:pos x="115" y="85"/>
                </a:cxn>
                <a:cxn ang="0">
                  <a:pos x="127" y="100"/>
                </a:cxn>
                <a:cxn ang="0">
                  <a:pos x="190" y="138"/>
                </a:cxn>
                <a:cxn ang="0">
                  <a:pos x="224" y="160"/>
                </a:cxn>
                <a:cxn ang="0">
                  <a:pos x="265" y="181"/>
                </a:cxn>
                <a:cxn ang="0">
                  <a:pos x="332" y="202"/>
                </a:cxn>
                <a:cxn ang="0">
                  <a:pos x="361" y="235"/>
                </a:cxn>
                <a:cxn ang="0">
                  <a:pos x="338" y="262"/>
                </a:cxn>
                <a:cxn ang="0">
                  <a:pos x="292" y="247"/>
                </a:cxn>
              </a:cxnLst>
              <a:rect l="0" t="0" r="r" b="b"/>
              <a:pathLst>
                <a:path w="361" h="584">
                  <a:moveTo>
                    <a:pt x="274" y="252"/>
                  </a:moveTo>
                  <a:cubicBezTo>
                    <a:pt x="267" y="240"/>
                    <a:pt x="278" y="231"/>
                    <a:pt x="260" y="228"/>
                  </a:cubicBezTo>
                  <a:cubicBezTo>
                    <a:pt x="255" y="224"/>
                    <a:pt x="248" y="220"/>
                    <a:pt x="242" y="219"/>
                  </a:cubicBezTo>
                  <a:cubicBezTo>
                    <a:pt x="237" y="223"/>
                    <a:pt x="233" y="223"/>
                    <a:pt x="227" y="225"/>
                  </a:cubicBezTo>
                  <a:cubicBezTo>
                    <a:pt x="223" y="228"/>
                    <a:pt x="221" y="232"/>
                    <a:pt x="217" y="235"/>
                  </a:cubicBezTo>
                  <a:cubicBezTo>
                    <a:pt x="214" y="241"/>
                    <a:pt x="216" y="240"/>
                    <a:pt x="212" y="240"/>
                  </a:cubicBezTo>
                  <a:lnTo>
                    <a:pt x="196" y="240"/>
                  </a:lnTo>
                  <a:cubicBezTo>
                    <a:pt x="195" y="260"/>
                    <a:pt x="204" y="245"/>
                    <a:pt x="185" y="252"/>
                  </a:cubicBezTo>
                  <a:cubicBezTo>
                    <a:pt x="171" y="271"/>
                    <a:pt x="191" y="280"/>
                    <a:pt x="200" y="292"/>
                  </a:cubicBezTo>
                  <a:cubicBezTo>
                    <a:pt x="199" y="312"/>
                    <a:pt x="200" y="309"/>
                    <a:pt x="194" y="322"/>
                  </a:cubicBezTo>
                  <a:cubicBezTo>
                    <a:pt x="197" y="330"/>
                    <a:pt x="200" y="329"/>
                    <a:pt x="202" y="337"/>
                  </a:cubicBezTo>
                  <a:cubicBezTo>
                    <a:pt x="200" y="365"/>
                    <a:pt x="199" y="356"/>
                    <a:pt x="196" y="372"/>
                  </a:cubicBezTo>
                  <a:cubicBezTo>
                    <a:pt x="197" y="400"/>
                    <a:pt x="199" y="419"/>
                    <a:pt x="200" y="447"/>
                  </a:cubicBezTo>
                  <a:cubicBezTo>
                    <a:pt x="199" y="462"/>
                    <a:pt x="203" y="468"/>
                    <a:pt x="193" y="475"/>
                  </a:cubicBezTo>
                  <a:cubicBezTo>
                    <a:pt x="188" y="483"/>
                    <a:pt x="189" y="491"/>
                    <a:pt x="185" y="499"/>
                  </a:cubicBezTo>
                  <a:cubicBezTo>
                    <a:pt x="183" y="510"/>
                    <a:pt x="185" y="521"/>
                    <a:pt x="194" y="528"/>
                  </a:cubicBezTo>
                  <a:cubicBezTo>
                    <a:pt x="196" y="532"/>
                    <a:pt x="197" y="537"/>
                    <a:pt x="199" y="541"/>
                  </a:cubicBezTo>
                  <a:cubicBezTo>
                    <a:pt x="201" y="550"/>
                    <a:pt x="203" y="558"/>
                    <a:pt x="200" y="567"/>
                  </a:cubicBezTo>
                  <a:cubicBezTo>
                    <a:pt x="193" y="563"/>
                    <a:pt x="190" y="559"/>
                    <a:pt x="181" y="556"/>
                  </a:cubicBezTo>
                  <a:cubicBezTo>
                    <a:pt x="176" y="557"/>
                    <a:pt x="171" y="561"/>
                    <a:pt x="166" y="561"/>
                  </a:cubicBezTo>
                  <a:cubicBezTo>
                    <a:pt x="161" y="561"/>
                    <a:pt x="152" y="558"/>
                    <a:pt x="152" y="558"/>
                  </a:cubicBezTo>
                  <a:cubicBezTo>
                    <a:pt x="141" y="559"/>
                    <a:pt x="140" y="565"/>
                    <a:pt x="131" y="570"/>
                  </a:cubicBezTo>
                  <a:cubicBezTo>
                    <a:pt x="120" y="584"/>
                    <a:pt x="110" y="567"/>
                    <a:pt x="101" y="562"/>
                  </a:cubicBezTo>
                  <a:cubicBezTo>
                    <a:pt x="96" y="555"/>
                    <a:pt x="88" y="559"/>
                    <a:pt x="83" y="552"/>
                  </a:cubicBezTo>
                  <a:cubicBezTo>
                    <a:pt x="82" y="546"/>
                    <a:pt x="80" y="543"/>
                    <a:pt x="77" y="538"/>
                  </a:cubicBezTo>
                  <a:cubicBezTo>
                    <a:pt x="78" y="527"/>
                    <a:pt x="75" y="513"/>
                    <a:pt x="86" y="508"/>
                  </a:cubicBezTo>
                  <a:cubicBezTo>
                    <a:pt x="89" y="502"/>
                    <a:pt x="93" y="496"/>
                    <a:pt x="97" y="490"/>
                  </a:cubicBezTo>
                  <a:cubicBezTo>
                    <a:pt x="98" y="483"/>
                    <a:pt x="95" y="482"/>
                    <a:pt x="94" y="475"/>
                  </a:cubicBezTo>
                  <a:cubicBezTo>
                    <a:pt x="95" y="448"/>
                    <a:pt x="94" y="463"/>
                    <a:pt x="103" y="448"/>
                  </a:cubicBezTo>
                  <a:cubicBezTo>
                    <a:pt x="106" y="427"/>
                    <a:pt x="105" y="435"/>
                    <a:pt x="107" y="424"/>
                  </a:cubicBezTo>
                  <a:cubicBezTo>
                    <a:pt x="108" y="404"/>
                    <a:pt x="110" y="382"/>
                    <a:pt x="101" y="363"/>
                  </a:cubicBezTo>
                  <a:cubicBezTo>
                    <a:pt x="100" y="356"/>
                    <a:pt x="95" y="351"/>
                    <a:pt x="91" y="345"/>
                  </a:cubicBezTo>
                  <a:cubicBezTo>
                    <a:pt x="92" y="338"/>
                    <a:pt x="94" y="332"/>
                    <a:pt x="95" y="325"/>
                  </a:cubicBezTo>
                  <a:cubicBezTo>
                    <a:pt x="94" y="318"/>
                    <a:pt x="87" y="313"/>
                    <a:pt x="80" y="312"/>
                  </a:cubicBezTo>
                  <a:cubicBezTo>
                    <a:pt x="72" y="318"/>
                    <a:pt x="78" y="315"/>
                    <a:pt x="61" y="318"/>
                  </a:cubicBezTo>
                  <a:cubicBezTo>
                    <a:pt x="59" y="318"/>
                    <a:pt x="56" y="319"/>
                    <a:pt x="56" y="319"/>
                  </a:cubicBezTo>
                  <a:cubicBezTo>
                    <a:pt x="49" y="322"/>
                    <a:pt x="45" y="327"/>
                    <a:pt x="38" y="328"/>
                  </a:cubicBezTo>
                  <a:cubicBezTo>
                    <a:pt x="27" y="327"/>
                    <a:pt x="29" y="326"/>
                    <a:pt x="23" y="318"/>
                  </a:cubicBezTo>
                  <a:cubicBezTo>
                    <a:pt x="20" y="304"/>
                    <a:pt x="25" y="288"/>
                    <a:pt x="14" y="279"/>
                  </a:cubicBezTo>
                  <a:cubicBezTo>
                    <a:pt x="16" y="270"/>
                    <a:pt x="21" y="260"/>
                    <a:pt x="25" y="252"/>
                  </a:cubicBezTo>
                  <a:cubicBezTo>
                    <a:pt x="24" y="250"/>
                    <a:pt x="25" y="248"/>
                    <a:pt x="23" y="247"/>
                  </a:cubicBezTo>
                  <a:cubicBezTo>
                    <a:pt x="19" y="245"/>
                    <a:pt x="12" y="250"/>
                    <a:pt x="10" y="246"/>
                  </a:cubicBezTo>
                  <a:cubicBezTo>
                    <a:pt x="0" y="230"/>
                    <a:pt x="15" y="224"/>
                    <a:pt x="25" y="222"/>
                  </a:cubicBezTo>
                  <a:cubicBezTo>
                    <a:pt x="29" y="220"/>
                    <a:pt x="34" y="219"/>
                    <a:pt x="38" y="217"/>
                  </a:cubicBezTo>
                  <a:cubicBezTo>
                    <a:pt x="42" y="209"/>
                    <a:pt x="44" y="205"/>
                    <a:pt x="52" y="202"/>
                  </a:cubicBezTo>
                  <a:cubicBezTo>
                    <a:pt x="54" y="187"/>
                    <a:pt x="55" y="194"/>
                    <a:pt x="53" y="171"/>
                  </a:cubicBezTo>
                  <a:cubicBezTo>
                    <a:pt x="55" y="163"/>
                    <a:pt x="53" y="158"/>
                    <a:pt x="61" y="156"/>
                  </a:cubicBezTo>
                  <a:cubicBezTo>
                    <a:pt x="62" y="150"/>
                    <a:pt x="70" y="148"/>
                    <a:pt x="76" y="144"/>
                  </a:cubicBezTo>
                  <a:cubicBezTo>
                    <a:pt x="79" y="130"/>
                    <a:pt x="69" y="90"/>
                    <a:pt x="71" y="73"/>
                  </a:cubicBezTo>
                  <a:cubicBezTo>
                    <a:pt x="73" y="56"/>
                    <a:pt x="82" y="51"/>
                    <a:pt x="86" y="43"/>
                  </a:cubicBezTo>
                  <a:cubicBezTo>
                    <a:pt x="90" y="35"/>
                    <a:pt x="92" y="20"/>
                    <a:pt x="97" y="27"/>
                  </a:cubicBezTo>
                  <a:cubicBezTo>
                    <a:pt x="117" y="0"/>
                    <a:pt x="101" y="71"/>
                    <a:pt x="115" y="85"/>
                  </a:cubicBezTo>
                  <a:cubicBezTo>
                    <a:pt x="116" y="86"/>
                    <a:pt x="118" y="86"/>
                    <a:pt x="119" y="87"/>
                  </a:cubicBezTo>
                  <a:cubicBezTo>
                    <a:pt x="122" y="91"/>
                    <a:pt x="125" y="95"/>
                    <a:pt x="127" y="100"/>
                  </a:cubicBezTo>
                  <a:cubicBezTo>
                    <a:pt x="130" y="114"/>
                    <a:pt x="138" y="136"/>
                    <a:pt x="154" y="139"/>
                  </a:cubicBezTo>
                  <a:cubicBezTo>
                    <a:pt x="163" y="146"/>
                    <a:pt x="179" y="139"/>
                    <a:pt x="190" y="138"/>
                  </a:cubicBezTo>
                  <a:cubicBezTo>
                    <a:pt x="195" y="138"/>
                    <a:pt x="201" y="138"/>
                    <a:pt x="206" y="139"/>
                  </a:cubicBezTo>
                  <a:cubicBezTo>
                    <a:pt x="216" y="141"/>
                    <a:pt x="217" y="155"/>
                    <a:pt x="224" y="160"/>
                  </a:cubicBezTo>
                  <a:cubicBezTo>
                    <a:pt x="233" y="167"/>
                    <a:pt x="245" y="168"/>
                    <a:pt x="256" y="169"/>
                  </a:cubicBezTo>
                  <a:cubicBezTo>
                    <a:pt x="260" y="175"/>
                    <a:pt x="257" y="179"/>
                    <a:pt x="265" y="181"/>
                  </a:cubicBezTo>
                  <a:cubicBezTo>
                    <a:pt x="278" y="191"/>
                    <a:pt x="288" y="189"/>
                    <a:pt x="305" y="190"/>
                  </a:cubicBezTo>
                  <a:cubicBezTo>
                    <a:pt x="318" y="193"/>
                    <a:pt x="322" y="194"/>
                    <a:pt x="332" y="202"/>
                  </a:cubicBezTo>
                  <a:cubicBezTo>
                    <a:pt x="335" y="210"/>
                    <a:pt x="348" y="219"/>
                    <a:pt x="355" y="222"/>
                  </a:cubicBezTo>
                  <a:cubicBezTo>
                    <a:pt x="358" y="226"/>
                    <a:pt x="359" y="230"/>
                    <a:pt x="361" y="235"/>
                  </a:cubicBezTo>
                  <a:cubicBezTo>
                    <a:pt x="359" y="243"/>
                    <a:pt x="358" y="245"/>
                    <a:pt x="352" y="250"/>
                  </a:cubicBezTo>
                  <a:cubicBezTo>
                    <a:pt x="350" y="254"/>
                    <a:pt x="342" y="261"/>
                    <a:pt x="338" y="262"/>
                  </a:cubicBezTo>
                  <a:cubicBezTo>
                    <a:pt x="329" y="267"/>
                    <a:pt x="318" y="263"/>
                    <a:pt x="308" y="261"/>
                  </a:cubicBezTo>
                  <a:cubicBezTo>
                    <a:pt x="304" y="254"/>
                    <a:pt x="299" y="250"/>
                    <a:pt x="292" y="247"/>
                  </a:cubicBezTo>
                  <a:cubicBezTo>
                    <a:pt x="279" y="249"/>
                    <a:pt x="284" y="248"/>
                    <a:pt x="274" y="252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6" name="Freeform 70"/>
            <p:cNvSpPr>
              <a:spLocks/>
            </p:cNvSpPr>
            <p:nvPr/>
          </p:nvSpPr>
          <p:spPr bwMode="auto">
            <a:xfrm>
              <a:off x="3072" y="1683"/>
              <a:ext cx="453" cy="686"/>
            </a:xfrm>
            <a:custGeom>
              <a:avLst/>
              <a:gdLst/>
              <a:ahLst/>
              <a:cxnLst>
                <a:cxn ang="0">
                  <a:pos x="224" y="26"/>
                </a:cxn>
                <a:cxn ang="0">
                  <a:pos x="200" y="15"/>
                </a:cxn>
                <a:cxn ang="0">
                  <a:pos x="159" y="0"/>
                </a:cxn>
                <a:cxn ang="0">
                  <a:pos x="143" y="32"/>
                </a:cxn>
                <a:cxn ang="0">
                  <a:pos x="120" y="63"/>
                </a:cxn>
                <a:cxn ang="0">
                  <a:pos x="95" y="59"/>
                </a:cxn>
                <a:cxn ang="0">
                  <a:pos x="84" y="42"/>
                </a:cxn>
                <a:cxn ang="0">
                  <a:pos x="77" y="65"/>
                </a:cxn>
                <a:cxn ang="0">
                  <a:pos x="54" y="74"/>
                </a:cxn>
                <a:cxn ang="0">
                  <a:pos x="57" y="95"/>
                </a:cxn>
                <a:cxn ang="0">
                  <a:pos x="39" y="110"/>
                </a:cxn>
                <a:cxn ang="0">
                  <a:pos x="30" y="131"/>
                </a:cxn>
                <a:cxn ang="0">
                  <a:pos x="39" y="162"/>
                </a:cxn>
                <a:cxn ang="0">
                  <a:pos x="8" y="156"/>
                </a:cxn>
                <a:cxn ang="0">
                  <a:pos x="29" y="177"/>
                </a:cxn>
                <a:cxn ang="0">
                  <a:pos x="29" y="227"/>
                </a:cxn>
                <a:cxn ang="0">
                  <a:pos x="21" y="239"/>
                </a:cxn>
                <a:cxn ang="0">
                  <a:pos x="0" y="254"/>
                </a:cxn>
                <a:cxn ang="0">
                  <a:pos x="14" y="324"/>
                </a:cxn>
                <a:cxn ang="0">
                  <a:pos x="26" y="339"/>
                </a:cxn>
                <a:cxn ang="0">
                  <a:pos x="89" y="377"/>
                </a:cxn>
                <a:cxn ang="0">
                  <a:pos x="123" y="399"/>
                </a:cxn>
                <a:cxn ang="0">
                  <a:pos x="164" y="420"/>
                </a:cxn>
                <a:cxn ang="0">
                  <a:pos x="231" y="441"/>
                </a:cxn>
                <a:cxn ang="0">
                  <a:pos x="260" y="474"/>
                </a:cxn>
                <a:cxn ang="0">
                  <a:pos x="237" y="501"/>
                </a:cxn>
                <a:cxn ang="0">
                  <a:pos x="287" y="516"/>
                </a:cxn>
                <a:cxn ang="0">
                  <a:pos x="321" y="533"/>
                </a:cxn>
                <a:cxn ang="0">
                  <a:pos x="323" y="510"/>
                </a:cxn>
                <a:cxn ang="0">
                  <a:pos x="306" y="486"/>
                </a:cxn>
                <a:cxn ang="0">
                  <a:pos x="272" y="434"/>
                </a:cxn>
                <a:cxn ang="0">
                  <a:pos x="234" y="405"/>
                </a:cxn>
                <a:cxn ang="0">
                  <a:pos x="203" y="374"/>
                </a:cxn>
                <a:cxn ang="0">
                  <a:pos x="225" y="374"/>
                </a:cxn>
                <a:cxn ang="0">
                  <a:pos x="258" y="365"/>
                </a:cxn>
                <a:cxn ang="0">
                  <a:pos x="302" y="344"/>
                </a:cxn>
                <a:cxn ang="0">
                  <a:pos x="372" y="266"/>
                </a:cxn>
                <a:cxn ang="0">
                  <a:pos x="407" y="258"/>
                </a:cxn>
                <a:cxn ang="0">
                  <a:pos x="441" y="282"/>
                </a:cxn>
                <a:cxn ang="0">
                  <a:pos x="447" y="252"/>
                </a:cxn>
                <a:cxn ang="0">
                  <a:pos x="405" y="219"/>
                </a:cxn>
                <a:cxn ang="0">
                  <a:pos x="368" y="236"/>
                </a:cxn>
                <a:cxn ang="0">
                  <a:pos x="333" y="246"/>
                </a:cxn>
                <a:cxn ang="0">
                  <a:pos x="296" y="260"/>
                </a:cxn>
                <a:cxn ang="0">
                  <a:pos x="246" y="263"/>
                </a:cxn>
                <a:cxn ang="0">
                  <a:pos x="222" y="257"/>
                </a:cxn>
                <a:cxn ang="0">
                  <a:pos x="176" y="317"/>
                </a:cxn>
                <a:cxn ang="0">
                  <a:pos x="129" y="314"/>
                </a:cxn>
                <a:cxn ang="0">
                  <a:pos x="117" y="275"/>
                </a:cxn>
                <a:cxn ang="0">
                  <a:pos x="81" y="263"/>
                </a:cxn>
                <a:cxn ang="0">
                  <a:pos x="54" y="179"/>
                </a:cxn>
                <a:cxn ang="0">
                  <a:pos x="87" y="108"/>
                </a:cxn>
                <a:cxn ang="0">
                  <a:pos x="140" y="105"/>
                </a:cxn>
                <a:cxn ang="0">
                  <a:pos x="171" y="108"/>
                </a:cxn>
                <a:cxn ang="0">
                  <a:pos x="189" y="89"/>
                </a:cxn>
                <a:cxn ang="0">
                  <a:pos x="195" y="65"/>
                </a:cxn>
                <a:cxn ang="0">
                  <a:pos x="237" y="59"/>
                </a:cxn>
                <a:cxn ang="0">
                  <a:pos x="294" y="47"/>
                </a:cxn>
                <a:cxn ang="0">
                  <a:pos x="266" y="33"/>
                </a:cxn>
              </a:cxnLst>
              <a:rect l="0" t="0" r="r" b="b"/>
              <a:pathLst>
                <a:path w="447" h="533">
                  <a:moveTo>
                    <a:pt x="237" y="36"/>
                  </a:moveTo>
                  <a:lnTo>
                    <a:pt x="224" y="26"/>
                  </a:lnTo>
                  <a:lnTo>
                    <a:pt x="221" y="9"/>
                  </a:lnTo>
                  <a:lnTo>
                    <a:pt x="200" y="15"/>
                  </a:lnTo>
                  <a:lnTo>
                    <a:pt x="179" y="9"/>
                  </a:lnTo>
                  <a:lnTo>
                    <a:pt x="159" y="0"/>
                  </a:lnTo>
                  <a:lnTo>
                    <a:pt x="147" y="9"/>
                  </a:lnTo>
                  <a:lnTo>
                    <a:pt x="143" y="32"/>
                  </a:lnTo>
                  <a:lnTo>
                    <a:pt x="132" y="51"/>
                  </a:lnTo>
                  <a:lnTo>
                    <a:pt x="120" y="63"/>
                  </a:lnTo>
                  <a:lnTo>
                    <a:pt x="107" y="65"/>
                  </a:lnTo>
                  <a:lnTo>
                    <a:pt x="95" y="59"/>
                  </a:lnTo>
                  <a:lnTo>
                    <a:pt x="93" y="44"/>
                  </a:lnTo>
                  <a:lnTo>
                    <a:pt x="84" y="42"/>
                  </a:lnTo>
                  <a:lnTo>
                    <a:pt x="75" y="53"/>
                  </a:lnTo>
                  <a:lnTo>
                    <a:pt x="77" y="65"/>
                  </a:lnTo>
                  <a:lnTo>
                    <a:pt x="66" y="69"/>
                  </a:lnTo>
                  <a:lnTo>
                    <a:pt x="54" y="74"/>
                  </a:lnTo>
                  <a:lnTo>
                    <a:pt x="54" y="84"/>
                  </a:lnTo>
                  <a:lnTo>
                    <a:pt x="57" y="95"/>
                  </a:lnTo>
                  <a:lnTo>
                    <a:pt x="45" y="104"/>
                  </a:lnTo>
                  <a:lnTo>
                    <a:pt x="39" y="110"/>
                  </a:lnTo>
                  <a:lnTo>
                    <a:pt x="36" y="119"/>
                  </a:lnTo>
                  <a:lnTo>
                    <a:pt x="30" y="131"/>
                  </a:lnTo>
                  <a:lnTo>
                    <a:pt x="36" y="143"/>
                  </a:lnTo>
                  <a:lnTo>
                    <a:pt x="39" y="162"/>
                  </a:lnTo>
                  <a:lnTo>
                    <a:pt x="26" y="161"/>
                  </a:lnTo>
                  <a:lnTo>
                    <a:pt x="8" y="156"/>
                  </a:lnTo>
                  <a:lnTo>
                    <a:pt x="14" y="171"/>
                  </a:lnTo>
                  <a:lnTo>
                    <a:pt x="29" y="177"/>
                  </a:lnTo>
                  <a:lnTo>
                    <a:pt x="20" y="201"/>
                  </a:lnTo>
                  <a:lnTo>
                    <a:pt x="29" y="227"/>
                  </a:lnTo>
                  <a:lnTo>
                    <a:pt x="33" y="243"/>
                  </a:lnTo>
                  <a:lnTo>
                    <a:pt x="21" y="239"/>
                  </a:lnTo>
                  <a:lnTo>
                    <a:pt x="8" y="248"/>
                  </a:lnTo>
                  <a:lnTo>
                    <a:pt x="0" y="254"/>
                  </a:lnTo>
                  <a:lnTo>
                    <a:pt x="0" y="263"/>
                  </a:lnTo>
                  <a:cubicBezTo>
                    <a:pt x="20" y="236"/>
                    <a:pt x="0" y="310"/>
                    <a:pt x="14" y="324"/>
                  </a:cubicBezTo>
                  <a:cubicBezTo>
                    <a:pt x="15" y="325"/>
                    <a:pt x="17" y="325"/>
                    <a:pt x="18" y="326"/>
                  </a:cubicBezTo>
                  <a:cubicBezTo>
                    <a:pt x="21" y="330"/>
                    <a:pt x="24" y="334"/>
                    <a:pt x="26" y="339"/>
                  </a:cubicBezTo>
                  <a:cubicBezTo>
                    <a:pt x="29" y="353"/>
                    <a:pt x="37" y="375"/>
                    <a:pt x="53" y="378"/>
                  </a:cubicBezTo>
                  <a:cubicBezTo>
                    <a:pt x="62" y="385"/>
                    <a:pt x="78" y="378"/>
                    <a:pt x="89" y="377"/>
                  </a:cubicBezTo>
                  <a:cubicBezTo>
                    <a:pt x="94" y="377"/>
                    <a:pt x="100" y="377"/>
                    <a:pt x="105" y="378"/>
                  </a:cubicBezTo>
                  <a:cubicBezTo>
                    <a:pt x="115" y="380"/>
                    <a:pt x="116" y="394"/>
                    <a:pt x="123" y="399"/>
                  </a:cubicBezTo>
                  <a:cubicBezTo>
                    <a:pt x="132" y="406"/>
                    <a:pt x="144" y="407"/>
                    <a:pt x="155" y="408"/>
                  </a:cubicBezTo>
                  <a:cubicBezTo>
                    <a:pt x="159" y="414"/>
                    <a:pt x="156" y="418"/>
                    <a:pt x="164" y="420"/>
                  </a:cubicBezTo>
                  <a:cubicBezTo>
                    <a:pt x="177" y="430"/>
                    <a:pt x="187" y="428"/>
                    <a:pt x="204" y="429"/>
                  </a:cubicBezTo>
                  <a:cubicBezTo>
                    <a:pt x="217" y="432"/>
                    <a:pt x="221" y="433"/>
                    <a:pt x="231" y="441"/>
                  </a:cubicBezTo>
                  <a:cubicBezTo>
                    <a:pt x="234" y="449"/>
                    <a:pt x="247" y="458"/>
                    <a:pt x="254" y="461"/>
                  </a:cubicBezTo>
                  <a:cubicBezTo>
                    <a:pt x="257" y="465"/>
                    <a:pt x="258" y="469"/>
                    <a:pt x="260" y="474"/>
                  </a:cubicBezTo>
                  <a:cubicBezTo>
                    <a:pt x="258" y="482"/>
                    <a:pt x="257" y="484"/>
                    <a:pt x="251" y="489"/>
                  </a:cubicBezTo>
                  <a:cubicBezTo>
                    <a:pt x="249" y="493"/>
                    <a:pt x="241" y="500"/>
                    <a:pt x="237" y="501"/>
                  </a:cubicBezTo>
                  <a:lnTo>
                    <a:pt x="263" y="503"/>
                  </a:lnTo>
                  <a:lnTo>
                    <a:pt x="287" y="516"/>
                  </a:lnTo>
                  <a:lnTo>
                    <a:pt x="308" y="518"/>
                  </a:lnTo>
                  <a:lnTo>
                    <a:pt x="321" y="533"/>
                  </a:lnTo>
                  <a:lnTo>
                    <a:pt x="336" y="522"/>
                  </a:lnTo>
                  <a:lnTo>
                    <a:pt x="323" y="510"/>
                  </a:lnTo>
                  <a:lnTo>
                    <a:pt x="312" y="503"/>
                  </a:lnTo>
                  <a:lnTo>
                    <a:pt x="306" y="486"/>
                  </a:lnTo>
                  <a:lnTo>
                    <a:pt x="288" y="471"/>
                  </a:lnTo>
                  <a:lnTo>
                    <a:pt x="272" y="434"/>
                  </a:lnTo>
                  <a:lnTo>
                    <a:pt x="254" y="411"/>
                  </a:lnTo>
                  <a:lnTo>
                    <a:pt x="234" y="405"/>
                  </a:lnTo>
                  <a:lnTo>
                    <a:pt x="221" y="387"/>
                  </a:lnTo>
                  <a:lnTo>
                    <a:pt x="203" y="374"/>
                  </a:lnTo>
                  <a:lnTo>
                    <a:pt x="209" y="365"/>
                  </a:lnTo>
                  <a:lnTo>
                    <a:pt x="225" y="374"/>
                  </a:lnTo>
                  <a:lnTo>
                    <a:pt x="237" y="384"/>
                  </a:lnTo>
                  <a:lnTo>
                    <a:pt x="258" y="365"/>
                  </a:lnTo>
                  <a:lnTo>
                    <a:pt x="272" y="350"/>
                  </a:lnTo>
                  <a:lnTo>
                    <a:pt x="302" y="344"/>
                  </a:lnTo>
                  <a:lnTo>
                    <a:pt x="348" y="305"/>
                  </a:lnTo>
                  <a:lnTo>
                    <a:pt x="372" y="266"/>
                  </a:lnTo>
                  <a:lnTo>
                    <a:pt x="389" y="261"/>
                  </a:lnTo>
                  <a:lnTo>
                    <a:pt x="407" y="258"/>
                  </a:lnTo>
                  <a:lnTo>
                    <a:pt x="425" y="276"/>
                  </a:lnTo>
                  <a:lnTo>
                    <a:pt x="441" y="282"/>
                  </a:lnTo>
                  <a:lnTo>
                    <a:pt x="441" y="270"/>
                  </a:lnTo>
                  <a:lnTo>
                    <a:pt x="447" y="252"/>
                  </a:lnTo>
                  <a:lnTo>
                    <a:pt x="441" y="227"/>
                  </a:lnTo>
                  <a:lnTo>
                    <a:pt x="405" y="219"/>
                  </a:lnTo>
                  <a:lnTo>
                    <a:pt x="371" y="228"/>
                  </a:lnTo>
                  <a:lnTo>
                    <a:pt x="368" y="236"/>
                  </a:lnTo>
                  <a:lnTo>
                    <a:pt x="386" y="243"/>
                  </a:lnTo>
                  <a:lnTo>
                    <a:pt x="333" y="246"/>
                  </a:lnTo>
                  <a:lnTo>
                    <a:pt x="305" y="243"/>
                  </a:lnTo>
                  <a:lnTo>
                    <a:pt x="296" y="260"/>
                  </a:lnTo>
                  <a:lnTo>
                    <a:pt x="263" y="266"/>
                  </a:lnTo>
                  <a:lnTo>
                    <a:pt x="246" y="263"/>
                  </a:lnTo>
                  <a:lnTo>
                    <a:pt x="239" y="252"/>
                  </a:lnTo>
                  <a:lnTo>
                    <a:pt x="222" y="257"/>
                  </a:lnTo>
                  <a:lnTo>
                    <a:pt x="188" y="296"/>
                  </a:lnTo>
                  <a:lnTo>
                    <a:pt x="176" y="317"/>
                  </a:lnTo>
                  <a:lnTo>
                    <a:pt x="144" y="312"/>
                  </a:lnTo>
                  <a:lnTo>
                    <a:pt x="129" y="314"/>
                  </a:lnTo>
                  <a:lnTo>
                    <a:pt x="123" y="297"/>
                  </a:lnTo>
                  <a:lnTo>
                    <a:pt x="117" y="275"/>
                  </a:lnTo>
                  <a:lnTo>
                    <a:pt x="101" y="266"/>
                  </a:lnTo>
                  <a:lnTo>
                    <a:pt x="81" y="263"/>
                  </a:lnTo>
                  <a:lnTo>
                    <a:pt x="56" y="228"/>
                  </a:lnTo>
                  <a:lnTo>
                    <a:pt x="54" y="179"/>
                  </a:lnTo>
                  <a:lnTo>
                    <a:pt x="66" y="137"/>
                  </a:lnTo>
                  <a:lnTo>
                    <a:pt x="87" y="108"/>
                  </a:lnTo>
                  <a:lnTo>
                    <a:pt x="117" y="96"/>
                  </a:lnTo>
                  <a:lnTo>
                    <a:pt x="140" y="105"/>
                  </a:lnTo>
                  <a:lnTo>
                    <a:pt x="152" y="114"/>
                  </a:lnTo>
                  <a:lnTo>
                    <a:pt x="171" y="108"/>
                  </a:lnTo>
                  <a:lnTo>
                    <a:pt x="194" y="108"/>
                  </a:lnTo>
                  <a:lnTo>
                    <a:pt x="189" y="89"/>
                  </a:lnTo>
                  <a:lnTo>
                    <a:pt x="185" y="77"/>
                  </a:lnTo>
                  <a:lnTo>
                    <a:pt x="195" y="65"/>
                  </a:lnTo>
                  <a:lnTo>
                    <a:pt x="215" y="62"/>
                  </a:lnTo>
                  <a:lnTo>
                    <a:pt x="237" y="59"/>
                  </a:lnTo>
                  <a:lnTo>
                    <a:pt x="261" y="62"/>
                  </a:lnTo>
                  <a:lnTo>
                    <a:pt x="294" y="47"/>
                  </a:lnTo>
                  <a:lnTo>
                    <a:pt x="302" y="36"/>
                  </a:lnTo>
                  <a:lnTo>
                    <a:pt x="266" y="33"/>
                  </a:lnTo>
                  <a:lnTo>
                    <a:pt x="237" y="36"/>
                  </a:ln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7" name="Freeform 71"/>
            <p:cNvSpPr>
              <a:spLocks/>
            </p:cNvSpPr>
            <p:nvPr/>
          </p:nvSpPr>
          <p:spPr bwMode="auto">
            <a:xfrm>
              <a:off x="3221" y="2308"/>
              <a:ext cx="243" cy="304"/>
            </a:xfrm>
            <a:custGeom>
              <a:avLst/>
              <a:gdLst/>
              <a:ahLst/>
              <a:cxnLst>
                <a:cxn ang="0">
                  <a:pos x="30" y="9"/>
                </a:cxn>
                <a:cxn ang="0">
                  <a:pos x="27" y="38"/>
                </a:cxn>
                <a:cxn ang="0">
                  <a:pos x="12" y="53"/>
                </a:cxn>
                <a:cxn ang="0">
                  <a:pos x="3" y="65"/>
                </a:cxn>
                <a:cxn ang="0">
                  <a:pos x="24" y="99"/>
                </a:cxn>
                <a:cxn ang="0">
                  <a:pos x="38" y="111"/>
                </a:cxn>
                <a:cxn ang="0">
                  <a:pos x="65" y="134"/>
                </a:cxn>
                <a:cxn ang="0">
                  <a:pos x="83" y="135"/>
                </a:cxn>
                <a:cxn ang="0">
                  <a:pos x="84" y="159"/>
                </a:cxn>
                <a:cxn ang="0">
                  <a:pos x="72" y="201"/>
                </a:cxn>
                <a:cxn ang="0">
                  <a:pos x="77" y="213"/>
                </a:cxn>
                <a:cxn ang="0">
                  <a:pos x="92" y="225"/>
                </a:cxn>
                <a:cxn ang="0">
                  <a:pos x="125" y="231"/>
                </a:cxn>
                <a:cxn ang="0">
                  <a:pos x="147" y="225"/>
                </a:cxn>
                <a:cxn ang="0">
                  <a:pos x="161" y="194"/>
                </a:cxn>
                <a:cxn ang="0">
                  <a:pos x="183" y="188"/>
                </a:cxn>
                <a:cxn ang="0">
                  <a:pos x="201" y="177"/>
                </a:cxn>
                <a:cxn ang="0">
                  <a:pos x="231" y="179"/>
                </a:cxn>
                <a:cxn ang="0">
                  <a:pos x="233" y="162"/>
                </a:cxn>
                <a:cxn ang="0">
                  <a:pos x="225" y="137"/>
                </a:cxn>
                <a:cxn ang="0">
                  <a:pos x="210" y="141"/>
                </a:cxn>
                <a:cxn ang="0">
                  <a:pos x="162" y="84"/>
                </a:cxn>
                <a:cxn ang="0">
                  <a:pos x="167" y="75"/>
                </a:cxn>
                <a:cxn ang="0">
                  <a:pos x="188" y="75"/>
                </a:cxn>
                <a:cxn ang="0">
                  <a:pos x="177" y="63"/>
                </a:cxn>
                <a:cxn ang="0">
                  <a:pos x="167" y="41"/>
                </a:cxn>
                <a:cxn ang="0">
                  <a:pos x="143" y="29"/>
                </a:cxn>
                <a:cxn ang="0">
                  <a:pos x="108" y="14"/>
                </a:cxn>
                <a:cxn ang="0">
                  <a:pos x="84" y="15"/>
                </a:cxn>
                <a:cxn ang="0">
                  <a:pos x="69" y="17"/>
                </a:cxn>
                <a:cxn ang="0">
                  <a:pos x="44" y="0"/>
                </a:cxn>
                <a:cxn ang="0">
                  <a:pos x="30" y="9"/>
                </a:cxn>
              </a:cxnLst>
              <a:rect l="0" t="0" r="r" b="b"/>
              <a:pathLst>
                <a:path w="240" h="236">
                  <a:moveTo>
                    <a:pt x="30" y="9"/>
                  </a:moveTo>
                  <a:cubicBezTo>
                    <a:pt x="24" y="19"/>
                    <a:pt x="19" y="25"/>
                    <a:pt x="27" y="38"/>
                  </a:cubicBezTo>
                  <a:cubicBezTo>
                    <a:pt x="22" y="45"/>
                    <a:pt x="19" y="49"/>
                    <a:pt x="12" y="53"/>
                  </a:cubicBezTo>
                  <a:cubicBezTo>
                    <a:pt x="8" y="58"/>
                    <a:pt x="5" y="59"/>
                    <a:pt x="3" y="65"/>
                  </a:cubicBezTo>
                  <a:cubicBezTo>
                    <a:pt x="0" y="86"/>
                    <a:pt x="9" y="88"/>
                    <a:pt x="24" y="99"/>
                  </a:cubicBezTo>
                  <a:cubicBezTo>
                    <a:pt x="26" y="103"/>
                    <a:pt x="34" y="110"/>
                    <a:pt x="38" y="111"/>
                  </a:cubicBezTo>
                  <a:cubicBezTo>
                    <a:pt x="39" y="116"/>
                    <a:pt x="58" y="133"/>
                    <a:pt x="65" y="134"/>
                  </a:cubicBezTo>
                  <a:cubicBezTo>
                    <a:pt x="71" y="135"/>
                    <a:pt x="77" y="135"/>
                    <a:pt x="83" y="135"/>
                  </a:cubicBezTo>
                  <a:cubicBezTo>
                    <a:pt x="93" y="140"/>
                    <a:pt x="94" y="153"/>
                    <a:pt x="84" y="159"/>
                  </a:cubicBezTo>
                  <a:cubicBezTo>
                    <a:pt x="81" y="172"/>
                    <a:pt x="78" y="189"/>
                    <a:pt x="72" y="201"/>
                  </a:cubicBezTo>
                  <a:cubicBezTo>
                    <a:pt x="71" y="208"/>
                    <a:pt x="69" y="211"/>
                    <a:pt x="77" y="213"/>
                  </a:cubicBezTo>
                  <a:cubicBezTo>
                    <a:pt x="79" y="217"/>
                    <a:pt x="89" y="224"/>
                    <a:pt x="92" y="225"/>
                  </a:cubicBezTo>
                  <a:cubicBezTo>
                    <a:pt x="103" y="233"/>
                    <a:pt x="109" y="230"/>
                    <a:pt x="125" y="231"/>
                  </a:cubicBezTo>
                  <a:cubicBezTo>
                    <a:pt x="134" y="236"/>
                    <a:pt x="145" y="236"/>
                    <a:pt x="147" y="225"/>
                  </a:cubicBezTo>
                  <a:cubicBezTo>
                    <a:pt x="139" y="208"/>
                    <a:pt x="141" y="198"/>
                    <a:pt x="161" y="194"/>
                  </a:cubicBezTo>
                  <a:cubicBezTo>
                    <a:pt x="168" y="191"/>
                    <a:pt x="175" y="189"/>
                    <a:pt x="183" y="188"/>
                  </a:cubicBezTo>
                  <a:cubicBezTo>
                    <a:pt x="192" y="185"/>
                    <a:pt x="193" y="183"/>
                    <a:pt x="201" y="177"/>
                  </a:cubicBezTo>
                  <a:cubicBezTo>
                    <a:pt x="212" y="178"/>
                    <a:pt x="221" y="180"/>
                    <a:pt x="231" y="179"/>
                  </a:cubicBezTo>
                  <a:cubicBezTo>
                    <a:pt x="234" y="173"/>
                    <a:pt x="234" y="169"/>
                    <a:pt x="233" y="162"/>
                  </a:cubicBezTo>
                  <a:cubicBezTo>
                    <a:pt x="240" y="153"/>
                    <a:pt x="236" y="139"/>
                    <a:pt x="225" y="137"/>
                  </a:cubicBezTo>
                  <a:cubicBezTo>
                    <a:pt x="219" y="142"/>
                    <a:pt x="218" y="144"/>
                    <a:pt x="210" y="141"/>
                  </a:cubicBezTo>
                  <a:cubicBezTo>
                    <a:pt x="205" y="113"/>
                    <a:pt x="185" y="98"/>
                    <a:pt x="162" y="84"/>
                  </a:cubicBezTo>
                  <a:cubicBezTo>
                    <a:pt x="165" y="77"/>
                    <a:pt x="175" y="81"/>
                    <a:pt x="167" y="75"/>
                  </a:cubicBezTo>
                  <a:cubicBezTo>
                    <a:pt x="169" y="61"/>
                    <a:pt x="179" y="73"/>
                    <a:pt x="188" y="75"/>
                  </a:cubicBezTo>
                  <a:cubicBezTo>
                    <a:pt x="186" y="68"/>
                    <a:pt x="183" y="67"/>
                    <a:pt x="177" y="63"/>
                  </a:cubicBezTo>
                  <a:cubicBezTo>
                    <a:pt x="162" y="67"/>
                    <a:pt x="169" y="54"/>
                    <a:pt x="167" y="41"/>
                  </a:cubicBezTo>
                  <a:cubicBezTo>
                    <a:pt x="165" y="31"/>
                    <a:pt x="150" y="30"/>
                    <a:pt x="143" y="29"/>
                  </a:cubicBezTo>
                  <a:cubicBezTo>
                    <a:pt x="131" y="25"/>
                    <a:pt x="120" y="16"/>
                    <a:pt x="108" y="14"/>
                  </a:cubicBezTo>
                  <a:cubicBezTo>
                    <a:pt x="100" y="10"/>
                    <a:pt x="92" y="13"/>
                    <a:pt x="84" y="15"/>
                  </a:cubicBezTo>
                  <a:cubicBezTo>
                    <a:pt x="78" y="18"/>
                    <a:pt x="75" y="18"/>
                    <a:pt x="69" y="17"/>
                  </a:cubicBezTo>
                  <a:cubicBezTo>
                    <a:pt x="60" y="13"/>
                    <a:pt x="53" y="5"/>
                    <a:pt x="44" y="0"/>
                  </a:cubicBezTo>
                  <a:cubicBezTo>
                    <a:pt x="42" y="0"/>
                    <a:pt x="27" y="6"/>
                    <a:pt x="30" y="9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8" name="Freeform 72"/>
            <p:cNvSpPr>
              <a:spLocks/>
            </p:cNvSpPr>
            <p:nvPr/>
          </p:nvSpPr>
          <p:spPr bwMode="auto">
            <a:xfrm>
              <a:off x="1891" y="2028"/>
              <a:ext cx="48" cy="55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17" y="38"/>
                </a:cxn>
                <a:cxn ang="0">
                  <a:pos x="37" y="31"/>
                </a:cxn>
                <a:cxn ang="0">
                  <a:pos x="47" y="19"/>
                </a:cxn>
                <a:cxn ang="0">
                  <a:pos x="26" y="4"/>
                </a:cxn>
                <a:cxn ang="0">
                  <a:pos x="10" y="2"/>
                </a:cxn>
              </a:cxnLst>
              <a:rect l="0" t="0" r="r" b="b"/>
              <a:pathLst>
                <a:path w="47" h="43">
                  <a:moveTo>
                    <a:pt x="10" y="2"/>
                  </a:moveTo>
                  <a:cubicBezTo>
                    <a:pt x="9" y="10"/>
                    <a:pt x="0" y="43"/>
                    <a:pt x="17" y="38"/>
                  </a:cubicBezTo>
                  <a:cubicBezTo>
                    <a:pt x="23" y="31"/>
                    <a:pt x="27" y="32"/>
                    <a:pt x="37" y="31"/>
                  </a:cubicBezTo>
                  <a:cubicBezTo>
                    <a:pt x="46" y="28"/>
                    <a:pt x="46" y="28"/>
                    <a:pt x="47" y="19"/>
                  </a:cubicBezTo>
                  <a:cubicBezTo>
                    <a:pt x="46" y="10"/>
                    <a:pt x="35" y="5"/>
                    <a:pt x="26" y="4"/>
                  </a:cubicBezTo>
                  <a:cubicBezTo>
                    <a:pt x="18" y="0"/>
                    <a:pt x="23" y="2"/>
                    <a:pt x="10" y="2"/>
                  </a:cubicBez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9" name="Freeform 73"/>
            <p:cNvSpPr>
              <a:spLocks/>
            </p:cNvSpPr>
            <p:nvPr/>
          </p:nvSpPr>
          <p:spPr bwMode="auto">
            <a:xfrm>
              <a:off x="4399" y="1939"/>
              <a:ext cx="1169" cy="1308"/>
            </a:xfrm>
            <a:custGeom>
              <a:avLst/>
              <a:gdLst/>
              <a:ahLst/>
              <a:cxnLst>
                <a:cxn ang="0">
                  <a:pos x="114" y="295"/>
                </a:cxn>
                <a:cxn ang="0">
                  <a:pos x="202" y="280"/>
                </a:cxn>
                <a:cxn ang="0">
                  <a:pos x="282" y="253"/>
                </a:cxn>
                <a:cxn ang="0">
                  <a:pos x="339" y="235"/>
                </a:cxn>
                <a:cxn ang="0">
                  <a:pos x="238" y="220"/>
                </a:cxn>
                <a:cxn ang="0">
                  <a:pos x="159" y="221"/>
                </a:cxn>
                <a:cxn ang="0">
                  <a:pos x="111" y="172"/>
                </a:cxn>
                <a:cxn ang="0">
                  <a:pos x="69" y="133"/>
                </a:cxn>
                <a:cxn ang="0">
                  <a:pos x="7" y="127"/>
                </a:cxn>
                <a:cxn ang="0">
                  <a:pos x="30" y="89"/>
                </a:cxn>
                <a:cxn ang="0">
                  <a:pos x="97" y="43"/>
                </a:cxn>
                <a:cxn ang="0">
                  <a:pos x="156" y="2"/>
                </a:cxn>
                <a:cxn ang="0">
                  <a:pos x="247" y="20"/>
                </a:cxn>
                <a:cxn ang="0">
                  <a:pos x="358" y="62"/>
                </a:cxn>
                <a:cxn ang="0">
                  <a:pos x="361" y="160"/>
                </a:cxn>
                <a:cxn ang="0">
                  <a:pos x="366" y="220"/>
                </a:cxn>
                <a:cxn ang="0">
                  <a:pos x="396" y="278"/>
                </a:cxn>
                <a:cxn ang="0">
                  <a:pos x="414" y="230"/>
                </a:cxn>
                <a:cxn ang="0">
                  <a:pos x="442" y="322"/>
                </a:cxn>
                <a:cxn ang="0">
                  <a:pos x="519" y="340"/>
                </a:cxn>
                <a:cxn ang="0">
                  <a:pos x="601" y="257"/>
                </a:cxn>
                <a:cxn ang="0">
                  <a:pos x="684" y="208"/>
                </a:cxn>
                <a:cxn ang="0">
                  <a:pos x="691" y="172"/>
                </a:cxn>
                <a:cxn ang="0">
                  <a:pos x="747" y="145"/>
                </a:cxn>
                <a:cxn ang="0">
                  <a:pos x="817" y="149"/>
                </a:cxn>
                <a:cxn ang="0">
                  <a:pos x="895" y="176"/>
                </a:cxn>
                <a:cxn ang="0">
                  <a:pos x="978" y="215"/>
                </a:cxn>
                <a:cxn ang="0">
                  <a:pos x="1057" y="232"/>
                </a:cxn>
                <a:cxn ang="0">
                  <a:pos x="1147" y="265"/>
                </a:cxn>
                <a:cxn ang="0">
                  <a:pos x="1138" y="710"/>
                </a:cxn>
                <a:cxn ang="0">
                  <a:pos x="1149" y="755"/>
                </a:cxn>
                <a:cxn ang="0">
                  <a:pos x="1101" y="971"/>
                </a:cxn>
                <a:cxn ang="0">
                  <a:pos x="1033" y="905"/>
                </a:cxn>
                <a:cxn ang="0">
                  <a:pos x="990" y="896"/>
                </a:cxn>
                <a:cxn ang="0">
                  <a:pos x="903" y="914"/>
                </a:cxn>
                <a:cxn ang="0">
                  <a:pos x="921" y="827"/>
                </a:cxn>
                <a:cxn ang="0">
                  <a:pos x="865" y="754"/>
                </a:cxn>
                <a:cxn ang="0">
                  <a:pos x="885" y="721"/>
                </a:cxn>
                <a:cxn ang="0">
                  <a:pos x="844" y="634"/>
                </a:cxn>
                <a:cxn ang="0">
                  <a:pos x="813" y="617"/>
                </a:cxn>
                <a:cxn ang="0">
                  <a:pos x="684" y="523"/>
                </a:cxn>
                <a:cxn ang="0">
                  <a:pos x="610" y="496"/>
                </a:cxn>
                <a:cxn ang="0">
                  <a:pos x="511" y="472"/>
                </a:cxn>
                <a:cxn ang="0">
                  <a:pos x="423" y="439"/>
                </a:cxn>
                <a:cxn ang="0">
                  <a:pos x="424" y="412"/>
                </a:cxn>
                <a:cxn ang="0">
                  <a:pos x="370" y="416"/>
                </a:cxn>
                <a:cxn ang="0">
                  <a:pos x="327" y="377"/>
                </a:cxn>
                <a:cxn ang="0">
                  <a:pos x="318" y="332"/>
                </a:cxn>
                <a:cxn ang="0">
                  <a:pos x="307" y="322"/>
                </a:cxn>
                <a:cxn ang="0">
                  <a:pos x="298" y="370"/>
                </a:cxn>
                <a:cxn ang="0">
                  <a:pos x="255" y="427"/>
                </a:cxn>
                <a:cxn ang="0">
                  <a:pos x="201" y="380"/>
                </a:cxn>
                <a:cxn ang="0">
                  <a:pos x="184" y="328"/>
                </a:cxn>
              </a:cxnLst>
              <a:rect l="0" t="0" r="r" b="b"/>
              <a:pathLst>
                <a:path w="1155" h="1016">
                  <a:moveTo>
                    <a:pt x="184" y="328"/>
                  </a:moveTo>
                  <a:lnTo>
                    <a:pt x="154" y="298"/>
                  </a:lnTo>
                  <a:lnTo>
                    <a:pt x="114" y="295"/>
                  </a:lnTo>
                  <a:lnTo>
                    <a:pt x="112" y="278"/>
                  </a:lnTo>
                  <a:lnTo>
                    <a:pt x="144" y="268"/>
                  </a:lnTo>
                  <a:lnTo>
                    <a:pt x="202" y="280"/>
                  </a:lnTo>
                  <a:lnTo>
                    <a:pt x="228" y="244"/>
                  </a:lnTo>
                  <a:lnTo>
                    <a:pt x="258" y="239"/>
                  </a:lnTo>
                  <a:lnTo>
                    <a:pt x="282" y="253"/>
                  </a:lnTo>
                  <a:lnTo>
                    <a:pt x="322" y="262"/>
                  </a:lnTo>
                  <a:lnTo>
                    <a:pt x="316" y="242"/>
                  </a:lnTo>
                  <a:lnTo>
                    <a:pt x="339" y="235"/>
                  </a:lnTo>
                  <a:lnTo>
                    <a:pt x="333" y="202"/>
                  </a:lnTo>
                  <a:lnTo>
                    <a:pt x="289" y="214"/>
                  </a:lnTo>
                  <a:lnTo>
                    <a:pt x="238" y="220"/>
                  </a:lnTo>
                  <a:lnTo>
                    <a:pt x="193" y="224"/>
                  </a:lnTo>
                  <a:lnTo>
                    <a:pt x="178" y="212"/>
                  </a:lnTo>
                  <a:lnTo>
                    <a:pt x="159" y="221"/>
                  </a:lnTo>
                  <a:lnTo>
                    <a:pt x="138" y="212"/>
                  </a:lnTo>
                  <a:lnTo>
                    <a:pt x="106" y="181"/>
                  </a:lnTo>
                  <a:lnTo>
                    <a:pt x="111" y="172"/>
                  </a:lnTo>
                  <a:lnTo>
                    <a:pt x="115" y="155"/>
                  </a:lnTo>
                  <a:lnTo>
                    <a:pt x="106" y="140"/>
                  </a:lnTo>
                  <a:lnTo>
                    <a:pt x="69" y="133"/>
                  </a:lnTo>
                  <a:lnTo>
                    <a:pt x="43" y="127"/>
                  </a:lnTo>
                  <a:lnTo>
                    <a:pt x="27" y="133"/>
                  </a:lnTo>
                  <a:lnTo>
                    <a:pt x="7" y="127"/>
                  </a:lnTo>
                  <a:lnTo>
                    <a:pt x="0" y="118"/>
                  </a:lnTo>
                  <a:lnTo>
                    <a:pt x="13" y="103"/>
                  </a:lnTo>
                  <a:cubicBezTo>
                    <a:pt x="27" y="100"/>
                    <a:pt x="20" y="95"/>
                    <a:pt x="30" y="89"/>
                  </a:cubicBezTo>
                  <a:cubicBezTo>
                    <a:pt x="32" y="79"/>
                    <a:pt x="35" y="73"/>
                    <a:pt x="28" y="64"/>
                  </a:cubicBezTo>
                  <a:cubicBezTo>
                    <a:pt x="32" y="49"/>
                    <a:pt x="59" y="51"/>
                    <a:pt x="73" y="49"/>
                  </a:cubicBezTo>
                  <a:cubicBezTo>
                    <a:pt x="82" y="44"/>
                    <a:pt x="86" y="44"/>
                    <a:pt x="97" y="43"/>
                  </a:cubicBezTo>
                  <a:cubicBezTo>
                    <a:pt x="104" y="39"/>
                    <a:pt x="110" y="32"/>
                    <a:pt x="117" y="31"/>
                  </a:cubicBezTo>
                  <a:cubicBezTo>
                    <a:pt x="123" y="27"/>
                    <a:pt x="126" y="20"/>
                    <a:pt x="132" y="19"/>
                  </a:cubicBezTo>
                  <a:cubicBezTo>
                    <a:pt x="137" y="10"/>
                    <a:pt x="147" y="6"/>
                    <a:pt x="156" y="2"/>
                  </a:cubicBezTo>
                  <a:cubicBezTo>
                    <a:pt x="172" y="3"/>
                    <a:pt x="189" y="0"/>
                    <a:pt x="204" y="5"/>
                  </a:cubicBezTo>
                  <a:cubicBezTo>
                    <a:pt x="211" y="7"/>
                    <a:pt x="215" y="14"/>
                    <a:pt x="222" y="16"/>
                  </a:cubicBezTo>
                  <a:cubicBezTo>
                    <a:pt x="226" y="17"/>
                    <a:pt x="240" y="19"/>
                    <a:pt x="247" y="20"/>
                  </a:cubicBezTo>
                  <a:cubicBezTo>
                    <a:pt x="252" y="22"/>
                    <a:pt x="255" y="25"/>
                    <a:pt x="261" y="26"/>
                  </a:cubicBezTo>
                  <a:cubicBezTo>
                    <a:pt x="297" y="53"/>
                    <a:pt x="302" y="46"/>
                    <a:pt x="355" y="49"/>
                  </a:cubicBezTo>
                  <a:cubicBezTo>
                    <a:pt x="359" y="54"/>
                    <a:pt x="363" y="56"/>
                    <a:pt x="358" y="62"/>
                  </a:cubicBezTo>
                  <a:cubicBezTo>
                    <a:pt x="356" y="72"/>
                    <a:pt x="351" y="82"/>
                    <a:pt x="361" y="89"/>
                  </a:cubicBezTo>
                  <a:cubicBezTo>
                    <a:pt x="364" y="96"/>
                    <a:pt x="372" y="105"/>
                    <a:pt x="378" y="109"/>
                  </a:cubicBezTo>
                  <a:cubicBezTo>
                    <a:pt x="382" y="134"/>
                    <a:pt x="369" y="140"/>
                    <a:pt x="361" y="160"/>
                  </a:cubicBezTo>
                  <a:cubicBezTo>
                    <a:pt x="364" y="172"/>
                    <a:pt x="363" y="169"/>
                    <a:pt x="372" y="164"/>
                  </a:cubicBezTo>
                  <a:cubicBezTo>
                    <a:pt x="383" y="170"/>
                    <a:pt x="369" y="178"/>
                    <a:pt x="364" y="181"/>
                  </a:cubicBezTo>
                  <a:cubicBezTo>
                    <a:pt x="361" y="168"/>
                    <a:pt x="360" y="207"/>
                    <a:pt x="366" y="220"/>
                  </a:cubicBezTo>
                  <a:cubicBezTo>
                    <a:pt x="367" y="227"/>
                    <a:pt x="369" y="230"/>
                    <a:pt x="372" y="236"/>
                  </a:cubicBezTo>
                  <a:cubicBezTo>
                    <a:pt x="374" y="246"/>
                    <a:pt x="382" y="257"/>
                    <a:pt x="390" y="263"/>
                  </a:cubicBezTo>
                  <a:cubicBezTo>
                    <a:pt x="391" y="269"/>
                    <a:pt x="392" y="273"/>
                    <a:pt x="396" y="278"/>
                  </a:cubicBezTo>
                  <a:cubicBezTo>
                    <a:pt x="397" y="285"/>
                    <a:pt x="397" y="288"/>
                    <a:pt x="403" y="292"/>
                  </a:cubicBezTo>
                  <a:cubicBezTo>
                    <a:pt x="397" y="283"/>
                    <a:pt x="394" y="254"/>
                    <a:pt x="406" y="248"/>
                  </a:cubicBezTo>
                  <a:cubicBezTo>
                    <a:pt x="409" y="240"/>
                    <a:pt x="403" y="228"/>
                    <a:pt x="414" y="230"/>
                  </a:cubicBezTo>
                  <a:cubicBezTo>
                    <a:pt x="415" y="247"/>
                    <a:pt x="415" y="273"/>
                    <a:pt x="426" y="287"/>
                  </a:cubicBezTo>
                  <a:cubicBezTo>
                    <a:pt x="428" y="296"/>
                    <a:pt x="430" y="297"/>
                    <a:pt x="439" y="299"/>
                  </a:cubicBezTo>
                  <a:cubicBezTo>
                    <a:pt x="448" y="304"/>
                    <a:pt x="446" y="313"/>
                    <a:pt x="442" y="322"/>
                  </a:cubicBezTo>
                  <a:cubicBezTo>
                    <a:pt x="453" y="344"/>
                    <a:pt x="469" y="349"/>
                    <a:pt x="495" y="350"/>
                  </a:cubicBezTo>
                  <a:cubicBezTo>
                    <a:pt x="501" y="350"/>
                    <a:pt x="508" y="351"/>
                    <a:pt x="514" y="349"/>
                  </a:cubicBezTo>
                  <a:cubicBezTo>
                    <a:pt x="515" y="349"/>
                    <a:pt x="518" y="341"/>
                    <a:pt x="519" y="340"/>
                  </a:cubicBezTo>
                  <a:cubicBezTo>
                    <a:pt x="526" y="331"/>
                    <a:pt x="538" y="327"/>
                    <a:pt x="547" y="320"/>
                  </a:cubicBezTo>
                  <a:cubicBezTo>
                    <a:pt x="550" y="313"/>
                    <a:pt x="552" y="306"/>
                    <a:pt x="558" y="302"/>
                  </a:cubicBezTo>
                  <a:cubicBezTo>
                    <a:pt x="562" y="280"/>
                    <a:pt x="585" y="269"/>
                    <a:pt x="601" y="257"/>
                  </a:cubicBezTo>
                  <a:cubicBezTo>
                    <a:pt x="606" y="247"/>
                    <a:pt x="607" y="236"/>
                    <a:pt x="612" y="226"/>
                  </a:cubicBezTo>
                  <a:cubicBezTo>
                    <a:pt x="615" y="209"/>
                    <a:pt x="624" y="217"/>
                    <a:pt x="645" y="218"/>
                  </a:cubicBezTo>
                  <a:cubicBezTo>
                    <a:pt x="667" y="217"/>
                    <a:pt x="667" y="219"/>
                    <a:pt x="684" y="208"/>
                  </a:cubicBezTo>
                  <a:cubicBezTo>
                    <a:pt x="691" y="204"/>
                    <a:pt x="708" y="203"/>
                    <a:pt x="708" y="203"/>
                  </a:cubicBezTo>
                  <a:cubicBezTo>
                    <a:pt x="714" y="195"/>
                    <a:pt x="714" y="183"/>
                    <a:pt x="703" y="181"/>
                  </a:cubicBezTo>
                  <a:cubicBezTo>
                    <a:pt x="698" y="178"/>
                    <a:pt x="694" y="177"/>
                    <a:pt x="691" y="172"/>
                  </a:cubicBezTo>
                  <a:cubicBezTo>
                    <a:pt x="696" y="170"/>
                    <a:pt x="699" y="167"/>
                    <a:pt x="705" y="166"/>
                  </a:cubicBezTo>
                  <a:cubicBezTo>
                    <a:pt x="711" y="163"/>
                    <a:pt x="719" y="161"/>
                    <a:pt x="726" y="160"/>
                  </a:cubicBezTo>
                  <a:cubicBezTo>
                    <a:pt x="731" y="152"/>
                    <a:pt x="738" y="147"/>
                    <a:pt x="747" y="145"/>
                  </a:cubicBezTo>
                  <a:cubicBezTo>
                    <a:pt x="759" y="139"/>
                    <a:pt x="753" y="141"/>
                    <a:pt x="762" y="139"/>
                  </a:cubicBezTo>
                  <a:cubicBezTo>
                    <a:pt x="771" y="134"/>
                    <a:pt x="783" y="132"/>
                    <a:pt x="793" y="130"/>
                  </a:cubicBezTo>
                  <a:cubicBezTo>
                    <a:pt x="805" y="132"/>
                    <a:pt x="807" y="144"/>
                    <a:pt x="817" y="149"/>
                  </a:cubicBezTo>
                  <a:cubicBezTo>
                    <a:pt x="826" y="153"/>
                    <a:pt x="837" y="154"/>
                    <a:pt x="847" y="155"/>
                  </a:cubicBezTo>
                  <a:cubicBezTo>
                    <a:pt x="854" y="158"/>
                    <a:pt x="862" y="163"/>
                    <a:pt x="867" y="164"/>
                  </a:cubicBezTo>
                  <a:cubicBezTo>
                    <a:pt x="875" y="170"/>
                    <a:pt x="885" y="175"/>
                    <a:pt x="895" y="176"/>
                  </a:cubicBezTo>
                  <a:cubicBezTo>
                    <a:pt x="905" y="180"/>
                    <a:pt x="910" y="189"/>
                    <a:pt x="921" y="191"/>
                  </a:cubicBezTo>
                  <a:cubicBezTo>
                    <a:pt x="931" y="196"/>
                    <a:pt x="943" y="204"/>
                    <a:pt x="954" y="206"/>
                  </a:cubicBezTo>
                  <a:cubicBezTo>
                    <a:pt x="961" y="210"/>
                    <a:pt x="970" y="214"/>
                    <a:pt x="978" y="215"/>
                  </a:cubicBezTo>
                  <a:cubicBezTo>
                    <a:pt x="985" y="219"/>
                    <a:pt x="991" y="223"/>
                    <a:pt x="999" y="224"/>
                  </a:cubicBezTo>
                  <a:cubicBezTo>
                    <a:pt x="1007" y="228"/>
                    <a:pt x="1012" y="232"/>
                    <a:pt x="1021" y="233"/>
                  </a:cubicBezTo>
                  <a:cubicBezTo>
                    <a:pt x="1036" y="232"/>
                    <a:pt x="1042" y="230"/>
                    <a:pt x="1057" y="232"/>
                  </a:cubicBezTo>
                  <a:cubicBezTo>
                    <a:pt x="1075" y="243"/>
                    <a:pt x="1073" y="240"/>
                    <a:pt x="1098" y="245"/>
                  </a:cubicBezTo>
                  <a:cubicBezTo>
                    <a:pt x="1108" y="244"/>
                    <a:pt x="1119" y="242"/>
                    <a:pt x="1129" y="247"/>
                  </a:cubicBezTo>
                  <a:lnTo>
                    <a:pt x="1147" y="265"/>
                  </a:lnTo>
                  <a:lnTo>
                    <a:pt x="1150" y="688"/>
                  </a:lnTo>
                  <a:lnTo>
                    <a:pt x="1141" y="697"/>
                  </a:lnTo>
                  <a:lnTo>
                    <a:pt x="1138" y="710"/>
                  </a:lnTo>
                  <a:lnTo>
                    <a:pt x="1131" y="721"/>
                  </a:lnTo>
                  <a:lnTo>
                    <a:pt x="1134" y="737"/>
                  </a:lnTo>
                  <a:lnTo>
                    <a:pt x="1149" y="755"/>
                  </a:lnTo>
                  <a:lnTo>
                    <a:pt x="1155" y="773"/>
                  </a:lnTo>
                  <a:lnTo>
                    <a:pt x="1147" y="1016"/>
                  </a:lnTo>
                  <a:lnTo>
                    <a:pt x="1101" y="971"/>
                  </a:lnTo>
                  <a:lnTo>
                    <a:pt x="1075" y="935"/>
                  </a:lnTo>
                  <a:lnTo>
                    <a:pt x="1056" y="925"/>
                  </a:lnTo>
                  <a:lnTo>
                    <a:pt x="1033" y="905"/>
                  </a:lnTo>
                  <a:lnTo>
                    <a:pt x="1045" y="874"/>
                  </a:lnTo>
                  <a:lnTo>
                    <a:pt x="1029" y="895"/>
                  </a:lnTo>
                  <a:lnTo>
                    <a:pt x="990" y="896"/>
                  </a:lnTo>
                  <a:lnTo>
                    <a:pt x="955" y="905"/>
                  </a:lnTo>
                  <a:lnTo>
                    <a:pt x="940" y="892"/>
                  </a:lnTo>
                  <a:lnTo>
                    <a:pt x="903" y="914"/>
                  </a:lnTo>
                  <a:lnTo>
                    <a:pt x="901" y="896"/>
                  </a:lnTo>
                  <a:lnTo>
                    <a:pt x="916" y="877"/>
                  </a:lnTo>
                  <a:lnTo>
                    <a:pt x="921" y="827"/>
                  </a:lnTo>
                  <a:lnTo>
                    <a:pt x="879" y="793"/>
                  </a:lnTo>
                  <a:lnTo>
                    <a:pt x="895" y="781"/>
                  </a:lnTo>
                  <a:lnTo>
                    <a:pt x="865" y="754"/>
                  </a:lnTo>
                  <a:lnTo>
                    <a:pt x="885" y="752"/>
                  </a:lnTo>
                  <a:lnTo>
                    <a:pt x="868" y="739"/>
                  </a:lnTo>
                  <a:lnTo>
                    <a:pt x="885" y="721"/>
                  </a:lnTo>
                  <a:lnTo>
                    <a:pt x="852" y="697"/>
                  </a:lnTo>
                  <a:lnTo>
                    <a:pt x="832" y="643"/>
                  </a:lnTo>
                  <a:lnTo>
                    <a:pt x="844" y="634"/>
                  </a:lnTo>
                  <a:lnTo>
                    <a:pt x="825" y="626"/>
                  </a:lnTo>
                  <a:lnTo>
                    <a:pt x="838" y="616"/>
                  </a:lnTo>
                  <a:lnTo>
                    <a:pt x="813" y="617"/>
                  </a:lnTo>
                  <a:lnTo>
                    <a:pt x="807" y="587"/>
                  </a:lnTo>
                  <a:lnTo>
                    <a:pt x="721" y="530"/>
                  </a:lnTo>
                  <a:lnTo>
                    <a:pt x="684" y="523"/>
                  </a:lnTo>
                  <a:lnTo>
                    <a:pt x="666" y="526"/>
                  </a:lnTo>
                  <a:lnTo>
                    <a:pt x="640" y="509"/>
                  </a:lnTo>
                  <a:lnTo>
                    <a:pt x="610" y="496"/>
                  </a:lnTo>
                  <a:lnTo>
                    <a:pt x="589" y="496"/>
                  </a:lnTo>
                  <a:lnTo>
                    <a:pt x="573" y="481"/>
                  </a:lnTo>
                  <a:lnTo>
                    <a:pt x="511" y="472"/>
                  </a:lnTo>
                  <a:lnTo>
                    <a:pt x="471" y="467"/>
                  </a:lnTo>
                  <a:lnTo>
                    <a:pt x="448" y="452"/>
                  </a:lnTo>
                  <a:lnTo>
                    <a:pt x="423" y="439"/>
                  </a:lnTo>
                  <a:lnTo>
                    <a:pt x="423" y="421"/>
                  </a:lnTo>
                  <a:lnTo>
                    <a:pt x="451" y="413"/>
                  </a:lnTo>
                  <a:lnTo>
                    <a:pt x="424" y="412"/>
                  </a:lnTo>
                  <a:lnTo>
                    <a:pt x="405" y="425"/>
                  </a:lnTo>
                  <a:lnTo>
                    <a:pt x="387" y="409"/>
                  </a:lnTo>
                  <a:lnTo>
                    <a:pt x="370" y="416"/>
                  </a:lnTo>
                  <a:lnTo>
                    <a:pt x="364" y="394"/>
                  </a:lnTo>
                  <a:lnTo>
                    <a:pt x="339" y="398"/>
                  </a:lnTo>
                  <a:lnTo>
                    <a:pt x="327" y="377"/>
                  </a:lnTo>
                  <a:lnTo>
                    <a:pt x="310" y="382"/>
                  </a:lnTo>
                  <a:lnTo>
                    <a:pt x="309" y="362"/>
                  </a:lnTo>
                  <a:lnTo>
                    <a:pt x="318" y="332"/>
                  </a:lnTo>
                  <a:lnTo>
                    <a:pt x="336" y="320"/>
                  </a:lnTo>
                  <a:lnTo>
                    <a:pt x="331" y="301"/>
                  </a:lnTo>
                  <a:lnTo>
                    <a:pt x="307" y="322"/>
                  </a:lnTo>
                  <a:lnTo>
                    <a:pt x="304" y="350"/>
                  </a:lnTo>
                  <a:lnTo>
                    <a:pt x="291" y="355"/>
                  </a:lnTo>
                  <a:lnTo>
                    <a:pt x="298" y="370"/>
                  </a:lnTo>
                  <a:lnTo>
                    <a:pt x="276" y="391"/>
                  </a:lnTo>
                  <a:lnTo>
                    <a:pt x="282" y="409"/>
                  </a:lnTo>
                  <a:lnTo>
                    <a:pt x="255" y="427"/>
                  </a:lnTo>
                  <a:lnTo>
                    <a:pt x="222" y="431"/>
                  </a:lnTo>
                  <a:lnTo>
                    <a:pt x="208" y="413"/>
                  </a:lnTo>
                  <a:lnTo>
                    <a:pt x="201" y="380"/>
                  </a:lnTo>
                  <a:lnTo>
                    <a:pt x="222" y="368"/>
                  </a:lnTo>
                  <a:lnTo>
                    <a:pt x="201" y="341"/>
                  </a:lnTo>
                  <a:lnTo>
                    <a:pt x="184" y="328"/>
                  </a:ln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0" name="Freeform 74"/>
            <p:cNvSpPr>
              <a:spLocks/>
            </p:cNvSpPr>
            <p:nvPr/>
          </p:nvSpPr>
          <p:spPr bwMode="auto">
            <a:xfrm>
              <a:off x="1042" y="2126"/>
              <a:ext cx="466" cy="486"/>
            </a:xfrm>
            <a:custGeom>
              <a:avLst/>
              <a:gdLst/>
              <a:ahLst/>
              <a:cxnLst>
                <a:cxn ang="0">
                  <a:pos x="115" y="214"/>
                </a:cxn>
                <a:cxn ang="0">
                  <a:pos x="58" y="193"/>
                </a:cxn>
                <a:cxn ang="0">
                  <a:pos x="22" y="160"/>
                </a:cxn>
                <a:cxn ang="0">
                  <a:pos x="19" y="120"/>
                </a:cxn>
                <a:cxn ang="0">
                  <a:pos x="54" y="100"/>
                </a:cxn>
                <a:cxn ang="0">
                  <a:pos x="90" y="87"/>
                </a:cxn>
                <a:cxn ang="0">
                  <a:pos x="111" y="76"/>
                </a:cxn>
                <a:cxn ang="0">
                  <a:pos x="124" y="57"/>
                </a:cxn>
                <a:cxn ang="0">
                  <a:pos x="130" y="81"/>
                </a:cxn>
                <a:cxn ang="0">
                  <a:pos x="153" y="81"/>
                </a:cxn>
                <a:cxn ang="0">
                  <a:pos x="196" y="25"/>
                </a:cxn>
                <a:cxn ang="0">
                  <a:pos x="231" y="18"/>
                </a:cxn>
                <a:cxn ang="0">
                  <a:pos x="262" y="16"/>
                </a:cxn>
                <a:cxn ang="0">
                  <a:pos x="286" y="10"/>
                </a:cxn>
                <a:cxn ang="0">
                  <a:pos x="301" y="37"/>
                </a:cxn>
                <a:cxn ang="0">
                  <a:pos x="326" y="57"/>
                </a:cxn>
                <a:cxn ang="0">
                  <a:pos x="295" y="115"/>
                </a:cxn>
                <a:cxn ang="0">
                  <a:pos x="320" y="81"/>
                </a:cxn>
                <a:cxn ang="0">
                  <a:pos x="407" y="82"/>
                </a:cxn>
                <a:cxn ang="0">
                  <a:pos x="428" y="121"/>
                </a:cxn>
                <a:cxn ang="0">
                  <a:pos x="454" y="150"/>
                </a:cxn>
                <a:cxn ang="0">
                  <a:pos x="442" y="196"/>
                </a:cxn>
                <a:cxn ang="0">
                  <a:pos x="449" y="250"/>
                </a:cxn>
                <a:cxn ang="0">
                  <a:pos x="422" y="288"/>
                </a:cxn>
                <a:cxn ang="0">
                  <a:pos x="382" y="243"/>
                </a:cxn>
                <a:cxn ang="0">
                  <a:pos x="355" y="280"/>
                </a:cxn>
                <a:cxn ang="0">
                  <a:pos x="262" y="318"/>
                </a:cxn>
                <a:cxn ang="0">
                  <a:pos x="244" y="378"/>
                </a:cxn>
                <a:cxn ang="0">
                  <a:pos x="190" y="348"/>
                </a:cxn>
                <a:cxn ang="0">
                  <a:pos x="146" y="301"/>
                </a:cxn>
                <a:cxn ang="0">
                  <a:pos x="107" y="273"/>
                </a:cxn>
                <a:cxn ang="0">
                  <a:pos x="86" y="228"/>
                </a:cxn>
              </a:cxnLst>
              <a:rect l="0" t="0" r="r" b="b"/>
              <a:pathLst>
                <a:path w="460" h="378">
                  <a:moveTo>
                    <a:pt x="86" y="228"/>
                  </a:moveTo>
                  <a:lnTo>
                    <a:pt x="115" y="214"/>
                  </a:lnTo>
                  <a:lnTo>
                    <a:pt x="97" y="198"/>
                  </a:lnTo>
                  <a:lnTo>
                    <a:pt x="58" y="193"/>
                  </a:lnTo>
                  <a:lnTo>
                    <a:pt x="46" y="160"/>
                  </a:lnTo>
                  <a:lnTo>
                    <a:pt x="22" y="160"/>
                  </a:lnTo>
                  <a:lnTo>
                    <a:pt x="0" y="136"/>
                  </a:lnTo>
                  <a:lnTo>
                    <a:pt x="19" y="120"/>
                  </a:lnTo>
                  <a:lnTo>
                    <a:pt x="37" y="109"/>
                  </a:lnTo>
                  <a:lnTo>
                    <a:pt x="54" y="100"/>
                  </a:lnTo>
                  <a:lnTo>
                    <a:pt x="75" y="97"/>
                  </a:lnTo>
                  <a:lnTo>
                    <a:pt x="90" y="87"/>
                  </a:lnTo>
                  <a:lnTo>
                    <a:pt x="102" y="75"/>
                  </a:lnTo>
                  <a:lnTo>
                    <a:pt x="111" y="76"/>
                  </a:lnTo>
                  <a:lnTo>
                    <a:pt x="118" y="64"/>
                  </a:lnTo>
                  <a:lnTo>
                    <a:pt x="124" y="57"/>
                  </a:lnTo>
                  <a:lnTo>
                    <a:pt x="130" y="66"/>
                  </a:lnTo>
                  <a:lnTo>
                    <a:pt x="130" y="81"/>
                  </a:lnTo>
                  <a:lnTo>
                    <a:pt x="142" y="85"/>
                  </a:lnTo>
                  <a:lnTo>
                    <a:pt x="153" y="81"/>
                  </a:lnTo>
                  <a:lnTo>
                    <a:pt x="168" y="42"/>
                  </a:lnTo>
                  <a:lnTo>
                    <a:pt x="196" y="25"/>
                  </a:lnTo>
                  <a:lnTo>
                    <a:pt x="214" y="12"/>
                  </a:lnTo>
                  <a:lnTo>
                    <a:pt x="231" y="18"/>
                  </a:lnTo>
                  <a:lnTo>
                    <a:pt x="247" y="22"/>
                  </a:lnTo>
                  <a:lnTo>
                    <a:pt x="262" y="16"/>
                  </a:lnTo>
                  <a:lnTo>
                    <a:pt x="277" y="0"/>
                  </a:lnTo>
                  <a:lnTo>
                    <a:pt x="286" y="10"/>
                  </a:lnTo>
                  <a:lnTo>
                    <a:pt x="289" y="27"/>
                  </a:lnTo>
                  <a:lnTo>
                    <a:pt x="301" y="37"/>
                  </a:lnTo>
                  <a:lnTo>
                    <a:pt x="317" y="39"/>
                  </a:lnTo>
                  <a:lnTo>
                    <a:pt x="326" y="57"/>
                  </a:lnTo>
                  <a:lnTo>
                    <a:pt x="304" y="79"/>
                  </a:lnTo>
                  <a:lnTo>
                    <a:pt x="295" y="115"/>
                  </a:lnTo>
                  <a:lnTo>
                    <a:pt x="310" y="90"/>
                  </a:lnTo>
                  <a:lnTo>
                    <a:pt x="320" y="81"/>
                  </a:lnTo>
                  <a:lnTo>
                    <a:pt x="341" y="78"/>
                  </a:lnTo>
                  <a:lnTo>
                    <a:pt x="407" y="82"/>
                  </a:lnTo>
                  <a:lnTo>
                    <a:pt x="406" y="108"/>
                  </a:lnTo>
                  <a:lnTo>
                    <a:pt x="428" y="121"/>
                  </a:lnTo>
                  <a:lnTo>
                    <a:pt x="433" y="144"/>
                  </a:lnTo>
                  <a:lnTo>
                    <a:pt x="454" y="150"/>
                  </a:lnTo>
                  <a:lnTo>
                    <a:pt x="460" y="177"/>
                  </a:lnTo>
                  <a:lnTo>
                    <a:pt x="442" y="196"/>
                  </a:lnTo>
                  <a:lnTo>
                    <a:pt x="434" y="234"/>
                  </a:lnTo>
                  <a:lnTo>
                    <a:pt x="449" y="250"/>
                  </a:lnTo>
                  <a:lnTo>
                    <a:pt x="436" y="276"/>
                  </a:lnTo>
                  <a:lnTo>
                    <a:pt x="422" y="288"/>
                  </a:lnTo>
                  <a:lnTo>
                    <a:pt x="415" y="270"/>
                  </a:lnTo>
                  <a:lnTo>
                    <a:pt x="382" y="243"/>
                  </a:lnTo>
                  <a:lnTo>
                    <a:pt x="367" y="258"/>
                  </a:lnTo>
                  <a:lnTo>
                    <a:pt x="355" y="280"/>
                  </a:lnTo>
                  <a:lnTo>
                    <a:pt x="287" y="304"/>
                  </a:lnTo>
                  <a:lnTo>
                    <a:pt x="262" y="318"/>
                  </a:lnTo>
                  <a:lnTo>
                    <a:pt x="253" y="339"/>
                  </a:lnTo>
                  <a:lnTo>
                    <a:pt x="244" y="378"/>
                  </a:lnTo>
                  <a:lnTo>
                    <a:pt x="205" y="370"/>
                  </a:lnTo>
                  <a:lnTo>
                    <a:pt x="190" y="348"/>
                  </a:lnTo>
                  <a:lnTo>
                    <a:pt x="182" y="315"/>
                  </a:lnTo>
                  <a:lnTo>
                    <a:pt x="146" y="301"/>
                  </a:lnTo>
                  <a:lnTo>
                    <a:pt x="116" y="306"/>
                  </a:lnTo>
                  <a:lnTo>
                    <a:pt x="107" y="273"/>
                  </a:lnTo>
                  <a:lnTo>
                    <a:pt x="68" y="249"/>
                  </a:lnTo>
                  <a:lnTo>
                    <a:pt x="86" y="228"/>
                  </a:lnTo>
                  <a:close/>
                </a:path>
              </a:pathLst>
            </a:custGeom>
            <a:solidFill>
              <a:srgbClr val="0033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1" name="Rectangle 75"/>
            <p:cNvSpPr>
              <a:spLocks noChangeArrowheads="1"/>
            </p:cNvSpPr>
            <p:nvPr/>
          </p:nvSpPr>
          <p:spPr bwMode="auto">
            <a:xfrm>
              <a:off x="295" y="1845"/>
              <a:ext cx="4896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/>
            <a:lstStyle/>
            <a:p>
              <a:pPr algn="ctr" eaLnBrk="1" hangingPunct="1"/>
              <a:r>
                <a:rPr lang="en-US" sz="3200" dirty="0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TERIMA KASIH…</a:t>
              </a:r>
              <a:endParaRPr lang="id-ID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357166"/>
          <a:ext cx="9144000" cy="6500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214282" y="214290"/>
          <a:ext cx="8715436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285720" y="285728"/>
          <a:ext cx="8572560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 bwMode="auto">
          <a:xfrm>
            <a:off x="0" y="714356"/>
            <a:ext cx="2500298" cy="1571612"/>
          </a:xfrm>
          <a:prstGeom prst="cloudCallout">
            <a:avLst>
              <a:gd name="adj1" fmla="val 78714"/>
              <a:gd name="adj2" fmla="val 92093"/>
            </a:avLst>
          </a:prstGeom>
          <a:solidFill>
            <a:srgbClr val="00B0F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Berita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Cloud Callout 5"/>
          <p:cNvSpPr/>
          <p:nvPr/>
        </p:nvSpPr>
        <p:spPr bwMode="auto">
          <a:xfrm>
            <a:off x="0" y="2714620"/>
            <a:ext cx="2857488" cy="1357298"/>
          </a:xfrm>
          <a:prstGeom prst="cloudCallout">
            <a:avLst>
              <a:gd name="adj1" fmla="val 57458"/>
              <a:gd name="adj2" fmla="val -9426"/>
            </a:avLst>
          </a:prstGeom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8. </a:t>
            </a:r>
            <a:r>
              <a:rPr lang="en-US" sz="2800" dirty="0" err="1" smtClean="0">
                <a:solidFill>
                  <a:schemeClr val="bg1"/>
                </a:solidFill>
                <a:latin typeface="Arial" charset="0"/>
              </a:rPr>
              <a:t>Pojok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Cloud Callout 6"/>
          <p:cNvSpPr/>
          <p:nvPr/>
        </p:nvSpPr>
        <p:spPr bwMode="auto">
          <a:xfrm>
            <a:off x="2214546" y="0"/>
            <a:ext cx="3643338" cy="1500174"/>
          </a:xfrm>
          <a:prstGeom prst="cloudCallout">
            <a:avLst>
              <a:gd name="adj1" fmla="val -22485"/>
              <a:gd name="adj2" fmla="val 145134"/>
            </a:avLst>
          </a:prstGeom>
          <a:solidFill>
            <a:srgbClr val="660066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2. News-Feature</a:t>
            </a:r>
          </a:p>
        </p:txBody>
      </p:sp>
      <p:sp>
        <p:nvSpPr>
          <p:cNvPr id="9" name="Cloud Callout 8"/>
          <p:cNvSpPr/>
          <p:nvPr/>
        </p:nvSpPr>
        <p:spPr bwMode="auto">
          <a:xfrm>
            <a:off x="5286380" y="1428736"/>
            <a:ext cx="3857620" cy="1357322"/>
          </a:xfrm>
          <a:prstGeom prst="cloudCallout">
            <a:avLst>
              <a:gd name="adj1" fmla="val -46517"/>
              <a:gd name="adj2" fmla="val 72500"/>
            </a:avLst>
          </a:prstGeom>
          <a:solidFill>
            <a:srgbClr val="FF0066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Analisis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Berita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Cloud 7"/>
          <p:cNvSpPr/>
          <p:nvPr/>
        </p:nvSpPr>
        <p:spPr bwMode="auto">
          <a:xfrm>
            <a:off x="2571736" y="2357430"/>
            <a:ext cx="4000528" cy="1928826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JENIS DASAR TULISAN DI MEDIA CETAK</a:t>
            </a:r>
          </a:p>
        </p:txBody>
      </p:sp>
      <p:sp>
        <p:nvSpPr>
          <p:cNvPr id="10" name="Cloud Callout 9"/>
          <p:cNvSpPr/>
          <p:nvPr/>
        </p:nvSpPr>
        <p:spPr bwMode="auto">
          <a:xfrm>
            <a:off x="5715008" y="3786190"/>
            <a:ext cx="3143240" cy="1581160"/>
          </a:xfrm>
          <a:prstGeom prst="cloudCallout">
            <a:avLst>
              <a:gd name="adj1" fmla="val -73679"/>
              <a:gd name="adj2" fmla="val -43990"/>
            </a:avLst>
          </a:prstGeom>
          <a:solidFill>
            <a:srgbClr val="FFFF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Artikel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Ilmiah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Populer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</a:t>
            </a:r>
          </a:p>
        </p:txBody>
      </p:sp>
      <p:sp>
        <p:nvSpPr>
          <p:cNvPr id="11" name="Cloud Callout 10"/>
          <p:cNvSpPr/>
          <p:nvPr/>
        </p:nvSpPr>
        <p:spPr bwMode="auto">
          <a:xfrm>
            <a:off x="5429256" y="0"/>
            <a:ext cx="3143240" cy="1357298"/>
          </a:xfrm>
          <a:prstGeom prst="cloudCallout">
            <a:avLst>
              <a:gd name="adj1" fmla="val -89239"/>
              <a:gd name="adj2" fmla="val 146385"/>
            </a:avLst>
          </a:prstGeom>
          <a:solidFill>
            <a:srgbClr val="92D05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3.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Reportase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Cloud Callout 11"/>
          <p:cNvSpPr/>
          <p:nvPr/>
        </p:nvSpPr>
        <p:spPr bwMode="auto">
          <a:xfrm>
            <a:off x="4071934" y="5286388"/>
            <a:ext cx="3143240" cy="1214470"/>
          </a:xfrm>
          <a:prstGeom prst="cloudCallout">
            <a:avLst>
              <a:gd name="adj1" fmla="val -51353"/>
              <a:gd name="adj2" fmla="val -162424"/>
            </a:avLst>
          </a:prstGeom>
          <a:solidFill>
            <a:srgbClr val="6600FF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6.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Kolom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" name="Cloud Callout 12"/>
          <p:cNvSpPr/>
          <p:nvPr/>
        </p:nvSpPr>
        <p:spPr bwMode="auto">
          <a:xfrm>
            <a:off x="285720" y="4714884"/>
            <a:ext cx="3143240" cy="1357322"/>
          </a:xfrm>
          <a:prstGeom prst="cloudCallout">
            <a:avLst>
              <a:gd name="adj1" fmla="val 35243"/>
              <a:gd name="adj2" fmla="val -126761"/>
            </a:avLst>
          </a:prstGeom>
          <a:solidFill>
            <a:schemeClr val="tx2">
              <a:lumMod val="25000"/>
            </a:schemeClr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7.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Tajuk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Rencana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285720" y="214290"/>
          <a:ext cx="8572560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3500430" y="5934670"/>
            <a:ext cx="2000264" cy="92333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6200000" scaled="0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dll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57158" y="357166"/>
          <a:ext cx="8429684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9">
      <a:dk1>
        <a:srgbClr val="000000"/>
      </a:dk1>
      <a:lt1>
        <a:srgbClr val="FFFFFF"/>
      </a:lt1>
      <a:dk2>
        <a:srgbClr val="FFFFAF"/>
      </a:dk2>
      <a:lt2>
        <a:srgbClr val="676597"/>
      </a:lt2>
      <a:accent1>
        <a:srgbClr val="66CCFF"/>
      </a:accent1>
      <a:accent2>
        <a:srgbClr val="CCECFF"/>
      </a:accent2>
      <a:accent3>
        <a:srgbClr val="FFFFFF"/>
      </a:accent3>
      <a:accent4>
        <a:srgbClr val="000000"/>
      </a:accent4>
      <a:accent5>
        <a:srgbClr val="B8E2FF"/>
      </a:accent5>
      <a:accent6>
        <a:srgbClr val="B9D6E7"/>
      </a:accent6>
      <a:hlink>
        <a:srgbClr val="6600CC"/>
      </a:hlink>
      <a:folHlink>
        <a:srgbClr val="00808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</TotalTime>
  <Words>1168</Words>
  <Application>Microsoft Office PowerPoint</Application>
  <PresentationFormat>On-screen Show (4:3)</PresentationFormat>
  <Paragraphs>147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Mountain Top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 KARAKTERISTIK  </vt:lpstr>
      <vt:lpstr>Slide 13</vt:lpstr>
      <vt:lpstr>Slide 14</vt:lpstr>
      <vt:lpstr> STRUKTUR TULISAN </vt:lpstr>
      <vt:lpstr>Slide 16</vt:lpstr>
      <vt:lpstr>Slide 17</vt:lpstr>
      <vt:lpstr> SISTEMATIKA </vt:lpstr>
      <vt:lpstr>Slide 19</vt:lpstr>
      <vt:lpstr>Slide 20</vt:lpstr>
      <vt:lpstr>Slide 21</vt:lpstr>
      <vt:lpstr>  BAGAIMANA MEMULAI? </vt:lpstr>
      <vt:lpstr>BAGAIMANA MENGORGANISIR GAGASAN? </vt:lpstr>
      <vt:lpstr>Slide 24</vt:lpstr>
      <vt:lpstr>MEMOLES BAHASA </vt:lpstr>
      <vt:lpstr>Slide 26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System</dc:creator>
  <cp:lastModifiedBy>Owner</cp:lastModifiedBy>
  <cp:revision>118</cp:revision>
  <dcterms:created xsi:type="dcterms:W3CDTF">2008-03-23T20:41:32Z</dcterms:created>
  <dcterms:modified xsi:type="dcterms:W3CDTF">2015-12-18T08:41:59Z</dcterms:modified>
</cp:coreProperties>
</file>