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F5B1-7F8C-4C94-B33F-20B1C627067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4593-B17B-40C6-B819-AABB1C34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4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1C30-7A37-46E1-9929-2E359C931B2A}" type="datetimeFigureOut">
              <a:rPr lang="id-ID" smtClean="0"/>
              <a:pPr/>
              <a:t>07/04/2016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2458-A4AD-4B94-8ED7-F686E145DB1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571635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PENYAJIAN DATA 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629424" cy="2143140"/>
          </a:xfrm>
        </p:spPr>
        <p:txBody>
          <a:bodyPr>
            <a:noAutofit/>
          </a:bodyPr>
          <a:lstStyle/>
          <a:p>
            <a:r>
              <a:rPr lang="id-ID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 (6) </a:t>
            </a:r>
          </a:p>
          <a:p>
            <a:r>
              <a:rPr lang="id-ID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MK Mandatkes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Pembuatan Grafik/Diagram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Gridlines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: menampilkan/ menghilangkan garis skala pada sumbu X, Sumbu Y, dan sumbu Z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Legend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: menampilkan/ menghilangkan (Show legend) keterangan gambar untuk memperjelas data yang disajikan pada grafik serta menempatkan keterangan tsb sesuai keinginan (Placement)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Data Labels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menampilkan/ sembunyikan nilai data/ judul field pada grafik 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Data table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menampilkan/ sembunyikan tabel data dari grafik yang dibuat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Pembuatan Grafik/Diagram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286412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7. Setelah menentukan elemen grafik yang sesuai, klik pilihan Next , kemudian klik Finish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4041" t="39062" r="26427" b="14062"/>
          <a:stretch>
            <a:fillRect/>
          </a:stretch>
        </p:blipFill>
        <p:spPr bwMode="auto">
          <a:xfrm>
            <a:off x="857224" y="2857496"/>
            <a:ext cx="71438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BENTUK PENYAJIAN DATA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Tulisan (textular)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: uraian tentang informasi yang dibutuhkan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contoh : 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Hasil sensus harian dari Rumah Sakit “Dian Nuswantoro” pada tanggal 2 Maret 2010 didapatkan data sebagai berikut :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a. Pasien awal sebanyak 20 orang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b. Pasien masuk sebanyak 10 orang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c. Pasien keluar sebanyak 5 orang</a:t>
            </a:r>
          </a:p>
          <a:p>
            <a:pPr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BENTUK PENYAJIAN DATA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Tabel : </a:t>
            </a:r>
          </a:p>
          <a:p>
            <a:pPr>
              <a:buNone/>
            </a:pPr>
            <a:r>
              <a:rPr lang="id-ID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Contoh : </a:t>
            </a:r>
            <a:r>
              <a:rPr lang="id-ID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 berdasarkan perkembangan waktu </a:t>
            </a:r>
          </a:p>
          <a:p>
            <a:pPr>
              <a:buNone/>
            </a:pPr>
            <a:endParaRPr lang="id-ID" sz="3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Tabel 1.1 Jumlah Akseptor KB di Daerah A 1990-1994 </a:t>
            </a:r>
          </a:p>
          <a:p>
            <a:pPr algn="ctr">
              <a:buNone/>
            </a:pPr>
            <a:endParaRPr lang="id-ID" sz="3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989013" algn="l"/>
                <a:tab pos="5111750" algn="l"/>
              </a:tabLst>
            </a:pP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Tahun	Jumlah akseptor</a:t>
            </a:r>
          </a:p>
          <a:p>
            <a:pPr>
              <a:buNone/>
              <a:tabLst>
                <a:tab pos="989013" algn="l"/>
                <a:tab pos="5111750" algn="l"/>
              </a:tabLst>
            </a:pPr>
            <a:endParaRPr lang="id-ID" sz="3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989013" algn="l"/>
                <a:tab pos="5111750" algn="l"/>
              </a:tabLst>
            </a:pP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1990 			245</a:t>
            </a:r>
          </a:p>
          <a:p>
            <a:pPr>
              <a:buNone/>
              <a:tabLst>
                <a:tab pos="989013" algn="l"/>
                <a:tab pos="5111750" algn="l"/>
              </a:tabLst>
            </a:pP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1991			267</a:t>
            </a:r>
          </a:p>
          <a:p>
            <a:pPr>
              <a:buNone/>
              <a:tabLst>
                <a:tab pos="989013" algn="l"/>
                <a:tab pos="5111750" algn="l"/>
              </a:tabLst>
            </a:pP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1992			578</a:t>
            </a:r>
          </a:p>
          <a:p>
            <a:pPr>
              <a:buNone/>
              <a:tabLst>
                <a:tab pos="989013" algn="l"/>
                <a:tab pos="5111750" algn="l"/>
              </a:tabLst>
            </a:pP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1993			498</a:t>
            </a:r>
          </a:p>
          <a:p>
            <a:pPr>
              <a:buNone/>
              <a:tabLst>
                <a:tab pos="989013" algn="l"/>
                <a:tab pos="5111750" algn="l"/>
              </a:tabLst>
            </a:pP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1994			324</a:t>
            </a:r>
          </a:p>
          <a:p>
            <a:pPr>
              <a:buNone/>
              <a:tabLst>
                <a:tab pos="989013" algn="l"/>
                <a:tab pos="5111750" algn="l"/>
              </a:tabLst>
            </a:pPr>
            <a:endParaRPr lang="id-ID" sz="3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tabLst>
                <a:tab pos="989013" algn="l"/>
                <a:tab pos="5111750" algn="l"/>
              </a:tabLst>
            </a:pPr>
            <a:r>
              <a:rPr lang="id-ID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Jumlah		        2.012</a:t>
            </a:r>
          </a:p>
          <a:p>
            <a:pPr algn="ctr">
              <a:buNone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5786" y="2857496"/>
            <a:ext cx="7786742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786" y="3500438"/>
            <a:ext cx="7786742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8662" y="5786454"/>
            <a:ext cx="7786742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8662" y="6429396"/>
            <a:ext cx="7786742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PENYAJIAN DATA</a:t>
            </a:r>
            <a:endParaRPr lang="id-ID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 Grafik 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	Cara penggunaan Jenis Diagram/Grafik</a:t>
            </a:r>
          </a:p>
          <a:p>
            <a:pPr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428737"/>
          <a:ext cx="8572560" cy="52831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2942"/>
                <a:gridCol w="3286148"/>
                <a:gridCol w="1857388"/>
                <a:gridCol w="2786082"/>
              </a:tblGrid>
              <a:tr h="450806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rial" pitchFamily="34" charset="0"/>
                          <a:cs typeface="Arial" pitchFamily="34" charset="0"/>
                        </a:rPr>
                        <a:t>Jenis Grafik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rial" pitchFamily="34" charset="0"/>
                          <a:cs typeface="Arial" pitchFamily="34" charset="0"/>
                        </a:rPr>
                        <a:t>Variabel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Arial" pitchFamily="34" charset="0"/>
                          <a:cs typeface="Arial" pitchFamily="34" charset="0"/>
                        </a:rPr>
                        <a:t>Data/Fungsi</a:t>
                      </a:r>
                      <a:endParaRPr lang="id-ID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1772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Bar diagram</a:t>
                      </a:r>
                      <a:r>
                        <a:rPr lang="id-ID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(Horizontal/ vertikal)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Kategorikal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Perbandingan</a:t>
                      </a:r>
                      <a:r>
                        <a:rPr lang="id-ID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frekuensi distribusi data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1235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i="1" dirty="0" smtClean="0">
                          <a:latin typeface="Arial" pitchFamily="34" charset="0"/>
                          <a:cs typeface="Arial" pitchFamily="34" charset="0"/>
                        </a:rPr>
                        <a:t>Pie Chart</a:t>
                      </a:r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/ bar komponen/ diagram lingkaran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Kategorikal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Proporsi data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1235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i="1" dirty="0" smtClean="0">
                          <a:latin typeface="Arial" pitchFamily="34" charset="0"/>
                          <a:cs typeface="Arial" pitchFamily="34" charset="0"/>
                        </a:rPr>
                        <a:t>Line</a:t>
                      </a:r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d-ID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garis diagram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Numerikal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Trend data (time series study)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6381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i="1" dirty="0" smtClean="0">
                          <a:latin typeface="Arial" pitchFamily="34" charset="0"/>
                          <a:cs typeface="Arial" pitchFamily="34" charset="0"/>
                        </a:rPr>
                        <a:t>Scatterpoint</a:t>
                      </a:r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/ dot diagram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Numerikal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Korelasi data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1772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Pictogram/diagram</a:t>
                      </a:r>
                      <a:r>
                        <a:rPr lang="id-ID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gambar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Kategorikal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Perbandingan frekuensi distribusi data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1772"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i="1" dirty="0" smtClean="0">
                          <a:latin typeface="Arial" pitchFamily="34" charset="0"/>
                          <a:cs typeface="Arial" pitchFamily="34" charset="0"/>
                        </a:rPr>
                        <a:t>Curtogram/diagram</a:t>
                      </a:r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 peta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Kategorikal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Arial" pitchFamily="34" charset="0"/>
                          <a:cs typeface="Arial" pitchFamily="34" charset="0"/>
                        </a:rPr>
                        <a:t>Perbandingan frekuensi distribusi data</a:t>
                      </a:r>
                      <a:endParaRPr lang="id-ID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Pembuatan Grafik/Diagram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286412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1. Ketik tabel yang akan disajikan dalam bentuk Grafik :</a:t>
            </a:r>
          </a:p>
          <a:p>
            <a:pPr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331" t="24609" r="42313" b="51953"/>
          <a:stretch>
            <a:fillRect/>
          </a:stretch>
        </p:blipFill>
        <p:spPr bwMode="auto">
          <a:xfrm>
            <a:off x="785786" y="2357430"/>
            <a:ext cx="69294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Pembuatan Grafik/Diagram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3500" dirty="0" smtClean="0">
                <a:latin typeface="Arial" pitchFamily="34" charset="0"/>
                <a:cs typeface="Arial" pitchFamily="34" charset="0"/>
              </a:rPr>
              <a:t>2. Klik Chart </a:t>
            </a:r>
            <a:r>
              <a:rPr lang="id-ID" sz="3500" i="1" dirty="0" smtClean="0">
                <a:latin typeface="Arial" pitchFamily="34" charset="0"/>
                <a:cs typeface="Arial" pitchFamily="34" charset="0"/>
              </a:rPr>
              <a:t>Wizard</a:t>
            </a:r>
            <a:r>
              <a:rPr lang="id-ID" sz="3500" dirty="0" smtClean="0">
                <a:latin typeface="Arial" pitchFamily="34" charset="0"/>
                <a:cs typeface="Arial" pitchFamily="34" charset="0"/>
              </a:rPr>
              <a:t> pada toolbar Standard (Ms.Excel 2003) atau klik </a:t>
            </a:r>
            <a:r>
              <a:rPr lang="id-ID" sz="3500" b="1" dirty="0" smtClean="0">
                <a:latin typeface="Arial" pitchFamily="34" charset="0"/>
                <a:cs typeface="Arial" pitchFamily="34" charset="0"/>
              </a:rPr>
              <a:t>Insert</a:t>
            </a:r>
            <a:r>
              <a:rPr lang="id-ID" sz="3500" dirty="0" smtClean="0">
                <a:latin typeface="Arial" pitchFamily="34" charset="0"/>
                <a:cs typeface="Arial" pitchFamily="34" charset="0"/>
              </a:rPr>
              <a:t> menu</a:t>
            </a:r>
          </a:p>
          <a:p>
            <a:pPr>
              <a:buNone/>
            </a:pPr>
            <a:r>
              <a:rPr lang="id-ID" sz="3500" dirty="0" smtClean="0">
                <a:latin typeface="Arial" pitchFamily="34" charset="0"/>
                <a:cs typeface="Arial" pitchFamily="34" charset="0"/>
              </a:rPr>
              <a:t>					pilih grafik yang sesuai</a:t>
            </a:r>
          </a:p>
          <a:p>
            <a:pPr>
              <a:buNone/>
            </a:pPr>
            <a:endParaRPr lang="id-ID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sz="3500" dirty="0" smtClean="0">
                <a:latin typeface="Arial" pitchFamily="34" charset="0"/>
                <a:cs typeface="Arial" pitchFamily="34" charset="0"/>
              </a:rPr>
              <a:t>3. Dilayar akan terlihat kotak dialog (pilih grafik yang sesuai, misalnya </a:t>
            </a:r>
            <a:r>
              <a:rPr lang="id-ID" sz="3500" i="1" dirty="0" smtClean="0">
                <a:latin typeface="Arial" pitchFamily="34" charset="0"/>
                <a:cs typeface="Arial" pitchFamily="34" charset="0"/>
              </a:rPr>
              <a:t>Coloumn</a:t>
            </a:r>
            <a:r>
              <a:rPr lang="id-ID" sz="35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315" r="54978" b="84376"/>
          <a:stretch>
            <a:fillRect/>
          </a:stretch>
        </p:blipFill>
        <p:spPr bwMode="auto">
          <a:xfrm>
            <a:off x="642910" y="2357430"/>
            <a:ext cx="32147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Pembuatan Grafik/Diagram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29684" cy="5286412"/>
          </a:xfrm>
        </p:spPr>
        <p:txBody>
          <a:bodyPr/>
          <a:lstStyle/>
          <a:p>
            <a:pPr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22093" r="60849" b="29492"/>
          <a:stretch>
            <a:fillRect/>
          </a:stretch>
        </p:blipFill>
        <p:spPr bwMode="auto">
          <a:xfrm>
            <a:off x="285720" y="1142984"/>
            <a:ext cx="8501122" cy="53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Arial" pitchFamily="34" charset="0"/>
                <a:cs typeface="Arial" pitchFamily="34" charset="0"/>
              </a:rPr>
              <a:t>Pembuatan Grafik/Diagram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143536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4. Jika sebelum membuat grafik data range belum diblok, maka pilih icon Data range</a:t>
            </a:r>
          </a:p>
          <a:p>
            <a:pPr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683" t="23633" r="59883" b="15820"/>
          <a:stretch>
            <a:fillRect/>
          </a:stretch>
        </p:blipFill>
        <p:spPr bwMode="auto">
          <a:xfrm>
            <a:off x="500034" y="2357430"/>
            <a:ext cx="81439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latin typeface="Arial" pitchFamily="34" charset="0"/>
                <a:cs typeface="Arial" pitchFamily="34" charset="0"/>
              </a:rPr>
              <a:t>Pembuatan Grafik/Diagram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5. Pilih range data yang akan dibuat grafik, pilih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Next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6. Tentukan/isi elemen grafik yang diinginkan, sehingga grafik lebih komunikatif :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Title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Chart title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/ judul grafik; 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(X) axis/ Judul sumbu X; 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Series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(Y)/ judul grafik sumbu Y; </a:t>
            </a:r>
            <a:r>
              <a:rPr lang="id-ID" i="1" dirty="0" smtClean="0">
                <a:latin typeface="Arial" pitchFamily="34" charset="0"/>
                <a:cs typeface="Arial" pitchFamily="34" charset="0"/>
              </a:rPr>
              <a:t>Value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(Z) axis/ judul/keterangan nilai/angka pada grafik</a:t>
            </a: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Axes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: menampilkan/ menghilangkan keterangan data/ judul grafik pada sumbu X, sumbu Y, sumbu Z</a:t>
            </a:r>
          </a:p>
          <a:p>
            <a:pPr>
              <a:buNone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294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PENYAJIAN DATA </vt:lpstr>
      <vt:lpstr>BENTUK PENYAJIAN DATA</vt:lpstr>
      <vt:lpstr>BENTUK PENYAJIAN DATA</vt:lpstr>
      <vt:lpstr>PENYAJIAN DATA</vt:lpstr>
      <vt:lpstr>Pembuatan Grafik/Diagram</vt:lpstr>
      <vt:lpstr>Pembuatan Grafik/Diagram</vt:lpstr>
      <vt:lpstr>Pembuatan Grafik/Diagram</vt:lpstr>
      <vt:lpstr>Pembuatan Grafik/Diagram</vt:lpstr>
      <vt:lpstr>Pembuatan Grafik/Diagram</vt:lpstr>
      <vt:lpstr>Pembuatan Grafik/Diagram</vt:lpstr>
      <vt:lpstr>Pembuatan Grafik/Diagram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PENYAJIAN DATA</dc:title>
  <dc:creator>Yani</dc:creator>
  <cp:lastModifiedBy>Maryani</cp:lastModifiedBy>
  <cp:revision>44</cp:revision>
  <cp:lastPrinted>2016-04-06T03:47:37Z</cp:lastPrinted>
  <dcterms:created xsi:type="dcterms:W3CDTF">2010-03-21T11:03:52Z</dcterms:created>
  <dcterms:modified xsi:type="dcterms:W3CDTF">2016-04-07T01:24:10Z</dcterms:modified>
</cp:coreProperties>
</file>