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2BF54-91B7-448C-B6A8-477010A1CA77}" type="datetimeFigureOut">
              <a:rPr lang="en-US" smtClean="0"/>
              <a:pPr/>
              <a:t>28/09/2015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9E63C-FD3B-46CB-B5FE-7F049F2E7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PERKEMBANGAN DKV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ke-3</a:t>
            </a:r>
            <a:endParaRPr lang="en-US" dirty="0"/>
          </a:p>
        </p:txBody>
      </p:sp>
      <p:pic>
        <p:nvPicPr>
          <p:cNvPr id="4" name="Picture 4" descr="E:\TITIPAN TOTOK\NGAJAR\SEJARAH SENIRUPA\Lukisan Prasejarah\Lukisan gua Sulawesi Selatan.jpg"/>
          <p:cNvPicPr>
            <a:picLocks noChangeAspect="1" noChangeArrowheads="1"/>
          </p:cNvPicPr>
          <p:nvPr/>
        </p:nvPicPr>
        <p:blipFill>
          <a:blip r:embed="rId2"/>
          <a:srcRect b="20641"/>
          <a:stretch>
            <a:fillRect/>
          </a:stretch>
        </p:blipFill>
        <p:spPr bwMode="auto">
          <a:xfrm>
            <a:off x="1" y="1500174"/>
            <a:ext cx="2235743" cy="185738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71612"/>
            <a:ext cx="1571636" cy="18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181666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342793" cy="315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2357422" cy="177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Form Follows Function</a:t>
            </a:r>
            <a:endParaRPr lang="en-US" dirty="0" smtClean="0"/>
          </a:p>
          <a:p>
            <a:r>
              <a:rPr lang="en-US" dirty="0" err="1" smtClean="0"/>
              <a:t>Pergerakan-pergerakan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bermunculan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r>
              <a:rPr lang="en-US" dirty="0" err="1" smtClean="0"/>
              <a:t>Dadaisme</a:t>
            </a:r>
            <a:r>
              <a:rPr lang="en-US" dirty="0" smtClean="0"/>
              <a:t> (1916-1923)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Stijl</a:t>
            </a:r>
            <a:r>
              <a:rPr lang="en-US" dirty="0" smtClean="0"/>
              <a:t> (1916)</a:t>
            </a:r>
          </a:p>
          <a:p>
            <a:r>
              <a:rPr lang="en-US" i="1" dirty="0" smtClean="0"/>
              <a:t>Constructivism </a:t>
            </a:r>
            <a:r>
              <a:rPr lang="en-US" dirty="0" smtClean="0"/>
              <a:t>(1918)</a:t>
            </a:r>
            <a:endParaRPr lang="en-US" i="1" dirty="0" smtClean="0"/>
          </a:p>
          <a:p>
            <a:r>
              <a:rPr lang="en-US" dirty="0" smtClean="0"/>
              <a:t>Bauhaus (1919)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Perang</a:t>
            </a:r>
            <a:r>
              <a:rPr lang="en-US" b="1" dirty="0" smtClean="0"/>
              <a:t> </a:t>
            </a:r>
            <a:r>
              <a:rPr lang="en-US" b="1" dirty="0" err="1" smtClean="0"/>
              <a:t>Dunia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8"/>
            <a:ext cx="33429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1785926"/>
            <a:ext cx="52149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menyebarluaskan</a:t>
            </a:r>
            <a:r>
              <a:rPr lang="en-US" sz="4400" dirty="0"/>
              <a:t> </a:t>
            </a:r>
            <a:r>
              <a:rPr lang="en-US" sz="4400" dirty="0" err="1" smtClean="0"/>
              <a:t>informasi</a:t>
            </a:r>
            <a:r>
              <a:rPr lang="en-US" sz="4400" dirty="0" smtClean="0"/>
              <a:t> propaganda </a:t>
            </a:r>
            <a:r>
              <a:rPr lang="en-US" sz="4400" dirty="0" err="1" smtClean="0"/>
              <a:t>dari</a:t>
            </a:r>
            <a:r>
              <a:rPr lang="en-US" sz="4400" dirty="0" smtClean="0"/>
              <a:t> Sang </a:t>
            </a:r>
            <a:r>
              <a:rPr lang="en-US" sz="4400" dirty="0" err="1"/>
              <a:t>Pemimpin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357686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Poster </a:t>
            </a:r>
            <a:r>
              <a:rPr lang="en-US" dirty="0" err="1"/>
              <a:t>karya</a:t>
            </a:r>
            <a:r>
              <a:rPr lang="en-US" dirty="0"/>
              <a:t> James Montgomery Flagg</a:t>
            </a:r>
          </a:p>
          <a:p>
            <a:r>
              <a:rPr lang="en-US" dirty="0"/>
              <a:t>(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Paman</a:t>
            </a:r>
            <a:r>
              <a:rPr lang="en-US" dirty="0"/>
              <a:t> Sam 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35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5118" y="0"/>
            <a:ext cx="28888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8551"/>
            <a:ext cx="2428865" cy="331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1750" y="3648836"/>
            <a:ext cx="4171952" cy="313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355" y="4500570"/>
            <a:ext cx="257564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3116"/>
            <a:ext cx="11659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gambar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3116"/>
            <a:ext cx="208422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tulisan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41825" y="2143116"/>
            <a:ext cx="94448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tulisan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3286124"/>
            <a:ext cx="22862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Komunikasi</a:t>
            </a:r>
            <a:r>
              <a:rPr lang="en-US" sz="2400" dirty="0" smtClean="0"/>
              <a:t> visual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5041" y="2143116"/>
            <a:ext cx="99578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bentuk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04625" y="2143116"/>
            <a:ext cx="89639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fungsi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75121" y="3286124"/>
            <a:ext cx="9829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desain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1500174"/>
            <a:ext cx="23743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Gambar</a:t>
            </a:r>
            <a:r>
              <a:rPr lang="en-US" sz="2400" dirty="0" smtClean="0"/>
              <a:t> + </a:t>
            </a:r>
            <a:r>
              <a:rPr lang="en-US" sz="2400" dirty="0" err="1" smtClean="0"/>
              <a:t>tulisan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751257" y="1607331"/>
            <a:ext cx="2785288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4282" y="3000372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4282" y="4143380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4857752" y="4357694"/>
            <a:ext cx="1428760" cy="1785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63988" y="6143644"/>
            <a:ext cx="1593962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media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fi-FI" dirty="0" smtClean="0"/>
              <a:t>kerja dkv</a:t>
            </a:r>
            <a:br>
              <a:rPr lang="fi-F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 dirty="0" smtClean="0"/>
              <a:t>1. </a:t>
            </a:r>
            <a:r>
              <a:rPr lang="nn-NO" i="1" dirty="0" smtClean="0"/>
              <a:t>Advertising (desain grafis untuk periklanan)</a:t>
            </a:r>
          </a:p>
          <a:p>
            <a:r>
              <a:rPr lang="en-US" dirty="0" smtClean="0"/>
              <a:t>2. </a:t>
            </a:r>
            <a:r>
              <a:rPr lang="en-US" i="1" dirty="0" smtClean="0"/>
              <a:t>Web Design (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tampilan</a:t>
            </a:r>
            <a:r>
              <a:rPr lang="en-US" i="1" dirty="0" smtClean="0"/>
              <a:t> website)</a:t>
            </a:r>
          </a:p>
          <a:p>
            <a:r>
              <a:rPr lang="en-US" dirty="0" smtClean="0"/>
              <a:t>3. </a:t>
            </a:r>
            <a:r>
              <a:rPr lang="en-US" i="1" dirty="0" smtClean="0"/>
              <a:t>Movie Production (</a:t>
            </a:r>
            <a:r>
              <a:rPr lang="en-US" i="1" dirty="0" err="1" smtClean="0"/>
              <a:t>desain</a:t>
            </a:r>
            <a:r>
              <a:rPr lang="en-US" i="1" dirty="0" smtClean="0"/>
              <a:t> movie title, motion graphic)</a:t>
            </a:r>
          </a:p>
          <a:p>
            <a:r>
              <a:rPr lang="en-US" dirty="0" smtClean="0"/>
              <a:t>4. </a:t>
            </a:r>
            <a:r>
              <a:rPr lang="en-US" i="1" dirty="0" smtClean="0"/>
              <a:t>Game Design (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tampilan</a:t>
            </a:r>
            <a:r>
              <a:rPr lang="en-US" i="1" dirty="0" smtClean="0"/>
              <a:t> game,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karakter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5. </a:t>
            </a:r>
            <a:r>
              <a:rPr lang="en-US" i="1" dirty="0" smtClean="0"/>
              <a:t>Printing Industry (</a:t>
            </a:r>
            <a:r>
              <a:rPr lang="en-US" i="1" dirty="0" err="1" smtClean="0"/>
              <a:t>desain</a:t>
            </a:r>
            <a:r>
              <a:rPr lang="en-US" i="1" dirty="0" smtClean="0"/>
              <a:t> label, packaging)</a:t>
            </a:r>
          </a:p>
          <a:p>
            <a:r>
              <a:rPr lang="en-US" dirty="0" smtClean="0"/>
              <a:t>6. </a:t>
            </a:r>
            <a:r>
              <a:rPr lang="en-US" i="1" dirty="0" smtClean="0"/>
              <a:t>Editorial Design (layout </a:t>
            </a:r>
            <a:r>
              <a:rPr lang="en-US" i="1" dirty="0" err="1" smtClean="0"/>
              <a:t>koran</a:t>
            </a:r>
            <a:r>
              <a:rPr lang="en-US" i="1" dirty="0" smtClean="0"/>
              <a:t>, </a:t>
            </a:r>
            <a:r>
              <a:rPr lang="en-US" i="1" dirty="0" err="1" smtClean="0"/>
              <a:t>majalah</a:t>
            </a:r>
            <a:r>
              <a:rPr lang="en-US" i="1" dirty="0" smtClean="0"/>
              <a:t>, tabloid)</a:t>
            </a:r>
          </a:p>
          <a:p>
            <a:r>
              <a:rPr lang="en-US" dirty="0" smtClean="0"/>
              <a:t>7. </a:t>
            </a:r>
            <a:r>
              <a:rPr lang="en-US" i="1" dirty="0" smtClean="0"/>
              <a:t>Book Design (</a:t>
            </a:r>
            <a:r>
              <a:rPr lang="en-US" i="1" dirty="0" err="1" smtClean="0"/>
              <a:t>desain</a:t>
            </a:r>
            <a:r>
              <a:rPr lang="en-US" i="1" dirty="0" smtClean="0"/>
              <a:t> cover, layout </a:t>
            </a:r>
            <a:r>
              <a:rPr lang="en-US" i="1" dirty="0" err="1" smtClean="0"/>
              <a:t>isi</a:t>
            </a:r>
            <a:r>
              <a:rPr lang="en-US" i="1" dirty="0" smtClean="0"/>
              <a:t> </a:t>
            </a:r>
            <a:r>
              <a:rPr lang="en-US" i="1" dirty="0" err="1" smtClean="0"/>
              <a:t>buku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8. </a:t>
            </a:r>
            <a:r>
              <a:rPr lang="en-US" i="1" dirty="0" smtClean="0"/>
              <a:t>Information Design (sign system,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peta</a:t>
            </a:r>
            <a:r>
              <a:rPr lang="en-US" i="1" dirty="0" smtClean="0"/>
              <a:t>/</a:t>
            </a:r>
            <a:r>
              <a:rPr lang="en-US" i="1" dirty="0" err="1" smtClean="0"/>
              <a:t>denah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9. </a:t>
            </a:r>
            <a:r>
              <a:rPr lang="en-US" i="1" dirty="0" smtClean="0"/>
              <a:t>Branding Company (logo, brand/trade mark)</a:t>
            </a:r>
          </a:p>
          <a:p>
            <a:r>
              <a:rPr lang="en-US" dirty="0" smtClean="0"/>
              <a:t>10. </a:t>
            </a:r>
            <a:r>
              <a:rPr lang="en-US" i="1" dirty="0" smtClean="0"/>
              <a:t>Type Design (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huruf</a:t>
            </a:r>
            <a:r>
              <a:rPr lang="en-US" i="1" dirty="0" smtClean="0"/>
              <a:t>/</a:t>
            </a:r>
            <a:r>
              <a:rPr lang="en-US" i="1" dirty="0" err="1" smtClean="0"/>
              <a:t>tipografi</a:t>
            </a:r>
            <a:r>
              <a:rPr lang="en-US" i="1" dirty="0" smtClean="0"/>
              <a:t>, </a:t>
            </a:r>
            <a:r>
              <a:rPr lang="en-US" i="1" dirty="0" err="1" smtClean="0"/>
              <a:t>eksperimen</a:t>
            </a:r>
            <a:r>
              <a:rPr lang="en-US" i="1" dirty="0" smtClean="0"/>
              <a:t> </a:t>
            </a:r>
            <a:r>
              <a:rPr lang="en-US" i="1" dirty="0" err="1" smtClean="0"/>
              <a:t>tipografi</a:t>
            </a:r>
            <a:r>
              <a:rPr lang="en-US" i="1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Sejarah</a:t>
            </a:r>
            <a:r>
              <a:rPr lang="en-US" b="1" dirty="0" smtClean="0"/>
              <a:t> DKV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Visual. </a:t>
            </a:r>
          </a:p>
          <a:p>
            <a:r>
              <a:rPr lang="sv-SE" dirty="0" smtClean="0"/>
              <a:t>perguruan tinggi sering menggunakan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Visual (DKV),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kursus-kursus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SMK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(</a:t>
            </a:r>
            <a:r>
              <a:rPr lang="en-US" dirty="0" err="1" smtClean="0"/>
              <a:t>dahulu</a:t>
            </a:r>
            <a:r>
              <a:rPr lang="en-US" dirty="0" smtClean="0"/>
              <a:t> SMSR)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Graphic Design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Desain</a:t>
            </a:r>
            <a:r>
              <a:rPr lang="en-US" i="1" dirty="0" smtClean="0"/>
              <a:t> </a:t>
            </a:r>
            <a:r>
              <a:rPr lang="en-US" i="1" dirty="0" err="1" smtClean="0"/>
              <a:t>Grafis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istilah</a:t>
            </a:r>
            <a:r>
              <a:rPr lang="en-US" i="1" dirty="0" smtClean="0"/>
              <a:t> </a:t>
            </a:r>
            <a:r>
              <a:rPr lang="en-US" i="1" dirty="0" err="1" smtClean="0"/>
              <a:t>penamaan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format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kompleksitasnya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Komunikasi</a:t>
            </a:r>
            <a:r>
              <a:rPr lang="en-US" b="1" dirty="0" smtClean="0"/>
              <a:t> visual </a:t>
            </a:r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prasejarah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4876" y="1600200"/>
            <a:ext cx="4051172" cy="3614750"/>
          </a:xfrm>
        </p:spPr>
        <p:txBody>
          <a:bodyPr>
            <a:normAutofit/>
          </a:bodyPr>
          <a:lstStyle/>
          <a:p>
            <a:r>
              <a:rPr lang="en-US" dirty="0" smtClean="0"/>
              <a:t>media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prasejarah</a:t>
            </a:r>
            <a:endParaRPr lang="en-US" dirty="0" smtClean="0"/>
          </a:p>
        </p:txBody>
      </p:sp>
      <p:pic>
        <p:nvPicPr>
          <p:cNvPr id="4" name="Picture 4" descr="E:\TITIPAN TOTOK\NGAJAR\SEJARAH SENIRUPA\Lukisan Prasejarah\Lukisan gua Sulawesi Selatan.jpg"/>
          <p:cNvPicPr>
            <a:picLocks noChangeAspect="1" noChangeArrowheads="1"/>
          </p:cNvPicPr>
          <p:nvPr/>
        </p:nvPicPr>
        <p:blipFill>
          <a:blip r:embed="rId2"/>
          <a:srcRect b="20641"/>
          <a:stretch>
            <a:fillRect/>
          </a:stretch>
        </p:blipFill>
        <p:spPr bwMode="auto">
          <a:xfrm>
            <a:off x="1" y="1500174"/>
            <a:ext cx="4643437" cy="38576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5572140"/>
            <a:ext cx="8429684" cy="120032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v-SE" sz="3600" dirty="0" smtClean="0"/>
              <a:t>komunikasi visual untuk tujuan ritual dan praktis demi kelangsungan</a:t>
            </a:r>
            <a:r>
              <a:rPr lang="en-US" sz="3600" dirty="0" err="1" smtClean="0"/>
              <a:t>hidup</a:t>
            </a:r>
            <a:r>
              <a:rPr lang="en-US" sz="3600" dirty="0" smtClean="0"/>
              <a:t> </a:t>
            </a:r>
            <a:r>
              <a:rPr lang="en-US" sz="3600" dirty="0" err="1" smtClean="0"/>
              <a:t>mereka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sejarah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 smtClean="0"/>
              <a:t>Mesir</a:t>
            </a:r>
            <a:endParaRPr lang="en-US" b="1" dirty="0" smtClean="0"/>
          </a:p>
          <a:p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Mesir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sv-SE" dirty="0" smtClean="0"/>
              <a:t>kali menciptakan bentuk tulisan menggunakan gambar-gambar. Gambar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Hieroglyphe</a:t>
            </a:r>
            <a:r>
              <a:rPr lang="en-US" dirty="0" smtClean="0"/>
              <a:t>. </a:t>
            </a:r>
            <a:r>
              <a:rPr lang="en-US" dirty="0" err="1" smtClean="0"/>
              <a:t>Gambar-gambar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piramid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adegan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hieroglyphe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Bangsa</a:t>
            </a:r>
            <a:r>
              <a:rPr lang="en-US" b="1" dirty="0" smtClean="0"/>
              <a:t> </a:t>
            </a:r>
            <a:r>
              <a:rPr lang="en-US" b="1" dirty="0" err="1" smtClean="0"/>
              <a:t>Yunani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Romawi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Romawi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sv-SE" dirty="0" smtClean="0"/>
              <a:t>disebut tulisan. Mereka mengembangkan abjad dan menciptakan buku buku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gulungan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pt-BR" dirty="0" smtClean="0"/>
              <a:t>21 huruf saja, yaitu A, B, C, D, E, F, G, H, I, K, L, M, N, O, P, Q, R, S, T, V, </a:t>
            </a:r>
            <a:r>
              <a:rPr lang="en-US" dirty="0" err="1" smtClean="0"/>
              <a:t>dan</a:t>
            </a:r>
            <a:r>
              <a:rPr lang="en-US" dirty="0" smtClean="0"/>
              <a:t> X,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 </a:t>
            </a:r>
            <a:r>
              <a:rPr lang="en-US" dirty="0" err="1" smtClean="0"/>
              <a:t>dan</a:t>
            </a:r>
            <a:r>
              <a:rPr lang="en-US" dirty="0" smtClean="0"/>
              <a:t> Z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mengakomodasi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.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J, U, </a:t>
            </a:r>
            <a:r>
              <a:rPr lang="en-US" dirty="0" err="1" smtClean="0"/>
              <a:t>dan</a:t>
            </a:r>
            <a:r>
              <a:rPr lang="en-US" dirty="0" smtClean="0"/>
              <a:t> W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pertengahan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42946"/>
          </a:xfrm>
        </p:spPr>
        <p:txBody>
          <a:bodyPr/>
          <a:lstStyle/>
          <a:p>
            <a:r>
              <a:rPr lang="en-US" dirty="0" err="1" smtClean="0"/>
              <a:t>Silsilah</a:t>
            </a:r>
            <a:r>
              <a:rPr lang="en-US" dirty="0" smtClean="0"/>
              <a:t> </a:t>
            </a:r>
            <a:r>
              <a:rPr lang="en-US" dirty="0" err="1" smtClean="0"/>
              <a:t>aksara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gan aks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3" y="1214422"/>
            <a:ext cx="9110347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Penyebaran aksara Latin di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enyebaran huruf la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84" y="1285860"/>
            <a:ext cx="917468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Abad ke-15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02294" cy="4495800"/>
          </a:xfrm>
        </p:spPr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cetak-mencetak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ke-15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diketemukannya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Johannes Gutenberg (1398-1468)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424" y="1857364"/>
            <a:ext cx="38085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72198" y="6429396"/>
            <a:ext cx="292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Textura</a:t>
            </a:r>
            <a:r>
              <a:rPr lang="en-US" dirty="0"/>
              <a:t> </a:t>
            </a:r>
            <a:r>
              <a:rPr lang="en-US" dirty="0" err="1"/>
              <a:t>Blackletter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Revolusi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45170" cy="4495800"/>
          </a:xfrm>
        </p:spPr>
        <p:txBody>
          <a:bodyPr/>
          <a:lstStyle/>
          <a:p>
            <a:r>
              <a:rPr lang="en-US" dirty="0" err="1" smtClean="0"/>
              <a:t>Tema-tema</a:t>
            </a:r>
            <a:r>
              <a:rPr lang="en-US" dirty="0" smtClean="0"/>
              <a:t> yang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poster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Toulouse-Lautrec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tercapainya</a:t>
            </a:r>
            <a:r>
              <a:rPr lang="en-US" dirty="0" smtClean="0"/>
              <a:t> </a:t>
            </a:r>
            <a:r>
              <a:rPr lang="en-US" dirty="0" err="1" smtClean="0"/>
              <a:t>peleburan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-24453"/>
            <a:ext cx="3571868" cy="688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</TotalTime>
  <Words>520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PERKEMBANGAN DKV</vt:lpstr>
      <vt:lpstr>Sejarah DKV</vt:lpstr>
      <vt:lpstr>Komunikasi visual periode prasejarah</vt:lpstr>
      <vt:lpstr>Periode sejarah</vt:lpstr>
      <vt:lpstr>Bangsa Yunani dan Romawi</vt:lpstr>
      <vt:lpstr>Silsilah aksara dunia</vt:lpstr>
      <vt:lpstr>Penyebaran aksara Latin di dunia</vt:lpstr>
      <vt:lpstr>Abad ke-15</vt:lpstr>
      <vt:lpstr>Revolusi Industri</vt:lpstr>
      <vt:lpstr>Menjelang abad 20</vt:lpstr>
      <vt:lpstr>Perang Dunia</vt:lpstr>
      <vt:lpstr>Slide 12</vt:lpstr>
      <vt:lpstr>Slide 13</vt:lpstr>
      <vt:lpstr>Berbagai bidang dalam kerja dkv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DKV</dc:title>
  <dc:creator>asus</dc:creator>
  <cp:lastModifiedBy>asus</cp:lastModifiedBy>
  <cp:revision>2</cp:revision>
  <dcterms:created xsi:type="dcterms:W3CDTF">2015-09-27T12:49:08Z</dcterms:created>
  <dcterms:modified xsi:type="dcterms:W3CDTF">2015-09-28T03:40:09Z</dcterms:modified>
</cp:coreProperties>
</file>