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27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106A8A-8EF6-4292-A515-D703B12F56B4}" type="datetimeFigureOut">
              <a:rPr lang="en-US" smtClean="0"/>
              <a:t>12/8/2021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51CE96-F82A-4568-8F68-5FC27381BC03}" type="slidenum">
              <a:rPr lang="en-US" smtClean="0"/>
              <a:t>‹#›</a:t>
            </a:fld>
            <a:endParaRPr lang="en-US"/>
          </a:p>
        </p:txBody>
      </p:sp>
    </p:spTree>
    <p:extLst>
      <p:ext uri="{BB962C8B-B14F-4D97-AF65-F5344CB8AC3E}">
        <p14:creationId xmlns:p14="http://schemas.microsoft.com/office/powerpoint/2010/main" val="105860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51CE96-F82A-4568-8F68-5FC27381BC03}" type="slidenum">
              <a:rPr lang="en-US" smtClean="0"/>
              <a:t>1</a:t>
            </a:fld>
            <a:endParaRPr lang="en-US"/>
          </a:p>
        </p:txBody>
      </p:sp>
    </p:spTree>
    <p:extLst>
      <p:ext uri="{BB962C8B-B14F-4D97-AF65-F5344CB8AC3E}">
        <p14:creationId xmlns:p14="http://schemas.microsoft.com/office/powerpoint/2010/main" val="356494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76179525-CC9F-4172-BB98-A28EE0C0682F}" type="datetimeFigureOut">
              <a:rPr lang="id-ID" smtClean="0"/>
              <a:t>08/12/2021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5C1C3F9-730C-4BBE-BF1E-0FE2146379A2}" type="slidenum">
              <a:rPr lang="id-ID" smtClean="0"/>
              <a:t>‹#›</a:t>
            </a:fld>
            <a:endParaRPr lang="id-ID"/>
          </a:p>
        </p:txBody>
      </p:sp>
    </p:spTree>
    <p:extLst>
      <p:ext uri="{BB962C8B-B14F-4D97-AF65-F5344CB8AC3E}">
        <p14:creationId xmlns:p14="http://schemas.microsoft.com/office/powerpoint/2010/main" val="4129001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6179525-CC9F-4172-BB98-A28EE0C0682F}" type="datetimeFigureOut">
              <a:rPr lang="id-ID" smtClean="0"/>
              <a:t>08/12/2021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5C1C3F9-730C-4BBE-BF1E-0FE2146379A2}" type="slidenum">
              <a:rPr lang="id-ID" smtClean="0"/>
              <a:t>‹#›</a:t>
            </a:fld>
            <a:endParaRPr lang="id-ID"/>
          </a:p>
        </p:txBody>
      </p:sp>
    </p:spTree>
    <p:extLst>
      <p:ext uri="{BB962C8B-B14F-4D97-AF65-F5344CB8AC3E}">
        <p14:creationId xmlns:p14="http://schemas.microsoft.com/office/powerpoint/2010/main" val="272572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6179525-CC9F-4172-BB98-A28EE0C0682F}" type="datetimeFigureOut">
              <a:rPr lang="id-ID" smtClean="0"/>
              <a:t>08/12/2021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5C1C3F9-730C-4BBE-BF1E-0FE2146379A2}" type="slidenum">
              <a:rPr lang="id-ID" smtClean="0"/>
              <a:t>‹#›</a:t>
            </a:fld>
            <a:endParaRPr lang="id-ID"/>
          </a:p>
        </p:txBody>
      </p:sp>
    </p:spTree>
    <p:extLst>
      <p:ext uri="{BB962C8B-B14F-4D97-AF65-F5344CB8AC3E}">
        <p14:creationId xmlns:p14="http://schemas.microsoft.com/office/powerpoint/2010/main" val="2268758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6179525-CC9F-4172-BB98-A28EE0C0682F}" type="datetimeFigureOut">
              <a:rPr lang="id-ID" smtClean="0"/>
              <a:t>08/12/2021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5C1C3F9-730C-4BBE-BF1E-0FE2146379A2}" type="slidenum">
              <a:rPr lang="id-ID" smtClean="0"/>
              <a:t>‹#›</a:t>
            </a:fld>
            <a:endParaRPr lang="id-ID"/>
          </a:p>
        </p:txBody>
      </p:sp>
    </p:spTree>
    <p:extLst>
      <p:ext uri="{BB962C8B-B14F-4D97-AF65-F5344CB8AC3E}">
        <p14:creationId xmlns:p14="http://schemas.microsoft.com/office/powerpoint/2010/main" val="4193092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179525-CC9F-4172-BB98-A28EE0C0682F}" type="datetimeFigureOut">
              <a:rPr lang="id-ID" smtClean="0"/>
              <a:t>08/12/2021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5C1C3F9-730C-4BBE-BF1E-0FE2146379A2}" type="slidenum">
              <a:rPr lang="id-ID" smtClean="0"/>
              <a:t>‹#›</a:t>
            </a:fld>
            <a:endParaRPr lang="id-ID"/>
          </a:p>
        </p:txBody>
      </p:sp>
    </p:spTree>
    <p:extLst>
      <p:ext uri="{BB962C8B-B14F-4D97-AF65-F5344CB8AC3E}">
        <p14:creationId xmlns:p14="http://schemas.microsoft.com/office/powerpoint/2010/main" val="330115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76179525-CC9F-4172-BB98-A28EE0C0682F}" type="datetimeFigureOut">
              <a:rPr lang="id-ID" smtClean="0"/>
              <a:t>08/12/2021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5C1C3F9-730C-4BBE-BF1E-0FE2146379A2}" type="slidenum">
              <a:rPr lang="id-ID" smtClean="0"/>
              <a:t>‹#›</a:t>
            </a:fld>
            <a:endParaRPr lang="id-ID"/>
          </a:p>
        </p:txBody>
      </p:sp>
    </p:spTree>
    <p:extLst>
      <p:ext uri="{BB962C8B-B14F-4D97-AF65-F5344CB8AC3E}">
        <p14:creationId xmlns:p14="http://schemas.microsoft.com/office/powerpoint/2010/main" val="2672269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76179525-CC9F-4172-BB98-A28EE0C0682F}" type="datetimeFigureOut">
              <a:rPr lang="id-ID" smtClean="0"/>
              <a:t>08/12/2021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5C1C3F9-730C-4BBE-BF1E-0FE2146379A2}" type="slidenum">
              <a:rPr lang="id-ID" smtClean="0"/>
              <a:t>‹#›</a:t>
            </a:fld>
            <a:endParaRPr lang="id-ID"/>
          </a:p>
        </p:txBody>
      </p:sp>
    </p:spTree>
    <p:extLst>
      <p:ext uri="{BB962C8B-B14F-4D97-AF65-F5344CB8AC3E}">
        <p14:creationId xmlns:p14="http://schemas.microsoft.com/office/powerpoint/2010/main" val="3386016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76179525-CC9F-4172-BB98-A28EE0C0682F}" type="datetimeFigureOut">
              <a:rPr lang="id-ID" smtClean="0"/>
              <a:t>08/12/2021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5C1C3F9-730C-4BBE-BF1E-0FE2146379A2}" type="slidenum">
              <a:rPr lang="id-ID" smtClean="0"/>
              <a:t>‹#›</a:t>
            </a:fld>
            <a:endParaRPr lang="id-ID"/>
          </a:p>
        </p:txBody>
      </p:sp>
    </p:spTree>
    <p:extLst>
      <p:ext uri="{BB962C8B-B14F-4D97-AF65-F5344CB8AC3E}">
        <p14:creationId xmlns:p14="http://schemas.microsoft.com/office/powerpoint/2010/main" val="3898632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179525-CC9F-4172-BB98-A28EE0C0682F}" type="datetimeFigureOut">
              <a:rPr lang="id-ID" smtClean="0"/>
              <a:t>08/12/2021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5C1C3F9-730C-4BBE-BF1E-0FE2146379A2}" type="slidenum">
              <a:rPr lang="id-ID" smtClean="0"/>
              <a:t>‹#›</a:t>
            </a:fld>
            <a:endParaRPr lang="id-ID"/>
          </a:p>
        </p:txBody>
      </p:sp>
    </p:spTree>
    <p:extLst>
      <p:ext uri="{BB962C8B-B14F-4D97-AF65-F5344CB8AC3E}">
        <p14:creationId xmlns:p14="http://schemas.microsoft.com/office/powerpoint/2010/main" val="4158365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179525-CC9F-4172-BB98-A28EE0C0682F}" type="datetimeFigureOut">
              <a:rPr lang="id-ID" smtClean="0"/>
              <a:t>08/12/2021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5C1C3F9-730C-4BBE-BF1E-0FE2146379A2}" type="slidenum">
              <a:rPr lang="id-ID" smtClean="0"/>
              <a:t>‹#›</a:t>
            </a:fld>
            <a:endParaRPr lang="id-ID"/>
          </a:p>
        </p:txBody>
      </p:sp>
    </p:spTree>
    <p:extLst>
      <p:ext uri="{BB962C8B-B14F-4D97-AF65-F5344CB8AC3E}">
        <p14:creationId xmlns:p14="http://schemas.microsoft.com/office/powerpoint/2010/main" val="628271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179525-CC9F-4172-BB98-A28EE0C0682F}" type="datetimeFigureOut">
              <a:rPr lang="id-ID" smtClean="0"/>
              <a:t>08/12/2021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5C1C3F9-730C-4BBE-BF1E-0FE2146379A2}" type="slidenum">
              <a:rPr lang="id-ID" smtClean="0"/>
              <a:t>‹#›</a:t>
            </a:fld>
            <a:endParaRPr lang="id-ID"/>
          </a:p>
        </p:txBody>
      </p:sp>
    </p:spTree>
    <p:extLst>
      <p:ext uri="{BB962C8B-B14F-4D97-AF65-F5344CB8AC3E}">
        <p14:creationId xmlns:p14="http://schemas.microsoft.com/office/powerpoint/2010/main" val="3159571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179525-CC9F-4172-BB98-A28EE0C0682F}" type="datetimeFigureOut">
              <a:rPr lang="id-ID" smtClean="0"/>
              <a:t>08/12/2021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C1C3F9-730C-4BBE-BF1E-0FE2146379A2}" type="slidenum">
              <a:rPr lang="id-ID" smtClean="0"/>
              <a:t>‹#›</a:t>
            </a:fld>
            <a:endParaRPr lang="id-ID"/>
          </a:p>
        </p:txBody>
      </p:sp>
    </p:spTree>
    <p:extLst>
      <p:ext uri="{BB962C8B-B14F-4D97-AF65-F5344CB8AC3E}">
        <p14:creationId xmlns:p14="http://schemas.microsoft.com/office/powerpoint/2010/main" val="132106475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852936"/>
            <a:ext cx="8229600" cy="1872208"/>
          </a:xfrm>
        </p:spPr>
        <p:txBody>
          <a:bodyPr>
            <a:normAutofit/>
          </a:bodyPr>
          <a:lstStyle/>
          <a:p>
            <a:r>
              <a:rPr lang="en-US" sz="6000" smtClean="0"/>
              <a:t>PERTEMUAN </a:t>
            </a:r>
            <a:r>
              <a:rPr lang="en-US" sz="6000" smtClean="0"/>
              <a:t>10</a:t>
            </a:r>
            <a:endParaRPr lang="en-US" sz="6000" dirty="0"/>
          </a:p>
        </p:txBody>
      </p:sp>
    </p:spTree>
    <p:extLst>
      <p:ext uri="{BB962C8B-B14F-4D97-AF65-F5344CB8AC3E}">
        <p14:creationId xmlns:p14="http://schemas.microsoft.com/office/powerpoint/2010/main" val="2476271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8909" y="266521"/>
            <a:ext cx="8064896" cy="1200329"/>
          </a:xfrm>
          <a:prstGeom prst="rect">
            <a:avLst/>
          </a:prstGeom>
        </p:spPr>
        <p:txBody>
          <a:bodyPr wrap="square">
            <a:spAutoFit/>
          </a:bodyPr>
          <a:lstStyle/>
          <a:p>
            <a:pPr marL="457200" indent="-457200">
              <a:buFont typeface="+mj-lt"/>
              <a:buAutoNum type="arabicPeriod" startAt="6"/>
            </a:pPr>
            <a:r>
              <a:rPr lang="id-ID" sz="2400" b="1" dirty="0"/>
              <a:t>Sampai tahap ini Anda sudah berhasil membuat akun Blogger, untuk membuat blog silahkan tekan tombol BUAT BLOG BARU</a:t>
            </a:r>
          </a:p>
        </p:txBody>
      </p:sp>
      <p:pic>
        <p:nvPicPr>
          <p:cNvPr id="3" name="Picture 2" descr="membuat blog di blogger"/>
          <p:cNvPicPr/>
          <p:nvPr/>
        </p:nvPicPr>
        <p:blipFill>
          <a:blip r:embed="rId2">
            <a:extLst>
              <a:ext uri="{28A0092B-C50C-407E-A947-70E740481C1C}">
                <a14:useLocalDpi xmlns:a14="http://schemas.microsoft.com/office/drawing/2010/main" val="0"/>
              </a:ext>
            </a:extLst>
          </a:blip>
          <a:srcRect/>
          <a:stretch>
            <a:fillRect/>
          </a:stretch>
        </p:blipFill>
        <p:spPr bwMode="auto">
          <a:xfrm>
            <a:off x="-9216" y="1610866"/>
            <a:ext cx="9134757" cy="5058494"/>
          </a:xfrm>
          <a:prstGeom prst="rect">
            <a:avLst/>
          </a:prstGeom>
          <a:noFill/>
          <a:ln>
            <a:noFill/>
          </a:ln>
        </p:spPr>
      </p:pic>
    </p:spTree>
    <p:extLst>
      <p:ext uri="{BB962C8B-B14F-4D97-AF65-F5344CB8AC3E}">
        <p14:creationId xmlns:p14="http://schemas.microsoft.com/office/powerpoint/2010/main" val="399778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064896" cy="1200329"/>
          </a:xfrm>
          <a:prstGeom prst="rect">
            <a:avLst/>
          </a:prstGeom>
        </p:spPr>
        <p:txBody>
          <a:bodyPr wrap="square">
            <a:spAutoFit/>
          </a:bodyPr>
          <a:lstStyle/>
          <a:p>
            <a:pPr marL="457200" indent="-457200" algn="just">
              <a:buFont typeface="+mj-lt"/>
              <a:buAutoNum type="arabicPeriod" startAt="7"/>
            </a:pPr>
            <a:r>
              <a:rPr lang="id-ID" sz="2400" b="1" dirty="0"/>
              <a:t>Silahkan isi judul blog (contoh: Blogger Jepara) dan alamat blog (bloggerjepara.blogspot.com). Jika sudah klik tombol Buat Blog.</a:t>
            </a:r>
          </a:p>
        </p:txBody>
      </p:sp>
      <p:pic>
        <p:nvPicPr>
          <p:cNvPr id="3" name="Picture 2" descr="membuat blog gratis"/>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556792"/>
            <a:ext cx="5753100" cy="4953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88648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04664"/>
            <a:ext cx="8208912" cy="1200329"/>
          </a:xfrm>
          <a:prstGeom prst="rect">
            <a:avLst/>
          </a:prstGeom>
        </p:spPr>
        <p:txBody>
          <a:bodyPr wrap="square">
            <a:spAutoFit/>
          </a:bodyPr>
          <a:lstStyle/>
          <a:p>
            <a:pPr marL="457200" indent="-457200" algn="just">
              <a:buFont typeface="+mj-lt"/>
              <a:buAutoNum type="arabicPeriod" startAt="8"/>
            </a:pPr>
            <a:r>
              <a:rPr lang="id-ID" sz="2400" b="1" dirty="0"/>
              <a:t>Selamat anda sudah berhasil membuat blog gratis di blogger. Maka akan muncul penawaran domain dari Google silahkan klik tombol Lain Kali.</a:t>
            </a:r>
          </a:p>
        </p:txBody>
      </p:sp>
      <p:pic>
        <p:nvPicPr>
          <p:cNvPr id="3" name="Picture 2" descr="membuat blog gratis"/>
          <p:cNvPicPr/>
          <p:nvPr/>
        </p:nvPicPr>
        <p:blipFill>
          <a:blip r:embed="rId2">
            <a:extLst>
              <a:ext uri="{28A0092B-C50C-407E-A947-70E740481C1C}">
                <a14:useLocalDpi xmlns:a14="http://schemas.microsoft.com/office/drawing/2010/main" val="0"/>
              </a:ext>
            </a:extLst>
          </a:blip>
          <a:srcRect/>
          <a:stretch>
            <a:fillRect/>
          </a:stretch>
        </p:blipFill>
        <p:spPr bwMode="auto">
          <a:xfrm>
            <a:off x="1719262" y="2100262"/>
            <a:ext cx="5705475" cy="2657475"/>
          </a:xfrm>
          <a:prstGeom prst="rect">
            <a:avLst/>
          </a:prstGeom>
          <a:noFill/>
          <a:ln>
            <a:noFill/>
          </a:ln>
        </p:spPr>
      </p:pic>
    </p:spTree>
    <p:extLst>
      <p:ext uri="{BB962C8B-B14F-4D97-AF65-F5344CB8AC3E}">
        <p14:creationId xmlns:p14="http://schemas.microsoft.com/office/powerpoint/2010/main" val="186201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9433" y="404664"/>
            <a:ext cx="8123007" cy="1200329"/>
          </a:xfrm>
          <a:prstGeom prst="rect">
            <a:avLst/>
          </a:prstGeom>
        </p:spPr>
        <p:txBody>
          <a:bodyPr wrap="square">
            <a:spAutoFit/>
          </a:bodyPr>
          <a:lstStyle/>
          <a:p>
            <a:pPr marL="457200" indent="-457200">
              <a:buFont typeface="+mj-lt"/>
              <a:buAutoNum type="arabicPeriod" startAt="9"/>
            </a:pPr>
            <a:r>
              <a:rPr lang="id-ID" sz="2400" b="1" dirty="0"/>
              <a:t>Langkah selanjutnya adalah membuat postingan atau artikel di blog yang baru anda buat. Caranya sebagai berikut:</a:t>
            </a:r>
          </a:p>
        </p:txBody>
      </p:sp>
      <p:sp>
        <p:nvSpPr>
          <p:cNvPr id="3" name="Rectangle 2"/>
          <p:cNvSpPr/>
          <p:nvPr/>
        </p:nvSpPr>
        <p:spPr>
          <a:xfrm>
            <a:off x="1475656" y="1604993"/>
            <a:ext cx="7186903" cy="830997"/>
          </a:xfrm>
          <a:prstGeom prst="rect">
            <a:avLst/>
          </a:prstGeom>
        </p:spPr>
        <p:txBody>
          <a:bodyPr wrap="square">
            <a:spAutoFit/>
          </a:bodyPr>
          <a:lstStyle/>
          <a:p>
            <a:r>
              <a:rPr lang="id-ID" sz="2400" b="1" dirty="0"/>
              <a:t>Cara Membuat Postingan di Blogger</a:t>
            </a:r>
            <a:endParaRPr lang="id-ID" sz="2400" dirty="0"/>
          </a:p>
          <a:p>
            <a:r>
              <a:rPr lang="id-ID" sz="2400" dirty="0"/>
              <a:t>Pada menu Postingan silahkan klik Entri baru</a:t>
            </a:r>
          </a:p>
        </p:txBody>
      </p:sp>
      <p:pic>
        <p:nvPicPr>
          <p:cNvPr id="4" name="Picture 3" descr="cara posting blog"/>
          <p:cNvPicPr/>
          <p:nvPr/>
        </p:nvPicPr>
        <p:blipFill>
          <a:blip r:embed="rId2">
            <a:extLst>
              <a:ext uri="{28A0092B-C50C-407E-A947-70E740481C1C}">
                <a14:useLocalDpi xmlns:a14="http://schemas.microsoft.com/office/drawing/2010/main" val="0"/>
              </a:ext>
            </a:extLst>
          </a:blip>
          <a:srcRect/>
          <a:stretch>
            <a:fillRect/>
          </a:stretch>
        </p:blipFill>
        <p:spPr bwMode="auto">
          <a:xfrm>
            <a:off x="1501004" y="2492896"/>
            <a:ext cx="6029325" cy="4171950"/>
          </a:xfrm>
          <a:prstGeom prst="rect">
            <a:avLst/>
          </a:prstGeom>
          <a:noFill/>
          <a:ln>
            <a:noFill/>
          </a:ln>
        </p:spPr>
      </p:pic>
    </p:spTree>
    <p:extLst>
      <p:ext uri="{BB962C8B-B14F-4D97-AF65-F5344CB8AC3E}">
        <p14:creationId xmlns:p14="http://schemas.microsoft.com/office/powerpoint/2010/main" val="32454465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48680"/>
            <a:ext cx="8424936" cy="830997"/>
          </a:xfrm>
          <a:prstGeom prst="rect">
            <a:avLst/>
          </a:prstGeom>
        </p:spPr>
        <p:txBody>
          <a:bodyPr wrap="square">
            <a:spAutoFit/>
          </a:bodyPr>
          <a:lstStyle/>
          <a:p>
            <a:pPr marL="457200" indent="-457200" algn="just">
              <a:buFont typeface="+mj-lt"/>
              <a:buAutoNum type="arabicPeriod" startAt="10"/>
            </a:pPr>
            <a:r>
              <a:rPr lang="id-ID" sz="2400" b="1" dirty="0"/>
              <a:t>Setelah terbuka, silahkan beri judul postingan, isi postingan dan beri label (jangan lupa klik tombol selesai)</a:t>
            </a:r>
          </a:p>
        </p:txBody>
      </p:sp>
      <p:pic>
        <p:nvPicPr>
          <p:cNvPr id="3" name="Picture 2" descr="cara posting di blogger"/>
          <p:cNvPicPr/>
          <p:nvPr/>
        </p:nvPicPr>
        <p:blipFill>
          <a:blip r:embed="rId2">
            <a:extLst>
              <a:ext uri="{28A0092B-C50C-407E-A947-70E740481C1C}">
                <a14:useLocalDpi xmlns:a14="http://schemas.microsoft.com/office/drawing/2010/main" val="0"/>
              </a:ext>
            </a:extLst>
          </a:blip>
          <a:srcRect/>
          <a:stretch>
            <a:fillRect/>
          </a:stretch>
        </p:blipFill>
        <p:spPr bwMode="auto">
          <a:xfrm>
            <a:off x="-36512" y="1700808"/>
            <a:ext cx="9217024" cy="3841126"/>
          </a:xfrm>
          <a:prstGeom prst="rect">
            <a:avLst/>
          </a:prstGeom>
          <a:noFill/>
          <a:ln>
            <a:noFill/>
          </a:ln>
        </p:spPr>
      </p:pic>
      <p:sp>
        <p:nvSpPr>
          <p:cNvPr id="4" name="Rectangle 3"/>
          <p:cNvSpPr/>
          <p:nvPr/>
        </p:nvSpPr>
        <p:spPr>
          <a:xfrm>
            <a:off x="539552" y="5694347"/>
            <a:ext cx="8136904" cy="830997"/>
          </a:xfrm>
          <a:prstGeom prst="rect">
            <a:avLst/>
          </a:prstGeom>
        </p:spPr>
        <p:txBody>
          <a:bodyPr wrap="square">
            <a:spAutoFit/>
          </a:bodyPr>
          <a:lstStyle/>
          <a:p>
            <a:pPr algn="just"/>
            <a:r>
              <a:rPr lang="id-ID" sz="2400" b="1" dirty="0"/>
              <a:t>Jika sudah selesai semua, Terakhir tekan tombol Publikasikan dan lihat hasilnya</a:t>
            </a:r>
          </a:p>
        </p:txBody>
      </p:sp>
    </p:spTree>
    <p:extLst>
      <p:ext uri="{BB962C8B-B14F-4D97-AF65-F5344CB8AC3E}">
        <p14:creationId xmlns:p14="http://schemas.microsoft.com/office/powerpoint/2010/main" val="11739732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128527"/>
            <a:ext cx="7772400" cy="1470025"/>
          </a:xfrm>
        </p:spPr>
        <p:txBody>
          <a:bodyPr/>
          <a:lstStyle/>
          <a:p>
            <a:r>
              <a:rPr lang="en-US" dirty="0" smtClean="0"/>
              <a:t>TUGAS</a:t>
            </a:r>
            <a:endParaRPr lang="en-US" dirty="0"/>
          </a:p>
        </p:txBody>
      </p:sp>
      <p:sp>
        <p:nvSpPr>
          <p:cNvPr id="4" name="Subtitle 3"/>
          <p:cNvSpPr>
            <a:spLocks noGrp="1"/>
          </p:cNvSpPr>
          <p:nvPr>
            <p:ph type="subTitle" idx="1"/>
          </p:nvPr>
        </p:nvSpPr>
        <p:spPr>
          <a:xfrm>
            <a:off x="1371600" y="3488814"/>
            <a:ext cx="6368752" cy="1236330"/>
          </a:xfrm>
        </p:spPr>
        <p:txBody>
          <a:bodyPr/>
          <a:lstStyle/>
          <a:p>
            <a:r>
              <a:rPr lang="en-US" dirty="0" err="1"/>
              <a:t>Buatlah</a:t>
            </a:r>
            <a:r>
              <a:rPr lang="en-US" dirty="0"/>
              <a:t> Blog </a:t>
            </a:r>
            <a:r>
              <a:rPr lang="en-US" dirty="0" err="1"/>
              <a:t>Pribadi</a:t>
            </a:r>
            <a:r>
              <a:rPr lang="en-US" dirty="0"/>
              <a:t> Yang </a:t>
            </a:r>
            <a:r>
              <a:rPr lang="en-US" dirty="0" err="1"/>
              <a:t>berisi</a:t>
            </a:r>
            <a:r>
              <a:rPr lang="en-US" dirty="0"/>
              <a:t> minimal 5 </a:t>
            </a:r>
            <a:r>
              <a:rPr lang="en-US" dirty="0" err="1"/>
              <a:t>Artikel</a:t>
            </a:r>
            <a:r>
              <a:rPr lang="en-US" dirty="0"/>
              <a:t> </a:t>
            </a:r>
          </a:p>
          <a:p>
            <a:endParaRPr lang="en-US" dirty="0"/>
          </a:p>
        </p:txBody>
      </p:sp>
    </p:spTree>
    <p:extLst>
      <p:ext uri="{BB962C8B-B14F-4D97-AF65-F5344CB8AC3E}">
        <p14:creationId xmlns:p14="http://schemas.microsoft.com/office/powerpoint/2010/main" val="1999340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5578"/>
          </a:xfrm>
          <a:prstGeom prst="rect">
            <a:avLst/>
          </a:prstGeom>
        </p:spPr>
      </p:pic>
      <p:sp>
        <p:nvSpPr>
          <p:cNvPr id="3" name="Subtitle 2"/>
          <p:cNvSpPr>
            <a:spLocks noGrp="1"/>
          </p:cNvSpPr>
          <p:nvPr>
            <p:ph type="subTitle" idx="1"/>
          </p:nvPr>
        </p:nvSpPr>
        <p:spPr>
          <a:xfrm>
            <a:off x="1371600" y="5589240"/>
            <a:ext cx="6400800" cy="744488"/>
          </a:xfrm>
        </p:spPr>
        <p:txBody>
          <a:bodyPr/>
          <a:lstStyle/>
          <a:p>
            <a:r>
              <a:rPr lang="id-ID" dirty="0" smtClean="0"/>
              <a:t>ERY MINTORINI, </a:t>
            </a:r>
            <a:r>
              <a:rPr lang="en-US" dirty="0" smtClean="0"/>
              <a:t>S.T., </a:t>
            </a:r>
            <a:r>
              <a:rPr lang="id-ID" dirty="0" smtClean="0"/>
              <a:t>M</a:t>
            </a:r>
            <a:r>
              <a:rPr lang="en-US" dirty="0" smtClean="0"/>
              <a:t>.M</a:t>
            </a:r>
            <a:endParaRPr lang="id-ID" dirty="0"/>
          </a:p>
        </p:txBody>
      </p:sp>
    </p:spTree>
    <p:extLst>
      <p:ext uri="{BB962C8B-B14F-4D97-AF65-F5344CB8AC3E}">
        <p14:creationId xmlns:p14="http://schemas.microsoft.com/office/powerpoint/2010/main" val="1613056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8649" y="1493247"/>
            <a:ext cx="7344816" cy="3970318"/>
          </a:xfrm>
          <a:prstGeom prst="rect">
            <a:avLst/>
          </a:prstGeom>
        </p:spPr>
        <p:txBody>
          <a:bodyPr wrap="square">
            <a:spAutoFit/>
          </a:bodyPr>
          <a:lstStyle/>
          <a:p>
            <a:pPr algn="just"/>
            <a:r>
              <a:rPr lang="id-ID" sz="2800" dirty="0"/>
              <a:t>Blogging adalah sebuah aktivitas mengelola sebuah web log atau blog, dalam hal menambah kontennya dalam bentuk teks dan gambar secara berkala. Dengan kata lain, pengertian blogging dalam dunia web merupakan aktivitas yang dilakukan seseorang dalam mengelola dan mengembangkan sebuah web atau blog miliknya dengan baik, agar mampu dikunjungi oleh banyak orang.</a:t>
            </a:r>
          </a:p>
        </p:txBody>
      </p:sp>
    </p:spTree>
    <p:extLst>
      <p:ext uri="{BB962C8B-B14F-4D97-AF65-F5344CB8AC3E}">
        <p14:creationId xmlns:p14="http://schemas.microsoft.com/office/powerpoint/2010/main" val="46318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3356992"/>
            <a:ext cx="8064896" cy="2308324"/>
          </a:xfrm>
          <a:prstGeom prst="rect">
            <a:avLst/>
          </a:prstGeom>
        </p:spPr>
        <p:txBody>
          <a:bodyPr wrap="square">
            <a:spAutoFit/>
          </a:bodyPr>
          <a:lstStyle/>
          <a:p>
            <a:pPr algn="just"/>
            <a:r>
              <a:rPr lang="id-ID" sz="2400" b="1" dirty="0"/>
              <a:t>Media blog </a:t>
            </a:r>
            <a:r>
              <a:rPr lang="id-ID" sz="2400" b="1" i="1" dirty="0"/>
              <a:t>pertama kali</a:t>
            </a:r>
            <a:r>
              <a:rPr lang="id-ID" sz="2400" b="1" dirty="0"/>
              <a:t> dipopulerkan oleh </a:t>
            </a:r>
            <a:r>
              <a:rPr lang="id-ID" sz="2400" b="1" u="sng" dirty="0"/>
              <a:t>Blogger.com</a:t>
            </a:r>
            <a:r>
              <a:rPr lang="id-ID" sz="2400" b="1" dirty="0"/>
              <a:t>, yang dimiliki oleh </a:t>
            </a:r>
            <a:r>
              <a:rPr lang="id-ID" sz="2400" b="1" u="sng" dirty="0"/>
              <a:t>Pyra Labs</a:t>
            </a:r>
            <a:r>
              <a:rPr lang="id-ID" sz="2400" b="1" dirty="0"/>
              <a:t> sebelum akhirnya diakuisisi oleh </a:t>
            </a:r>
            <a:r>
              <a:rPr lang="id-ID" sz="2400" b="1" u="sng" dirty="0"/>
              <a:t>Google</a:t>
            </a:r>
            <a:r>
              <a:rPr lang="id-ID" sz="2400" b="1" dirty="0"/>
              <a:t> pada akhir tahun 2003</a:t>
            </a:r>
            <a:r>
              <a:rPr lang="id-ID" sz="2400" b="1" dirty="0" smtClean="0"/>
              <a:t>. </a:t>
            </a:r>
            <a:r>
              <a:rPr lang="id-ID" sz="2400" b="1" dirty="0"/>
              <a:t>Semenjak itu, banyak terdapat aplikasi-aplikasi yang bersifat </a:t>
            </a:r>
            <a:r>
              <a:rPr lang="id-ID" sz="2400" b="1" u="sng" dirty="0"/>
              <a:t>sumber terbuka</a:t>
            </a:r>
            <a:r>
              <a:rPr lang="id-ID" sz="2400" b="1" dirty="0"/>
              <a:t> yang diperuntukkan kepada perkembangan para </a:t>
            </a:r>
            <a:r>
              <a:rPr lang="id-ID" sz="2400" b="1" u="sng" dirty="0"/>
              <a:t>penulis blog</a:t>
            </a:r>
            <a:r>
              <a:rPr lang="id-ID" sz="2400" b="1" dirty="0"/>
              <a:t> tersebut.</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0039" y="836712"/>
            <a:ext cx="2153039" cy="216024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5223789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4029" y="1180789"/>
            <a:ext cx="7617598" cy="707886"/>
          </a:xfrm>
          <a:prstGeom prst="rect">
            <a:avLst/>
          </a:prstGeom>
          <a:noFill/>
        </p:spPr>
        <p:txBody>
          <a:bodyPr wrap="none" rtlCol="0">
            <a:spAutoFit/>
          </a:bodyPr>
          <a:lstStyle/>
          <a:p>
            <a:r>
              <a:rPr lang="id-ID" sz="4000" dirty="0" smtClean="0"/>
              <a:t>CARA MEMBUAT BLOG DI BLOGGER</a:t>
            </a:r>
            <a:endParaRPr lang="id-ID" sz="4000" dirty="0"/>
          </a:p>
        </p:txBody>
      </p:sp>
      <p:sp>
        <p:nvSpPr>
          <p:cNvPr id="3" name="Rectangle 2"/>
          <p:cNvSpPr/>
          <p:nvPr/>
        </p:nvSpPr>
        <p:spPr>
          <a:xfrm>
            <a:off x="937159" y="2880625"/>
            <a:ext cx="7416824" cy="1569660"/>
          </a:xfrm>
          <a:prstGeom prst="rect">
            <a:avLst/>
          </a:prstGeom>
        </p:spPr>
        <p:txBody>
          <a:bodyPr wrap="square">
            <a:spAutoFit/>
          </a:bodyPr>
          <a:lstStyle/>
          <a:p>
            <a:pPr algn="just"/>
            <a:r>
              <a:rPr lang="id-ID" sz="2400" b="1" dirty="0" smtClean="0"/>
              <a:t>Syarat Wajib:</a:t>
            </a:r>
            <a:endParaRPr lang="id-ID" sz="2400" dirty="0" smtClean="0"/>
          </a:p>
          <a:p>
            <a:pPr algn="just"/>
            <a:r>
              <a:rPr lang="id-ID" sz="2400" dirty="0" smtClean="0"/>
              <a:t>Anda </a:t>
            </a:r>
            <a:r>
              <a:rPr lang="id-ID" sz="2400" dirty="0"/>
              <a:t>harus memiliki akun email Gmail terlebih dahulu sebagai syarat pendaftaran akun blogger. Jika belum punya silahkan daftar terlebih dahulu.</a:t>
            </a:r>
          </a:p>
        </p:txBody>
      </p:sp>
      <p:sp>
        <p:nvSpPr>
          <p:cNvPr id="4" name="Rectangle 3"/>
          <p:cNvSpPr/>
          <p:nvPr/>
        </p:nvSpPr>
        <p:spPr>
          <a:xfrm>
            <a:off x="937159" y="4869160"/>
            <a:ext cx="7360680" cy="461665"/>
          </a:xfrm>
          <a:prstGeom prst="rect">
            <a:avLst/>
          </a:prstGeom>
        </p:spPr>
        <p:txBody>
          <a:bodyPr wrap="square">
            <a:spAutoFit/>
          </a:bodyPr>
          <a:lstStyle/>
          <a:p>
            <a:r>
              <a:rPr lang="id-ID" sz="2400" b="1" dirty="0"/>
              <a:t>Berikut langkah-langkah membuat blog di blogger.com:</a:t>
            </a:r>
          </a:p>
        </p:txBody>
      </p:sp>
    </p:spTree>
    <p:extLst>
      <p:ext uri="{BB962C8B-B14F-4D97-AF65-F5344CB8AC3E}">
        <p14:creationId xmlns:p14="http://schemas.microsoft.com/office/powerpoint/2010/main" val="2023000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96369" y="1134702"/>
            <a:ext cx="774462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id-ID" sz="2400" b="1" i="0" u="none" strike="noStrike" cap="none" normalizeH="0" baseline="0" dirty="0" smtClean="0">
                <a:ln>
                  <a:noFill/>
                </a:ln>
                <a:solidFill>
                  <a:schemeClr val="tx1"/>
                </a:solidFill>
                <a:effectLst/>
                <a:ea typeface="Times New Roman" pitchFamily="18" charset="0"/>
                <a:cs typeface="Times New Roman" pitchFamily="18" charset="0"/>
              </a:rPr>
              <a:t>Silahkan kunjngi situsnya di </a:t>
            </a:r>
            <a:r>
              <a:rPr kumimoji="0" lang="id-ID" sz="2400" b="1" i="0" u="none" strike="noStrike" cap="none" normalizeH="0" baseline="0" dirty="0" smtClean="0">
                <a:ln>
                  <a:noFill/>
                </a:ln>
                <a:solidFill>
                  <a:srgbClr val="FFFF00"/>
                </a:solidFill>
                <a:effectLst/>
                <a:ea typeface="Times New Roman" pitchFamily="18" charset="0"/>
                <a:cs typeface="Times New Roman" pitchFamily="18" charset="0"/>
              </a:rPr>
              <a:t>https://www.blogger.com/</a:t>
            </a:r>
            <a:endParaRPr kumimoji="0" lang="id-ID" sz="2400" b="1" i="0" u="none" strike="noStrike" cap="none" normalizeH="0" baseline="0" dirty="0" smtClean="0">
              <a:ln>
                <a:noFill/>
              </a:ln>
              <a:solidFill>
                <a:srgbClr val="FFFF00"/>
              </a:solidFill>
              <a:effectLst/>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id-ID" sz="2400" b="1" i="0" u="none" strike="noStrike" cap="none" normalizeH="0" baseline="0" dirty="0" smtClean="0">
                <a:ln>
                  <a:noFill/>
                </a:ln>
                <a:solidFill>
                  <a:schemeClr val="tx1"/>
                </a:solidFill>
                <a:effectLst/>
                <a:ea typeface="Times New Roman" pitchFamily="18" charset="0"/>
                <a:cs typeface="Arial" pitchFamily="34" charset="0"/>
              </a:rPr>
              <a:t>Setelah terbuka silahkan klik tombol “Create Your Blog”</a:t>
            </a:r>
            <a:endParaRPr kumimoji="0" lang="id-ID" sz="2400" b="1" i="0" u="none" strike="noStrike" cap="none" normalizeH="0" baseline="0" dirty="0" smtClean="0">
              <a:ln>
                <a:noFill/>
              </a:ln>
              <a:solidFill>
                <a:schemeClr val="tx1"/>
              </a:solidFill>
              <a:effectLst/>
              <a:cs typeface="Arial" pitchFamily="34" charset="0"/>
            </a:endParaRPr>
          </a:p>
        </p:txBody>
      </p:sp>
      <p:pic>
        <p:nvPicPr>
          <p:cNvPr id="1025" name="Picture 20" descr="Description: membuat blog blogg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369" y="2615345"/>
            <a:ext cx="7704856" cy="288411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0" y="2638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800" b="0" i="0" u="none" strike="noStrike" cap="none" normalizeH="0" baseline="0" smtClean="0">
                <a:ln>
                  <a:noFill/>
                </a:ln>
                <a:solidFill>
                  <a:schemeClr val="tx1"/>
                </a:solidFill>
                <a:effectLst/>
                <a:latin typeface="Arial" pitchFamily="34" charset="0"/>
                <a:cs typeface="Arial" pitchFamily="34" charset="0"/>
              </a:rPr>
              <a:t> </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641998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76672"/>
            <a:ext cx="8259858" cy="830997"/>
          </a:xfrm>
          <a:prstGeom prst="rect">
            <a:avLst/>
          </a:prstGeom>
        </p:spPr>
        <p:txBody>
          <a:bodyPr wrap="square">
            <a:spAutoFit/>
          </a:bodyPr>
          <a:lstStyle/>
          <a:p>
            <a:pPr marL="342900" indent="-342900">
              <a:buFont typeface="+mj-lt"/>
              <a:buAutoNum type="arabicPeriod" startAt="3"/>
            </a:pPr>
            <a:r>
              <a:rPr lang="id-ID" sz="2400" b="1" dirty="0"/>
              <a:t>Silahkan login menggunakan akun Gmail, silahkan masukkan alamat email dan </a:t>
            </a:r>
            <a:r>
              <a:rPr lang="id-ID" sz="2400" b="1" dirty="0" smtClean="0"/>
              <a:t>Password</a:t>
            </a:r>
            <a:endParaRPr lang="id-ID" sz="2400" b="1" dirty="0"/>
          </a:p>
        </p:txBody>
      </p:sp>
      <p:pic>
        <p:nvPicPr>
          <p:cNvPr id="3" name="Picture 2" descr="membuat blog gratis"/>
          <p:cNvPicPr/>
          <p:nvPr/>
        </p:nvPicPr>
        <p:blipFill>
          <a:blip r:embed="rId2">
            <a:extLst>
              <a:ext uri="{28A0092B-C50C-407E-A947-70E740481C1C}">
                <a14:useLocalDpi xmlns:a14="http://schemas.microsoft.com/office/drawing/2010/main" val="0"/>
              </a:ext>
            </a:extLst>
          </a:blip>
          <a:srcRect/>
          <a:stretch>
            <a:fillRect/>
          </a:stretch>
        </p:blipFill>
        <p:spPr bwMode="auto">
          <a:xfrm>
            <a:off x="2210890" y="1581869"/>
            <a:ext cx="4629150" cy="494347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55532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6091" y="548680"/>
            <a:ext cx="8297839" cy="830997"/>
          </a:xfrm>
          <a:prstGeom prst="rect">
            <a:avLst/>
          </a:prstGeom>
        </p:spPr>
        <p:txBody>
          <a:bodyPr wrap="square">
            <a:spAutoFit/>
          </a:bodyPr>
          <a:lstStyle/>
          <a:p>
            <a:pPr marL="457200" indent="-457200">
              <a:buFont typeface="+mj-lt"/>
              <a:buAutoNum type="arabicPeriod" startAt="4"/>
            </a:pPr>
            <a:r>
              <a:rPr lang="id-ID" sz="2400" b="1" dirty="0"/>
              <a:t>Selanjutnya konfirmasi profil Anda, bisa memilih profil Google+ saja, silahkan klik tombol Buat profil Google+.</a:t>
            </a:r>
          </a:p>
        </p:txBody>
      </p:sp>
      <p:pic>
        <p:nvPicPr>
          <p:cNvPr id="3" name="Picture 2" descr="membuat blog sendiri"/>
          <p:cNvPicPr/>
          <p:nvPr/>
        </p:nvPicPr>
        <p:blipFill>
          <a:blip r:embed="rId2">
            <a:extLst>
              <a:ext uri="{28A0092B-C50C-407E-A947-70E740481C1C}">
                <a14:useLocalDpi xmlns:a14="http://schemas.microsoft.com/office/drawing/2010/main" val="0"/>
              </a:ext>
            </a:extLst>
          </a:blip>
          <a:srcRect/>
          <a:stretch>
            <a:fillRect/>
          </a:stretch>
        </p:blipFill>
        <p:spPr bwMode="auto">
          <a:xfrm>
            <a:off x="683568" y="1628800"/>
            <a:ext cx="7776864" cy="462832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00470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332656"/>
            <a:ext cx="4946226" cy="461665"/>
          </a:xfrm>
          <a:prstGeom prst="rect">
            <a:avLst/>
          </a:prstGeom>
        </p:spPr>
        <p:txBody>
          <a:bodyPr wrap="none">
            <a:spAutoFit/>
          </a:bodyPr>
          <a:lstStyle/>
          <a:p>
            <a:pPr marL="457200" indent="-457200">
              <a:buFont typeface="+mj-lt"/>
              <a:buAutoNum type="arabicPeriod" startAt="5"/>
            </a:pPr>
            <a:r>
              <a:rPr lang="id-ID" sz="2400" b="1" dirty="0"/>
              <a:t>Lalu klik tombol Lanjut ke Blogger</a:t>
            </a:r>
          </a:p>
        </p:txBody>
      </p:sp>
      <p:pic>
        <p:nvPicPr>
          <p:cNvPr id="3" name="Picture 2" descr="membuat blog gratis"/>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130695"/>
            <a:ext cx="5616624" cy="509930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5847725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Elemental</Template>
  <TotalTime>42</TotalTime>
  <Words>337</Words>
  <Application>Microsoft Office PowerPoint</Application>
  <PresentationFormat>On-screen Show (4:3)</PresentationFormat>
  <Paragraphs>25</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PERTEMUAN 10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TUGAS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BLOGGING</dc:title>
  <dc:creator>farit</dc:creator>
  <cp:lastModifiedBy>BU ERY</cp:lastModifiedBy>
  <cp:revision>20</cp:revision>
  <dcterms:created xsi:type="dcterms:W3CDTF">2020-10-28T07:18:00Z</dcterms:created>
  <dcterms:modified xsi:type="dcterms:W3CDTF">2021-12-08T06:06:48Z</dcterms:modified>
</cp:coreProperties>
</file>