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EFB2-1760-4B2F-81D2-C4FB23BE3AAB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9E4D-4908-46F1-966B-A048C47B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EFB2-1760-4B2F-81D2-C4FB23BE3AAB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9E4D-4908-46F1-966B-A048C47B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EFB2-1760-4B2F-81D2-C4FB23BE3AAB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9E4D-4908-46F1-966B-A048C47B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EFB2-1760-4B2F-81D2-C4FB23BE3AAB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9E4D-4908-46F1-966B-A048C47B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EFB2-1760-4B2F-81D2-C4FB23BE3AAB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9E4D-4908-46F1-966B-A048C47B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EFB2-1760-4B2F-81D2-C4FB23BE3AAB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9E4D-4908-46F1-966B-A048C47B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EFB2-1760-4B2F-81D2-C4FB23BE3AAB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9E4D-4908-46F1-966B-A048C47B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EFB2-1760-4B2F-81D2-C4FB23BE3AAB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9E4D-4908-46F1-966B-A048C47B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EFB2-1760-4B2F-81D2-C4FB23BE3AAB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9E4D-4908-46F1-966B-A048C47B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EFB2-1760-4B2F-81D2-C4FB23BE3AAB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9E4D-4908-46F1-966B-A048C47B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EFB2-1760-4B2F-81D2-C4FB23BE3AAB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9E4D-4908-46F1-966B-A048C47B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FEFB2-1760-4B2F-81D2-C4FB23BE3AAB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09E4D-4908-46F1-966B-A048C47B9F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PHP Database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Pemrograman</a:t>
            </a:r>
            <a:r>
              <a:rPr lang="en-US" dirty="0" smtClean="0"/>
              <a:t> Internet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 (PDO)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0593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servername</a:t>
            </a:r>
            <a:r>
              <a:rPr lang="en-US" dirty="0" smtClean="0"/>
              <a:t> = "</a:t>
            </a:r>
            <a:r>
              <a:rPr lang="en-US" dirty="0" err="1" smtClean="0"/>
              <a:t>localhost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$username = "username";</a:t>
            </a:r>
            <a:br>
              <a:rPr lang="en-US" dirty="0" smtClean="0"/>
            </a:br>
            <a:r>
              <a:rPr lang="en-US" dirty="0" smtClean="0"/>
              <a:t>$password = "password";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try {</a:t>
            </a:r>
            <a:br>
              <a:rPr lang="en-US" dirty="0" smtClean="0"/>
            </a:br>
            <a:r>
              <a:rPr lang="en-US" dirty="0" smtClean="0"/>
              <a:t>    $</a:t>
            </a:r>
            <a:r>
              <a:rPr lang="en-US" dirty="0" err="1" smtClean="0"/>
              <a:t>conn</a:t>
            </a:r>
            <a:r>
              <a:rPr lang="en-US" dirty="0" smtClean="0"/>
              <a:t> = new PDO("</a:t>
            </a:r>
            <a:r>
              <a:rPr lang="en-US" dirty="0" err="1" smtClean="0"/>
              <a:t>mysql:host</a:t>
            </a:r>
            <a:r>
              <a:rPr lang="en-US" dirty="0" smtClean="0"/>
              <a:t>=$</a:t>
            </a:r>
            <a:r>
              <a:rPr lang="en-US" dirty="0" err="1" smtClean="0"/>
              <a:t>servername;dbname</a:t>
            </a:r>
            <a:r>
              <a:rPr lang="en-US" dirty="0" smtClean="0"/>
              <a:t>=</a:t>
            </a:r>
            <a:r>
              <a:rPr lang="en-US" dirty="0" err="1" smtClean="0"/>
              <a:t>myDB</a:t>
            </a:r>
            <a:r>
              <a:rPr lang="en-US" dirty="0" smtClean="0"/>
              <a:t>", $username, $password);</a:t>
            </a:r>
            <a:br>
              <a:rPr lang="en-US" dirty="0" smtClean="0"/>
            </a:br>
            <a:r>
              <a:rPr lang="en-US" dirty="0" smtClean="0"/>
              <a:t>    // set the PDO error mode to exception</a:t>
            </a:r>
            <a:br>
              <a:rPr lang="en-US" dirty="0" smtClean="0"/>
            </a:br>
            <a:r>
              <a:rPr lang="en-US" dirty="0" smtClean="0"/>
              <a:t>    $</a:t>
            </a:r>
            <a:r>
              <a:rPr lang="en-US" dirty="0" err="1" smtClean="0"/>
              <a:t>conn</a:t>
            </a:r>
            <a:r>
              <a:rPr lang="en-US" dirty="0" smtClean="0"/>
              <a:t>-&gt;</a:t>
            </a:r>
            <a:r>
              <a:rPr lang="en-US" dirty="0" err="1" smtClean="0"/>
              <a:t>setAttribute</a:t>
            </a:r>
            <a:r>
              <a:rPr lang="en-US" dirty="0" smtClean="0"/>
              <a:t>(PDO::ATTR_ERRMODE, PDO::ERRMODE_EXCEPTION);</a:t>
            </a:r>
            <a:br>
              <a:rPr lang="en-US" dirty="0" smtClean="0"/>
            </a:br>
            <a:r>
              <a:rPr lang="en-US" dirty="0" smtClean="0"/>
              <a:t>    echo "Connected successfully"; </a:t>
            </a:r>
            <a:br>
              <a:rPr lang="en-US" dirty="0" smtClean="0"/>
            </a:br>
            <a:r>
              <a:rPr lang="en-US" dirty="0" smtClean="0"/>
              <a:t>    }</a:t>
            </a:r>
            <a:br>
              <a:rPr lang="en-US" dirty="0" smtClean="0"/>
            </a:br>
            <a:r>
              <a:rPr lang="en-US" dirty="0" smtClean="0"/>
              <a:t>catch(</a:t>
            </a:r>
            <a:r>
              <a:rPr lang="en-US" dirty="0" err="1" smtClean="0"/>
              <a:t>PDOException</a:t>
            </a:r>
            <a:r>
              <a:rPr lang="en-US" dirty="0" smtClean="0"/>
              <a:t> $e)</a:t>
            </a:r>
            <a:br>
              <a:rPr lang="en-US" dirty="0" smtClean="0"/>
            </a:br>
            <a:r>
              <a:rPr lang="en-US" dirty="0" smtClean="0"/>
              <a:t>    {</a:t>
            </a:r>
            <a:br>
              <a:rPr lang="en-US" dirty="0" smtClean="0"/>
            </a:br>
            <a:r>
              <a:rPr lang="en-US" dirty="0" smtClean="0"/>
              <a:t>    echo "Connection failed: " . $e-&gt;</a:t>
            </a:r>
            <a:r>
              <a:rPr lang="en-US" dirty="0" err="1" smtClean="0"/>
              <a:t>getMessage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    }</a:t>
            </a:r>
            <a:br>
              <a:rPr lang="en-US" dirty="0" smtClean="0"/>
            </a:br>
            <a:r>
              <a:rPr lang="en-US" dirty="0" smtClean="0"/>
              <a:t>?&gt;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Close the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8125" t="23158" r="44375" b="15790"/>
          <a:stretch>
            <a:fillRect/>
          </a:stretch>
        </p:blipFill>
        <p:spPr bwMode="auto">
          <a:xfrm>
            <a:off x="381000" y="1219200"/>
            <a:ext cx="8458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PHP Insert Data Into </a:t>
            </a:r>
            <a:r>
              <a:rPr lang="en-US" b="1" dirty="0" err="1" smtClean="0"/>
              <a:t>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Insert Data Into </a:t>
            </a:r>
            <a:r>
              <a:rPr lang="en-US" b="1" dirty="0" err="1" smtClean="0"/>
              <a:t>MySQL</a:t>
            </a:r>
            <a:r>
              <a:rPr lang="en-US" b="1" dirty="0" smtClean="0"/>
              <a:t> Using </a:t>
            </a:r>
            <a:r>
              <a:rPr lang="en-US" b="1" dirty="0" err="1" smtClean="0"/>
              <a:t>MySQLi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Insert Data Into </a:t>
            </a:r>
            <a:r>
              <a:rPr lang="en-US" b="1" dirty="0" err="1" smtClean="0"/>
              <a:t>MySQL</a:t>
            </a:r>
            <a:r>
              <a:rPr lang="en-US" b="1" dirty="0" smtClean="0"/>
              <a:t> Using </a:t>
            </a:r>
            <a:r>
              <a:rPr lang="en-US" b="1" dirty="0" smtClean="0"/>
              <a:t>PDO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Object-oriented)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servername</a:t>
            </a:r>
            <a:r>
              <a:rPr lang="en-US" dirty="0" smtClean="0"/>
              <a:t> = "</a:t>
            </a:r>
            <a:r>
              <a:rPr lang="en-US" dirty="0" err="1" smtClean="0"/>
              <a:t>localhost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$username = "username";</a:t>
            </a:r>
            <a:br>
              <a:rPr lang="en-US" dirty="0" smtClean="0"/>
            </a:br>
            <a:r>
              <a:rPr lang="en-US" dirty="0" smtClean="0"/>
              <a:t>$password = "password";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dbname</a:t>
            </a:r>
            <a:r>
              <a:rPr lang="en-US" dirty="0" smtClean="0"/>
              <a:t> = "</a:t>
            </a:r>
            <a:r>
              <a:rPr lang="en-US" dirty="0" err="1" smtClean="0"/>
              <a:t>myDB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Create connection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conn</a:t>
            </a:r>
            <a:r>
              <a:rPr lang="en-US" dirty="0" smtClean="0"/>
              <a:t> = new </a:t>
            </a:r>
            <a:r>
              <a:rPr lang="en-US" dirty="0" err="1" smtClean="0"/>
              <a:t>mysqli</a:t>
            </a:r>
            <a:r>
              <a:rPr lang="en-US" dirty="0" smtClean="0"/>
              <a:t>($</a:t>
            </a:r>
            <a:r>
              <a:rPr lang="en-US" dirty="0" err="1" smtClean="0"/>
              <a:t>servername</a:t>
            </a:r>
            <a:r>
              <a:rPr lang="en-US" dirty="0" smtClean="0"/>
              <a:t>, $username, $password, $</a:t>
            </a:r>
            <a:r>
              <a:rPr lang="en-US" dirty="0" err="1" smtClean="0"/>
              <a:t>dbname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// Check connection</a:t>
            </a:r>
            <a:br>
              <a:rPr lang="en-US" dirty="0" smtClean="0"/>
            </a:br>
            <a:r>
              <a:rPr lang="en-US" dirty="0" smtClean="0"/>
              <a:t>if ($</a:t>
            </a:r>
            <a:r>
              <a:rPr lang="en-US" dirty="0" err="1" smtClean="0"/>
              <a:t>conn</a:t>
            </a:r>
            <a:r>
              <a:rPr lang="en-US" dirty="0" smtClean="0"/>
              <a:t>-&gt;</a:t>
            </a:r>
            <a:r>
              <a:rPr lang="en-US" dirty="0" err="1" smtClean="0"/>
              <a:t>connect_error</a:t>
            </a:r>
            <a:r>
              <a:rPr lang="en-US" dirty="0" smtClean="0"/>
              <a:t>) {</a:t>
            </a:r>
            <a:br>
              <a:rPr lang="en-US" dirty="0" smtClean="0"/>
            </a:br>
            <a:r>
              <a:rPr lang="en-US" dirty="0" smtClean="0"/>
              <a:t>    die("Connection failed: " . $</a:t>
            </a:r>
            <a:r>
              <a:rPr lang="en-US" dirty="0" err="1" smtClean="0"/>
              <a:t>conn</a:t>
            </a:r>
            <a:r>
              <a:rPr lang="en-US" dirty="0" smtClean="0"/>
              <a:t>-&gt;</a:t>
            </a:r>
            <a:r>
              <a:rPr lang="en-US" dirty="0" err="1" smtClean="0"/>
              <a:t>connect_error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}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sql</a:t>
            </a:r>
            <a:r>
              <a:rPr lang="en-US" dirty="0" smtClean="0"/>
              <a:t> = "INSERT INTO </a:t>
            </a:r>
            <a:r>
              <a:rPr lang="en-US" dirty="0" err="1" smtClean="0"/>
              <a:t>MyGuests</a:t>
            </a:r>
            <a:r>
              <a:rPr lang="en-US" dirty="0" smtClean="0"/>
              <a:t> (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, email)</a:t>
            </a:r>
            <a:br>
              <a:rPr lang="en-US" dirty="0" smtClean="0"/>
            </a:br>
            <a:r>
              <a:rPr lang="en-US" dirty="0" smtClean="0"/>
              <a:t>VALUES ('John', 'Doe', 'john@example.com')";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($</a:t>
            </a:r>
            <a:r>
              <a:rPr lang="en-US" dirty="0" err="1" smtClean="0"/>
              <a:t>conn</a:t>
            </a:r>
            <a:r>
              <a:rPr lang="en-US" dirty="0" smtClean="0"/>
              <a:t>-&gt;query($</a:t>
            </a:r>
            <a:r>
              <a:rPr lang="en-US" dirty="0" err="1" smtClean="0"/>
              <a:t>sql</a:t>
            </a:r>
            <a:r>
              <a:rPr lang="en-US" dirty="0" smtClean="0"/>
              <a:t>) === TRUE) {</a:t>
            </a:r>
            <a:br>
              <a:rPr lang="en-US" dirty="0" smtClean="0"/>
            </a:br>
            <a:r>
              <a:rPr lang="en-US" dirty="0" smtClean="0"/>
              <a:t>    echo "New record created successfully";</a:t>
            </a:r>
            <a:br>
              <a:rPr lang="en-US" dirty="0" smtClean="0"/>
            </a:br>
            <a:r>
              <a:rPr lang="en-US" dirty="0" smtClean="0"/>
              <a:t>} else {</a:t>
            </a:r>
            <a:br>
              <a:rPr lang="en-US" dirty="0" smtClean="0"/>
            </a:br>
            <a:r>
              <a:rPr lang="en-US" dirty="0" smtClean="0"/>
              <a:t>    echo "Error: " . $</a:t>
            </a:r>
            <a:r>
              <a:rPr lang="en-US" dirty="0" err="1" smtClean="0"/>
              <a:t>sql</a:t>
            </a:r>
            <a:r>
              <a:rPr lang="en-US" dirty="0" smtClean="0"/>
              <a:t> . "&lt;</a:t>
            </a:r>
            <a:r>
              <a:rPr lang="en-US" dirty="0" err="1" smtClean="0"/>
              <a:t>br</a:t>
            </a:r>
            <a:r>
              <a:rPr lang="en-US" dirty="0" smtClean="0"/>
              <a:t>&gt;" . $</a:t>
            </a:r>
            <a:r>
              <a:rPr lang="en-US" dirty="0" err="1" smtClean="0"/>
              <a:t>conn</a:t>
            </a:r>
            <a:r>
              <a:rPr lang="en-US" dirty="0" smtClean="0"/>
              <a:t>-&gt;error;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conn</a:t>
            </a:r>
            <a:r>
              <a:rPr lang="en-US" dirty="0" smtClean="0"/>
              <a:t>-&gt;close();</a:t>
            </a:r>
            <a:br>
              <a:rPr lang="en-US" dirty="0" smtClean="0"/>
            </a:br>
            <a:r>
              <a:rPr lang="en-US" dirty="0" smtClean="0"/>
              <a:t>?&gt;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Procedural)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servername</a:t>
            </a:r>
            <a:r>
              <a:rPr lang="en-US" dirty="0" smtClean="0"/>
              <a:t> = "</a:t>
            </a:r>
            <a:r>
              <a:rPr lang="en-US" dirty="0" err="1" smtClean="0"/>
              <a:t>localhost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$username = "username";</a:t>
            </a:r>
            <a:br>
              <a:rPr lang="en-US" dirty="0" smtClean="0"/>
            </a:br>
            <a:r>
              <a:rPr lang="en-US" dirty="0" smtClean="0"/>
              <a:t>$password = "password";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dbname</a:t>
            </a:r>
            <a:r>
              <a:rPr lang="en-US" dirty="0" smtClean="0"/>
              <a:t> = "</a:t>
            </a:r>
            <a:r>
              <a:rPr lang="en-US" dirty="0" err="1" smtClean="0"/>
              <a:t>myDB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Create connection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conn</a:t>
            </a:r>
            <a:r>
              <a:rPr lang="en-US" dirty="0" smtClean="0"/>
              <a:t> = </a:t>
            </a:r>
            <a:r>
              <a:rPr lang="en-US" dirty="0" err="1" smtClean="0"/>
              <a:t>mysqli_connect</a:t>
            </a:r>
            <a:r>
              <a:rPr lang="en-US" dirty="0" smtClean="0"/>
              <a:t>($</a:t>
            </a:r>
            <a:r>
              <a:rPr lang="en-US" dirty="0" err="1" smtClean="0"/>
              <a:t>servername</a:t>
            </a:r>
            <a:r>
              <a:rPr lang="en-US" dirty="0" smtClean="0"/>
              <a:t>, $username, $password, $</a:t>
            </a:r>
            <a:r>
              <a:rPr lang="en-US" dirty="0" err="1" smtClean="0"/>
              <a:t>dbname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// Check connection</a:t>
            </a:r>
            <a:br>
              <a:rPr lang="en-US" dirty="0" smtClean="0"/>
            </a:br>
            <a:r>
              <a:rPr lang="en-US" dirty="0" smtClean="0"/>
              <a:t>if (!$</a:t>
            </a:r>
            <a:r>
              <a:rPr lang="en-US" dirty="0" err="1" smtClean="0"/>
              <a:t>conn</a:t>
            </a:r>
            <a:r>
              <a:rPr lang="en-US" dirty="0" smtClean="0"/>
              <a:t>) {</a:t>
            </a:r>
            <a:br>
              <a:rPr lang="en-US" dirty="0" smtClean="0"/>
            </a:br>
            <a:r>
              <a:rPr lang="en-US" dirty="0" smtClean="0"/>
              <a:t>    die("Connection failed: " . </a:t>
            </a:r>
            <a:r>
              <a:rPr lang="en-US" dirty="0" err="1" smtClean="0"/>
              <a:t>mysqli_connect_error</a:t>
            </a:r>
            <a:r>
              <a:rPr lang="en-US" dirty="0" smtClean="0"/>
              <a:t>());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sql</a:t>
            </a:r>
            <a:r>
              <a:rPr lang="en-US" dirty="0" smtClean="0"/>
              <a:t> = "INSERT INTO </a:t>
            </a:r>
            <a:r>
              <a:rPr lang="en-US" dirty="0" err="1" smtClean="0"/>
              <a:t>MyGuests</a:t>
            </a:r>
            <a:r>
              <a:rPr lang="en-US" dirty="0" smtClean="0"/>
              <a:t> (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, email)</a:t>
            </a:r>
            <a:br>
              <a:rPr lang="en-US" dirty="0" smtClean="0"/>
            </a:br>
            <a:r>
              <a:rPr lang="en-US" dirty="0" smtClean="0"/>
              <a:t>VALUES ('John', 'Doe', 'john@example.com')";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(</a:t>
            </a:r>
            <a:r>
              <a:rPr lang="en-US" dirty="0" err="1" smtClean="0"/>
              <a:t>mysqli_query</a:t>
            </a:r>
            <a:r>
              <a:rPr lang="en-US" dirty="0" smtClean="0"/>
              <a:t>($</a:t>
            </a:r>
            <a:r>
              <a:rPr lang="en-US" dirty="0" err="1" smtClean="0"/>
              <a:t>conn</a:t>
            </a:r>
            <a:r>
              <a:rPr lang="en-US" dirty="0" smtClean="0"/>
              <a:t>, $</a:t>
            </a:r>
            <a:r>
              <a:rPr lang="en-US" dirty="0" err="1" smtClean="0"/>
              <a:t>sql</a:t>
            </a:r>
            <a:r>
              <a:rPr lang="en-US" dirty="0" smtClean="0"/>
              <a:t>)) {</a:t>
            </a:r>
            <a:br>
              <a:rPr lang="en-US" dirty="0" smtClean="0"/>
            </a:br>
            <a:r>
              <a:rPr lang="en-US" dirty="0" smtClean="0"/>
              <a:t>    echo "New record created successfully";</a:t>
            </a:r>
            <a:br>
              <a:rPr lang="en-US" dirty="0" smtClean="0"/>
            </a:br>
            <a:r>
              <a:rPr lang="en-US" dirty="0" smtClean="0"/>
              <a:t>} else {</a:t>
            </a:r>
            <a:br>
              <a:rPr lang="en-US" dirty="0" smtClean="0"/>
            </a:br>
            <a:r>
              <a:rPr lang="en-US" dirty="0" smtClean="0"/>
              <a:t>    echo "Error: " . $</a:t>
            </a:r>
            <a:r>
              <a:rPr lang="en-US" dirty="0" err="1" smtClean="0"/>
              <a:t>sql</a:t>
            </a:r>
            <a:r>
              <a:rPr lang="en-US" dirty="0" smtClean="0"/>
              <a:t> . "&lt;</a:t>
            </a:r>
            <a:r>
              <a:rPr lang="en-US" dirty="0" err="1" smtClean="0"/>
              <a:t>br</a:t>
            </a:r>
            <a:r>
              <a:rPr lang="en-US" dirty="0" smtClean="0"/>
              <a:t>&gt;" . </a:t>
            </a:r>
            <a:r>
              <a:rPr lang="en-US" dirty="0" err="1" smtClean="0"/>
              <a:t>mysqli_error</a:t>
            </a:r>
            <a:r>
              <a:rPr lang="en-US" dirty="0" smtClean="0"/>
              <a:t>($</a:t>
            </a:r>
            <a:r>
              <a:rPr lang="en-US" dirty="0" err="1" smtClean="0"/>
              <a:t>conn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mysqli_close</a:t>
            </a:r>
            <a:r>
              <a:rPr lang="en-US" dirty="0" smtClean="0"/>
              <a:t>($</a:t>
            </a:r>
            <a:r>
              <a:rPr lang="en-US" dirty="0" err="1" smtClean="0"/>
              <a:t>conn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?&gt;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(PDO)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servername</a:t>
            </a:r>
            <a:r>
              <a:rPr lang="en-US" dirty="0" smtClean="0"/>
              <a:t> = "</a:t>
            </a:r>
            <a:r>
              <a:rPr lang="en-US" dirty="0" err="1" smtClean="0"/>
              <a:t>localhost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$username = "username";</a:t>
            </a:r>
            <a:br>
              <a:rPr lang="en-US" dirty="0" smtClean="0"/>
            </a:br>
            <a:r>
              <a:rPr lang="en-US" dirty="0" smtClean="0"/>
              <a:t>$password = "password";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dbname</a:t>
            </a:r>
            <a:r>
              <a:rPr lang="en-US" dirty="0" smtClean="0"/>
              <a:t> = "</a:t>
            </a:r>
            <a:r>
              <a:rPr lang="en-US" dirty="0" err="1" smtClean="0"/>
              <a:t>myDBPDO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try {</a:t>
            </a:r>
            <a:br>
              <a:rPr lang="en-US" dirty="0" smtClean="0"/>
            </a:br>
            <a:r>
              <a:rPr lang="en-US" dirty="0" smtClean="0"/>
              <a:t>    $</a:t>
            </a:r>
            <a:r>
              <a:rPr lang="en-US" dirty="0" err="1" smtClean="0"/>
              <a:t>conn</a:t>
            </a:r>
            <a:r>
              <a:rPr lang="en-US" dirty="0" smtClean="0"/>
              <a:t> = new PDO("</a:t>
            </a:r>
            <a:r>
              <a:rPr lang="en-US" dirty="0" err="1" smtClean="0"/>
              <a:t>mysql:host</a:t>
            </a:r>
            <a:r>
              <a:rPr lang="en-US" dirty="0" smtClean="0"/>
              <a:t>=$</a:t>
            </a:r>
            <a:r>
              <a:rPr lang="en-US" dirty="0" err="1" smtClean="0"/>
              <a:t>servername;dbname</a:t>
            </a:r>
            <a:r>
              <a:rPr lang="en-US" dirty="0" smtClean="0"/>
              <a:t>=$</a:t>
            </a:r>
            <a:r>
              <a:rPr lang="en-US" dirty="0" err="1" smtClean="0"/>
              <a:t>dbname</a:t>
            </a:r>
            <a:r>
              <a:rPr lang="en-US" dirty="0" smtClean="0"/>
              <a:t>", $username, $password);</a:t>
            </a:r>
            <a:br>
              <a:rPr lang="en-US" dirty="0" smtClean="0"/>
            </a:br>
            <a:r>
              <a:rPr lang="en-US" dirty="0" smtClean="0"/>
              <a:t>    // set the PDO error mode to exception</a:t>
            </a:r>
            <a:br>
              <a:rPr lang="en-US" dirty="0" smtClean="0"/>
            </a:br>
            <a:r>
              <a:rPr lang="en-US" dirty="0" smtClean="0"/>
              <a:t>    $</a:t>
            </a:r>
            <a:r>
              <a:rPr lang="en-US" dirty="0" err="1" smtClean="0"/>
              <a:t>conn</a:t>
            </a:r>
            <a:r>
              <a:rPr lang="en-US" dirty="0" smtClean="0"/>
              <a:t>-&gt;</a:t>
            </a:r>
            <a:r>
              <a:rPr lang="en-US" dirty="0" err="1" smtClean="0"/>
              <a:t>setAttribute</a:t>
            </a:r>
            <a:r>
              <a:rPr lang="en-US" dirty="0" smtClean="0"/>
              <a:t>(PDO::ATTR_ERRMODE, PDO::ERRMODE_EXCEPTION);</a:t>
            </a:r>
            <a:br>
              <a:rPr lang="en-US" dirty="0" smtClean="0"/>
            </a:br>
            <a:r>
              <a:rPr lang="en-US" dirty="0" smtClean="0"/>
              <a:t>    $</a:t>
            </a:r>
            <a:r>
              <a:rPr lang="en-US" dirty="0" err="1" smtClean="0"/>
              <a:t>sql</a:t>
            </a:r>
            <a:r>
              <a:rPr lang="en-US" dirty="0" smtClean="0"/>
              <a:t> = "INSERT INTO </a:t>
            </a:r>
            <a:r>
              <a:rPr lang="en-US" dirty="0" err="1" smtClean="0"/>
              <a:t>MyGuests</a:t>
            </a:r>
            <a:r>
              <a:rPr lang="en-US" dirty="0" smtClean="0"/>
              <a:t> (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, email)</a:t>
            </a:r>
            <a:br>
              <a:rPr lang="en-US" dirty="0" smtClean="0"/>
            </a:br>
            <a:r>
              <a:rPr lang="en-US" dirty="0" smtClean="0"/>
              <a:t>    VALUES ('John', 'Doe', 'john@example.com')";</a:t>
            </a:r>
            <a:br>
              <a:rPr lang="en-US" dirty="0" smtClean="0"/>
            </a:br>
            <a:r>
              <a:rPr lang="en-US" dirty="0" smtClean="0"/>
              <a:t>    // use exec() because no results are returned</a:t>
            </a:r>
            <a:br>
              <a:rPr lang="en-US" dirty="0" smtClean="0"/>
            </a:br>
            <a:r>
              <a:rPr lang="en-US" dirty="0" smtClean="0"/>
              <a:t>    $</a:t>
            </a:r>
            <a:r>
              <a:rPr lang="en-US" dirty="0" err="1" smtClean="0"/>
              <a:t>conn</a:t>
            </a:r>
            <a:r>
              <a:rPr lang="en-US" dirty="0" smtClean="0"/>
              <a:t>-&gt;exec($</a:t>
            </a:r>
            <a:r>
              <a:rPr lang="en-US" dirty="0" err="1" smtClean="0"/>
              <a:t>sql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    echo "New record created successfully";</a:t>
            </a:r>
            <a:br>
              <a:rPr lang="en-US" dirty="0" smtClean="0"/>
            </a:br>
            <a:r>
              <a:rPr lang="en-US" dirty="0" smtClean="0"/>
              <a:t>    }</a:t>
            </a:r>
            <a:br>
              <a:rPr lang="en-US" dirty="0" smtClean="0"/>
            </a:br>
            <a:r>
              <a:rPr lang="en-US" dirty="0" smtClean="0"/>
              <a:t>catch(</a:t>
            </a:r>
            <a:r>
              <a:rPr lang="en-US" dirty="0" err="1" smtClean="0"/>
              <a:t>PDOException</a:t>
            </a:r>
            <a:r>
              <a:rPr lang="en-US" dirty="0" smtClean="0"/>
              <a:t> $e)</a:t>
            </a:r>
            <a:br>
              <a:rPr lang="en-US" dirty="0" smtClean="0"/>
            </a:br>
            <a:r>
              <a:rPr lang="en-US" dirty="0" smtClean="0"/>
              <a:t>    {</a:t>
            </a:r>
            <a:br>
              <a:rPr lang="en-US" dirty="0" smtClean="0"/>
            </a:br>
            <a:r>
              <a:rPr lang="en-US" dirty="0" smtClean="0"/>
              <a:t>    echo $</a:t>
            </a:r>
            <a:r>
              <a:rPr lang="en-US" dirty="0" err="1" smtClean="0"/>
              <a:t>sql</a:t>
            </a:r>
            <a:r>
              <a:rPr lang="en-US" dirty="0" smtClean="0"/>
              <a:t> . "&lt;</a:t>
            </a:r>
            <a:r>
              <a:rPr lang="en-US" dirty="0" err="1" smtClean="0"/>
              <a:t>br</a:t>
            </a:r>
            <a:r>
              <a:rPr lang="en-US" dirty="0" smtClean="0"/>
              <a:t>&gt;" . $e-&gt;</a:t>
            </a:r>
            <a:r>
              <a:rPr lang="en-US" dirty="0" err="1" smtClean="0"/>
              <a:t>getMessage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    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conn</a:t>
            </a:r>
            <a:r>
              <a:rPr lang="en-US" dirty="0" smtClean="0"/>
              <a:t> = null;</a:t>
            </a:r>
            <a:br>
              <a:rPr lang="en-US" dirty="0" smtClean="0"/>
            </a:br>
            <a:r>
              <a:rPr lang="en-US" dirty="0" smtClean="0"/>
              <a:t>?&gt;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Select Data With </a:t>
            </a:r>
            <a:r>
              <a:rPr lang="en-US" b="1" dirty="0" err="1" smtClean="0"/>
              <a:t>MySQLi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Procedural)</a:t>
            </a:r>
            <a:endParaRPr lang="en-US" b="1" dirty="0" smtClean="0"/>
          </a:p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Object-oriented)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Object-oriented)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029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servername</a:t>
            </a:r>
            <a:r>
              <a:rPr lang="en-US" dirty="0" smtClean="0"/>
              <a:t> = "</a:t>
            </a:r>
            <a:r>
              <a:rPr lang="en-US" dirty="0" err="1" smtClean="0"/>
              <a:t>localhost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$username = "username";</a:t>
            </a:r>
            <a:br>
              <a:rPr lang="en-US" dirty="0" smtClean="0"/>
            </a:br>
            <a:r>
              <a:rPr lang="en-US" dirty="0" smtClean="0"/>
              <a:t>$password = "password";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dbname</a:t>
            </a:r>
            <a:r>
              <a:rPr lang="en-US" dirty="0" smtClean="0"/>
              <a:t> = "</a:t>
            </a:r>
            <a:r>
              <a:rPr lang="en-US" dirty="0" err="1" smtClean="0"/>
              <a:t>myDB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Create connection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conn</a:t>
            </a:r>
            <a:r>
              <a:rPr lang="en-US" dirty="0" smtClean="0"/>
              <a:t> = new </a:t>
            </a:r>
            <a:r>
              <a:rPr lang="en-US" dirty="0" err="1" smtClean="0"/>
              <a:t>mysqli</a:t>
            </a:r>
            <a:r>
              <a:rPr lang="en-US" dirty="0" smtClean="0"/>
              <a:t>($</a:t>
            </a:r>
            <a:r>
              <a:rPr lang="en-US" dirty="0" err="1" smtClean="0"/>
              <a:t>servername</a:t>
            </a:r>
            <a:r>
              <a:rPr lang="en-US" dirty="0" smtClean="0"/>
              <a:t>, $username, $password, $</a:t>
            </a:r>
            <a:r>
              <a:rPr lang="en-US" dirty="0" err="1" smtClean="0"/>
              <a:t>dbname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// Check connection</a:t>
            </a:r>
            <a:br>
              <a:rPr lang="en-US" dirty="0" smtClean="0"/>
            </a:br>
            <a:r>
              <a:rPr lang="en-US" dirty="0" smtClean="0"/>
              <a:t>if ($</a:t>
            </a:r>
            <a:r>
              <a:rPr lang="en-US" dirty="0" err="1" smtClean="0"/>
              <a:t>conn</a:t>
            </a:r>
            <a:r>
              <a:rPr lang="en-US" dirty="0" smtClean="0"/>
              <a:t>-&gt;</a:t>
            </a:r>
            <a:r>
              <a:rPr lang="en-US" dirty="0" err="1" smtClean="0"/>
              <a:t>connect_error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dirty="0" smtClean="0"/>
              <a:t>    die("Connection failed: " . $</a:t>
            </a:r>
            <a:r>
              <a:rPr lang="en-US" dirty="0" err="1" smtClean="0"/>
              <a:t>conn</a:t>
            </a:r>
            <a:r>
              <a:rPr lang="en-US" dirty="0" smtClean="0"/>
              <a:t>-&gt;</a:t>
            </a:r>
            <a:r>
              <a:rPr lang="en-US" dirty="0" err="1" smtClean="0"/>
              <a:t>connect_error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}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sql</a:t>
            </a:r>
            <a:r>
              <a:rPr lang="en-US" dirty="0" smtClean="0"/>
              <a:t> = "SELECT id, 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 FROM </a:t>
            </a:r>
            <a:r>
              <a:rPr lang="en-US" dirty="0" err="1" smtClean="0"/>
              <a:t>MyGuests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$result = $</a:t>
            </a:r>
            <a:r>
              <a:rPr lang="en-US" dirty="0" err="1" smtClean="0"/>
              <a:t>conn</a:t>
            </a:r>
            <a:r>
              <a:rPr lang="en-US" dirty="0" smtClean="0"/>
              <a:t>-&gt;query($</a:t>
            </a:r>
            <a:r>
              <a:rPr lang="en-US" dirty="0" err="1" smtClean="0"/>
              <a:t>sql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($result-&gt;</a:t>
            </a:r>
            <a:r>
              <a:rPr lang="en-US" dirty="0" err="1" smtClean="0"/>
              <a:t>num_rows</a:t>
            </a:r>
            <a:r>
              <a:rPr lang="en-US" dirty="0" smtClean="0"/>
              <a:t> &gt; 0) {</a:t>
            </a:r>
            <a:br>
              <a:rPr lang="en-US" dirty="0" smtClean="0"/>
            </a:br>
            <a:r>
              <a:rPr lang="en-US" dirty="0" smtClean="0"/>
              <a:t>    // output data of each row</a:t>
            </a:r>
            <a:br>
              <a:rPr lang="en-US" dirty="0" smtClean="0"/>
            </a:br>
            <a:r>
              <a:rPr lang="en-US" dirty="0" smtClean="0"/>
              <a:t>    while($row = $result-&gt;</a:t>
            </a:r>
            <a:r>
              <a:rPr lang="en-US" dirty="0" err="1" smtClean="0"/>
              <a:t>fetch_assoc</a:t>
            </a:r>
            <a:r>
              <a:rPr lang="en-US" dirty="0" smtClean="0"/>
              <a:t>()) {</a:t>
            </a:r>
            <a:br>
              <a:rPr lang="en-US" dirty="0" smtClean="0"/>
            </a:br>
            <a:r>
              <a:rPr lang="en-US" dirty="0" smtClean="0"/>
              <a:t>        echo "id: " . $row["id"]. " - Name: " . $row["</a:t>
            </a:r>
            <a:r>
              <a:rPr lang="en-US" dirty="0" err="1" smtClean="0"/>
              <a:t>firstname</a:t>
            </a:r>
            <a:r>
              <a:rPr lang="en-US" dirty="0" smtClean="0"/>
              <a:t>"]. " " . $row["</a:t>
            </a:r>
            <a:r>
              <a:rPr lang="en-US" dirty="0" err="1" smtClean="0"/>
              <a:t>lastname</a:t>
            </a:r>
            <a:r>
              <a:rPr lang="en-US" dirty="0" smtClean="0"/>
              <a:t>"].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  <a:br>
              <a:rPr lang="en-US" dirty="0" smtClean="0"/>
            </a:br>
            <a:r>
              <a:rPr lang="en-US" dirty="0" smtClean="0"/>
              <a:t>    }</a:t>
            </a:r>
            <a:br>
              <a:rPr lang="en-US" dirty="0" smtClean="0"/>
            </a:br>
            <a:r>
              <a:rPr lang="en-US" dirty="0" smtClean="0"/>
              <a:t>} else {</a:t>
            </a:r>
            <a:br>
              <a:rPr lang="en-US" dirty="0" smtClean="0"/>
            </a:br>
            <a:r>
              <a:rPr lang="en-US" dirty="0" smtClean="0"/>
              <a:t>    echo "0 results";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conn</a:t>
            </a:r>
            <a:r>
              <a:rPr lang="en-US" dirty="0" smtClean="0"/>
              <a:t>-&gt;close();</a:t>
            </a:r>
            <a:br>
              <a:rPr lang="en-US" dirty="0" smtClean="0"/>
            </a:br>
            <a:r>
              <a:rPr lang="en-US" dirty="0" smtClean="0"/>
              <a:t>?&gt;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Procedural)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943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servername</a:t>
            </a:r>
            <a:r>
              <a:rPr lang="en-US" dirty="0" smtClean="0"/>
              <a:t> = "</a:t>
            </a:r>
            <a:r>
              <a:rPr lang="en-US" dirty="0" err="1" smtClean="0"/>
              <a:t>localhost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$username = "username";</a:t>
            </a:r>
            <a:br>
              <a:rPr lang="en-US" dirty="0" smtClean="0"/>
            </a:br>
            <a:r>
              <a:rPr lang="en-US" dirty="0" smtClean="0"/>
              <a:t>$password = "password";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dbname</a:t>
            </a:r>
            <a:r>
              <a:rPr lang="en-US" dirty="0" smtClean="0"/>
              <a:t> = "</a:t>
            </a:r>
            <a:r>
              <a:rPr lang="en-US" dirty="0" err="1" smtClean="0"/>
              <a:t>myDB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Create connection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conn</a:t>
            </a:r>
            <a:r>
              <a:rPr lang="en-US" dirty="0" smtClean="0"/>
              <a:t> = </a:t>
            </a:r>
            <a:r>
              <a:rPr lang="en-US" dirty="0" err="1" smtClean="0"/>
              <a:t>mysqli_connect</a:t>
            </a:r>
            <a:r>
              <a:rPr lang="en-US" dirty="0" smtClean="0"/>
              <a:t>($</a:t>
            </a:r>
            <a:r>
              <a:rPr lang="en-US" dirty="0" err="1" smtClean="0"/>
              <a:t>servername</a:t>
            </a:r>
            <a:r>
              <a:rPr lang="en-US" dirty="0" smtClean="0"/>
              <a:t>, $username, $password, $</a:t>
            </a:r>
            <a:r>
              <a:rPr lang="en-US" dirty="0" err="1" smtClean="0"/>
              <a:t>dbname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// Check connection</a:t>
            </a:r>
            <a:br>
              <a:rPr lang="en-US" dirty="0" smtClean="0"/>
            </a:br>
            <a:r>
              <a:rPr lang="en-US" dirty="0" smtClean="0"/>
              <a:t>if (!$</a:t>
            </a:r>
            <a:r>
              <a:rPr lang="en-US" dirty="0" err="1" smtClean="0"/>
              <a:t>conn</a:t>
            </a:r>
            <a:r>
              <a:rPr lang="en-US" dirty="0" smtClean="0"/>
              <a:t>) {</a:t>
            </a:r>
            <a:br>
              <a:rPr lang="en-US" dirty="0" smtClean="0"/>
            </a:br>
            <a:r>
              <a:rPr lang="en-US" dirty="0" smtClean="0"/>
              <a:t>    die("Connection failed: " . </a:t>
            </a:r>
            <a:r>
              <a:rPr lang="en-US" dirty="0" err="1" smtClean="0"/>
              <a:t>mysqli_connect_error</a:t>
            </a:r>
            <a:r>
              <a:rPr lang="en-US" dirty="0" smtClean="0"/>
              <a:t>());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sql</a:t>
            </a:r>
            <a:r>
              <a:rPr lang="en-US" dirty="0" smtClean="0"/>
              <a:t> = "SELECT id, 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 FROM </a:t>
            </a:r>
            <a:r>
              <a:rPr lang="en-US" dirty="0" err="1" smtClean="0"/>
              <a:t>MyGuests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$result = </a:t>
            </a:r>
            <a:r>
              <a:rPr lang="en-US" dirty="0" err="1" smtClean="0"/>
              <a:t>mysqli_query</a:t>
            </a:r>
            <a:r>
              <a:rPr lang="en-US" dirty="0" smtClean="0"/>
              <a:t>($</a:t>
            </a:r>
            <a:r>
              <a:rPr lang="en-US" dirty="0" err="1" smtClean="0"/>
              <a:t>conn</a:t>
            </a:r>
            <a:r>
              <a:rPr lang="en-US" dirty="0" smtClean="0"/>
              <a:t>, $</a:t>
            </a:r>
            <a:r>
              <a:rPr lang="en-US" dirty="0" err="1" smtClean="0"/>
              <a:t>sql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(</a:t>
            </a:r>
            <a:r>
              <a:rPr lang="en-US" dirty="0" err="1" smtClean="0"/>
              <a:t>mysqli_num_rows</a:t>
            </a:r>
            <a:r>
              <a:rPr lang="en-US" dirty="0" smtClean="0"/>
              <a:t>($result) &gt; 0) {</a:t>
            </a:r>
            <a:br>
              <a:rPr lang="en-US" dirty="0" smtClean="0"/>
            </a:br>
            <a:r>
              <a:rPr lang="en-US" dirty="0" smtClean="0"/>
              <a:t>    // output data of each row</a:t>
            </a:r>
            <a:br>
              <a:rPr lang="en-US" dirty="0" smtClean="0"/>
            </a:br>
            <a:r>
              <a:rPr lang="en-US" dirty="0" smtClean="0"/>
              <a:t>    while($row = </a:t>
            </a:r>
            <a:r>
              <a:rPr lang="en-US" dirty="0" err="1" smtClean="0"/>
              <a:t>mysqli_fetch_assoc</a:t>
            </a:r>
            <a:r>
              <a:rPr lang="en-US" dirty="0" smtClean="0"/>
              <a:t>($result)) {</a:t>
            </a:r>
            <a:br>
              <a:rPr lang="en-US" dirty="0" smtClean="0"/>
            </a:br>
            <a:r>
              <a:rPr lang="en-US" dirty="0" smtClean="0"/>
              <a:t>        echo "id: " . $row["id"]. " - Name: " . $row["</a:t>
            </a:r>
            <a:r>
              <a:rPr lang="en-US" dirty="0" err="1" smtClean="0"/>
              <a:t>firstname</a:t>
            </a:r>
            <a:r>
              <a:rPr lang="en-US" dirty="0" smtClean="0"/>
              <a:t>"]. " " . $row["</a:t>
            </a:r>
            <a:r>
              <a:rPr lang="en-US" dirty="0" err="1" smtClean="0"/>
              <a:t>lastname</a:t>
            </a:r>
            <a:r>
              <a:rPr lang="en-US" dirty="0" smtClean="0"/>
              <a:t>"].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  <a:br>
              <a:rPr lang="en-US" dirty="0" smtClean="0"/>
            </a:br>
            <a:r>
              <a:rPr lang="en-US" dirty="0" smtClean="0"/>
              <a:t>    }</a:t>
            </a:r>
            <a:br>
              <a:rPr lang="en-US" dirty="0" smtClean="0"/>
            </a:br>
            <a:r>
              <a:rPr lang="en-US" dirty="0" smtClean="0"/>
              <a:t>} else {</a:t>
            </a:r>
            <a:br>
              <a:rPr lang="en-US" dirty="0" smtClean="0"/>
            </a:br>
            <a:r>
              <a:rPr lang="en-US" dirty="0" smtClean="0"/>
              <a:t>    echo "0 results";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mysqli_close</a:t>
            </a:r>
            <a:r>
              <a:rPr lang="en-US" dirty="0" smtClean="0"/>
              <a:t>($</a:t>
            </a:r>
            <a:r>
              <a:rPr lang="en-US" dirty="0" err="1" smtClean="0"/>
              <a:t>conn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?&gt;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PHP Delete Data From </a:t>
            </a:r>
            <a:r>
              <a:rPr lang="en-US" b="1" dirty="0" err="1" smtClean="0"/>
              <a:t>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Object-oriented)</a:t>
            </a:r>
          </a:p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Procedural)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PHP </a:t>
            </a:r>
            <a:r>
              <a:rPr lang="en-US" b="1" dirty="0" err="1" smtClean="0"/>
              <a:t>MySQL</a:t>
            </a:r>
            <a:r>
              <a:rPr lang="en-US" b="1" dirty="0" smtClean="0"/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PHP, you can connect to and manipulate databases.</a:t>
            </a:r>
          </a:p>
          <a:p>
            <a:r>
              <a:rPr lang="en-US" dirty="0" err="1" smtClean="0"/>
              <a:t>MySQL</a:t>
            </a:r>
            <a:r>
              <a:rPr lang="en-US" dirty="0" smtClean="0"/>
              <a:t> is the most popular database system used with PHP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Object-oriented)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791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servername</a:t>
            </a:r>
            <a:r>
              <a:rPr lang="en-US" dirty="0" smtClean="0"/>
              <a:t> = "</a:t>
            </a:r>
            <a:r>
              <a:rPr lang="en-US" dirty="0" err="1" smtClean="0"/>
              <a:t>localhost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$username = "username";</a:t>
            </a:r>
            <a:br>
              <a:rPr lang="en-US" dirty="0" smtClean="0"/>
            </a:br>
            <a:r>
              <a:rPr lang="en-US" dirty="0" smtClean="0"/>
              <a:t>$password = "password";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dbname</a:t>
            </a:r>
            <a:r>
              <a:rPr lang="en-US" dirty="0" smtClean="0"/>
              <a:t> = "</a:t>
            </a:r>
            <a:r>
              <a:rPr lang="en-US" dirty="0" err="1" smtClean="0"/>
              <a:t>myDB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Create connection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conn</a:t>
            </a:r>
            <a:r>
              <a:rPr lang="en-US" dirty="0" smtClean="0"/>
              <a:t> = new </a:t>
            </a:r>
            <a:r>
              <a:rPr lang="en-US" dirty="0" err="1" smtClean="0"/>
              <a:t>mysqli</a:t>
            </a:r>
            <a:r>
              <a:rPr lang="en-US" dirty="0" smtClean="0"/>
              <a:t>($</a:t>
            </a:r>
            <a:r>
              <a:rPr lang="en-US" dirty="0" err="1" smtClean="0"/>
              <a:t>servername</a:t>
            </a:r>
            <a:r>
              <a:rPr lang="en-US" dirty="0" smtClean="0"/>
              <a:t>, $username, $password, $</a:t>
            </a:r>
            <a:r>
              <a:rPr lang="en-US" dirty="0" err="1" smtClean="0"/>
              <a:t>dbname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// Check connection</a:t>
            </a:r>
            <a:br>
              <a:rPr lang="en-US" dirty="0" smtClean="0"/>
            </a:br>
            <a:r>
              <a:rPr lang="en-US" dirty="0" smtClean="0"/>
              <a:t>if ($</a:t>
            </a:r>
            <a:r>
              <a:rPr lang="en-US" dirty="0" err="1" smtClean="0"/>
              <a:t>conn</a:t>
            </a:r>
            <a:r>
              <a:rPr lang="en-US" dirty="0" smtClean="0"/>
              <a:t>-&gt;</a:t>
            </a:r>
            <a:r>
              <a:rPr lang="en-US" dirty="0" err="1" smtClean="0"/>
              <a:t>connect_error</a:t>
            </a:r>
            <a:r>
              <a:rPr lang="en-US" dirty="0" smtClean="0"/>
              <a:t>) {</a:t>
            </a:r>
            <a:br>
              <a:rPr lang="en-US" dirty="0" smtClean="0"/>
            </a:br>
            <a:r>
              <a:rPr lang="en-US" dirty="0" smtClean="0"/>
              <a:t>    die("Connection failed: " . $</a:t>
            </a:r>
            <a:r>
              <a:rPr lang="en-US" dirty="0" err="1" smtClean="0"/>
              <a:t>conn</a:t>
            </a:r>
            <a:r>
              <a:rPr lang="en-US" dirty="0" smtClean="0"/>
              <a:t>-&gt;</a:t>
            </a:r>
            <a:r>
              <a:rPr lang="en-US" dirty="0" err="1" smtClean="0"/>
              <a:t>connect_error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}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</a:t>
            </a:r>
            <a:r>
              <a:rPr lang="en-US" dirty="0" err="1" smtClean="0"/>
              <a:t>sql</a:t>
            </a:r>
            <a:r>
              <a:rPr lang="en-US" dirty="0" smtClean="0"/>
              <a:t> to delete a record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sql</a:t>
            </a:r>
            <a:r>
              <a:rPr lang="en-US" dirty="0" smtClean="0"/>
              <a:t> = "DELETE FROM </a:t>
            </a:r>
            <a:r>
              <a:rPr lang="en-US" dirty="0" err="1" smtClean="0"/>
              <a:t>MyGuests</a:t>
            </a:r>
            <a:r>
              <a:rPr lang="en-US" dirty="0" smtClean="0"/>
              <a:t> WHERE id=3";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($</a:t>
            </a:r>
            <a:r>
              <a:rPr lang="en-US" dirty="0" err="1" smtClean="0"/>
              <a:t>conn</a:t>
            </a:r>
            <a:r>
              <a:rPr lang="en-US" dirty="0" smtClean="0"/>
              <a:t>-&gt;query($</a:t>
            </a:r>
            <a:r>
              <a:rPr lang="en-US" dirty="0" err="1" smtClean="0"/>
              <a:t>sql</a:t>
            </a:r>
            <a:r>
              <a:rPr lang="en-US" dirty="0" smtClean="0"/>
              <a:t>) === TRUE) {</a:t>
            </a:r>
            <a:br>
              <a:rPr lang="en-US" dirty="0" smtClean="0"/>
            </a:br>
            <a:r>
              <a:rPr lang="en-US" dirty="0" smtClean="0"/>
              <a:t>    echo "Record deleted successfully";</a:t>
            </a:r>
            <a:br>
              <a:rPr lang="en-US" dirty="0" smtClean="0"/>
            </a:br>
            <a:r>
              <a:rPr lang="en-US" dirty="0" smtClean="0"/>
              <a:t>} else {</a:t>
            </a:r>
            <a:br>
              <a:rPr lang="en-US" dirty="0" smtClean="0"/>
            </a:br>
            <a:r>
              <a:rPr lang="en-US" dirty="0" smtClean="0"/>
              <a:t>    echo "Error deleting record: " . $</a:t>
            </a:r>
            <a:r>
              <a:rPr lang="en-US" dirty="0" err="1" smtClean="0"/>
              <a:t>conn</a:t>
            </a:r>
            <a:r>
              <a:rPr lang="en-US" dirty="0" smtClean="0"/>
              <a:t>-&gt;error;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conn</a:t>
            </a:r>
            <a:r>
              <a:rPr lang="en-US" dirty="0" smtClean="0"/>
              <a:t>-&gt;close();</a:t>
            </a:r>
            <a:br>
              <a:rPr lang="en-US" dirty="0" smtClean="0"/>
            </a:br>
            <a:r>
              <a:rPr lang="en-US" dirty="0" smtClean="0"/>
              <a:t>?&gt;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Procedural)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servername</a:t>
            </a:r>
            <a:r>
              <a:rPr lang="en-US" dirty="0" smtClean="0"/>
              <a:t> = "</a:t>
            </a:r>
            <a:r>
              <a:rPr lang="en-US" dirty="0" err="1" smtClean="0"/>
              <a:t>localhost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$username = "username";</a:t>
            </a:r>
            <a:br>
              <a:rPr lang="en-US" dirty="0" smtClean="0"/>
            </a:br>
            <a:r>
              <a:rPr lang="en-US" dirty="0" smtClean="0"/>
              <a:t>$password = "password";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dbname</a:t>
            </a:r>
            <a:r>
              <a:rPr lang="en-US" dirty="0" smtClean="0"/>
              <a:t> = "</a:t>
            </a:r>
            <a:r>
              <a:rPr lang="en-US" dirty="0" err="1" smtClean="0"/>
              <a:t>myDB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Create connection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conn</a:t>
            </a:r>
            <a:r>
              <a:rPr lang="en-US" dirty="0" smtClean="0"/>
              <a:t> = </a:t>
            </a:r>
            <a:r>
              <a:rPr lang="en-US" dirty="0" err="1" smtClean="0"/>
              <a:t>mysqli_connect</a:t>
            </a:r>
            <a:r>
              <a:rPr lang="en-US" dirty="0" smtClean="0"/>
              <a:t>($</a:t>
            </a:r>
            <a:r>
              <a:rPr lang="en-US" dirty="0" err="1" smtClean="0"/>
              <a:t>servername</a:t>
            </a:r>
            <a:r>
              <a:rPr lang="en-US" dirty="0" smtClean="0"/>
              <a:t>, $username, $password, $</a:t>
            </a:r>
            <a:r>
              <a:rPr lang="en-US" dirty="0" err="1" smtClean="0"/>
              <a:t>dbname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// Check connection</a:t>
            </a:r>
            <a:br>
              <a:rPr lang="en-US" dirty="0" smtClean="0"/>
            </a:br>
            <a:r>
              <a:rPr lang="en-US" dirty="0" smtClean="0"/>
              <a:t>if (!$</a:t>
            </a:r>
            <a:r>
              <a:rPr lang="en-US" dirty="0" err="1" smtClean="0"/>
              <a:t>conn</a:t>
            </a:r>
            <a:r>
              <a:rPr lang="en-US" dirty="0" smtClean="0"/>
              <a:t>) {</a:t>
            </a:r>
            <a:br>
              <a:rPr lang="en-US" dirty="0" smtClean="0"/>
            </a:br>
            <a:r>
              <a:rPr lang="en-US" dirty="0" smtClean="0"/>
              <a:t>    die("Connection failed: " . </a:t>
            </a:r>
            <a:r>
              <a:rPr lang="en-US" dirty="0" err="1" smtClean="0"/>
              <a:t>mysqli_connect_error</a:t>
            </a:r>
            <a:r>
              <a:rPr lang="en-US" dirty="0" smtClean="0"/>
              <a:t>());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</a:t>
            </a:r>
            <a:r>
              <a:rPr lang="en-US" dirty="0" err="1" smtClean="0"/>
              <a:t>sql</a:t>
            </a:r>
            <a:r>
              <a:rPr lang="en-US" dirty="0" smtClean="0"/>
              <a:t> to delete a record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sql</a:t>
            </a:r>
            <a:r>
              <a:rPr lang="en-US" dirty="0" smtClean="0"/>
              <a:t> = "DELETE FROM </a:t>
            </a:r>
            <a:r>
              <a:rPr lang="en-US" dirty="0" err="1" smtClean="0"/>
              <a:t>MyGuests</a:t>
            </a:r>
            <a:r>
              <a:rPr lang="en-US" dirty="0" smtClean="0"/>
              <a:t> WHERE id=3";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(</a:t>
            </a:r>
            <a:r>
              <a:rPr lang="en-US" dirty="0" err="1" smtClean="0"/>
              <a:t>mysqli_query</a:t>
            </a:r>
            <a:r>
              <a:rPr lang="en-US" dirty="0" smtClean="0"/>
              <a:t>($</a:t>
            </a:r>
            <a:r>
              <a:rPr lang="en-US" dirty="0" err="1" smtClean="0"/>
              <a:t>conn</a:t>
            </a:r>
            <a:r>
              <a:rPr lang="en-US" dirty="0" smtClean="0"/>
              <a:t>, $</a:t>
            </a:r>
            <a:r>
              <a:rPr lang="en-US" dirty="0" err="1" smtClean="0"/>
              <a:t>sql</a:t>
            </a:r>
            <a:r>
              <a:rPr lang="en-US" dirty="0" smtClean="0"/>
              <a:t>)) {</a:t>
            </a:r>
            <a:br>
              <a:rPr lang="en-US" dirty="0" smtClean="0"/>
            </a:br>
            <a:r>
              <a:rPr lang="en-US" dirty="0" smtClean="0"/>
              <a:t>    echo "Record deleted successfully";</a:t>
            </a:r>
            <a:br>
              <a:rPr lang="en-US" dirty="0" smtClean="0"/>
            </a:br>
            <a:r>
              <a:rPr lang="en-US" dirty="0" smtClean="0"/>
              <a:t>} else {</a:t>
            </a:r>
            <a:br>
              <a:rPr lang="en-US" dirty="0" smtClean="0"/>
            </a:br>
            <a:r>
              <a:rPr lang="en-US" dirty="0" smtClean="0"/>
              <a:t>    echo "Error deleting record: " . </a:t>
            </a:r>
            <a:r>
              <a:rPr lang="en-US" dirty="0" err="1" smtClean="0"/>
              <a:t>mysqli_error</a:t>
            </a:r>
            <a:r>
              <a:rPr lang="en-US" dirty="0" smtClean="0"/>
              <a:t>($</a:t>
            </a:r>
            <a:r>
              <a:rPr lang="en-US" dirty="0" err="1" smtClean="0"/>
              <a:t>conn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mysqli_close</a:t>
            </a:r>
            <a:r>
              <a:rPr lang="en-US" dirty="0" smtClean="0"/>
              <a:t>($</a:t>
            </a:r>
            <a:r>
              <a:rPr lang="en-US" dirty="0" err="1" smtClean="0"/>
              <a:t>conn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?&gt;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PHP Update Data in 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Object-oriented)</a:t>
            </a:r>
          </a:p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Procedural)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Object-oriented)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562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servername</a:t>
            </a:r>
            <a:r>
              <a:rPr lang="en-US" dirty="0" smtClean="0"/>
              <a:t> = "</a:t>
            </a:r>
            <a:r>
              <a:rPr lang="en-US" dirty="0" err="1" smtClean="0"/>
              <a:t>localhost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$username = "username";</a:t>
            </a:r>
            <a:br>
              <a:rPr lang="en-US" dirty="0" smtClean="0"/>
            </a:br>
            <a:r>
              <a:rPr lang="en-US" dirty="0" smtClean="0"/>
              <a:t>$password = "password";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dbname</a:t>
            </a:r>
            <a:r>
              <a:rPr lang="en-US" dirty="0" smtClean="0"/>
              <a:t> = "</a:t>
            </a:r>
            <a:r>
              <a:rPr lang="en-US" dirty="0" err="1" smtClean="0"/>
              <a:t>myDB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Create connection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conn</a:t>
            </a:r>
            <a:r>
              <a:rPr lang="en-US" dirty="0" smtClean="0"/>
              <a:t> = new </a:t>
            </a:r>
            <a:r>
              <a:rPr lang="en-US" dirty="0" err="1" smtClean="0"/>
              <a:t>mysqli</a:t>
            </a:r>
            <a:r>
              <a:rPr lang="en-US" dirty="0" smtClean="0"/>
              <a:t>($</a:t>
            </a:r>
            <a:r>
              <a:rPr lang="en-US" dirty="0" err="1" smtClean="0"/>
              <a:t>servername</a:t>
            </a:r>
            <a:r>
              <a:rPr lang="en-US" dirty="0" smtClean="0"/>
              <a:t>, $username, $password, $</a:t>
            </a:r>
            <a:r>
              <a:rPr lang="en-US" dirty="0" err="1" smtClean="0"/>
              <a:t>dbname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// Check connection</a:t>
            </a:r>
            <a:br>
              <a:rPr lang="en-US" dirty="0" smtClean="0"/>
            </a:br>
            <a:r>
              <a:rPr lang="en-US" dirty="0" smtClean="0"/>
              <a:t>if ($</a:t>
            </a:r>
            <a:r>
              <a:rPr lang="en-US" dirty="0" err="1" smtClean="0"/>
              <a:t>conn</a:t>
            </a:r>
            <a:r>
              <a:rPr lang="en-US" dirty="0" smtClean="0"/>
              <a:t>-&gt;</a:t>
            </a:r>
            <a:r>
              <a:rPr lang="en-US" dirty="0" err="1" smtClean="0"/>
              <a:t>connect_error</a:t>
            </a:r>
            <a:r>
              <a:rPr lang="en-US" dirty="0" smtClean="0"/>
              <a:t>) {</a:t>
            </a:r>
            <a:br>
              <a:rPr lang="en-US" dirty="0" smtClean="0"/>
            </a:br>
            <a:r>
              <a:rPr lang="en-US" dirty="0" smtClean="0"/>
              <a:t>    die("Connection failed: " . $</a:t>
            </a:r>
            <a:r>
              <a:rPr lang="en-US" dirty="0" err="1" smtClean="0"/>
              <a:t>conn</a:t>
            </a:r>
            <a:r>
              <a:rPr lang="en-US" dirty="0" smtClean="0"/>
              <a:t>-&gt;</a:t>
            </a:r>
            <a:r>
              <a:rPr lang="en-US" dirty="0" err="1" smtClean="0"/>
              <a:t>connect_error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}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sql</a:t>
            </a:r>
            <a:r>
              <a:rPr lang="en-US" dirty="0" smtClean="0"/>
              <a:t> = "UPDATE </a:t>
            </a:r>
            <a:r>
              <a:rPr lang="en-US" dirty="0" err="1" smtClean="0"/>
              <a:t>MyGuests</a:t>
            </a:r>
            <a:r>
              <a:rPr lang="en-US" dirty="0" smtClean="0"/>
              <a:t> SET </a:t>
            </a:r>
            <a:r>
              <a:rPr lang="en-US" dirty="0" err="1" smtClean="0"/>
              <a:t>lastname</a:t>
            </a:r>
            <a:r>
              <a:rPr lang="en-US" dirty="0" smtClean="0"/>
              <a:t>='Doe' WHERE id=2";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($</a:t>
            </a:r>
            <a:r>
              <a:rPr lang="en-US" dirty="0" err="1" smtClean="0"/>
              <a:t>conn</a:t>
            </a:r>
            <a:r>
              <a:rPr lang="en-US" dirty="0" smtClean="0"/>
              <a:t>-&gt;query($</a:t>
            </a:r>
            <a:r>
              <a:rPr lang="en-US" dirty="0" err="1" smtClean="0"/>
              <a:t>sql</a:t>
            </a:r>
            <a:r>
              <a:rPr lang="en-US" dirty="0" smtClean="0"/>
              <a:t>) === TRUE) {</a:t>
            </a:r>
            <a:br>
              <a:rPr lang="en-US" dirty="0" smtClean="0"/>
            </a:br>
            <a:r>
              <a:rPr lang="en-US" dirty="0" smtClean="0"/>
              <a:t>    echo "Record updated successfully";</a:t>
            </a:r>
            <a:br>
              <a:rPr lang="en-US" dirty="0" smtClean="0"/>
            </a:br>
            <a:r>
              <a:rPr lang="en-US" dirty="0" smtClean="0"/>
              <a:t>} else {</a:t>
            </a:r>
            <a:br>
              <a:rPr lang="en-US" dirty="0" smtClean="0"/>
            </a:br>
            <a:r>
              <a:rPr lang="en-US" dirty="0" smtClean="0"/>
              <a:t>    echo "Error updating record: " . $</a:t>
            </a:r>
            <a:r>
              <a:rPr lang="en-US" dirty="0" err="1" smtClean="0"/>
              <a:t>conn</a:t>
            </a:r>
            <a:r>
              <a:rPr lang="en-US" dirty="0" smtClean="0"/>
              <a:t>-&gt;error;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conn</a:t>
            </a:r>
            <a:r>
              <a:rPr lang="en-US" dirty="0" smtClean="0"/>
              <a:t>-&gt;close();</a:t>
            </a:r>
            <a:br>
              <a:rPr lang="en-US" dirty="0" smtClean="0"/>
            </a:br>
            <a:r>
              <a:rPr lang="en-US" dirty="0" smtClean="0"/>
              <a:t>?&gt;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Procedural)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486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servername</a:t>
            </a:r>
            <a:r>
              <a:rPr lang="en-US" dirty="0" smtClean="0"/>
              <a:t> = "</a:t>
            </a:r>
            <a:r>
              <a:rPr lang="en-US" dirty="0" err="1" smtClean="0"/>
              <a:t>localhost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$username = "username";</a:t>
            </a:r>
            <a:br>
              <a:rPr lang="en-US" dirty="0" smtClean="0"/>
            </a:br>
            <a:r>
              <a:rPr lang="en-US" dirty="0" smtClean="0"/>
              <a:t>$password = "password";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dbname</a:t>
            </a:r>
            <a:r>
              <a:rPr lang="en-US" dirty="0" smtClean="0"/>
              <a:t> = "</a:t>
            </a:r>
            <a:r>
              <a:rPr lang="en-US" dirty="0" err="1" smtClean="0"/>
              <a:t>myDB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Create connection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conn</a:t>
            </a:r>
            <a:r>
              <a:rPr lang="en-US" dirty="0" smtClean="0"/>
              <a:t> = </a:t>
            </a:r>
            <a:r>
              <a:rPr lang="en-US" dirty="0" err="1" smtClean="0"/>
              <a:t>mysqli_connect</a:t>
            </a:r>
            <a:r>
              <a:rPr lang="en-US" dirty="0" smtClean="0"/>
              <a:t>($</a:t>
            </a:r>
            <a:r>
              <a:rPr lang="en-US" dirty="0" err="1" smtClean="0"/>
              <a:t>servername</a:t>
            </a:r>
            <a:r>
              <a:rPr lang="en-US" dirty="0" smtClean="0"/>
              <a:t>, $username, $password, $</a:t>
            </a:r>
            <a:r>
              <a:rPr lang="en-US" dirty="0" err="1" smtClean="0"/>
              <a:t>dbname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// Check connection</a:t>
            </a:r>
            <a:br>
              <a:rPr lang="en-US" dirty="0" smtClean="0"/>
            </a:br>
            <a:r>
              <a:rPr lang="en-US" dirty="0" smtClean="0"/>
              <a:t>if (!$</a:t>
            </a:r>
            <a:r>
              <a:rPr lang="en-US" dirty="0" err="1" smtClean="0"/>
              <a:t>conn</a:t>
            </a:r>
            <a:r>
              <a:rPr lang="en-US" dirty="0" smtClean="0"/>
              <a:t>) {</a:t>
            </a:r>
            <a:br>
              <a:rPr lang="en-US" dirty="0" smtClean="0"/>
            </a:br>
            <a:r>
              <a:rPr lang="en-US" dirty="0" smtClean="0"/>
              <a:t>    die("Connection failed: " . </a:t>
            </a:r>
            <a:r>
              <a:rPr lang="en-US" dirty="0" err="1" smtClean="0"/>
              <a:t>mysqli_connect_error</a:t>
            </a:r>
            <a:r>
              <a:rPr lang="en-US" dirty="0" smtClean="0"/>
              <a:t>());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sql</a:t>
            </a:r>
            <a:r>
              <a:rPr lang="en-US" dirty="0" smtClean="0"/>
              <a:t> = "UPDATE </a:t>
            </a:r>
            <a:r>
              <a:rPr lang="en-US" dirty="0" err="1" smtClean="0"/>
              <a:t>MyGuests</a:t>
            </a:r>
            <a:r>
              <a:rPr lang="en-US" dirty="0" smtClean="0"/>
              <a:t> SET </a:t>
            </a:r>
            <a:r>
              <a:rPr lang="en-US" dirty="0" err="1" smtClean="0"/>
              <a:t>lastname</a:t>
            </a:r>
            <a:r>
              <a:rPr lang="en-US" dirty="0" smtClean="0"/>
              <a:t>='Doe' WHERE id=2";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(</a:t>
            </a:r>
            <a:r>
              <a:rPr lang="en-US" dirty="0" err="1" smtClean="0"/>
              <a:t>mysqli_query</a:t>
            </a:r>
            <a:r>
              <a:rPr lang="en-US" dirty="0" smtClean="0"/>
              <a:t>($</a:t>
            </a:r>
            <a:r>
              <a:rPr lang="en-US" dirty="0" err="1" smtClean="0"/>
              <a:t>conn</a:t>
            </a:r>
            <a:r>
              <a:rPr lang="en-US" dirty="0" smtClean="0"/>
              <a:t>, $</a:t>
            </a:r>
            <a:r>
              <a:rPr lang="en-US" dirty="0" err="1" smtClean="0"/>
              <a:t>sql</a:t>
            </a:r>
            <a:r>
              <a:rPr lang="en-US" dirty="0" smtClean="0"/>
              <a:t>)) {</a:t>
            </a:r>
            <a:br>
              <a:rPr lang="en-US" dirty="0" smtClean="0"/>
            </a:br>
            <a:r>
              <a:rPr lang="en-US" dirty="0" smtClean="0"/>
              <a:t>    echo "Record updated successfully";</a:t>
            </a:r>
            <a:br>
              <a:rPr lang="en-US" dirty="0" smtClean="0"/>
            </a:br>
            <a:r>
              <a:rPr lang="en-US" dirty="0" smtClean="0"/>
              <a:t>} else {</a:t>
            </a:r>
            <a:br>
              <a:rPr lang="en-US" dirty="0" smtClean="0"/>
            </a:br>
            <a:r>
              <a:rPr lang="en-US" dirty="0" smtClean="0"/>
              <a:t>    echo "Error updating record: " . </a:t>
            </a:r>
            <a:r>
              <a:rPr lang="en-US" dirty="0" err="1" smtClean="0"/>
              <a:t>mysqli_error</a:t>
            </a:r>
            <a:r>
              <a:rPr lang="en-US" dirty="0" smtClean="0"/>
              <a:t>($</a:t>
            </a:r>
            <a:r>
              <a:rPr lang="en-US" dirty="0" err="1" smtClean="0"/>
              <a:t>conn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mysqli_close</a:t>
            </a:r>
            <a:r>
              <a:rPr lang="en-US" dirty="0" smtClean="0"/>
              <a:t>($</a:t>
            </a:r>
            <a:r>
              <a:rPr lang="en-US" dirty="0" err="1" smtClean="0"/>
              <a:t>conn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?&gt;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</a:t>
            </a:r>
            <a:r>
              <a:rPr lang="en-US" b="1" dirty="0" err="1" smtClean="0"/>
              <a:t>MySQL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MySQL</a:t>
            </a:r>
            <a:r>
              <a:rPr lang="en-US" dirty="0" smtClean="0"/>
              <a:t> is a database system used on the web</a:t>
            </a:r>
          </a:p>
          <a:p>
            <a:r>
              <a:rPr lang="en-US" dirty="0" err="1" smtClean="0"/>
              <a:t>MySQL</a:t>
            </a:r>
            <a:r>
              <a:rPr lang="en-US" dirty="0" smtClean="0"/>
              <a:t> is a database system that runs on a server</a:t>
            </a:r>
          </a:p>
          <a:p>
            <a:r>
              <a:rPr lang="en-US" dirty="0" err="1" smtClean="0"/>
              <a:t>MySQL</a:t>
            </a:r>
            <a:r>
              <a:rPr lang="en-US" dirty="0" smtClean="0"/>
              <a:t> is ideal for both small and large applications</a:t>
            </a:r>
          </a:p>
          <a:p>
            <a:r>
              <a:rPr lang="en-US" dirty="0" err="1" smtClean="0"/>
              <a:t>MySQL</a:t>
            </a:r>
            <a:r>
              <a:rPr lang="en-US" dirty="0" smtClean="0"/>
              <a:t> is very fast, reliable, and easy to use</a:t>
            </a:r>
          </a:p>
          <a:p>
            <a:r>
              <a:rPr lang="en-US" dirty="0" err="1" smtClean="0"/>
              <a:t>MySQL</a:t>
            </a:r>
            <a:r>
              <a:rPr lang="en-US" dirty="0" smtClean="0"/>
              <a:t> uses standard SQL</a:t>
            </a:r>
          </a:p>
          <a:p>
            <a:r>
              <a:rPr lang="en-US" dirty="0" err="1" smtClean="0"/>
              <a:t>MySQL</a:t>
            </a:r>
            <a:r>
              <a:rPr lang="en-US" dirty="0" smtClean="0"/>
              <a:t> compiles on a number of platforms</a:t>
            </a:r>
          </a:p>
          <a:p>
            <a:r>
              <a:rPr lang="en-US" dirty="0" err="1" smtClean="0"/>
              <a:t>MySQL</a:t>
            </a:r>
            <a:r>
              <a:rPr lang="en-US" dirty="0" smtClean="0"/>
              <a:t> is free to download and use</a:t>
            </a:r>
          </a:p>
          <a:p>
            <a:r>
              <a:rPr lang="en-US" dirty="0" err="1" smtClean="0"/>
              <a:t>MySQL</a:t>
            </a:r>
            <a:r>
              <a:rPr lang="en-US" dirty="0" smtClean="0"/>
              <a:t> is developed, distributed, and supported by Oracle Corporation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data in a </a:t>
            </a:r>
            <a:r>
              <a:rPr lang="en-US" dirty="0" err="1" smtClean="0"/>
              <a:t>MySQL</a:t>
            </a:r>
            <a:r>
              <a:rPr lang="en-US" dirty="0" smtClean="0"/>
              <a:t> database are stored in tables. A table is a collection of related data, and it consists of columns and rows.</a:t>
            </a:r>
          </a:p>
          <a:p>
            <a:r>
              <a:rPr lang="en-US" dirty="0" smtClean="0"/>
              <a:t>Databases are useful for storing information categorically. A company may have a database with the following tables:</a:t>
            </a:r>
          </a:p>
          <a:p>
            <a:pPr lvl="1"/>
            <a:r>
              <a:rPr lang="en-US" dirty="0" smtClean="0"/>
              <a:t>Employees</a:t>
            </a:r>
          </a:p>
          <a:p>
            <a:pPr lvl="1"/>
            <a:r>
              <a:rPr lang="en-US" dirty="0" smtClean="0"/>
              <a:t>Products</a:t>
            </a:r>
          </a:p>
          <a:p>
            <a:pPr lvl="1"/>
            <a:r>
              <a:rPr lang="en-US" dirty="0" smtClean="0"/>
              <a:t>Customers</a:t>
            </a:r>
          </a:p>
          <a:p>
            <a:pPr lvl="1"/>
            <a:r>
              <a:rPr lang="en-US" dirty="0" smtClean="0"/>
              <a:t>Orders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PHP Connect to </a:t>
            </a:r>
            <a:r>
              <a:rPr lang="en-US" b="1" dirty="0" err="1" smtClean="0"/>
              <a:t>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PHP 5 and later can work with a </a:t>
            </a:r>
            <a:r>
              <a:rPr lang="en-US" dirty="0" err="1" smtClean="0"/>
              <a:t>MySQL</a:t>
            </a:r>
            <a:r>
              <a:rPr lang="en-US" dirty="0"/>
              <a:t> </a:t>
            </a:r>
            <a:r>
              <a:rPr lang="en-US" dirty="0" smtClean="0"/>
              <a:t>database using:</a:t>
            </a:r>
          </a:p>
          <a:p>
            <a:r>
              <a:rPr lang="en-US" b="1" dirty="0" err="1" smtClean="0"/>
              <a:t>MySQLi</a:t>
            </a:r>
            <a:r>
              <a:rPr lang="en-US" b="1" dirty="0" smtClean="0"/>
              <a:t> extension</a:t>
            </a:r>
            <a:r>
              <a:rPr lang="en-US" dirty="0" smtClean="0"/>
              <a:t> (the "</a:t>
            </a:r>
            <a:r>
              <a:rPr lang="en-US" dirty="0" err="1" smtClean="0"/>
              <a:t>i</a:t>
            </a:r>
            <a:r>
              <a:rPr lang="en-US" dirty="0" smtClean="0"/>
              <a:t>" stands for improved)</a:t>
            </a:r>
          </a:p>
          <a:p>
            <a:r>
              <a:rPr lang="en-US" b="1" dirty="0" smtClean="0"/>
              <a:t>PDO (PHP Data Objects)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MySQLi</a:t>
            </a:r>
            <a:r>
              <a:rPr lang="en-US" b="1" dirty="0" smtClean="0"/>
              <a:t> &amp; PDO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are object-oriented, but </a:t>
            </a:r>
            <a:r>
              <a:rPr lang="en-US" dirty="0" err="1" smtClean="0"/>
              <a:t>MySQLi</a:t>
            </a:r>
            <a:r>
              <a:rPr lang="en-US" dirty="0" smtClean="0"/>
              <a:t> also offers a procedural API</a:t>
            </a:r>
          </a:p>
          <a:p>
            <a:r>
              <a:rPr lang="en-US" dirty="0" smtClean="0"/>
              <a:t>PDO will work on 12 different database systems, </a:t>
            </a:r>
            <a:r>
              <a:rPr lang="en-US" dirty="0" err="1" smtClean="0"/>
              <a:t>MySQLi</a:t>
            </a:r>
            <a:r>
              <a:rPr lang="en-US" dirty="0" smtClean="0"/>
              <a:t> will only work with </a:t>
            </a:r>
            <a:r>
              <a:rPr lang="en-US" dirty="0" err="1" smtClean="0"/>
              <a:t>MySQL</a:t>
            </a:r>
            <a:r>
              <a:rPr lang="en-US" dirty="0" smtClean="0"/>
              <a:t> databases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Open a Connection to </a:t>
            </a:r>
            <a:r>
              <a:rPr lang="en-US" b="1" dirty="0" err="1" smtClean="0"/>
              <a:t>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Object-Oriented)</a:t>
            </a:r>
          </a:p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Procedural)</a:t>
            </a:r>
          </a:p>
          <a:p>
            <a:r>
              <a:rPr lang="en-US" b="1" dirty="0" smtClean="0"/>
              <a:t>Example (PDO)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Object-Oriented)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servername</a:t>
            </a:r>
            <a:r>
              <a:rPr lang="en-US" dirty="0" smtClean="0"/>
              <a:t> = "</a:t>
            </a:r>
            <a:r>
              <a:rPr lang="en-US" dirty="0" err="1" smtClean="0"/>
              <a:t>localhost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$username = "username";</a:t>
            </a:r>
            <a:br>
              <a:rPr lang="en-US" dirty="0" smtClean="0"/>
            </a:br>
            <a:r>
              <a:rPr lang="en-US" dirty="0" smtClean="0"/>
              <a:t>$password = "password";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Create connection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conn</a:t>
            </a:r>
            <a:r>
              <a:rPr lang="en-US" dirty="0" smtClean="0"/>
              <a:t> = new </a:t>
            </a:r>
            <a:r>
              <a:rPr lang="en-US" dirty="0" err="1" smtClean="0"/>
              <a:t>mysqli</a:t>
            </a:r>
            <a:r>
              <a:rPr lang="en-US" dirty="0" smtClean="0"/>
              <a:t>($</a:t>
            </a:r>
            <a:r>
              <a:rPr lang="en-US" dirty="0" err="1" smtClean="0"/>
              <a:t>servername</a:t>
            </a:r>
            <a:r>
              <a:rPr lang="en-US" dirty="0" smtClean="0"/>
              <a:t>, $username, $password);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Check connection</a:t>
            </a:r>
            <a:br>
              <a:rPr lang="en-US" dirty="0" smtClean="0"/>
            </a:br>
            <a:r>
              <a:rPr lang="en-US" dirty="0" smtClean="0"/>
              <a:t>if ($</a:t>
            </a:r>
            <a:r>
              <a:rPr lang="en-US" dirty="0" err="1" smtClean="0"/>
              <a:t>conn</a:t>
            </a:r>
            <a:r>
              <a:rPr lang="en-US" dirty="0" smtClean="0"/>
              <a:t>-&gt;</a:t>
            </a:r>
            <a:r>
              <a:rPr lang="en-US" dirty="0" err="1" smtClean="0"/>
              <a:t>connect_error</a:t>
            </a:r>
            <a:r>
              <a:rPr lang="en-US" dirty="0" smtClean="0"/>
              <a:t>) {</a:t>
            </a:r>
            <a:br>
              <a:rPr lang="en-US" dirty="0" smtClean="0"/>
            </a:br>
            <a:r>
              <a:rPr lang="en-US" dirty="0" smtClean="0"/>
              <a:t>    die("Connection failed: " . $</a:t>
            </a:r>
            <a:r>
              <a:rPr lang="en-US" dirty="0" err="1" smtClean="0"/>
              <a:t>conn</a:t>
            </a:r>
            <a:r>
              <a:rPr lang="en-US" dirty="0" smtClean="0"/>
              <a:t>-&gt;</a:t>
            </a:r>
            <a:r>
              <a:rPr lang="en-US" dirty="0" err="1" smtClean="0"/>
              <a:t>connect_error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} </a:t>
            </a:r>
            <a:br>
              <a:rPr lang="en-US" dirty="0" smtClean="0"/>
            </a:br>
            <a:r>
              <a:rPr lang="en-US" dirty="0" smtClean="0"/>
              <a:t>echo "Connected successfully";</a:t>
            </a:r>
            <a:br>
              <a:rPr lang="en-US" dirty="0" smtClean="0"/>
            </a:br>
            <a:r>
              <a:rPr lang="en-US" dirty="0" smtClean="0"/>
              <a:t>?&gt;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(</a:t>
            </a:r>
            <a:r>
              <a:rPr lang="en-US" b="1" dirty="0" err="1" smtClean="0"/>
              <a:t>MySQLi</a:t>
            </a:r>
            <a:r>
              <a:rPr lang="en-US" b="1" dirty="0" smtClean="0"/>
              <a:t> Procedural)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servername</a:t>
            </a:r>
            <a:r>
              <a:rPr lang="en-US" dirty="0" smtClean="0"/>
              <a:t> = "</a:t>
            </a:r>
            <a:r>
              <a:rPr lang="en-US" dirty="0" err="1" smtClean="0"/>
              <a:t>localhost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$username = "username";</a:t>
            </a:r>
            <a:br>
              <a:rPr lang="en-US" dirty="0" smtClean="0"/>
            </a:br>
            <a:r>
              <a:rPr lang="en-US" dirty="0" smtClean="0"/>
              <a:t>$password = "password";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Create connection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conn</a:t>
            </a:r>
            <a:r>
              <a:rPr lang="en-US" dirty="0" smtClean="0"/>
              <a:t> = </a:t>
            </a:r>
            <a:r>
              <a:rPr lang="en-US" dirty="0" err="1" smtClean="0"/>
              <a:t>mysqli_connect</a:t>
            </a:r>
            <a:r>
              <a:rPr lang="en-US" dirty="0" smtClean="0"/>
              <a:t>($</a:t>
            </a:r>
            <a:r>
              <a:rPr lang="en-US" dirty="0" err="1" smtClean="0"/>
              <a:t>servername</a:t>
            </a:r>
            <a:r>
              <a:rPr lang="en-US" dirty="0" smtClean="0"/>
              <a:t>, $username, $password);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Check connection</a:t>
            </a:r>
            <a:br>
              <a:rPr lang="en-US" dirty="0" smtClean="0"/>
            </a:br>
            <a:r>
              <a:rPr lang="en-US" dirty="0" smtClean="0"/>
              <a:t>if (!$</a:t>
            </a:r>
            <a:r>
              <a:rPr lang="en-US" dirty="0" err="1" smtClean="0"/>
              <a:t>conn</a:t>
            </a:r>
            <a:r>
              <a:rPr lang="en-US" dirty="0" smtClean="0"/>
              <a:t>) {</a:t>
            </a:r>
            <a:br>
              <a:rPr lang="en-US" dirty="0" smtClean="0"/>
            </a:br>
            <a:r>
              <a:rPr lang="en-US" dirty="0" smtClean="0"/>
              <a:t>    die("Connection failed: " . </a:t>
            </a:r>
            <a:r>
              <a:rPr lang="en-US" dirty="0" err="1" smtClean="0"/>
              <a:t>mysqli_connect_error</a:t>
            </a:r>
            <a:r>
              <a:rPr lang="en-US" dirty="0" smtClean="0"/>
              <a:t>());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echo "Connected successfully";</a:t>
            </a:r>
            <a:br>
              <a:rPr lang="en-US" dirty="0" smtClean="0"/>
            </a:br>
            <a:r>
              <a:rPr lang="en-US" dirty="0" smtClean="0"/>
              <a:t>?&gt;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379</Words>
  <Application>Microsoft Office PowerPoint</Application>
  <PresentationFormat>On-screen Show (4:3)</PresentationFormat>
  <Paragraphs>70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PHP Database</vt:lpstr>
      <vt:lpstr>PHP MySQL Database</vt:lpstr>
      <vt:lpstr>What is MySQL?</vt:lpstr>
      <vt:lpstr>MySQL database</vt:lpstr>
      <vt:lpstr>PHP Connect to MySQL</vt:lpstr>
      <vt:lpstr>MySQLi &amp; PDO</vt:lpstr>
      <vt:lpstr>Open a Connection to MySQL</vt:lpstr>
      <vt:lpstr>Example (MySQLi Object-Oriented)</vt:lpstr>
      <vt:lpstr>Example (MySQLi Procedural)</vt:lpstr>
      <vt:lpstr>Example (PDO) </vt:lpstr>
      <vt:lpstr>Close the Connection</vt:lpstr>
      <vt:lpstr>PHP Insert Data Into MySQL</vt:lpstr>
      <vt:lpstr>Example (MySQLi Object-oriented)</vt:lpstr>
      <vt:lpstr>Example (MySQLi Procedural)</vt:lpstr>
      <vt:lpstr>Example (PDO)</vt:lpstr>
      <vt:lpstr>Select Data With MySQLi</vt:lpstr>
      <vt:lpstr>Example (MySQLi Object-oriented)</vt:lpstr>
      <vt:lpstr>Example (MySQLi Procedural)</vt:lpstr>
      <vt:lpstr>PHP Delete Data From MySQL</vt:lpstr>
      <vt:lpstr>Example (MySQLi Object-oriented)</vt:lpstr>
      <vt:lpstr>Example (MySQLi Procedural)</vt:lpstr>
      <vt:lpstr>PHP Update Data in MySQL</vt:lpstr>
      <vt:lpstr>Example (MySQLi Object-oriented)</vt:lpstr>
      <vt:lpstr>Example (MySQLi Procedural)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Database</dc:title>
  <dc:creator>yogi</dc:creator>
  <cp:lastModifiedBy>yogi</cp:lastModifiedBy>
  <cp:revision>36</cp:revision>
  <dcterms:created xsi:type="dcterms:W3CDTF">2015-11-20T09:04:13Z</dcterms:created>
  <dcterms:modified xsi:type="dcterms:W3CDTF">2015-11-20T09:38:26Z</dcterms:modified>
</cp:coreProperties>
</file>