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15" autoAdjust="0"/>
  </p:normalViewPr>
  <p:slideViewPr>
    <p:cSldViewPr>
      <p:cViewPr>
        <p:scale>
          <a:sx n="60" d="100"/>
          <a:sy n="60" d="100"/>
        </p:scale>
        <p:origin x="-1560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38479-AC26-46DB-8922-D6572C8E82D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E199F5-23A1-4A6D-96F9-E2E10AD4E8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38479-AC26-46DB-8922-D6572C8E82D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99F5-23A1-4A6D-96F9-E2E10AD4E8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38479-AC26-46DB-8922-D6572C8E82D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99F5-23A1-4A6D-96F9-E2E10AD4E8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38479-AC26-46DB-8922-D6572C8E82D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99F5-23A1-4A6D-96F9-E2E10AD4E8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38479-AC26-46DB-8922-D6572C8E82D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99F5-23A1-4A6D-96F9-E2E10AD4E8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38479-AC26-46DB-8922-D6572C8E82D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99F5-23A1-4A6D-96F9-E2E10AD4E8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38479-AC26-46DB-8922-D6572C8E82D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99F5-23A1-4A6D-96F9-E2E10AD4E8F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38479-AC26-46DB-8922-D6572C8E82D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99F5-23A1-4A6D-96F9-E2E10AD4E8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38479-AC26-46DB-8922-D6572C8E82D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99F5-23A1-4A6D-96F9-E2E10AD4E8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38479-AC26-46DB-8922-D6572C8E82D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99F5-23A1-4A6D-96F9-E2E10AD4E8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38479-AC26-46DB-8922-D6572C8E82D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99F5-23A1-4A6D-96F9-E2E10AD4E8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0338479-AC26-46DB-8922-D6572C8E82D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BE199F5-23A1-4A6D-96F9-E2E10AD4E8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RPKPS%20aplikom%20pengolahan%20data%20kes-revisi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KOHORT%202014.xl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362199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APLIKASI PENGOLAHAN DATA KESEHATAN</a:t>
            </a:r>
            <a:endParaRPr lang="en-US" sz="4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962400"/>
            <a:ext cx="6400800" cy="2286000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chemeClr val="tx1"/>
                </a:solidFill>
              </a:rPr>
              <a:t>Maryani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Setyowati</a:t>
            </a:r>
            <a:r>
              <a:rPr lang="en-US" sz="3200" b="1" dirty="0" smtClean="0">
                <a:solidFill>
                  <a:schemeClr val="tx1"/>
                </a:solidFill>
              </a:rPr>
              <a:t>, S.KM, </a:t>
            </a:r>
            <a:r>
              <a:rPr lang="en-US" sz="3200" b="1" dirty="0" err="1" smtClean="0">
                <a:solidFill>
                  <a:schemeClr val="tx1"/>
                </a:solidFill>
              </a:rPr>
              <a:t>M.Kes</a:t>
            </a:r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en-US" sz="3200" b="1" dirty="0" smtClean="0">
                <a:solidFill>
                  <a:schemeClr val="tx1"/>
                </a:solidFill>
              </a:rPr>
              <a:t>081326271072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MK S1 </a:t>
            </a:r>
            <a:r>
              <a:rPr lang="en-US" sz="3200" b="1" dirty="0" err="1" smtClean="0">
                <a:solidFill>
                  <a:schemeClr val="tx1"/>
                </a:solidFill>
              </a:rPr>
              <a:t>Kesmas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90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Pengantar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Kontrak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perkuliahan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praktek</a:t>
            </a:r>
            <a:endPara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presensi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min. 75 %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keterlambatan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maks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15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menit</a:t>
            </a:r>
            <a:endPara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surat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keterangan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sakit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ijin</a:t>
            </a:r>
            <a:endPara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evaluasi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 UTS = 30 %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  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Tugas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40%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   UAS = 30%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membuat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laporan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setiap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akhir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praktikum</a:t>
            </a: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64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Materi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1 </a:t>
            </a:r>
            <a:r>
              <a:rPr lang="en-US" sz="4000" b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smt</a:t>
            </a:r>
            <a:endParaRPr lang="en-US" sz="4000" b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RPKPS </a:t>
            </a:r>
            <a:endParaRPr lang="en-US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986801" y="1638300"/>
            <a:ext cx="3303640" cy="1866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hlinkClick r:id="rId2" action="ppaction://hlinkfile"/>
              </a:rPr>
              <a:t>LIHAT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05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Ms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Excel</a:t>
            </a:r>
            <a:endParaRPr lang="en-US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id-ID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Fungsi-fungsi dalam excel : perhitungan statistik sederhana </a:t>
            </a:r>
          </a:p>
          <a:p>
            <a:pPr marL="514350" indent="-514350">
              <a:buAutoNum type="arabicPeriod"/>
            </a:pPr>
            <a:r>
              <a:rPr lang="id-ID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Data validasi : untuk input data dalam excel</a:t>
            </a:r>
          </a:p>
          <a:p>
            <a:pPr marL="514350" indent="-514350">
              <a:buAutoNum type="arabicPeriod"/>
            </a:pPr>
            <a:r>
              <a:rPr lang="id-ID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Link dalam Excel</a:t>
            </a:r>
          </a:p>
          <a:p>
            <a:pPr marL="514350" indent="-514350">
              <a:buAutoNum type="arabicPeriod"/>
            </a:pPr>
            <a:r>
              <a:rPr lang="id-ID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Grafik dalam excel</a:t>
            </a:r>
          </a:p>
          <a:p>
            <a:pPr marL="514350" indent="-514350">
              <a:buAutoNum type="arabicPeriod"/>
            </a:pPr>
            <a:r>
              <a:rPr lang="id-ID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Fungsi atau rumus dalam excel yang berkaitan dengan Link</a:t>
            </a:r>
          </a:p>
          <a:p>
            <a:pPr marL="514350" indent="-514350">
              <a:buAutoNum type="arabicPeriod"/>
            </a:pPr>
            <a:r>
              <a:rPr lang="id-ID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Otomatisasi grafik</a:t>
            </a:r>
          </a:p>
          <a:p>
            <a:pPr marL="514350" indent="-514350">
              <a:buAutoNum type="arabicPeriod"/>
            </a:pPr>
            <a:r>
              <a:rPr lang="id-ID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Unit cost : BEP,  cash flow</a:t>
            </a:r>
          </a:p>
          <a:p>
            <a:pPr marL="514350" indent="-514350">
              <a:buAutoNum type="arabicPeriod"/>
            </a:pP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18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REFERENSI</a:t>
            </a:r>
            <a:endParaRPr lang="en-US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Suliyanto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Analisis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Statistik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Pendekatan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Praktis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Microsoft Excel. CV </a:t>
            </a:r>
            <a:r>
              <a:rPr lang="en-US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Andi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Offset. Yogyakarta, 2012.</a:t>
            </a:r>
            <a:endParaRPr lang="id-ID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id-ID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 Lilis Setiawati dan Fr Reni Retno Anggraini. Mudah Mengelola Data Penelitian dengan Excel PT Elex Media Komputindo. Jakarta, 2011</a:t>
            </a:r>
          </a:p>
          <a:p>
            <a:pPr marL="0" indent="0">
              <a:buNone/>
            </a:pPr>
            <a:r>
              <a:rPr lang="id-ID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id-ID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Madcoms. Menghubungkan Data antar Program Microsoft Office 2010. Penerbit Andi.Ygyakarta, </a:t>
            </a:r>
            <a:r>
              <a:rPr lang="id-ID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2011</a:t>
            </a:r>
          </a:p>
          <a:p>
            <a:pPr marL="0" indent="0">
              <a:buNone/>
            </a:pPr>
            <a:r>
              <a:rPr lang="id-ID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Tim EMS. Manajemen Finansial dengan Excel. PT Elex Media Komputindo, jakrt. 2016</a:t>
            </a:r>
          </a:p>
          <a:p>
            <a:pPr marL="514350" indent="-514350">
              <a:buAutoNum type="arabicPeriod"/>
            </a:pP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28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Contoh penggunaan Excel</a:t>
            </a:r>
            <a:endParaRPr lang="en-US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Laporan Excel :</a:t>
            </a:r>
          </a:p>
          <a:p>
            <a:pPr marL="0" indent="0">
              <a:buNone/>
            </a:pPr>
            <a:endParaRPr lang="id-ID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23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Materi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1 </a:t>
            </a:r>
            <a:r>
              <a:rPr lang="en-US" sz="4000" b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smt</a:t>
            </a:r>
            <a:endParaRPr lang="en-US" sz="4000" b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r>
              <a:rPr lang="id-ID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Laporan excel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958829" y="2603281"/>
            <a:ext cx="3303640" cy="1866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hlinkClick r:id="rId2" action="ppaction://hlinkfile"/>
              </a:rPr>
              <a:t>LIHAT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94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195</TotalTime>
  <Words>160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APLIKASI PENGOLAHAN DATA KESEHATAN</vt:lpstr>
      <vt:lpstr>Pengantar </vt:lpstr>
      <vt:lpstr>Materi 1 smt</vt:lpstr>
      <vt:lpstr>Ms Excel</vt:lpstr>
      <vt:lpstr>REFERENSI</vt:lpstr>
      <vt:lpstr>Contoh penggunaan Excel</vt:lpstr>
      <vt:lpstr>Materi 1 smt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PENGOLAHAN DATA KESEHATAN</dc:title>
  <dc:creator>Maryani</dc:creator>
  <cp:lastModifiedBy>sony</cp:lastModifiedBy>
  <cp:revision>6</cp:revision>
  <dcterms:created xsi:type="dcterms:W3CDTF">2015-09-13T22:20:15Z</dcterms:created>
  <dcterms:modified xsi:type="dcterms:W3CDTF">2016-09-12T16:25:27Z</dcterms:modified>
</cp:coreProperties>
</file>