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
  </p:notesMasterIdLst>
  <p:handoutMasterIdLst>
    <p:handoutMasterId r:id="rId22"/>
  </p:handoutMasterIdLst>
  <p:sldIdLst>
    <p:sldId id="913" r:id="rId2"/>
    <p:sldId id="904" r:id="rId3"/>
    <p:sldId id="903" r:id="rId4"/>
    <p:sldId id="905" r:id="rId5"/>
    <p:sldId id="919" r:id="rId6"/>
    <p:sldId id="921" r:id="rId7"/>
    <p:sldId id="901" r:id="rId8"/>
    <p:sldId id="906" r:id="rId9"/>
    <p:sldId id="907" r:id="rId10"/>
    <p:sldId id="860" r:id="rId11"/>
    <p:sldId id="898" r:id="rId12"/>
    <p:sldId id="908" r:id="rId13"/>
    <p:sldId id="916" r:id="rId14"/>
    <p:sldId id="917" r:id="rId15"/>
    <p:sldId id="909" r:id="rId16"/>
    <p:sldId id="912" r:id="rId17"/>
    <p:sldId id="920" r:id="rId18"/>
    <p:sldId id="915" r:id="rId19"/>
    <p:sldId id="914" r:id="rId20"/>
  </p:sldIdLst>
  <p:sldSz cx="9144000" cy="6858000" type="screen4x3"/>
  <p:notesSz cx="6858000" cy="9144000"/>
  <p:defaultTextStyle>
    <a:defPPr>
      <a:defRPr lang="en-US"/>
    </a:defPPr>
    <a:lvl1pPr algn="l" rtl="0" fontAlgn="base">
      <a:spcBef>
        <a:spcPct val="0"/>
      </a:spcBef>
      <a:spcAft>
        <a:spcPct val="0"/>
      </a:spcAft>
      <a:defRPr sz="1400" b="1" kern="1200">
        <a:solidFill>
          <a:srgbClr val="FFFFFF"/>
        </a:solidFill>
        <a:latin typeface="Arial" pitchFamily="-109" charset="0"/>
        <a:ea typeface="ＭＳ Ｐゴシック" pitchFamily="-109" charset="-128"/>
        <a:cs typeface="ＭＳ Ｐゴシック" pitchFamily="-109" charset="-128"/>
      </a:defRPr>
    </a:lvl1pPr>
    <a:lvl2pPr marL="457200" algn="l" rtl="0" fontAlgn="base">
      <a:spcBef>
        <a:spcPct val="0"/>
      </a:spcBef>
      <a:spcAft>
        <a:spcPct val="0"/>
      </a:spcAft>
      <a:defRPr sz="1400" b="1" kern="1200">
        <a:solidFill>
          <a:srgbClr val="FFFFFF"/>
        </a:solidFill>
        <a:latin typeface="Arial" pitchFamily="-109" charset="0"/>
        <a:ea typeface="ＭＳ Ｐゴシック" pitchFamily="-109" charset="-128"/>
        <a:cs typeface="ＭＳ Ｐゴシック" pitchFamily="-109" charset="-128"/>
      </a:defRPr>
    </a:lvl2pPr>
    <a:lvl3pPr marL="914400" algn="l" rtl="0" fontAlgn="base">
      <a:spcBef>
        <a:spcPct val="0"/>
      </a:spcBef>
      <a:spcAft>
        <a:spcPct val="0"/>
      </a:spcAft>
      <a:defRPr sz="1400" b="1" kern="1200">
        <a:solidFill>
          <a:srgbClr val="FFFFFF"/>
        </a:solidFill>
        <a:latin typeface="Arial" pitchFamily="-109" charset="0"/>
        <a:ea typeface="ＭＳ Ｐゴシック" pitchFamily="-109" charset="-128"/>
        <a:cs typeface="ＭＳ Ｐゴシック" pitchFamily="-109" charset="-128"/>
      </a:defRPr>
    </a:lvl3pPr>
    <a:lvl4pPr marL="1371600" algn="l" rtl="0" fontAlgn="base">
      <a:spcBef>
        <a:spcPct val="0"/>
      </a:spcBef>
      <a:spcAft>
        <a:spcPct val="0"/>
      </a:spcAft>
      <a:defRPr sz="1400" b="1" kern="1200">
        <a:solidFill>
          <a:srgbClr val="FFFFFF"/>
        </a:solidFill>
        <a:latin typeface="Arial" pitchFamily="-109" charset="0"/>
        <a:ea typeface="ＭＳ Ｐゴシック" pitchFamily="-109" charset="-128"/>
        <a:cs typeface="ＭＳ Ｐゴシック" pitchFamily="-109" charset="-128"/>
      </a:defRPr>
    </a:lvl4pPr>
    <a:lvl5pPr marL="1828800" algn="l" rtl="0" fontAlgn="base">
      <a:spcBef>
        <a:spcPct val="0"/>
      </a:spcBef>
      <a:spcAft>
        <a:spcPct val="0"/>
      </a:spcAft>
      <a:defRPr sz="1400" b="1" kern="1200">
        <a:solidFill>
          <a:srgbClr val="FFFFFF"/>
        </a:solidFill>
        <a:latin typeface="Arial" pitchFamily="-109" charset="0"/>
        <a:ea typeface="ＭＳ Ｐゴシック" pitchFamily="-109" charset="-128"/>
        <a:cs typeface="ＭＳ Ｐゴシック" pitchFamily="-109" charset="-128"/>
      </a:defRPr>
    </a:lvl5pPr>
    <a:lvl6pPr marL="2286000" algn="l" defTabSz="457200" rtl="0" eaLnBrk="1" latinLnBrk="0" hangingPunct="1">
      <a:defRPr sz="1400" b="1" kern="1200">
        <a:solidFill>
          <a:srgbClr val="FFFFFF"/>
        </a:solidFill>
        <a:latin typeface="Arial" pitchFamily="-109" charset="0"/>
        <a:ea typeface="ＭＳ Ｐゴシック" pitchFamily="-109" charset="-128"/>
        <a:cs typeface="ＭＳ Ｐゴシック" pitchFamily="-109" charset="-128"/>
      </a:defRPr>
    </a:lvl6pPr>
    <a:lvl7pPr marL="2743200" algn="l" defTabSz="457200" rtl="0" eaLnBrk="1" latinLnBrk="0" hangingPunct="1">
      <a:defRPr sz="1400" b="1" kern="1200">
        <a:solidFill>
          <a:srgbClr val="FFFFFF"/>
        </a:solidFill>
        <a:latin typeface="Arial" pitchFamily="-109" charset="0"/>
        <a:ea typeface="ＭＳ Ｐゴシック" pitchFamily="-109" charset="-128"/>
        <a:cs typeface="ＭＳ Ｐゴシック" pitchFamily="-109" charset="-128"/>
      </a:defRPr>
    </a:lvl7pPr>
    <a:lvl8pPr marL="3200400" algn="l" defTabSz="457200" rtl="0" eaLnBrk="1" latinLnBrk="0" hangingPunct="1">
      <a:defRPr sz="1400" b="1" kern="1200">
        <a:solidFill>
          <a:srgbClr val="FFFFFF"/>
        </a:solidFill>
        <a:latin typeface="Arial" pitchFamily="-109" charset="0"/>
        <a:ea typeface="ＭＳ Ｐゴシック" pitchFamily="-109" charset="-128"/>
        <a:cs typeface="ＭＳ Ｐゴシック" pitchFamily="-109" charset="-128"/>
      </a:defRPr>
    </a:lvl8pPr>
    <a:lvl9pPr marL="3657600" algn="l" defTabSz="457200" rtl="0" eaLnBrk="1" latinLnBrk="0" hangingPunct="1">
      <a:defRPr sz="1400" b="1" kern="1200">
        <a:solidFill>
          <a:srgbClr val="FFFFFF"/>
        </a:solidFill>
        <a:latin typeface="Arial" pitchFamily="-109" charset="0"/>
        <a:ea typeface="ＭＳ Ｐゴシック" pitchFamily="-109" charset="-128"/>
        <a:cs typeface="ＭＳ Ｐゴシック" pitchFamily="-109"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FF66"/>
    <a:srgbClr val="325131"/>
    <a:srgbClr val="0D0D0D"/>
    <a:srgbClr val="A2530B"/>
    <a:srgbClr val="C17F36"/>
    <a:srgbClr val="FFA949"/>
    <a:srgbClr val="FFFFFF"/>
    <a:srgbClr val="E6E6E6"/>
    <a:srgbClr val="556416"/>
    <a:srgbClr val="667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5" autoAdjust="0"/>
    <p:restoredTop sz="99882" autoAdjust="0"/>
  </p:normalViewPr>
  <p:slideViewPr>
    <p:cSldViewPr snapToGrid="0" showGuides="1">
      <p:cViewPr>
        <p:scale>
          <a:sx n="50" d="100"/>
          <a:sy n="50" d="100"/>
        </p:scale>
        <p:origin x="-1860" y="-522"/>
      </p:cViewPr>
      <p:guideLst>
        <p:guide orient="horz" pos="378"/>
        <p:guide pos="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showGuides="1">
      <p:cViewPr varScale="1">
        <p:scale>
          <a:sx n="93" d="100"/>
          <a:sy n="93" d="100"/>
        </p:scale>
        <p:origin x="-37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effectLst>
                  <a:outerShdw blurRad="38100" dist="38100" dir="2700000" algn="tl">
                    <a:srgbClr val="000000">
                      <a:alpha val="43137"/>
                    </a:srgbClr>
                  </a:outerShdw>
                </a:effectLst>
                <a:latin typeface="Arial" charset="0"/>
                <a:ea typeface="ＭＳ Ｐゴシック" pitchFamily="16"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effectLst>
                  <a:outerShdw blurRad="38100" dist="38100" dir="2700000" algn="tl">
                    <a:srgbClr val="000000">
                      <a:alpha val="43137"/>
                    </a:srgbClr>
                  </a:outerShdw>
                </a:effectLst>
                <a:latin typeface="Arial" charset="0"/>
                <a:ea typeface="ＭＳ Ｐゴシック" pitchFamily="16" charset="-128"/>
                <a:cs typeface="+mn-cs"/>
              </a:defRPr>
            </a:lvl1pPr>
          </a:lstStyle>
          <a:p>
            <a:pPr>
              <a:defRPr/>
            </a:pPr>
            <a:fld id="{6FF6F1CD-F84E-CE47-9894-ABBE24EF4725}" type="datetime1">
              <a:rPr lang="en-US"/>
              <a:pPr>
                <a:defRPr/>
              </a:pPr>
              <a:t>9/13/2013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effectLst>
                  <a:outerShdw blurRad="38100" dist="38100" dir="2700000" algn="tl">
                    <a:srgbClr val="000000">
                      <a:alpha val="43137"/>
                    </a:srgbClr>
                  </a:outerShdw>
                </a:effectLst>
                <a:latin typeface="Arial" charset="0"/>
                <a:ea typeface="ＭＳ Ｐゴシック" pitchFamily="16"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effectLst>
                  <a:outerShdw blurRad="38100" dist="38100" dir="2700000" algn="tl">
                    <a:srgbClr val="000000">
                      <a:alpha val="43137"/>
                    </a:srgbClr>
                  </a:outerShdw>
                </a:effectLst>
                <a:latin typeface="Arial" charset="0"/>
                <a:ea typeface="ＭＳ Ｐゴシック" pitchFamily="16" charset="-128"/>
                <a:cs typeface="+mn-cs"/>
              </a:defRPr>
            </a:lvl1pPr>
          </a:lstStyle>
          <a:p>
            <a:pPr>
              <a:defRPr/>
            </a:pPr>
            <a:fld id="{BB553EFE-F45B-A44C-BCE8-FC8491ED4E7B}" type="slidenum">
              <a:rPr lang="en-US"/>
              <a:pPr>
                <a:defRPr/>
              </a:pPr>
              <a:t>‹#›</a:t>
            </a:fld>
            <a:endParaRPr lang="en-US"/>
          </a:p>
        </p:txBody>
      </p:sp>
    </p:spTree>
    <p:extLst>
      <p:ext uri="{BB962C8B-B14F-4D97-AF65-F5344CB8AC3E}">
        <p14:creationId xmlns:p14="http://schemas.microsoft.com/office/powerpoint/2010/main" val="415417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l" eaLnBrk="0" hangingPunct="0">
              <a:defRPr sz="1200" b="0" u="sng">
                <a:solidFill>
                  <a:schemeClr val="tx1"/>
                </a:solidFill>
                <a:effectLst/>
                <a:latin typeface="Times New Roman" pitchFamily="16" charset="0"/>
                <a:ea typeface="ＭＳ Ｐゴシック" pitchFamily="16" charset="-128"/>
                <a:cs typeface="+mn-cs"/>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b="0" u="sng">
                <a:solidFill>
                  <a:schemeClr val="tx1"/>
                </a:solidFill>
                <a:effectLst/>
                <a:latin typeface="Times New Roman" pitchFamily="16" charset="0"/>
                <a:ea typeface="ＭＳ Ｐゴシック" pitchFamily="16"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l" eaLnBrk="0" hangingPunct="0">
              <a:defRPr sz="1200" b="0" u="sng">
                <a:solidFill>
                  <a:schemeClr val="tx1"/>
                </a:solidFill>
                <a:effectLst/>
                <a:latin typeface="Times New Roman" pitchFamily="16" charset="0"/>
                <a:ea typeface="ＭＳ Ｐゴシック" pitchFamily="16"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b="0" u="sng">
                <a:solidFill>
                  <a:schemeClr val="tx1"/>
                </a:solidFill>
                <a:effectLst/>
                <a:latin typeface="Times New Roman" pitchFamily="16" charset="0"/>
                <a:ea typeface="ＭＳ Ｐゴシック" pitchFamily="16" charset="-128"/>
                <a:cs typeface="+mn-cs"/>
              </a:defRPr>
            </a:lvl1pPr>
          </a:lstStyle>
          <a:p>
            <a:pPr>
              <a:defRPr/>
            </a:pPr>
            <a:fld id="{9DF86938-1E46-5146-A3C6-829E55C310F9}" type="slidenum">
              <a:rPr lang="en-US"/>
              <a:pPr>
                <a:defRPr/>
              </a:pPr>
              <a:t>‹#›</a:t>
            </a:fld>
            <a:endParaRPr lang="en-US"/>
          </a:p>
        </p:txBody>
      </p:sp>
    </p:spTree>
    <p:extLst>
      <p:ext uri="{BB962C8B-B14F-4D97-AF65-F5344CB8AC3E}">
        <p14:creationId xmlns:p14="http://schemas.microsoft.com/office/powerpoint/2010/main" val="6115344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800" kern="1200">
        <a:solidFill>
          <a:schemeClr val="tx1"/>
        </a:solidFill>
        <a:latin typeface="Arial" charset="0"/>
        <a:ea typeface="ＭＳ Ｐゴシック" pitchFamily="16" charset="-128"/>
        <a:cs typeface="ＭＳ Ｐゴシック" pitchFamily="-110" charset="-128"/>
      </a:defRPr>
    </a:lvl1pPr>
    <a:lvl2pPr marL="457200" algn="l" rtl="0" eaLnBrk="0" fontAlgn="base" hangingPunct="0">
      <a:spcBef>
        <a:spcPct val="30000"/>
      </a:spcBef>
      <a:spcAft>
        <a:spcPct val="0"/>
      </a:spcAft>
      <a:defRPr sz="8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8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8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8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5BDEB1A-AD14-6D44-83A0-D630605A6F9A}" type="slidenum">
              <a:rPr lang="en-US"/>
              <a:pPr/>
              <a:t>7</a:t>
            </a:fld>
            <a:endParaRPr lang="en-US"/>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lIns="91433" tIns="45717" rIns="91433" bIns="45717"/>
          <a:lstStyle/>
          <a:p>
            <a:pPr eaLnBrk="1" hangingPunct="1"/>
            <a:endParaRPr lang="en-US">
              <a:latin typeface="Arial" pitchFamily="-112" charset="0"/>
              <a:ea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5BDEB1A-AD14-6D44-83A0-D630605A6F9A}" type="slidenum">
              <a:rPr lang="en-US"/>
              <a:pPr/>
              <a:t>8</a:t>
            </a:fld>
            <a:endParaRPr lang="en-US"/>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lIns="91433" tIns="45717" rIns="91433" bIns="45717"/>
          <a:lstStyle/>
          <a:p>
            <a:pPr eaLnBrk="1" hangingPunct="1"/>
            <a:endParaRPr lang="en-US">
              <a:latin typeface="Arial" pitchFamily="-112" charset="0"/>
              <a:ea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5BDEB1A-AD14-6D44-83A0-D630605A6F9A}" type="slidenum">
              <a:rPr lang="en-US"/>
              <a:pPr/>
              <a:t>9</a:t>
            </a:fld>
            <a:endParaRPr lang="en-US"/>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lIns="91433" tIns="45717" rIns="91433" bIns="45717"/>
          <a:lstStyle/>
          <a:p>
            <a:pPr eaLnBrk="1" hangingPunct="1"/>
            <a:endParaRPr lang="en-US">
              <a:latin typeface="Arial" pitchFamily="-112" charset="0"/>
              <a:ea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425825"/>
            <a:ext cx="7756525" cy="1303338"/>
          </a:xfrm>
        </p:spPr>
        <p:txBody>
          <a:bodyPr/>
          <a:lstStyle>
            <a:lvl1pPr algn="ctr">
              <a:defRPr/>
            </a:lvl1pPr>
          </a:lstStyle>
          <a:p>
            <a:r>
              <a:rPr lang="en-US" dirty="0"/>
              <a:t>Click to edit Master title style</a:t>
            </a:r>
          </a:p>
        </p:txBody>
      </p:sp>
      <p:sp>
        <p:nvSpPr>
          <p:cNvPr id="3075" name="Rectangle 3"/>
          <p:cNvSpPr>
            <a:spLocks noGrp="1" noChangeArrowheads="1"/>
          </p:cNvSpPr>
          <p:nvPr>
            <p:ph type="subTitle" idx="1"/>
          </p:nvPr>
        </p:nvSpPr>
        <p:spPr>
          <a:xfrm>
            <a:off x="1371600" y="4911725"/>
            <a:ext cx="6386513" cy="1555750"/>
          </a:xfrm>
        </p:spPr>
        <p:txBody>
          <a:bodyPr/>
          <a:lstStyle>
            <a:lvl1pPr marL="0" indent="0" algn="ctr">
              <a:buFontTx/>
              <a:buNone/>
              <a:defRPr i="1"/>
            </a:lvl1pPr>
          </a:lstStyle>
          <a:p>
            <a:r>
              <a:rPr lang="en-US" dirty="0"/>
              <a:t>Click to edit Master subtitle style</a:t>
            </a:r>
          </a:p>
        </p:txBody>
      </p:sp>
      <p:sp>
        <p:nvSpPr>
          <p:cNvPr id="4" name="Rectangle 14"/>
          <p:cNvSpPr>
            <a:spLocks noGrp="1" noChangeArrowheads="1"/>
          </p:cNvSpPr>
          <p:nvPr>
            <p:ph type="ftr" sz="quarter" idx="10"/>
          </p:nvPr>
        </p:nvSpPr>
        <p:spPr>
          <a:ln/>
        </p:spPr>
        <p:txBody>
          <a:bodyPr/>
          <a:lstStyle>
            <a:lvl1pPr>
              <a:defRPr/>
            </a:lvl1pPr>
          </a:lstStyle>
          <a:p>
            <a:pPr>
              <a:defRPr/>
            </a:pPr>
            <a:r>
              <a:rPr lang="en-US" smtClean="0"/>
              <a:t>Nat. GIS</a:t>
            </a: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8A15966D-FDFF-F84B-8A57-B27E5ECD9CFE}"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4"/>
          <p:cNvSpPr>
            <a:spLocks noGrp="1" noChangeArrowheads="1"/>
          </p:cNvSpPr>
          <p:nvPr>
            <p:ph type="ftr" sz="quarter" idx="10"/>
          </p:nvPr>
        </p:nvSpPr>
        <p:spPr>
          <a:ln/>
        </p:spPr>
        <p:txBody>
          <a:bodyPr/>
          <a:lstStyle>
            <a:lvl1pPr>
              <a:defRPr/>
            </a:lvl1pPr>
          </a:lstStyle>
          <a:p>
            <a:pPr>
              <a:defRPr/>
            </a:pPr>
            <a:r>
              <a:rPr lang="en-US" smtClean="0"/>
              <a:t>Nat. GIS</a:t>
            </a: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731C2E11-359C-7F46-A799-EEA6F05B60E9}"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675" y="250825"/>
            <a:ext cx="2203450" cy="5907088"/>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82563" y="250825"/>
            <a:ext cx="6462712" cy="590708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4"/>
          <p:cNvSpPr>
            <a:spLocks noGrp="1" noChangeArrowheads="1"/>
          </p:cNvSpPr>
          <p:nvPr>
            <p:ph type="ftr" sz="quarter" idx="10"/>
          </p:nvPr>
        </p:nvSpPr>
        <p:spPr>
          <a:ln/>
        </p:spPr>
        <p:txBody>
          <a:bodyPr/>
          <a:lstStyle>
            <a:lvl1pPr>
              <a:defRPr/>
            </a:lvl1pPr>
          </a:lstStyle>
          <a:p>
            <a:pPr>
              <a:defRPr/>
            </a:pPr>
            <a:r>
              <a:rPr lang="en-US" smtClean="0"/>
              <a:t>Nat. GIS</a:t>
            </a: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E0798DB1-2426-CB4A-871F-F02BAC40D480}"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4"/>
          <p:cNvSpPr>
            <a:spLocks noGrp="1" noChangeArrowheads="1"/>
          </p:cNvSpPr>
          <p:nvPr>
            <p:ph type="ftr" sz="quarter" idx="10"/>
          </p:nvPr>
        </p:nvSpPr>
        <p:spPr>
          <a:ln/>
        </p:spPr>
        <p:txBody>
          <a:bodyPr/>
          <a:lstStyle>
            <a:lvl1pPr>
              <a:defRPr/>
            </a:lvl1pPr>
          </a:lstStyle>
          <a:p>
            <a:pPr>
              <a:defRPr/>
            </a:pPr>
            <a:r>
              <a:rPr lang="en-US" smtClean="0"/>
              <a:t>Nat. GIS</a:t>
            </a: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4586535D-B0E6-5642-802E-38C98CC50605}"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smtClean="0"/>
              <a:t>Nat. GIS</a:t>
            </a:r>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E850CC1C-0E37-3848-9FE3-826A1CC00A69}"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79425" y="1611313"/>
            <a:ext cx="4132263" cy="4546600"/>
          </a:xfrm>
        </p:spPr>
        <p:txBody>
          <a:bodyPr/>
          <a:lstStyle>
            <a:lvl1pPr>
              <a:defRPr sz="2400"/>
            </a:lvl1pPr>
            <a:lvl2pPr>
              <a:defRPr sz="1800"/>
            </a:lvl2pPr>
            <a:lvl3pPr>
              <a:defRPr sz="20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64088" y="1611313"/>
            <a:ext cx="4133850" cy="4546600"/>
          </a:xfrm>
        </p:spPr>
        <p:txBody>
          <a:bodyPr/>
          <a:lstStyle>
            <a:lvl1pPr>
              <a:defRPr sz="2400"/>
            </a:lvl1pPr>
            <a:lvl2pPr>
              <a:defRPr sz="1800"/>
            </a:lvl2pPr>
            <a:lvl3pPr>
              <a:defRPr sz="20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4"/>
          <p:cNvSpPr>
            <a:spLocks noGrp="1" noChangeArrowheads="1"/>
          </p:cNvSpPr>
          <p:nvPr>
            <p:ph type="ftr" sz="quarter" idx="10"/>
          </p:nvPr>
        </p:nvSpPr>
        <p:spPr>
          <a:ln/>
        </p:spPr>
        <p:txBody>
          <a:bodyPr/>
          <a:lstStyle>
            <a:lvl1pPr>
              <a:defRPr/>
            </a:lvl1pPr>
          </a:lstStyle>
          <a:p>
            <a:pPr>
              <a:defRPr/>
            </a:pPr>
            <a:r>
              <a:rPr lang="en-US" smtClean="0"/>
              <a:t>Nat. GIS</a:t>
            </a: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7427254D-A83E-1A49-9DA3-B465ECAFAA7B}"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1800"/>
            </a:lvl2pPr>
            <a:lvl3pPr>
              <a:defRPr sz="20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1800"/>
            </a:lvl2pPr>
            <a:lvl3pPr>
              <a:defRPr sz="20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4"/>
          <p:cNvSpPr>
            <a:spLocks noGrp="1" noChangeArrowheads="1"/>
          </p:cNvSpPr>
          <p:nvPr>
            <p:ph type="ftr" sz="quarter" idx="10"/>
          </p:nvPr>
        </p:nvSpPr>
        <p:spPr>
          <a:ln/>
        </p:spPr>
        <p:txBody>
          <a:bodyPr/>
          <a:lstStyle>
            <a:lvl1pPr>
              <a:defRPr/>
            </a:lvl1pPr>
          </a:lstStyle>
          <a:p>
            <a:pPr>
              <a:defRPr/>
            </a:pPr>
            <a:r>
              <a:rPr lang="en-US" smtClean="0"/>
              <a:t>Nat. GIS</a:t>
            </a:r>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0A75FE29-7077-E84E-9E0D-A4AFBB58C38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14"/>
          <p:cNvSpPr>
            <a:spLocks noGrp="1" noChangeArrowheads="1"/>
          </p:cNvSpPr>
          <p:nvPr>
            <p:ph type="ftr" sz="quarter" idx="10"/>
          </p:nvPr>
        </p:nvSpPr>
        <p:spPr>
          <a:ln/>
        </p:spPr>
        <p:txBody>
          <a:bodyPr/>
          <a:lstStyle>
            <a:lvl1pPr>
              <a:defRPr/>
            </a:lvl1pPr>
          </a:lstStyle>
          <a:p>
            <a:pPr>
              <a:defRPr/>
            </a:pPr>
            <a:r>
              <a:rPr lang="en-US" smtClean="0"/>
              <a:t>Nat. GIS</a:t>
            </a:r>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1C014D8B-173D-8343-AE24-E4C2E4230329}"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smtClean="0"/>
              <a:t>Nat. GIS</a:t>
            </a:r>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EA628597-0723-5043-BD00-1F2825A35333}"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1800"/>
            </a:lvl2pPr>
            <a:lvl3pPr>
              <a:defRPr sz="20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smtClean="0"/>
              <a:t>Nat. GIS</a:t>
            </a: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9CCD1CB0-16FB-C24B-91CA-B9C02429F516}"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smtClean="0"/>
              <a:t>Nat. GIS</a:t>
            </a:r>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66F21039-B8A1-F541-8C6A-9F9A2D4F7352}"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3" y="250825"/>
            <a:ext cx="8818562" cy="966788"/>
          </a:xfrm>
          <a:prstGeom prst="rect">
            <a:avLst/>
          </a:prstGeom>
          <a:noFill/>
          <a:ln w="9525">
            <a:noFill/>
            <a:miter lim="800000"/>
            <a:headEnd/>
            <a:tailEnd/>
          </a:ln>
        </p:spPr>
        <p:txBody>
          <a:bodyPr vert="horz" wrap="square" lIns="91422" tIns="45712" rIns="91422" bIns="45712"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79425" y="1611313"/>
            <a:ext cx="8418513" cy="4546600"/>
          </a:xfrm>
          <a:prstGeom prst="rect">
            <a:avLst/>
          </a:prstGeom>
          <a:noFill/>
          <a:ln w="9525">
            <a:noFill/>
            <a:miter lim="800000"/>
            <a:headEnd/>
            <a:tailEnd/>
          </a:ln>
        </p:spPr>
        <p:txBody>
          <a:bodyPr vert="horz" wrap="square" lIns="91422" tIns="45712" rIns="91422" bIns="4571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8" name="Rectangle 14"/>
          <p:cNvSpPr>
            <a:spLocks noGrp="1" noChangeArrowheads="1"/>
          </p:cNvSpPr>
          <p:nvPr>
            <p:ph type="ftr" sz="quarter" idx="3"/>
          </p:nvPr>
        </p:nvSpPr>
        <p:spPr bwMode="auto">
          <a:xfrm>
            <a:off x="6973888" y="6624638"/>
            <a:ext cx="1658937" cy="233362"/>
          </a:xfrm>
          <a:prstGeom prst="rect">
            <a:avLst/>
          </a:prstGeom>
          <a:noFill/>
          <a:ln w="9525">
            <a:noFill/>
            <a:miter lim="800000"/>
            <a:headEnd/>
            <a:tailEnd/>
          </a:ln>
        </p:spPr>
        <p:txBody>
          <a:bodyPr vert="horz" wrap="square" lIns="91422" tIns="45712" rIns="91422" bIns="45712" numCol="1" anchor="t" anchorCtr="0" compatLnSpc="1">
            <a:prstTxWarp prst="textNoShape">
              <a:avLst/>
            </a:prstTxWarp>
          </a:bodyPr>
          <a:lstStyle>
            <a:lvl1pPr algn="r" eaLnBrk="0" hangingPunct="0">
              <a:defRPr sz="600" b="0">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1pPr>
          </a:lstStyle>
          <a:p>
            <a:pPr>
              <a:defRPr/>
            </a:pPr>
            <a:r>
              <a:rPr lang="en-US" smtClean="0"/>
              <a:t>Nat. GIS</a:t>
            </a:r>
            <a:endParaRPr lang="en-US"/>
          </a:p>
        </p:txBody>
      </p:sp>
      <p:sp>
        <p:nvSpPr>
          <p:cNvPr id="1039" name="Rectangle 15"/>
          <p:cNvSpPr>
            <a:spLocks noGrp="1" noChangeArrowheads="1"/>
          </p:cNvSpPr>
          <p:nvPr>
            <p:ph type="sldNum" sz="quarter" idx="4"/>
          </p:nvPr>
        </p:nvSpPr>
        <p:spPr bwMode="auto">
          <a:xfrm>
            <a:off x="8642350" y="6626225"/>
            <a:ext cx="361950" cy="231775"/>
          </a:xfrm>
          <a:prstGeom prst="rect">
            <a:avLst/>
          </a:prstGeom>
          <a:noFill/>
          <a:ln w="9525">
            <a:noFill/>
            <a:miter lim="800000"/>
            <a:headEnd/>
            <a:tailEnd/>
          </a:ln>
        </p:spPr>
        <p:txBody>
          <a:bodyPr vert="horz" wrap="square" lIns="91422" tIns="45712" rIns="91422" bIns="45712" numCol="1" anchor="t" anchorCtr="0" compatLnSpc="1">
            <a:prstTxWarp prst="textNoShape">
              <a:avLst/>
            </a:prstTxWarp>
          </a:bodyPr>
          <a:lstStyle>
            <a:lvl1pPr algn="r" eaLnBrk="0" hangingPunct="0">
              <a:defRPr sz="600" b="0">
                <a:effectLst>
                  <a:outerShdw blurRad="38100" dist="38100" dir="2700000" algn="tl">
                    <a:srgbClr val="000000"/>
                  </a:outerShdw>
                </a:effectLst>
                <a:latin typeface="Arial" charset="0"/>
                <a:ea typeface="ＭＳ Ｐゴシック" pitchFamily="16" charset="-128"/>
                <a:cs typeface="+mn-cs"/>
              </a:defRPr>
            </a:lvl1pPr>
          </a:lstStyle>
          <a:p>
            <a:pPr>
              <a:defRPr/>
            </a:pPr>
            <a:fld id="{0D692CD3-385E-5146-B38F-EB87D3DFBA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dt="0"/>
  <p:txStyles>
    <p:titleStyle>
      <a:lvl1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mj-lt"/>
          <a:ea typeface="+mj-ea"/>
          <a:cs typeface="ＭＳ Ｐゴシック" pitchFamily="-110" charset="-128"/>
        </a:defRPr>
      </a:lvl1pPr>
      <a:lvl2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2pPr>
      <a:lvl3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3pPr>
      <a:lvl4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4pPr>
      <a:lvl5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5pPr>
      <a:lvl6pPr marL="4572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6pPr>
      <a:lvl7pPr marL="9144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7pPr>
      <a:lvl8pPr marL="13716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8pPr>
      <a:lvl9pPr marL="18288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9pPr>
    </p:titleStyle>
    <p:body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gif"/><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4.png"/><Relationship Id="rId7"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38.png"/><Relationship Id="rId9" Type="http://schemas.openxmlformats.org/officeDocument/2006/relationships/image" Target="../media/image64.png"/></Relationships>
</file>

<file path=ppt/slides/_rels/slide16.xml.rels><?xml version="1.0" encoding="UTF-8" standalone="yes"?>
<Relationships xmlns="http://schemas.openxmlformats.org/package/2006/relationships"><Relationship Id="rId2" Type="http://schemas.openxmlformats.org/officeDocument/2006/relationships/hyperlink" Target="Dynascan%20System.MP4"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juntazen@gmail.com" TargetMode="External"/><Relationship Id="rId2" Type="http://schemas.openxmlformats.org/officeDocument/2006/relationships/hyperlink" Target="mailto:junta@dsn.dinus.ac.id"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What%20is%20a%20GIS.flv%20-%20YouTube.MP4"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64" descr="Worlds Challenges.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1" name="Title 1"/>
          <p:cNvSpPr txBox="1">
            <a:spLocks/>
          </p:cNvSpPr>
          <p:nvPr/>
        </p:nvSpPr>
        <p:spPr bwMode="auto">
          <a:xfrm>
            <a:off x="325438" y="600075"/>
            <a:ext cx="8818562" cy="966788"/>
          </a:xfrm>
          <a:prstGeom prst="rect">
            <a:avLst/>
          </a:prstGeom>
          <a:noFill/>
          <a:ln w="9525">
            <a:noFill/>
            <a:miter lim="800000"/>
            <a:headEnd/>
            <a:tailEnd/>
          </a:ln>
        </p:spPr>
        <p:txBody>
          <a:bodyPr vert="horz" wrap="square" lIns="91422" tIns="45712" rIns="91422" bIns="45712"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6000" kern="0" dirty="0" err="1" smtClean="0">
                <a:effectLst>
                  <a:outerShdw blurRad="38100" dist="38100" dir="2700000" algn="tl">
                    <a:srgbClr val="000000"/>
                  </a:outerShdw>
                </a:effectLst>
                <a:latin typeface="+mj-lt"/>
                <a:ea typeface="+mj-ea"/>
                <a:cs typeface="ＭＳ Ｐゴシック" pitchFamily="-110" charset="-128"/>
              </a:rPr>
              <a:t>Pengantar</a:t>
            </a:r>
            <a:r>
              <a:rPr lang="en-US" sz="6000" kern="0" dirty="0" smtClean="0">
                <a:effectLst>
                  <a:outerShdw blurRad="38100" dist="38100" dir="2700000" algn="tl">
                    <a:srgbClr val="000000"/>
                  </a:outerShdw>
                </a:effectLst>
                <a:latin typeface="+mj-lt"/>
                <a:ea typeface="+mj-ea"/>
                <a:cs typeface="ＭＳ Ｐゴシック" pitchFamily="-110" charset="-128"/>
              </a:rPr>
              <a:t> </a:t>
            </a:r>
            <a:r>
              <a:rPr kumimoji="0" lang="en-US" sz="6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j-lt"/>
                <a:ea typeface="+mj-ea"/>
                <a:cs typeface="ＭＳ Ｐゴシック" pitchFamily="-110" charset="-128"/>
              </a:rPr>
              <a:t>GIS</a:t>
            </a:r>
            <a:endParaRPr kumimoji="0" lang="en-US" sz="2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j-lt"/>
              <a:ea typeface="+mj-ea"/>
              <a:cs typeface="ＭＳ Ｐゴシック" pitchFamily="-11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kern="0" dirty="0" smtClean="0">
                <a:solidFill>
                  <a:schemeClr val="accent2"/>
                </a:solidFill>
                <a:effectLst>
                  <a:outerShdw blurRad="38100" dist="38100" dir="2700000" algn="tl">
                    <a:srgbClr val="000000"/>
                  </a:outerShdw>
                </a:effectLst>
                <a:latin typeface="+mj-lt"/>
                <a:ea typeface="+mj-ea"/>
                <a:cs typeface="ＭＳ Ｐゴシック" pitchFamily="-110" charset="-128"/>
              </a:rPr>
              <a:t> </a:t>
            </a:r>
            <a:r>
              <a:rPr lang="id-ID" sz="2400" kern="0" dirty="0" smtClean="0">
                <a:solidFill>
                  <a:schemeClr val="accent2"/>
                </a:solidFill>
                <a:effectLst>
                  <a:outerShdw blurRad="38100" dist="38100" dir="2700000" algn="tl">
                    <a:srgbClr val="000000"/>
                  </a:outerShdw>
                </a:effectLst>
                <a:latin typeface="+mj-lt"/>
                <a:ea typeface="+mj-ea"/>
                <a:cs typeface="ＭＳ Ｐゴシック" pitchFamily="-110" charset="-128"/>
              </a:rPr>
              <a:t>Pengenalan GIS</a:t>
            </a:r>
            <a:endParaRPr kumimoji="0" lang="en-US" sz="2400" b="1" i="0" u="none" strike="noStrike" kern="0" cap="none" spc="0" normalizeH="0" baseline="0" noProof="0" dirty="0">
              <a:ln>
                <a:noFill/>
              </a:ln>
              <a:solidFill>
                <a:schemeClr val="accent2"/>
              </a:solidFill>
              <a:effectLst>
                <a:outerShdw blurRad="38100" dist="38100" dir="2700000" algn="tl">
                  <a:srgbClr val="000000"/>
                </a:outerShdw>
              </a:effectLst>
              <a:uLnTx/>
              <a:uFillTx/>
              <a:latin typeface="+mj-lt"/>
              <a:ea typeface="+mj-ea"/>
              <a:cs typeface="ＭＳ Ｐゴシック" pitchFamily="-110" charset="-128"/>
            </a:endParaRPr>
          </a:p>
        </p:txBody>
      </p:sp>
      <p:grpSp>
        <p:nvGrpSpPr>
          <p:cNvPr id="2" name="Group 10"/>
          <p:cNvGrpSpPr/>
          <p:nvPr/>
        </p:nvGrpSpPr>
        <p:grpSpPr>
          <a:xfrm>
            <a:off x="1922540" y="2829464"/>
            <a:ext cx="3891664" cy="2594942"/>
            <a:chOff x="1922540" y="1937289"/>
            <a:chExt cx="4772728" cy="3487117"/>
          </a:xfrm>
        </p:grpSpPr>
        <p:pic>
          <p:nvPicPr>
            <p:cNvPr id="7" name="Picture 7"/>
            <p:cNvPicPr>
              <a:picLocks noChangeArrowheads="1"/>
            </p:cNvPicPr>
            <p:nvPr/>
          </p:nvPicPr>
          <p:blipFill>
            <a:blip r:embed="rId3"/>
            <a:srcRect/>
            <a:stretch>
              <a:fillRect/>
            </a:stretch>
          </p:blipFill>
          <p:spPr bwMode="auto">
            <a:xfrm>
              <a:off x="1922540" y="1937289"/>
              <a:ext cx="4772728" cy="3068664"/>
            </a:xfrm>
            <a:prstGeom prst="rect">
              <a:avLst/>
            </a:prstGeom>
            <a:noFill/>
            <a:ln w="12700">
              <a:noFill/>
              <a:miter lim="800000"/>
              <a:headEnd/>
              <a:tailEnd/>
            </a:ln>
          </p:spPr>
        </p:pic>
        <p:pic>
          <p:nvPicPr>
            <p:cNvPr id="8" name="Picture 7" descr="UC2009Logo_Jack2.png"/>
            <p:cNvPicPr>
              <a:picLocks noChangeAspect="1"/>
            </p:cNvPicPr>
            <p:nvPr/>
          </p:nvPicPr>
          <p:blipFill>
            <a:blip r:embed="rId4" cstate="screen"/>
            <a:stretch>
              <a:fillRect/>
            </a:stretch>
          </p:blipFill>
          <p:spPr>
            <a:xfrm>
              <a:off x="4355024" y="4277531"/>
              <a:ext cx="1903122" cy="1146875"/>
            </a:xfrm>
            <a:prstGeom prst="rect">
              <a:avLst/>
            </a:prstGeom>
          </p:spPr>
        </p:pic>
        <p:pic>
          <p:nvPicPr>
            <p:cNvPr id="9" name="Picture 8" descr="UC2009Logo_CMYK-Pieces1.png"/>
            <p:cNvPicPr>
              <a:picLocks noChangeAspect="1"/>
            </p:cNvPicPr>
            <p:nvPr/>
          </p:nvPicPr>
          <p:blipFill>
            <a:blip r:embed="rId5" cstate="screen"/>
            <a:stretch>
              <a:fillRect/>
            </a:stretch>
          </p:blipFill>
          <p:spPr>
            <a:xfrm>
              <a:off x="2681122" y="2107872"/>
              <a:ext cx="3239229" cy="2471146"/>
            </a:xfrm>
            <a:prstGeom prst="rect">
              <a:avLst/>
            </a:prstGeom>
          </p:spPr>
        </p:pic>
      </p:grpSp>
      <p:sp>
        <p:nvSpPr>
          <p:cNvPr id="10" name="Rectangle 58"/>
          <p:cNvSpPr>
            <a:spLocks noChangeArrowheads="1"/>
          </p:cNvSpPr>
          <p:nvPr/>
        </p:nvSpPr>
        <p:spPr bwMode="auto">
          <a:xfrm>
            <a:off x="4563565" y="5663319"/>
            <a:ext cx="3788217" cy="369332"/>
          </a:xfrm>
          <a:prstGeom prst="rect">
            <a:avLst/>
          </a:prstGeom>
          <a:noFill/>
          <a:ln w="12700">
            <a:noFill/>
            <a:miter lim="800000"/>
            <a:headEnd/>
            <a:tailEnd/>
          </a:ln>
          <a:effectLst/>
        </p:spPr>
        <p:txBody>
          <a:bodyPr wrap="none" anchor="ctr">
            <a:spAutoFit/>
          </a:bodyPr>
          <a:lstStyle/>
          <a:p>
            <a:pPr algn="r" eaLnBrk="0" hangingPunct="0">
              <a:defRPr/>
            </a:pPr>
            <a:r>
              <a:rPr lang="id-ID" sz="1800" i="1" dirty="0" smtClean="0">
                <a:solidFill>
                  <a:schemeClr val="hlink"/>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rPr>
              <a:t>By: Junta Zeniarja, M.Kom, M.CS</a:t>
            </a:r>
            <a:endParaRPr lang="en-US" sz="1800" i="1" dirty="0">
              <a:solidFill>
                <a:schemeClr val="hlink"/>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endParaRPr>
          </a:p>
        </p:txBody>
      </p:sp>
    </p:spTree>
    <p:extLst>
      <p:ext uri="{BB962C8B-B14F-4D97-AF65-F5344CB8AC3E}">
        <p14:creationId xmlns:p14="http://schemas.microsoft.com/office/powerpoint/2010/main" val="365564257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139" descr="BeautifulWebMaps-MapsGISChanging.png"/>
          <p:cNvPicPr>
            <a:picLocks noChangeAspect="1"/>
          </p:cNvPicPr>
          <p:nvPr/>
        </p:nvPicPr>
        <p:blipFill>
          <a:blip r:embed="rId2" cstate="screen"/>
          <a:stretch>
            <a:fillRect/>
          </a:stretch>
        </p:blipFill>
        <p:spPr>
          <a:xfrm>
            <a:off x="378" y="283"/>
            <a:ext cx="9143244" cy="6857433"/>
          </a:xfrm>
          <a:prstGeom prst="rect">
            <a:avLst/>
          </a:prstGeom>
        </p:spPr>
      </p:pic>
      <p:sp>
        <p:nvSpPr>
          <p:cNvPr id="2" name="Title 1"/>
          <p:cNvSpPr>
            <a:spLocks noGrp="1"/>
          </p:cNvSpPr>
          <p:nvPr>
            <p:ph type="title"/>
          </p:nvPr>
        </p:nvSpPr>
        <p:spPr>
          <a:xfrm>
            <a:off x="182563" y="250824"/>
            <a:ext cx="8818562" cy="680829"/>
          </a:xfrm>
        </p:spPr>
        <p:txBody>
          <a:bodyPr/>
          <a:lstStyle/>
          <a:p>
            <a:r>
              <a:rPr lang="id-ID" sz="2800" dirty="0" smtClean="0"/>
              <a:t>Aplikasi </a:t>
            </a:r>
            <a:r>
              <a:rPr lang="en-US" sz="2800" dirty="0" smtClean="0"/>
              <a:t>GIS</a:t>
            </a:r>
            <a:endParaRPr lang="en-US" sz="2800" dirty="0"/>
          </a:p>
        </p:txBody>
      </p:sp>
      <p:grpSp>
        <p:nvGrpSpPr>
          <p:cNvPr id="3" name="Group 143"/>
          <p:cNvGrpSpPr/>
          <p:nvPr/>
        </p:nvGrpSpPr>
        <p:grpSpPr>
          <a:xfrm>
            <a:off x="423738" y="4463679"/>
            <a:ext cx="2551850" cy="2243486"/>
            <a:chOff x="280250" y="4013200"/>
            <a:chExt cx="2551850" cy="2243486"/>
          </a:xfrm>
        </p:grpSpPr>
        <p:pic>
          <p:nvPicPr>
            <p:cNvPr id="5" name="Picture 4" descr="User contributed content01.png"/>
            <p:cNvPicPr>
              <a:picLocks noChangeAspect="1"/>
            </p:cNvPicPr>
            <p:nvPr/>
          </p:nvPicPr>
          <p:blipFill>
            <a:blip r:embed="rId3" cstate="screen"/>
            <a:srcRect/>
            <a:stretch>
              <a:fillRect/>
            </a:stretch>
          </p:blipFill>
          <p:spPr>
            <a:xfrm>
              <a:off x="280250" y="4013200"/>
              <a:ext cx="2460103" cy="1256597"/>
            </a:xfrm>
            <a:prstGeom prst="rect">
              <a:avLst/>
            </a:prstGeom>
            <a:noFill/>
            <a:ln>
              <a:noFill/>
            </a:ln>
            <a:effectLst>
              <a:outerShdw blurRad="190500" dist="63500" dir="2700000">
                <a:srgbClr val="000000">
                  <a:alpha val="50000"/>
                </a:srgbClr>
              </a:outerShdw>
            </a:effectLst>
          </p:spPr>
        </p:pic>
        <p:pic>
          <p:nvPicPr>
            <p:cNvPr id="6" name="Picture 5" descr="VE_Utilities.png"/>
            <p:cNvPicPr>
              <a:picLocks noChangeAspect="1"/>
            </p:cNvPicPr>
            <p:nvPr/>
          </p:nvPicPr>
          <p:blipFill>
            <a:blip r:embed="rId4" cstate="screen"/>
            <a:srcRect/>
            <a:stretch>
              <a:fillRect/>
            </a:stretch>
          </p:blipFill>
          <p:spPr>
            <a:xfrm>
              <a:off x="1210683" y="4941734"/>
              <a:ext cx="1621417" cy="1090063"/>
            </a:xfrm>
            <a:prstGeom prst="rect">
              <a:avLst/>
            </a:prstGeom>
            <a:noFill/>
            <a:ln>
              <a:noFill/>
            </a:ln>
            <a:effectLst>
              <a:outerShdw blurRad="190500" dist="63500" dir="2700000">
                <a:srgbClr val="000000">
                  <a:alpha val="50000"/>
                </a:srgbClr>
              </a:outerShdw>
            </a:effectLst>
          </p:spPr>
        </p:pic>
        <p:pic>
          <p:nvPicPr>
            <p:cNvPr id="8" name="Picture 7" descr="FriendFinder4.png"/>
            <p:cNvPicPr>
              <a:picLocks noChangeAspect="1"/>
            </p:cNvPicPr>
            <p:nvPr/>
          </p:nvPicPr>
          <p:blipFill>
            <a:blip r:embed="rId5" cstate="screen"/>
            <a:stretch>
              <a:fillRect/>
            </a:stretch>
          </p:blipFill>
          <p:spPr>
            <a:xfrm>
              <a:off x="939800" y="5419901"/>
              <a:ext cx="424389" cy="836785"/>
            </a:xfrm>
            <a:prstGeom prst="rect">
              <a:avLst/>
            </a:prstGeom>
          </p:spPr>
        </p:pic>
      </p:grpSp>
      <p:pic>
        <p:nvPicPr>
          <p:cNvPr id="48" name="Picture 47" descr="CityOfNewportBeach.png"/>
          <p:cNvPicPr>
            <a:picLocks noChangeAspect="1"/>
          </p:cNvPicPr>
          <p:nvPr/>
        </p:nvPicPr>
        <p:blipFill>
          <a:blip r:embed="rId6" cstate="screen"/>
          <a:srcRect/>
          <a:stretch>
            <a:fillRect/>
          </a:stretch>
        </p:blipFill>
        <p:spPr>
          <a:xfrm>
            <a:off x="1720767" y="1384850"/>
            <a:ext cx="1282289" cy="1104193"/>
          </a:xfrm>
          <a:prstGeom prst="rect">
            <a:avLst/>
          </a:prstGeom>
          <a:noFill/>
          <a:ln>
            <a:noFill/>
          </a:ln>
          <a:effectLst>
            <a:outerShdw blurRad="190500" dist="63500" dir="2700000">
              <a:srgbClr val="000000">
                <a:alpha val="50000"/>
              </a:srgbClr>
            </a:outerShdw>
          </a:effectLst>
        </p:spPr>
      </p:pic>
      <p:pic>
        <p:nvPicPr>
          <p:cNvPr id="49" name="Picture 48" descr="MD_iMap_Viewer.png"/>
          <p:cNvPicPr>
            <a:picLocks noChangeAspect="1"/>
          </p:cNvPicPr>
          <p:nvPr/>
        </p:nvPicPr>
        <p:blipFill>
          <a:blip r:embed="rId7" cstate="screen"/>
          <a:stretch>
            <a:fillRect/>
          </a:stretch>
        </p:blipFill>
        <p:spPr>
          <a:xfrm>
            <a:off x="1817142" y="2572626"/>
            <a:ext cx="1089540" cy="781402"/>
          </a:xfrm>
          <a:prstGeom prst="rect">
            <a:avLst/>
          </a:prstGeom>
          <a:noFill/>
          <a:ln>
            <a:noFill/>
          </a:ln>
          <a:effectLst>
            <a:outerShdw blurRad="190500" dist="63500" dir="2700000">
              <a:srgbClr val="000000">
                <a:alpha val="50000"/>
              </a:srgbClr>
            </a:outerShdw>
          </a:effectLst>
        </p:spPr>
      </p:pic>
      <p:pic>
        <p:nvPicPr>
          <p:cNvPr id="50" name="Picture 49" descr="archer-arcpad8.png"/>
          <p:cNvPicPr>
            <a:picLocks noChangeAspect="1"/>
          </p:cNvPicPr>
          <p:nvPr/>
        </p:nvPicPr>
        <p:blipFill>
          <a:blip r:embed="rId8" cstate="screen"/>
          <a:stretch>
            <a:fillRect/>
          </a:stretch>
        </p:blipFill>
        <p:spPr>
          <a:xfrm>
            <a:off x="1699663" y="3634284"/>
            <a:ext cx="303621" cy="571500"/>
          </a:xfrm>
          <a:prstGeom prst="rect">
            <a:avLst/>
          </a:prstGeom>
        </p:spPr>
      </p:pic>
      <p:pic>
        <p:nvPicPr>
          <p:cNvPr id="51" name="Picture 40" descr="screenshot1.tiff"/>
          <p:cNvPicPr>
            <a:picLocks noChangeAspect="1"/>
          </p:cNvPicPr>
          <p:nvPr/>
        </p:nvPicPr>
        <p:blipFill>
          <a:blip r:embed="rId9" cstate="screen"/>
          <a:srcRect/>
          <a:stretch>
            <a:fillRect/>
          </a:stretch>
        </p:blipFill>
        <p:spPr bwMode="auto">
          <a:xfrm>
            <a:off x="2361912" y="3516212"/>
            <a:ext cx="419449" cy="807644"/>
          </a:xfrm>
          <a:prstGeom prst="rect">
            <a:avLst/>
          </a:prstGeom>
          <a:noFill/>
          <a:ln w="9525">
            <a:noFill/>
            <a:miter lim="800000"/>
            <a:headEnd/>
            <a:tailEnd/>
          </a:ln>
        </p:spPr>
      </p:pic>
      <p:pic>
        <p:nvPicPr>
          <p:cNvPr id="152" name="Picture 151" descr="TransitTerminal.png"/>
          <p:cNvPicPr>
            <a:picLocks noChangeAspect="1"/>
          </p:cNvPicPr>
          <p:nvPr/>
        </p:nvPicPr>
        <p:blipFill>
          <a:blip r:embed="rId10" cstate="screen"/>
          <a:stretch>
            <a:fillRect/>
          </a:stretch>
        </p:blipFill>
        <p:spPr>
          <a:xfrm>
            <a:off x="326592" y="1127982"/>
            <a:ext cx="1327197" cy="1207405"/>
          </a:xfrm>
          <a:prstGeom prst="rect">
            <a:avLst/>
          </a:prstGeom>
          <a:noFill/>
          <a:ln>
            <a:noFill/>
          </a:ln>
          <a:effectLst>
            <a:outerShdw blurRad="190500" dist="63500" dir="2700000">
              <a:srgbClr val="000000">
                <a:alpha val="50000"/>
              </a:srgbClr>
            </a:outerShdw>
          </a:effectLst>
        </p:spPr>
      </p:pic>
      <p:pic>
        <p:nvPicPr>
          <p:cNvPr id="147" name="Picture 146" descr="3D Air Traffic.gif"/>
          <p:cNvPicPr>
            <a:picLocks noChangeAspect="1"/>
          </p:cNvPicPr>
          <p:nvPr/>
        </p:nvPicPr>
        <p:blipFill>
          <a:blip r:embed="rId11" cstate="print"/>
          <a:stretch>
            <a:fillRect/>
          </a:stretch>
        </p:blipFill>
        <p:spPr>
          <a:xfrm>
            <a:off x="222829" y="2572626"/>
            <a:ext cx="1476834" cy="1105770"/>
          </a:xfrm>
          <a:prstGeom prst="rect">
            <a:avLst/>
          </a:prstGeom>
          <a:ln>
            <a:noFill/>
          </a:ln>
          <a:effectLst>
            <a:outerShdw blurRad="292100" dist="139700" dir="2700000" algn="tl" rotWithShape="0">
              <a:srgbClr val="333333">
                <a:alpha val="65000"/>
              </a:srgbClr>
            </a:outerShdw>
          </a:effectLst>
        </p:spPr>
      </p:pic>
      <p:sp>
        <p:nvSpPr>
          <p:cNvPr id="142" name="Content Placeholder 2"/>
          <p:cNvSpPr txBox="1">
            <a:spLocks/>
          </p:cNvSpPr>
          <p:nvPr/>
        </p:nvSpPr>
        <p:spPr>
          <a:xfrm>
            <a:off x="2883841" y="1063093"/>
            <a:ext cx="6053125" cy="5644072"/>
          </a:xfrm>
          <a:prstGeom prst="rect">
            <a:avLst/>
          </a:prstGeom>
        </p:spPr>
        <p:txBody>
          <a:bodyPr>
            <a:normAutofit/>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274320" indent="-274320" algn="just" fontAlgn="auto">
              <a:spcAft>
                <a:spcPts val="0"/>
              </a:spcAft>
              <a:buClr>
                <a:schemeClr val="accent3"/>
              </a:buClr>
              <a:buFont typeface="Wingdings 2"/>
              <a:buChar char=""/>
              <a:defRPr/>
            </a:pPr>
            <a:r>
              <a:rPr lang="en-US" sz="2200" dirty="0" err="1" smtClean="0"/>
              <a:t>Bidang</a:t>
            </a:r>
            <a:r>
              <a:rPr lang="en-US" sz="2200" dirty="0" smtClean="0"/>
              <a:t> </a:t>
            </a:r>
            <a:r>
              <a:rPr lang="en-US" sz="2200" dirty="0" err="1" smtClean="0"/>
              <a:t>sumber</a:t>
            </a:r>
            <a:r>
              <a:rPr lang="en-US" sz="2200" dirty="0" smtClean="0"/>
              <a:t> </a:t>
            </a:r>
            <a:r>
              <a:rPr lang="en-US" sz="2200" dirty="0" err="1" smtClean="0"/>
              <a:t>daya</a:t>
            </a:r>
            <a:r>
              <a:rPr lang="en-US" sz="2200" dirty="0" smtClean="0"/>
              <a:t> </a:t>
            </a:r>
            <a:r>
              <a:rPr lang="en-US" sz="2200" dirty="0" err="1" smtClean="0"/>
              <a:t>alam</a:t>
            </a:r>
            <a:r>
              <a:rPr lang="en-US" sz="2200" dirty="0" smtClean="0"/>
              <a:t> (</a:t>
            </a:r>
            <a:r>
              <a:rPr lang="en-US" sz="2200" dirty="0" err="1" smtClean="0"/>
              <a:t>inventarisasi</a:t>
            </a:r>
            <a:r>
              <a:rPr lang="en-US" sz="2200" dirty="0" smtClean="0"/>
              <a:t>, </a:t>
            </a:r>
            <a:r>
              <a:rPr lang="en-US" sz="2200" dirty="0" err="1" smtClean="0"/>
              <a:t>manajemen</a:t>
            </a:r>
            <a:r>
              <a:rPr lang="en-US" sz="2200" dirty="0" smtClean="0"/>
              <a:t>, </a:t>
            </a:r>
            <a:r>
              <a:rPr lang="en-US" sz="2200" dirty="0" err="1" smtClean="0"/>
              <a:t>dan</a:t>
            </a:r>
            <a:r>
              <a:rPr lang="en-US" sz="2200" dirty="0" smtClean="0"/>
              <a:t> </a:t>
            </a:r>
            <a:r>
              <a:rPr lang="en-US" sz="2200" dirty="0" err="1" smtClean="0"/>
              <a:t>kesesuaian</a:t>
            </a:r>
            <a:r>
              <a:rPr lang="en-US" sz="2200" dirty="0" smtClean="0"/>
              <a:t> </a:t>
            </a:r>
            <a:r>
              <a:rPr lang="en-US" sz="2200" dirty="0" err="1" smtClean="0"/>
              <a:t>lahan</a:t>
            </a:r>
            <a:r>
              <a:rPr lang="en-US" sz="2200" dirty="0" smtClean="0"/>
              <a:t> </a:t>
            </a:r>
            <a:r>
              <a:rPr lang="en-US" sz="2200" dirty="0" err="1" smtClean="0"/>
              <a:t>untuk</a:t>
            </a:r>
            <a:r>
              <a:rPr lang="en-US" sz="2200" dirty="0" smtClean="0"/>
              <a:t> </a:t>
            </a:r>
            <a:r>
              <a:rPr lang="en-US" sz="2200" dirty="0" err="1" smtClean="0"/>
              <a:t>pertanian</a:t>
            </a:r>
            <a:r>
              <a:rPr lang="en-US" sz="2200" dirty="0" smtClean="0"/>
              <a:t>, </a:t>
            </a:r>
            <a:r>
              <a:rPr lang="en-US" sz="2200" dirty="0" err="1" smtClean="0"/>
              <a:t>perkebunan</a:t>
            </a:r>
            <a:r>
              <a:rPr lang="en-US" sz="2200" dirty="0" smtClean="0"/>
              <a:t>, </a:t>
            </a:r>
            <a:r>
              <a:rPr lang="en-US" sz="2200" dirty="0" err="1" smtClean="0"/>
              <a:t>kehutanan</a:t>
            </a:r>
            <a:r>
              <a:rPr lang="en-US" sz="2200" dirty="0" smtClean="0"/>
              <a:t>, </a:t>
            </a:r>
            <a:r>
              <a:rPr lang="en-US" sz="2200" dirty="0" err="1" smtClean="0"/>
              <a:t>perencanaan</a:t>
            </a:r>
            <a:r>
              <a:rPr lang="en-US" sz="2200" dirty="0" smtClean="0"/>
              <a:t> </a:t>
            </a:r>
            <a:r>
              <a:rPr lang="en-US" sz="2200" dirty="0" err="1" smtClean="0"/>
              <a:t>tata</a:t>
            </a:r>
            <a:r>
              <a:rPr lang="en-US" sz="2200" dirty="0" smtClean="0"/>
              <a:t> </a:t>
            </a:r>
            <a:r>
              <a:rPr lang="en-US" sz="2200" dirty="0" err="1" smtClean="0"/>
              <a:t>guna</a:t>
            </a:r>
            <a:r>
              <a:rPr lang="en-US" sz="2200" dirty="0" smtClean="0"/>
              <a:t> </a:t>
            </a:r>
            <a:r>
              <a:rPr lang="en-US" sz="2200" dirty="0" err="1" smtClean="0"/>
              <a:t>tanah</a:t>
            </a:r>
            <a:r>
              <a:rPr lang="en-US" sz="2200" dirty="0" smtClean="0"/>
              <a:t> </a:t>
            </a:r>
            <a:r>
              <a:rPr lang="en-US" sz="2200" dirty="0" err="1" smtClean="0"/>
              <a:t>dsb</a:t>
            </a:r>
            <a:r>
              <a:rPr lang="en-US" sz="2200" dirty="0" smtClean="0"/>
              <a:t>.)</a:t>
            </a:r>
          </a:p>
          <a:p>
            <a:pPr marL="274320" indent="-274320" algn="just" fontAlgn="auto">
              <a:spcAft>
                <a:spcPts val="0"/>
              </a:spcAft>
              <a:buClr>
                <a:schemeClr val="accent3"/>
              </a:buClr>
              <a:buFont typeface="Wingdings 2"/>
              <a:buChar char=""/>
              <a:defRPr/>
            </a:pPr>
            <a:r>
              <a:rPr lang="en-US" sz="2200" dirty="0" err="1" smtClean="0"/>
              <a:t>Bidang</a:t>
            </a:r>
            <a:r>
              <a:rPr lang="en-US" sz="2200" dirty="0" smtClean="0"/>
              <a:t>  </a:t>
            </a:r>
            <a:r>
              <a:rPr lang="en-US" sz="2200" dirty="0" err="1" smtClean="0"/>
              <a:t>perencanaan</a:t>
            </a:r>
            <a:r>
              <a:rPr lang="en-US" sz="2200" dirty="0" smtClean="0"/>
              <a:t> (</a:t>
            </a:r>
            <a:r>
              <a:rPr lang="en-US" sz="2200" dirty="0" err="1" smtClean="0"/>
              <a:t>perencanaan</a:t>
            </a:r>
            <a:r>
              <a:rPr lang="en-US" sz="2200" dirty="0" smtClean="0"/>
              <a:t> </a:t>
            </a:r>
            <a:r>
              <a:rPr lang="en-US" sz="2200" dirty="0" err="1" smtClean="0"/>
              <a:t>pemukiman</a:t>
            </a:r>
            <a:r>
              <a:rPr lang="en-US" sz="2200" dirty="0" smtClean="0"/>
              <a:t> </a:t>
            </a:r>
            <a:r>
              <a:rPr lang="en-US" sz="2200" dirty="0" err="1" smtClean="0"/>
              <a:t>transmigrasi</a:t>
            </a:r>
            <a:r>
              <a:rPr lang="en-US" sz="2200" dirty="0" smtClean="0"/>
              <a:t>, </a:t>
            </a:r>
            <a:r>
              <a:rPr lang="en-US" sz="2200" dirty="0" err="1" smtClean="0"/>
              <a:t>tata</a:t>
            </a:r>
            <a:r>
              <a:rPr lang="en-US" sz="2200" dirty="0" smtClean="0"/>
              <a:t> </a:t>
            </a:r>
            <a:r>
              <a:rPr lang="en-US" sz="2200" dirty="0" err="1" smtClean="0"/>
              <a:t>ruang</a:t>
            </a:r>
            <a:r>
              <a:rPr lang="en-US" sz="2200" dirty="0" smtClean="0"/>
              <a:t> </a:t>
            </a:r>
            <a:r>
              <a:rPr lang="en-US" sz="2200" dirty="0" err="1" smtClean="0"/>
              <a:t>wilayah</a:t>
            </a:r>
            <a:r>
              <a:rPr lang="en-US" sz="2200" dirty="0" smtClean="0"/>
              <a:t>, </a:t>
            </a:r>
            <a:r>
              <a:rPr lang="en-US" sz="2200" dirty="0" err="1" smtClean="0"/>
              <a:t>pemukiman</a:t>
            </a:r>
            <a:r>
              <a:rPr lang="en-US" sz="2200" dirty="0" smtClean="0"/>
              <a:t>, </a:t>
            </a:r>
            <a:r>
              <a:rPr lang="en-US" sz="2200" dirty="0" err="1" smtClean="0"/>
              <a:t>dsb</a:t>
            </a:r>
            <a:r>
              <a:rPr lang="en-US" sz="2200" dirty="0" smtClean="0"/>
              <a:t>)</a:t>
            </a:r>
          </a:p>
          <a:p>
            <a:pPr marL="274320" indent="-274320" algn="just" fontAlgn="auto">
              <a:spcAft>
                <a:spcPts val="0"/>
              </a:spcAft>
              <a:buClr>
                <a:schemeClr val="accent3"/>
              </a:buClr>
              <a:buFont typeface="Wingdings 2"/>
              <a:buChar char=""/>
              <a:defRPr/>
            </a:pPr>
            <a:r>
              <a:rPr lang="en-US" sz="2200" dirty="0" err="1" smtClean="0"/>
              <a:t>Bidang</a:t>
            </a:r>
            <a:r>
              <a:rPr lang="en-US" sz="2200" dirty="0" smtClean="0"/>
              <a:t> </a:t>
            </a:r>
            <a:r>
              <a:rPr lang="en-US" sz="2200" dirty="0" err="1" smtClean="0"/>
              <a:t>perpajakan</a:t>
            </a:r>
            <a:r>
              <a:rPr lang="en-US" sz="2200" dirty="0" smtClean="0"/>
              <a:t> (SI </a:t>
            </a:r>
            <a:r>
              <a:rPr lang="en-US" sz="2200" dirty="0" err="1" smtClean="0"/>
              <a:t>untuk</a:t>
            </a:r>
            <a:r>
              <a:rPr lang="en-US" sz="2200" dirty="0" smtClean="0"/>
              <a:t> </a:t>
            </a:r>
            <a:r>
              <a:rPr lang="en-US" sz="2200" dirty="0" err="1" smtClean="0"/>
              <a:t>penarikan</a:t>
            </a:r>
            <a:r>
              <a:rPr lang="en-US" sz="2200" dirty="0" smtClean="0"/>
              <a:t> </a:t>
            </a:r>
            <a:r>
              <a:rPr lang="en-US" sz="2200" dirty="0" err="1" smtClean="0"/>
              <a:t>pajak</a:t>
            </a:r>
            <a:r>
              <a:rPr lang="en-US" sz="2200" dirty="0" smtClean="0"/>
              <a:t>, billboard yang </a:t>
            </a:r>
            <a:r>
              <a:rPr lang="en-US" sz="2200" dirty="0" err="1" smtClean="0"/>
              <a:t>terkait</a:t>
            </a:r>
            <a:r>
              <a:rPr lang="en-US" sz="2200" dirty="0" smtClean="0"/>
              <a:t> </a:t>
            </a:r>
            <a:r>
              <a:rPr lang="en-US" sz="2200" dirty="0" err="1" smtClean="0"/>
              <a:t>dengan</a:t>
            </a:r>
            <a:r>
              <a:rPr lang="en-US" sz="2200" dirty="0" smtClean="0"/>
              <a:t> data </a:t>
            </a:r>
            <a:r>
              <a:rPr lang="en-US" sz="2200" dirty="0" err="1" smtClean="0"/>
              <a:t>posisi</a:t>
            </a:r>
            <a:r>
              <a:rPr lang="en-US" sz="2200" dirty="0" smtClean="0"/>
              <a:t>, </a:t>
            </a:r>
            <a:r>
              <a:rPr lang="en-US" sz="2200" dirty="0" err="1" smtClean="0"/>
              <a:t>ruang</a:t>
            </a:r>
            <a:r>
              <a:rPr lang="en-US" sz="2200" dirty="0" smtClean="0"/>
              <a:t>,</a:t>
            </a:r>
            <a:r>
              <a:rPr lang="id-ID" sz="2200" dirty="0" smtClean="0"/>
              <a:t> </a:t>
            </a:r>
            <a:r>
              <a:rPr lang="en-US" sz="2200" dirty="0" err="1" smtClean="0"/>
              <a:t>dan</a:t>
            </a:r>
            <a:r>
              <a:rPr lang="en-US" sz="2200" dirty="0" smtClean="0"/>
              <a:t> </a:t>
            </a:r>
            <a:r>
              <a:rPr lang="en-US" sz="2200" dirty="0" err="1" smtClean="0"/>
              <a:t>masa</a:t>
            </a:r>
            <a:r>
              <a:rPr lang="en-US" sz="2200" dirty="0" smtClean="0"/>
              <a:t> </a:t>
            </a:r>
            <a:r>
              <a:rPr lang="en-US" sz="2200" dirty="0" err="1" smtClean="0"/>
              <a:t>berlaku</a:t>
            </a:r>
            <a:r>
              <a:rPr lang="en-US" sz="2200" dirty="0" smtClean="0"/>
              <a:t>)</a:t>
            </a:r>
          </a:p>
          <a:p>
            <a:pPr marL="274320" indent="-274320" algn="just" fontAlgn="auto">
              <a:spcAft>
                <a:spcPts val="0"/>
              </a:spcAft>
              <a:buClr>
                <a:schemeClr val="accent3"/>
              </a:buClr>
              <a:buFont typeface="Wingdings 2"/>
              <a:buChar char=""/>
              <a:defRPr/>
            </a:pPr>
            <a:r>
              <a:rPr lang="en-US" sz="2200" dirty="0" err="1" smtClean="0"/>
              <a:t>Bidang</a:t>
            </a:r>
            <a:r>
              <a:rPr lang="en-US" sz="2200" dirty="0" smtClean="0"/>
              <a:t> </a:t>
            </a:r>
            <a:r>
              <a:rPr lang="en-US" sz="2200" dirty="0" err="1" smtClean="0"/>
              <a:t>ekonomi</a:t>
            </a:r>
            <a:r>
              <a:rPr lang="en-US" sz="2200" dirty="0" smtClean="0"/>
              <a:t> </a:t>
            </a:r>
            <a:r>
              <a:rPr lang="en-US" sz="2200" dirty="0" err="1" smtClean="0"/>
              <a:t>bisnis</a:t>
            </a:r>
            <a:r>
              <a:rPr lang="en-US" sz="2200" dirty="0" smtClean="0"/>
              <a:t> (</a:t>
            </a:r>
            <a:r>
              <a:rPr lang="en-US" sz="2200" dirty="0" err="1" smtClean="0"/>
              <a:t>penentuan</a:t>
            </a:r>
            <a:r>
              <a:rPr lang="en-US" sz="2200" dirty="0" smtClean="0"/>
              <a:t> </a:t>
            </a:r>
            <a:r>
              <a:rPr lang="en-US" sz="2200" dirty="0" err="1" smtClean="0"/>
              <a:t>lokasi</a:t>
            </a:r>
            <a:r>
              <a:rPr lang="en-US" sz="2200" dirty="0" smtClean="0"/>
              <a:t> </a:t>
            </a:r>
            <a:r>
              <a:rPr lang="en-US" sz="2200" dirty="0" err="1" smtClean="0"/>
              <a:t>Mesin</a:t>
            </a:r>
            <a:r>
              <a:rPr lang="en-US" sz="2200" dirty="0" smtClean="0"/>
              <a:t> ATM, </a:t>
            </a:r>
            <a:r>
              <a:rPr lang="en-US" sz="2200" dirty="0" err="1" smtClean="0"/>
              <a:t>kantor</a:t>
            </a:r>
            <a:r>
              <a:rPr lang="en-US" sz="2200" dirty="0" smtClean="0"/>
              <a:t> </a:t>
            </a:r>
            <a:r>
              <a:rPr lang="en-US" sz="2200" dirty="0" err="1" smtClean="0"/>
              <a:t>cabang</a:t>
            </a:r>
            <a:r>
              <a:rPr lang="en-US" sz="2200" dirty="0" smtClean="0"/>
              <a:t>, </a:t>
            </a:r>
            <a:r>
              <a:rPr lang="en-US" sz="2200" dirty="0" err="1" smtClean="0"/>
              <a:t>gudang</a:t>
            </a:r>
            <a:r>
              <a:rPr lang="en-US" sz="2200" dirty="0" smtClean="0"/>
              <a:t>, show room, </a:t>
            </a:r>
            <a:r>
              <a:rPr lang="en-US" sz="2200" dirty="0" err="1" smtClean="0"/>
              <a:t>dsb</a:t>
            </a:r>
            <a:r>
              <a:rPr lang="en-US" sz="2200" dirty="0" smtClean="0"/>
              <a:t>)</a:t>
            </a:r>
          </a:p>
          <a:p>
            <a:pPr marL="274320" indent="-274320" algn="just" fontAlgn="auto">
              <a:spcAft>
                <a:spcPts val="0"/>
              </a:spcAft>
              <a:buClr>
                <a:schemeClr val="accent3"/>
              </a:buClr>
              <a:buFont typeface="Wingdings 2"/>
              <a:buChar char=""/>
              <a:defRPr/>
            </a:pPr>
            <a:r>
              <a:rPr lang="en-US" sz="2200" dirty="0" err="1" smtClean="0"/>
              <a:t>Bidang</a:t>
            </a:r>
            <a:r>
              <a:rPr lang="en-US" sz="2200" dirty="0" smtClean="0"/>
              <a:t> </a:t>
            </a:r>
            <a:r>
              <a:rPr lang="en-US" sz="2200" dirty="0" err="1" smtClean="0"/>
              <a:t>pendidikan</a:t>
            </a:r>
            <a:r>
              <a:rPr lang="en-US" sz="2200" dirty="0" smtClean="0"/>
              <a:t> (</a:t>
            </a:r>
            <a:r>
              <a:rPr lang="en-US" sz="2200" dirty="0" err="1" smtClean="0"/>
              <a:t>penentuan</a:t>
            </a:r>
            <a:r>
              <a:rPr lang="en-US" sz="2200" dirty="0" smtClean="0"/>
              <a:t> </a:t>
            </a:r>
            <a:r>
              <a:rPr lang="en-US" sz="2200" dirty="0" err="1" smtClean="0"/>
              <a:t>lokasi</a:t>
            </a:r>
            <a:r>
              <a:rPr lang="en-US" sz="2200" dirty="0" smtClean="0"/>
              <a:t> </a:t>
            </a:r>
            <a:r>
              <a:rPr lang="en-US" sz="2200" dirty="0" err="1" smtClean="0"/>
              <a:t>pendidikan</a:t>
            </a:r>
            <a:r>
              <a:rPr lang="en-US" sz="2200" dirty="0" smtClean="0"/>
              <a:t>)</a:t>
            </a:r>
          </a:p>
          <a:p>
            <a:pPr marL="274320" indent="-274320" algn="just" fontAlgn="auto">
              <a:spcAft>
                <a:spcPts val="0"/>
              </a:spcAft>
              <a:buClr>
                <a:schemeClr val="accent3"/>
              </a:buClr>
              <a:buFont typeface="Wingdings 2"/>
              <a:buChar char=""/>
              <a:defRPr/>
            </a:pPr>
            <a:endParaRPr lang="en-US" sz="2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p:cTn id="7" dur="500" fill="hold"/>
                                        <p:tgtEl>
                                          <p:spTgt spid="152"/>
                                        </p:tgtEl>
                                        <p:attrNameLst>
                                          <p:attrName>ppt_w</p:attrName>
                                        </p:attrNameLst>
                                      </p:cBhvr>
                                      <p:tavLst>
                                        <p:tav tm="0">
                                          <p:val>
                                            <p:fltVal val="0"/>
                                          </p:val>
                                        </p:tav>
                                        <p:tav tm="100000">
                                          <p:val>
                                            <p:strVal val="#ppt_w"/>
                                          </p:val>
                                        </p:tav>
                                      </p:tavLst>
                                    </p:anim>
                                    <p:anim calcmode="lin" valueType="num">
                                      <p:cBhvr>
                                        <p:cTn id="8" dur="500" fill="hold"/>
                                        <p:tgtEl>
                                          <p:spTgt spid="152"/>
                                        </p:tgtEl>
                                        <p:attrNameLst>
                                          <p:attrName>ppt_h</p:attrName>
                                        </p:attrNameLst>
                                      </p:cBhvr>
                                      <p:tavLst>
                                        <p:tav tm="0">
                                          <p:val>
                                            <p:fltVal val="0"/>
                                          </p:val>
                                        </p:tav>
                                        <p:tav tm="100000">
                                          <p:val>
                                            <p:strVal val="#ppt_h"/>
                                          </p:val>
                                        </p:tav>
                                      </p:tavLst>
                                    </p:anim>
                                    <p:animEffect transition="in" filter="fade">
                                      <p:cBhvr>
                                        <p:cTn id="9" dur="500"/>
                                        <p:tgtEl>
                                          <p:spTgt spid="152"/>
                                        </p:tgtEl>
                                      </p:cBhvr>
                                    </p:animEffect>
                                  </p:childTnLst>
                                </p:cTn>
                              </p:par>
                              <p:par>
                                <p:cTn id="10" presetID="53" presetClass="entr" presetSubtype="16"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53" presetClass="entr" presetSubtype="16" fill="hold" nodeType="withEffect">
                                  <p:stCondLst>
                                    <p:cond delay="0"/>
                                  </p:stCondLst>
                                  <p:childTnLst>
                                    <p:set>
                                      <p:cBhvr>
                                        <p:cTn id="16" dur="1" fill="hold">
                                          <p:stCondLst>
                                            <p:cond delay="0"/>
                                          </p:stCondLst>
                                        </p:cTn>
                                        <p:tgtEl>
                                          <p:spTgt spid="147"/>
                                        </p:tgtEl>
                                        <p:attrNameLst>
                                          <p:attrName>style.visibility</p:attrName>
                                        </p:attrNameLst>
                                      </p:cBhvr>
                                      <p:to>
                                        <p:strVal val="visible"/>
                                      </p:to>
                                    </p:set>
                                    <p:anim calcmode="lin" valueType="num">
                                      <p:cBhvr>
                                        <p:cTn id="17" dur="500" fill="hold"/>
                                        <p:tgtEl>
                                          <p:spTgt spid="147"/>
                                        </p:tgtEl>
                                        <p:attrNameLst>
                                          <p:attrName>ppt_w</p:attrName>
                                        </p:attrNameLst>
                                      </p:cBhvr>
                                      <p:tavLst>
                                        <p:tav tm="0">
                                          <p:val>
                                            <p:fltVal val="0"/>
                                          </p:val>
                                        </p:tav>
                                        <p:tav tm="100000">
                                          <p:val>
                                            <p:strVal val="#ppt_w"/>
                                          </p:val>
                                        </p:tav>
                                      </p:tavLst>
                                    </p:anim>
                                    <p:anim calcmode="lin" valueType="num">
                                      <p:cBhvr>
                                        <p:cTn id="18" dur="500" fill="hold"/>
                                        <p:tgtEl>
                                          <p:spTgt spid="147"/>
                                        </p:tgtEl>
                                        <p:attrNameLst>
                                          <p:attrName>ppt_h</p:attrName>
                                        </p:attrNameLst>
                                      </p:cBhvr>
                                      <p:tavLst>
                                        <p:tav tm="0">
                                          <p:val>
                                            <p:fltVal val="0"/>
                                          </p:val>
                                        </p:tav>
                                        <p:tav tm="100000">
                                          <p:val>
                                            <p:strVal val="#ppt_h"/>
                                          </p:val>
                                        </p:tav>
                                      </p:tavLst>
                                    </p:anim>
                                    <p:animEffect transition="in" filter="fade">
                                      <p:cBhvr>
                                        <p:cTn id="19" dur="500"/>
                                        <p:tgtEl>
                                          <p:spTgt spid="147"/>
                                        </p:tgtEl>
                                      </p:cBhvr>
                                    </p:animEffect>
                                  </p:childTnLst>
                                </p:cTn>
                              </p:par>
                              <p:par>
                                <p:cTn id="20" presetID="53" presetClass="entr" presetSubtype="16"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par>
                                <p:cTn id="30" presetID="53" presetClass="entr" presetSubtype="16"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animEffect transition="in" filter="fade">
                                      <p:cBhvr>
                                        <p:cTn id="34" dur="500"/>
                                        <p:tgtEl>
                                          <p:spTgt spid="51"/>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42"/>
                                        </p:tgtEl>
                                        <p:attrNameLst>
                                          <p:attrName>style.visibility</p:attrName>
                                        </p:attrNameLst>
                                      </p:cBhvr>
                                      <p:to>
                                        <p:strVal val="visible"/>
                                      </p:to>
                                    </p:set>
                                    <p:animEffect transition="in" filter="randombar(horizontal)">
                                      <p:cBhvr>
                                        <p:cTn id="44"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USmaps2.png"/>
          <p:cNvPicPr>
            <a:picLocks noChangeAspect="1"/>
          </p:cNvPicPr>
          <p:nvPr/>
        </p:nvPicPr>
        <p:blipFill>
          <a:blip r:embed="rId2" cstate="print"/>
          <a:srcRect/>
          <a:stretch>
            <a:fillRect/>
          </a:stretch>
        </p:blipFill>
        <p:spPr bwMode="auto">
          <a:xfrm>
            <a:off x="290513" y="2216988"/>
            <a:ext cx="8426367" cy="3485071"/>
          </a:xfrm>
          <a:prstGeom prst="rect">
            <a:avLst/>
          </a:prstGeom>
          <a:noFill/>
          <a:ln w="9525">
            <a:noFill/>
            <a:miter lim="800000"/>
            <a:headEnd/>
            <a:tailEnd/>
          </a:ln>
          <a:effectLst>
            <a:outerShdw blurRad="127000" dist="88900" dir="2700000" rotWithShape="0">
              <a:srgbClr val="000000">
                <a:alpha val="42999"/>
              </a:srgbClr>
            </a:outerShdw>
          </a:effectLst>
        </p:spPr>
      </p:pic>
      <p:sp>
        <p:nvSpPr>
          <p:cNvPr id="29" name="Line 12"/>
          <p:cNvSpPr>
            <a:spLocks noChangeShapeType="1"/>
          </p:cNvSpPr>
          <p:nvPr/>
        </p:nvSpPr>
        <p:spPr bwMode="auto">
          <a:xfrm flipH="1" flipV="1">
            <a:off x="3115964" y="3158046"/>
            <a:ext cx="1056436" cy="223508"/>
          </a:xfrm>
          <a:prstGeom prst="line">
            <a:avLst/>
          </a:prstGeom>
          <a:noFill/>
          <a:ln w="25400">
            <a:solidFill>
              <a:srgbClr val="FFFF00"/>
            </a:solidFill>
            <a:round/>
            <a:headEnd type="none" w="sm" len="med"/>
            <a:tailEnd type="none" w="sm" len="med"/>
          </a:ln>
        </p:spPr>
        <p:txBody>
          <a:bodyPr wrap="none" anchor="ctr"/>
          <a:lstStyle/>
          <a:p>
            <a:endParaRPr lang="en-US"/>
          </a:p>
        </p:txBody>
      </p:sp>
      <p:sp>
        <p:nvSpPr>
          <p:cNvPr id="33" name="Line 31"/>
          <p:cNvSpPr>
            <a:spLocks noChangeShapeType="1"/>
          </p:cNvSpPr>
          <p:nvPr/>
        </p:nvSpPr>
        <p:spPr bwMode="auto">
          <a:xfrm flipH="1" flipV="1">
            <a:off x="4034377" y="2346383"/>
            <a:ext cx="776378" cy="948905"/>
          </a:xfrm>
          <a:prstGeom prst="line">
            <a:avLst/>
          </a:prstGeom>
          <a:noFill/>
          <a:ln w="25400">
            <a:solidFill>
              <a:srgbClr val="FFFF00"/>
            </a:solidFill>
            <a:round/>
            <a:headEnd type="none" w="sm" len="med"/>
            <a:tailEnd type="none" w="sm" len="med"/>
          </a:ln>
        </p:spPr>
        <p:txBody>
          <a:bodyPr wrap="none" anchor="ctr"/>
          <a:lstStyle/>
          <a:p>
            <a:endParaRPr lang="en-US"/>
          </a:p>
        </p:txBody>
      </p:sp>
      <p:sp>
        <p:nvSpPr>
          <p:cNvPr id="28" name="Line 11"/>
          <p:cNvSpPr>
            <a:spLocks noChangeShapeType="1"/>
          </p:cNvSpPr>
          <p:nvPr/>
        </p:nvSpPr>
        <p:spPr bwMode="auto">
          <a:xfrm flipV="1">
            <a:off x="5371981" y="2208361"/>
            <a:ext cx="59875" cy="1039903"/>
          </a:xfrm>
          <a:prstGeom prst="line">
            <a:avLst/>
          </a:prstGeom>
          <a:noFill/>
          <a:ln w="25400">
            <a:solidFill>
              <a:srgbClr val="FFFF00"/>
            </a:solidFill>
            <a:round/>
            <a:headEnd type="none" w="sm" len="med"/>
            <a:tailEnd type="none" w="sm" len="med"/>
          </a:ln>
        </p:spPr>
        <p:txBody>
          <a:bodyPr wrap="none" anchor="ctr"/>
          <a:lstStyle/>
          <a:p>
            <a:endParaRPr lang="en-US"/>
          </a:p>
        </p:txBody>
      </p:sp>
      <p:sp>
        <p:nvSpPr>
          <p:cNvPr id="30" name="Line 22"/>
          <p:cNvSpPr>
            <a:spLocks noChangeShapeType="1"/>
          </p:cNvSpPr>
          <p:nvPr/>
        </p:nvSpPr>
        <p:spPr bwMode="auto">
          <a:xfrm flipH="1" flipV="1">
            <a:off x="5759152" y="3515234"/>
            <a:ext cx="1189037" cy="625475"/>
          </a:xfrm>
          <a:prstGeom prst="line">
            <a:avLst/>
          </a:prstGeom>
          <a:noFill/>
          <a:ln w="25400">
            <a:solidFill>
              <a:srgbClr val="FFFF00"/>
            </a:solidFill>
            <a:round/>
            <a:headEnd type="none" w="sm" len="med"/>
            <a:tailEnd type="none" w="sm" len="med"/>
          </a:ln>
        </p:spPr>
        <p:txBody>
          <a:bodyPr wrap="none" anchor="ctr"/>
          <a:lstStyle/>
          <a:p>
            <a:endParaRPr lang="en-US"/>
          </a:p>
        </p:txBody>
      </p:sp>
      <p:sp>
        <p:nvSpPr>
          <p:cNvPr id="31" name="Line 24"/>
          <p:cNvSpPr>
            <a:spLocks noChangeShapeType="1"/>
          </p:cNvSpPr>
          <p:nvPr/>
        </p:nvSpPr>
        <p:spPr bwMode="auto">
          <a:xfrm flipH="1">
            <a:off x="1843267" y="3485071"/>
            <a:ext cx="2932981" cy="983411"/>
          </a:xfrm>
          <a:prstGeom prst="line">
            <a:avLst/>
          </a:prstGeom>
          <a:noFill/>
          <a:ln w="25400">
            <a:solidFill>
              <a:srgbClr val="FFFF00"/>
            </a:solidFill>
            <a:round/>
            <a:headEnd type="none" w="sm" len="med"/>
            <a:tailEnd type="none" w="sm" len="med"/>
          </a:ln>
        </p:spPr>
        <p:txBody>
          <a:bodyPr wrap="none" anchor="ctr"/>
          <a:lstStyle/>
          <a:p>
            <a:endParaRPr lang="en-US"/>
          </a:p>
        </p:txBody>
      </p:sp>
      <p:sp>
        <p:nvSpPr>
          <p:cNvPr id="32" name="Line 27"/>
          <p:cNvSpPr>
            <a:spLocks noChangeShapeType="1"/>
          </p:cNvSpPr>
          <p:nvPr/>
        </p:nvSpPr>
        <p:spPr bwMode="auto">
          <a:xfrm flipH="1">
            <a:off x="5656143" y="2881222"/>
            <a:ext cx="1811546" cy="345056"/>
          </a:xfrm>
          <a:prstGeom prst="line">
            <a:avLst/>
          </a:prstGeom>
          <a:noFill/>
          <a:ln w="25400">
            <a:solidFill>
              <a:srgbClr val="FFFF00"/>
            </a:solidFill>
            <a:round/>
            <a:headEnd type="none" w="sm" len="med"/>
            <a:tailEnd type="none" w="sm" len="med"/>
          </a:ln>
        </p:spPr>
        <p:txBody>
          <a:bodyPr wrap="none" anchor="ctr"/>
          <a:lstStyle/>
          <a:p>
            <a:endParaRPr lang="en-US"/>
          </a:p>
        </p:txBody>
      </p:sp>
      <p:sp>
        <p:nvSpPr>
          <p:cNvPr id="34" name="Line 36"/>
          <p:cNvSpPr>
            <a:spLocks noChangeShapeType="1"/>
          </p:cNvSpPr>
          <p:nvPr/>
        </p:nvSpPr>
        <p:spPr bwMode="auto">
          <a:xfrm flipH="1" flipV="1">
            <a:off x="5581352" y="3815270"/>
            <a:ext cx="799410" cy="1239807"/>
          </a:xfrm>
          <a:prstGeom prst="line">
            <a:avLst/>
          </a:prstGeom>
          <a:noFill/>
          <a:ln w="25400">
            <a:solidFill>
              <a:srgbClr val="FFFF00"/>
            </a:solidFill>
            <a:round/>
            <a:headEnd type="none" w="sm" len="med"/>
            <a:tailEnd type="none" w="sm" len="med"/>
          </a:ln>
        </p:spPr>
        <p:txBody>
          <a:bodyPr wrap="none" anchor="ctr"/>
          <a:lstStyle/>
          <a:p>
            <a:endParaRPr lang="en-US"/>
          </a:p>
        </p:txBody>
      </p:sp>
      <p:sp>
        <p:nvSpPr>
          <p:cNvPr id="42" name="Line 36"/>
          <p:cNvSpPr>
            <a:spLocks noChangeShapeType="1"/>
          </p:cNvSpPr>
          <p:nvPr/>
        </p:nvSpPr>
        <p:spPr bwMode="auto">
          <a:xfrm flipV="1">
            <a:off x="3378770" y="3830128"/>
            <a:ext cx="1086928" cy="672860"/>
          </a:xfrm>
          <a:prstGeom prst="line">
            <a:avLst/>
          </a:prstGeom>
          <a:noFill/>
          <a:ln w="25400">
            <a:solidFill>
              <a:srgbClr val="FFFF00"/>
            </a:solidFill>
            <a:round/>
            <a:headEnd type="none" w="sm" len="med"/>
            <a:tailEnd type="none" w="sm" len="med"/>
          </a:ln>
        </p:spPr>
        <p:txBody>
          <a:bodyPr wrap="none" anchor="ctr"/>
          <a:lstStyle/>
          <a:p>
            <a:endParaRPr lang="en-US"/>
          </a:p>
        </p:txBody>
      </p:sp>
      <p:sp>
        <p:nvSpPr>
          <p:cNvPr id="43" name="Line 36"/>
          <p:cNvSpPr>
            <a:spLocks noChangeShapeType="1"/>
          </p:cNvSpPr>
          <p:nvPr/>
        </p:nvSpPr>
        <p:spPr bwMode="auto">
          <a:xfrm flipV="1">
            <a:off x="3792837" y="3881885"/>
            <a:ext cx="1069675" cy="1380227"/>
          </a:xfrm>
          <a:prstGeom prst="line">
            <a:avLst/>
          </a:prstGeom>
          <a:noFill/>
          <a:ln w="25400">
            <a:solidFill>
              <a:srgbClr val="FFFF00"/>
            </a:solidFill>
            <a:round/>
            <a:headEnd type="none" w="sm" len="med"/>
            <a:tailEnd type="none" w="sm" len="med"/>
          </a:ln>
        </p:spPr>
        <p:txBody>
          <a:bodyPr wrap="none" anchor="ctr"/>
          <a:lstStyle/>
          <a:p>
            <a:endParaRPr lang="en-US"/>
          </a:p>
        </p:txBody>
      </p:sp>
      <p:sp>
        <p:nvSpPr>
          <p:cNvPr id="2" name="Title 1"/>
          <p:cNvSpPr>
            <a:spLocks noGrp="1"/>
          </p:cNvSpPr>
          <p:nvPr>
            <p:ph type="title"/>
          </p:nvPr>
        </p:nvSpPr>
        <p:spPr>
          <a:xfrm>
            <a:off x="290513" y="375265"/>
            <a:ext cx="9001125" cy="966788"/>
          </a:xfrm>
        </p:spPr>
        <p:txBody>
          <a:bodyPr/>
          <a:lstStyle/>
          <a:p>
            <a:r>
              <a:rPr lang="en-US" dirty="0" smtClean="0"/>
              <a:t> </a:t>
            </a:r>
            <a:r>
              <a:rPr lang="en-US" sz="2800" dirty="0" smtClean="0"/>
              <a:t>A</a:t>
            </a:r>
            <a:r>
              <a:rPr lang="id-ID" sz="2800" dirty="0" smtClean="0"/>
              <a:t>LASAN </a:t>
            </a:r>
            <a:r>
              <a:rPr lang="id-ID" sz="2800" dirty="0" smtClean="0">
                <a:solidFill>
                  <a:schemeClr val="accent2"/>
                </a:solidFill>
              </a:rPr>
              <a:t>PENGGUNAAN </a:t>
            </a:r>
            <a:r>
              <a:rPr lang="id-ID" sz="2800" dirty="0" smtClean="0"/>
              <a:t>GIS</a:t>
            </a:r>
            <a:endParaRPr lang="en-US" sz="2800" dirty="0">
              <a:solidFill>
                <a:schemeClr val="accent2"/>
              </a:solidFill>
            </a:endParaRPr>
          </a:p>
        </p:txBody>
      </p:sp>
      <p:pic>
        <p:nvPicPr>
          <p:cNvPr id="5" name="Picture 13"/>
          <p:cNvPicPr>
            <a:picLocks noChangeArrowheads="1"/>
          </p:cNvPicPr>
          <p:nvPr/>
        </p:nvPicPr>
        <p:blipFill>
          <a:blip r:embed="rId3" cstate="print"/>
          <a:srcRect/>
          <a:stretch>
            <a:fillRect/>
          </a:stretch>
        </p:blipFill>
        <p:spPr bwMode="auto">
          <a:xfrm>
            <a:off x="7090044" y="2053086"/>
            <a:ext cx="1067759" cy="655607"/>
          </a:xfrm>
          <a:prstGeom prst="rect">
            <a:avLst/>
          </a:prstGeom>
          <a:noFill/>
          <a:ln w="12700">
            <a:noFill/>
            <a:miter lim="800000"/>
            <a:headEnd/>
            <a:tailEnd/>
          </a:ln>
        </p:spPr>
      </p:pic>
      <p:pic>
        <p:nvPicPr>
          <p:cNvPr id="15" name="Picture 14" descr="square_blu.png"/>
          <p:cNvPicPr>
            <a:picLocks noChangeAspect="1"/>
          </p:cNvPicPr>
          <p:nvPr/>
        </p:nvPicPr>
        <p:blipFill>
          <a:blip r:embed="rId4" cstate="screen"/>
          <a:stretch>
            <a:fillRect/>
          </a:stretch>
        </p:blipFill>
        <p:spPr>
          <a:xfrm>
            <a:off x="7442148" y="2515500"/>
            <a:ext cx="474116" cy="469239"/>
          </a:xfrm>
          <a:prstGeom prst="rect">
            <a:avLst/>
          </a:prstGeom>
        </p:spPr>
      </p:pic>
      <p:pic>
        <p:nvPicPr>
          <p:cNvPr id="17" name="Picture 16" descr="square_blu.png"/>
          <p:cNvPicPr>
            <a:picLocks noChangeAspect="1"/>
          </p:cNvPicPr>
          <p:nvPr/>
        </p:nvPicPr>
        <p:blipFill>
          <a:blip r:embed="rId4" cstate="screen"/>
          <a:stretch>
            <a:fillRect/>
          </a:stretch>
        </p:blipFill>
        <p:spPr>
          <a:xfrm>
            <a:off x="6110146" y="4953238"/>
            <a:ext cx="556135" cy="550414"/>
          </a:xfrm>
          <a:prstGeom prst="rect">
            <a:avLst/>
          </a:prstGeom>
        </p:spPr>
      </p:pic>
      <p:pic>
        <p:nvPicPr>
          <p:cNvPr id="18" name="Picture 17" descr="square_blu.png"/>
          <p:cNvPicPr>
            <a:picLocks noChangeAspect="1"/>
          </p:cNvPicPr>
          <p:nvPr/>
        </p:nvPicPr>
        <p:blipFill>
          <a:blip r:embed="rId4" cstate="screen"/>
          <a:stretch>
            <a:fillRect/>
          </a:stretch>
        </p:blipFill>
        <p:spPr>
          <a:xfrm>
            <a:off x="3710190" y="2095854"/>
            <a:ext cx="341439" cy="337927"/>
          </a:xfrm>
          <a:prstGeom prst="rect">
            <a:avLst/>
          </a:prstGeom>
        </p:spPr>
      </p:pic>
      <p:pic>
        <p:nvPicPr>
          <p:cNvPr id="19" name="Picture 18" descr="square_blu.png"/>
          <p:cNvPicPr>
            <a:picLocks noChangeAspect="1"/>
          </p:cNvPicPr>
          <p:nvPr/>
        </p:nvPicPr>
        <p:blipFill>
          <a:blip r:embed="rId4" cstate="screen"/>
          <a:stretch>
            <a:fillRect/>
          </a:stretch>
        </p:blipFill>
        <p:spPr>
          <a:xfrm>
            <a:off x="2942134" y="2950233"/>
            <a:ext cx="350116" cy="346514"/>
          </a:xfrm>
          <a:prstGeom prst="rect">
            <a:avLst/>
          </a:prstGeom>
        </p:spPr>
      </p:pic>
      <p:pic>
        <p:nvPicPr>
          <p:cNvPr id="21" name="Picture 20" descr="square_blu.png"/>
          <p:cNvPicPr>
            <a:picLocks noChangeAspect="1"/>
          </p:cNvPicPr>
          <p:nvPr/>
        </p:nvPicPr>
        <p:blipFill>
          <a:blip r:embed="rId4" cstate="screen"/>
          <a:stretch>
            <a:fillRect/>
          </a:stretch>
        </p:blipFill>
        <p:spPr>
          <a:xfrm>
            <a:off x="6860458" y="4053216"/>
            <a:ext cx="199763" cy="197708"/>
          </a:xfrm>
          <a:prstGeom prst="rect">
            <a:avLst/>
          </a:prstGeom>
        </p:spPr>
      </p:pic>
      <p:pic>
        <p:nvPicPr>
          <p:cNvPr id="22" name="Picture 21" descr="square_blu.png"/>
          <p:cNvPicPr>
            <a:picLocks noChangeAspect="1"/>
          </p:cNvPicPr>
          <p:nvPr/>
        </p:nvPicPr>
        <p:blipFill>
          <a:blip r:embed="rId4" cstate="screen"/>
          <a:stretch>
            <a:fillRect/>
          </a:stretch>
        </p:blipFill>
        <p:spPr>
          <a:xfrm>
            <a:off x="5287575" y="2221540"/>
            <a:ext cx="368568" cy="364776"/>
          </a:xfrm>
          <a:prstGeom prst="rect">
            <a:avLst/>
          </a:prstGeom>
        </p:spPr>
      </p:pic>
      <p:pic>
        <p:nvPicPr>
          <p:cNvPr id="23" name="Picture 22" descr="square_blu.png"/>
          <p:cNvPicPr>
            <a:picLocks noChangeAspect="1"/>
          </p:cNvPicPr>
          <p:nvPr/>
        </p:nvPicPr>
        <p:blipFill>
          <a:blip r:embed="rId4" cstate="screen"/>
          <a:stretch>
            <a:fillRect/>
          </a:stretch>
        </p:blipFill>
        <p:spPr>
          <a:xfrm>
            <a:off x="1508465" y="4330459"/>
            <a:ext cx="314766" cy="311528"/>
          </a:xfrm>
          <a:prstGeom prst="rect">
            <a:avLst/>
          </a:prstGeom>
        </p:spPr>
      </p:pic>
      <p:pic>
        <p:nvPicPr>
          <p:cNvPr id="24" name="Picture 23" descr="square_blu.png"/>
          <p:cNvPicPr>
            <a:picLocks noChangeAspect="1"/>
          </p:cNvPicPr>
          <p:nvPr/>
        </p:nvPicPr>
        <p:blipFill>
          <a:blip r:embed="rId4" cstate="screen"/>
          <a:stretch>
            <a:fillRect/>
          </a:stretch>
        </p:blipFill>
        <p:spPr>
          <a:xfrm>
            <a:off x="3194232" y="4389646"/>
            <a:ext cx="199763" cy="197708"/>
          </a:xfrm>
          <a:prstGeom prst="rect">
            <a:avLst/>
          </a:prstGeom>
        </p:spPr>
      </p:pic>
      <p:pic>
        <p:nvPicPr>
          <p:cNvPr id="27" name="Picture 106"/>
          <p:cNvPicPr>
            <a:picLocks noChangeArrowheads="1"/>
          </p:cNvPicPr>
          <p:nvPr/>
        </p:nvPicPr>
        <p:blipFill>
          <a:blip r:embed="rId5" cstate="print"/>
          <a:srcRect/>
          <a:stretch>
            <a:fillRect/>
          </a:stretch>
        </p:blipFill>
        <p:spPr bwMode="auto">
          <a:xfrm>
            <a:off x="7866973" y="2777705"/>
            <a:ext cx="566875" cy="293299"/>
          </a:xfrm>
          <a:prstGeom prst="rect">
            <a:avLst/>
          </a:prstGeom>
          <a:noFill/>
          <a:ln w="12700">
            <a:noFill/>
            <a:miter lim="800000"/>
            <a:headEnd/>
            <a:tailEnd/>
          </a:ln>
        </p:spPr>
      </p:pic>
      <p:pic>
        <p:nvPicPr>
          <p:cNvPr id="45" name="Picture 44" descr="square_blu.png"/>
          <p:cNvPicPr>
            <a:picLocks noChangeAspect="1"/>
          </p:cNvPicPr>
          <p:nvPr/>
        </p:nvPicPr>
        <p:blipFill>
          <a:blip r:embed="rId4" cstate="screen"/>
          <a:stretch>
            <a:fillRect/>
          </a:stretch>
        </p:blipFill>
        <p:spPr>
          <a:xfrm>
            <a:off x="7148007" y="2046137"/>
            <a:ext cx="199763" cy="197708"/>
          </a:xfrm>
          <a:prstGeom prst="rect">
            <a:avLst/>
          </a:prstGeom>
        </p:spPr>
      </p:pic>
      <p:pic>
        <p:nvPicPr>
          <p:cNvPr id="47" name="Picture 46" descr="square_blu.png"/>
          <p:cNvPicPr>
            <a:picLocks noChangeAspect="1"/>
          </p:cNvPicPr>
          <p:nvPr/>
        </p:nvPicPr>
        <p:blipFill>
          <a:blip r:embed="rId4" cstate="screen"/>
          <a:stretch>
            <a:fillRect/>
          </a:stretch>
        </p:blipFill>
        <p:spPr>
          <a:xfrm>
            <a:off x="7815114" y="2001329"/>
            <a:ext cx="208549" cy="206404"/>
          </a:xfrm>
          <a:prstGeom prst="rect">
            <a:avLst/>
          </a:prstGeom>
        </p:spPr>
      </p:pic>
      <p:pic>
        <p:nvPicPr>
          <p:cNvPr id="49" name="Picture 13"/>
          <p:cNvPicPr>
            <a:picLocks noChangeArrowheads="1"/>
          </p:cNvPicPr>
          <p:nvPr/>
        </p:nvPicPr>
        <p:blipFill>
          <a:blip r:embed="rId6" cstate="print"/>
          <a:srcRect/>
          <a:stretch>
            <a:fillRect/>
          </a:stretch>
        </p:blipFill>
        <p:spPr bwMode="auto">
          <a:xfrm>
            <a:off x="2704951" y="2794956"/>
            <a:ext cx="604808" cy="359435"/>
          </a:xfrm>
          <a:prstGeom prst="rect">
            <a:avLst/>
          </a:prstGeom>
          <a:noFill/>
          <a:ln w="12700">
            <a:noFill/>
            <a:miter lim="800000"/>
            <a:headEnd/>
            <a:tailEnd/>
          </a:ln>
        </p:spPr>
      </p:pic>
      <p:pic>
        <p:nvPicPr>
          <p:cNvPr id="50" name="Picture 49" descr="square_blu.png"/>
          <p:cNvPicPr>
            <a:picLocks noChangeAspect="1"/>
          </p:cNvPicPr>
          <p:nvPr/>
        </p:nvPicPr>
        <p:blipFill>
          <a:blip r:embed="rId4" cstate="screen"/>
          <a:stretch>
            <a:fillRect/>
          </a:stretch>
        </p:blipFill>
        <p:spPr>
          <a:xfrm>
            <a:off x="2900934" y="2716122"/>
            <a:ext cx="199763" cy="197708"/>
          </a:xfrm>
          <a:prstGeom prst="rect">
            <a:avLst/>
          </a:prstGeom>
        </p:spPr>
      </p:pic>
      <p:pic>
        <p:nvPicPr>
          <p:cNvPr id="51" name="Picture 50" descr="square_blu.png"/>
          <p:cNvPicPr>
            <a:picLocks noChangeAspect="1"/>
          </p:cNvPicPr>
          <p:nvPr/>
        </p:nvPicPr>
        <p:blipFill>
          <a:blip r:embed="rId4" cstate="screen"/>
          <a:stretch>
            <a:fillRect/>
          </a:stretch>
        </p:blipFill>
        <p:spPr>
          <a:xfrm>
            <a:off x="7125003" y="2471708"/>
            <a:ext cx="199763" cy="197708"/>
          </a:xfrm>
          <a:prstGeom prst="rect">
            <a:avLst/>
          </a:prstGeom>
        </p:spPr>
      </p:pic>
      <p:pic>
        <p:nvPicPr>
          <p:cNvPr id="53" name="Picture 52" descr="square_blu.png"/>
          <p:cNvPicPr>
            <a:picLocks noChangeAspect="1"/>
          </p:cNvPicPr>
          <p:nvPr/>
        </p:nvPicPr>
        <p:blipFill>
          <a:blip r:embed="rId4" cstate="screen"/>
          <a:stretch>
            <a:fillRect/>
          </a:stretch>
        </p:blipFill>
        <p:spPr>
          <a:xfrm>
            <a:off x="2662271" y="2977790"/>
            <a:ext cx="199763" cy="197708"/>
          </a:xfrm>
          <a:prstGeom prst="rect">
            <a:avLst/>
          </a:prstGeom>
        </p:spPr>
      </p:pic>
      <p:grpSp>
        <p:nvGrpSpPr>
          <p:cNvPr id="6" name="Group 63"/>
          <p:cNvGrpSpPr/>
          <p:nvPr/>
        </p:nvGrpSpPr>
        <p:grpSpPr>
          <a:xfrm>
            <a:off x="2659395" y="4708142"/>
            <a:ext cx="1599269" cy="1321723"/>
            <a:chOff x="2662180" y="5311991"/>
            <a:chExt cx="1599269" cy="1321723"/>
          </a:xfrm>
        </p:grpSpPr>
        <p:pic>
          <p:nvPicPr>
            <p:cNvPr id="48" name="Picture 13"/>
            <p:cNvPicPr>
              <a:picLocks noChangeArrowheads="1"/>
            </p:cNvPicPr>
            <p:nvPr/>
          </p:nvPicPr>
          <p:blipFill>
            <a:blip r:embed="rId7" cstate="print"/>
            <a:srcRect/>
            <a:stretch>
              <a:fillRect/>
            </a:stretch>
          </p:blipFill>
          <p:spPr bwMode="auto">
            <a:xfrm>
              <a:off x="2776747" y="5552538"/>
              <a:ext cx="1381185" cy="1081176"/>
            </a:xfrm>
            <a:prstGeom prst="rect">
              <a:avLst/>
            </a:prstGeom>
            <a:noFill/>
            <a:ln w="12700">
              <a:noFill/>
              <a:miter lim="800000"/>
              <a:headEnd/>
              <a:tailEnd/>
            </a:ln>
          </p:spPr>
        </p:pic>
        <p:pic>
          <p:nvPicPr>
            <p:cNvPr id="16" name="Picture 15" descr="square_blu.png"/>
            <p:cNvPicPr>
              <a:picLocks noChangeAspect="1"/>
            </p:cNvPicPr>
            <p:nvPr/>
          </p:nvPicPr>
          <p:blipFill>
            <a:blip r:embed="rId4" cstate="screen"/>
            <a:stretch>
              <a:fillRect/>
            </a:stretch>
          </p:blipFill>
          <p:spPr>
            <a:xfrm>
              <a:off x="3554083" y="5311991"/>
              <a:ext cx="437704" cy="467707"/>
            </a:xfrm>
            <a:prstGeom prst="rect">
              <a:avLst/>
            </a:prstGeom>
          </p:spPr>
        </p:pic>
        <p:pic>
          <p:nvPicPr>
            <p:cNvPr id="25" name="Picture 24" descr="square_blu.png"/>
            <p:cNvPicPr>
              <a:picLocks noChangeAspect="1"/>
            </p:cNvPicPr>
            <p:nvPr/>
          </p:nvPicPr>
          <p:blipFill>
            <a:blip r:embed="rId4" cstate="screen"/>
            <a:stretch>
              <a:fillRect/>
            </a:stretch>
          </p:blipFill>
          <p:spPr>
            <a:xfrm>
              <a:off x="3847383" y="6312815"/>
              <a:ext cx="258792" cy="256130"/>
            </a:xfrm>
            <a:prstGeom prst="rect">
              <a:avLst/>
            </a:prstGeom>
          </p:spPr>
        </p:pic>
        <p:pic>
          <p:nvPicPr>
            <p:cNvPr id="26" name="Picture 106"/>
            <p:cNvPicPr>
              <a:picLocks noChangeArrowheads="1"/>
            </p:cNvPicPr>
            <p:nvPr/>
          </p:nvPicPr>
          <p:blipFill>
            <a:blip r:embed="rId5" cstate="print"/>
            <a:srcRect/>
            <a:stretch>
              <a:fillRect/>
            </a:stretch>
          </p:blipFill>
          <p:spPr bwMode="auto">
            <a:xfrm>
              <a:off x="3576677" y="5590019"/>
              <a:ext cx="684772" cy="517484"/>
            </a:xfrm>
            <a:prstGeom prst="rect">
              <a:avLst/>
            </a:prstGeom>
            <a:noFill/>
            <a:ln w="12700">
              <a:noFill/>
              <a:miter lim="800000"/>
              <a:headEnd/>
              <a:tailEnd/>
            </a:ln>
          </p:spPr>
        </p:pic>
        <p:pic>
          <p:nvPicPr>
            <p:cNvPr id="52" name="Picture 51" descr="square_blu.png"/>
            <p:cNvPicPr>
              <a:picLocks noChangeAspect="1"/>
            </p:cNvPicPr>
            <p:nvPr/>
          </p:nvPicPr>
          <p:blipFill>
            <a:blip r:embed="rId4" cstate="screen"/>
            <a:stretch>
              <a:fillRect/>
            </a:stretch>
          </p:blipFill>
          <p:spPr>
            <a:xfrm>
              <a:off x="2984232" y="6419730"/>
              <a:ext cx="199763" cy="197708"/>
            </a:xfrm>
            <a:prstGeom prst="rect">
              <a:avLst/>
            </a:prstGeom>
          </p:spPr>
        </p:pic>
        <p:pic>
          <p:nvPicPr>
            <p:cNvPr id="54" name="Picture 53" descr="square_blu.png"/>
            <p:cNvPicPr>
              <a:picLocks noChangeAspect="1"/>
            </p:cNvPicPr>
            <p:nvPr/>
          </p:nvPicPr>
          <p:blipFill>
            <a:blip r:embed="rId4" cstate="screen"/>
            <a:stretch>
              <a:fillRect/>
            </a:stretch>
          </p:blipFill>
          <p:spPr>
            <a:xfrm>
              <a:off x="2662180" y="6063172"/>
              <a:ext cx="199763" cy="197708"/>
            </a:xfrm>
            <a:prstGeom prst="rect">
              <a:avLst/>
            </a:prstGeom>
          </p:spPr>
        </p:pic>
        <p:pic>
          <p:nvPicPr>
            <p:cNvPr id="55" name="Picture 54" descr="square_blu.png"/>
            <p:cNvPicPr>
              <a:picLocks noChangeAspect="1"/>
            </p:cNvPicPr>
            <p:nvPr/>
          </p:nvPicPr>
          <p:blipFill>
            <a:blip r:embed="rId4" cstate="screen"/>
            <a:stretch>
              <a:fillRect/>
            </a:stretch>
          </p:blipFill>
          <p:spPr>
            <a:xfrm>
              <a:off x="2987107" y="5732492"/>
              <a:ext cx="199763" cy="197708"/>
            </a:xfrm>
            <a:prstGeom prst="rect">
              <a:avLst/>
            </a:prstGeom>
          </p:spPr>
        </p:pic>
      </p:grpSp>
      <p:pic>
        <p:nvPicPr>
          <p:cNvPr id="56" name="Picture 106"/>
          <p:cNvPicPr>
            <a:picLocks noChangeArrowheads="1"/>
          </p:cNvPicPr>
          <p:nvPr/>
        </p:nvPicPr>
        <p:blipFill>
          <a:blip r:embed="rId5" cstate="print"/>
          <a:srcRect/>
          <a:stretch>
            <a:fillRect/>
          </a:stretch>
        </p:blipFill>
        <p:spPr bwMode="auto">
          <a:xfrm>
            <a:off x="3878693" y="2156603"/>
            <a:ext cx="566875" cy="186905"/>
          </a:xfrm>
          <a:prstGeom prst="rect">
            <a:avLst/>
          </a:prstGeom>
          <a:noFill/>
          <a:ln w="12700">
            <a:noFill/>
            <a:miter lim="800000"/>
            <a:headEnd/>
            <a:tailEnd/>
          </a:ln>
        </p:spPr>
      </p:pic>
      <p:pic>
        <p:nvPicPr>
          <p:cNvPr id="57" name="Picture 106"/>
          <p:cNvPicPr>
            <a:picLocks noChangeArrowheads="1"/>
          </p:cNvPicPr>
          <p:nvPr/>
        </p:nvPicPr>
        <p:blipFill>
          <a:blip r:embed="rId5" cstate="print"/>
          <a:srcRect/>
          <a:stretch>
            <a:fillRect/>
          </a:stretch>
        </p:blipFill>
        <p:spPr bwMode="auto">
          <a:xfrm>
            <a:off x="3099442" y="2760452"/>
            <a:ext cx="566875" cy="218535"/>
          </a:xfrm>
          <a:prstGeom prst="rect">
            <a:avLst/>
          </a:prstGeom>
          <a:noFill/>
          <a:ln w="12700">
            <a:noFill/>
            <a:miter lim="800000"/>
            <a:headEnd/>
            <a:tailEnd/>
          </a:ln>
        </p:spPr>
      </p:pic>
      <p:pic>
        <p:nvPicPr>
          <p:cNvPr id="58" name="Picture 106"/>
          <p:cNvPicPr>
            <a:picLocks noChangeArrowheads="1"/>
          </p:cNvPicPr>
          <p:nvPr/>
        </p:nvPicPr>
        <p:blipFill>
          <a:blip r:embed="rId5" cstate="print"/>
          <a:srcRect/>
          <a:stretch>
            <a:fillRect/>
          </a:stretch>
        </p:blipFill>
        <p:spPr bwMode="auto">
          <a:xfrm>
            <a:off x="6529879" y="5055078"/>
            <a:ext cx="566875" cy="267419"/>
          </a:xfrm>
          <a:prstGeom prst="rect">
            <a:avLst/>
          </a:prstGeom>
          <a:noFill/>
          <a:ln w="12700">
            <a:noFill/>
            <a:miter lim="800000"/>
            <a:headEnd/>
            <a:tailEnd/>
          </a:ln>
        </p:spPr>
      </p:pic>
      <p:pic>
        <p:nvPicPr>
          <p:cNvPr id="59" name="Picture 106"/>
          <p:cNvPicPr>
            <a:picLocks noChangeArrowheads="1"/>
          </p:cNvPicPr>
          <p:nvPr/>
        </p:nvPicPr>
        <p:blipFill>
          <a:blip r:embed="rId5" cstate="print"/>
          <a:srcRect/>
          <a:stretch>
            <a:fillRect/>
          </a:stretch>
        </p:blipFill>
        <p:spPr bwMode="auto">
          <a:xfrm>
            <a:off x="1756597" y="4502986"/>
            <a:ext cx="566875" cy="189781"/>
          </a:xfrm>
          <a:prstGeom prst="rect">
            <a:avLst/>
          </a:prstGeom>
          <a:noFill/>
          <a:ln w="12700">
            <a:noFill/>
            <a:miter lim="800000"/>
            <a:headEnd/>
            <a:tailEnd/>
          </a:ln>
        </p:spPr>
      </p:pic>
      <p:sp>
        <p:nvSpPr>
          <p:cNvPr id="60" name="Line 36"/>
          <p:cNvSpPr>
            <a:spLocks noChangeShapeType="1"/>
          </p:cNvSpPr>
          <p:nvPr/>
        </p:nvSpPr>
        <p:spPr bwMode="auto">
          <a:xfrm flipH="1" flipV="1">
            <a:off x="5173064" y="4037161"/>
            <a:ext cx="69008" cy="500331"/>
          </a:xfrm>
          <a:prstGeom prst="line">
            <a:avLst/>
          </a:prstGeom>
          <a:noFill/>
          <a:ln w="25400">
            <a:solidFill>
              <a:srgbClr val="FFFF00"/>
            </a:solidFill>
            <a:round/>
            <a:headEnd type="none" w="sm" len="med"/>
            <a:tailEnd type="none" w="sm" len="med"/>
          </a:ln>
        </p:spPr>
        <p:txBody>
          <a:bodyPr wrap="none" anchor="ctr"/>
          <a:lstStyle/>
          <a:p>
            <a:endParaRPr lang="en-US"/>
          </a:p>
        </p:txBody>
      </p:sp>
      <p:pic>
        <p:nvPicPr>
          <p:cNvPr id="44" name="Picture 43" descr="square_blu.png"/>
          <p:cNvPicPr>
            <a:picLocks noChangeAspect="1"/>
          </p:cNvPicPr>
          <p:nvPr/>
        </p:nvPicPr>
        <p:blipFill>
          <a:blip r:embed="rId4" cstate="screen"/>
          <a:stretch>
            <a:fillRect/>
          </a:stretch>
        </p:blipFill>
        <p:spPr>
          <a:xfrm>
            <a:off x="5166805" y="4481661"/>
            <a:ext cx="199763" cy="197708"/>
          </a:xfrm>
          <a:prstGeom prst="rect">
            <a:avLst/>
          </a:prstGeom>
        </p:spPr>
      </p:pic>
      <p:pic>
        <p:nvPicPr>
          <p:cNvPr id="62" name="Picture 27"/>
          <p:cNvPicPr>
            <a:picLocks noChangeArrowheads="1"/>
          </p:cNvPicPr>
          <p:nvPr/>
        </p:nvPicPr>
        <p:blipFill>
          <a:blip r:embed="rId8"/>
          <a:srcRect/>
          <a:stretch>
            <a:fillRect/>
          </a:stretch>
        </p:blipFill>
        <p:spPr bwMode="auto">
          <a:xfrm>
            <a:off x="3309758" y="3019246"/>
            <a:ext cx="3821019" cy="1045336"/>
          </a:xfrm>
          <a:prstGeom prst="rect">
            <a:avLst/>
          </a:prstGeom>
          <a:noFill/>
          <a:ln w="12700">
            <a:noFill/>
            <a:miter lim="800000"/>
            <a:headEnd/>
            <a:tailEnd/>
          </a:ln>
        </p:spPr>
      </p:pic>
      <p:grpSp>
        <p:nvGrpSpPr>
          <p:cNvPr id="7" name="Group 50"/>
          <p:cNvGrpSpPr>
            <a:grpSpLocks/>
          </p:cNvGrpSpPr>
          <p:nvPr/>
        </p:nvGrpSpPr>
        <p:grpSpPr bwMode="auto">
          <a:xfrm>
            <a:off x="4668539" y="2902459"/>
            <a:ext cx="1068388" cy="811212"/>
            <a:chOff x="4333217" y="3167642"/>
            <a:chExt cx="1068517" cy="811522"/>
          </a:xfrm>
        </p:grpSpPr>
        <p:pic>
          <p:nvPicPr>
            <p:cNvPr id="38" name="Picture 49" descr="database_org.png"/>
            <p:cNvPicPr>
              <a:picLocks noChangeAspect="1"/>
            </p:cNvPicPr>
            <p:nvPr/>
          </p:nvPicPr>
          <p:blipFill>
            <a:blip r:embed="rId9"/>
            <a:srcRect/>
            <a:stretch>
              <a:fillRect/>
            </a:stretch>
          </p:blipFill>
          <p:spPr bwMode="auto">
            <a:xfrm>
              <a:off x="4460216" y="3167642"/>
              <a:ext cx="539750" cy="517525"/>
            </a:xfrm>
            <a:prstGeom prst="rect">
              <a:avLst/>
            </a:prstGeom>
            <a:noFill/>
            <a:ln w="9525">
              <a:noFill/>
              <a:miter lim="800000"/>
              <a:headEnd/>
              <a:tailEnd/>
            </a:ln>
          </p:spPr>
        </p:pic>
        <p:pic>
          <p:nvPicPr>
            <p:cNvPr id="39" name="Picture 46" descr="map_layers.png"/>
            <p:cNvPicPr>
              <a:picLocks noChangeAspect="1"/>
            </p:cNvPicPr>
            <p:nvPr/>
          </p:nvPicPr>
          <p:blipFill>
            <a:blip r:embed="rId10"/>
            <a:srcRect/>
            <a:stretch>
              <a:fillRect/>
            </a:stretch>
          </p:blipFill>
          <p:spPr bwMode="auto">
            <a:xfrm>
              <a:off x="4745324" y="3286086"/>
              <a:ext cx="656410" cy="693078"/>
            </a:xfrm>
            <a:prstGeom prst="rect">
              <a:avLst/>
            </a:prstGeom>
            <a:noFill/>
            <a:ln w="9525">
              <a:noFill/>
              <a:miter lim="800000"/>
              <a:headEnd/>
              <a:tailEnd/>
            </a:ln>
          </p:spPr>
        </p:pic>
        <p:pic>
          <p:nvPicPr>
            <p:cNvPr id="40" name="Picture 47" descr="database_org.png"/>
            <p:cNvPicPr>
              <a:picLocks noChangeAspect="1"/>
            </p:cNvPicPr>
            <p:nvPr/>
          </p:nvPicPr>
          <p:blipFill>
            <a:blip r:embed="rId9"/>
            <a:srcRect/>
            <a:stretch>
              <a:fillRect/>
            </a:stretch>
          </p:blipFill>
          <p:spPr bwMode="auto">
            <a:xfrm>
              <a:off x="4333217" y="3421640"/>
              <a:ext cx="539750" cy="517525"/>
            </a:xfrm>
            <a:prstGeom prst="rect">
              <a:avLst/>
            </a:prstGeom>
            <a:noFill/>
            <a:ln w="9525">
              <a:noFill/>
              <a:miter lim="800000"/>
              <a:headEnd/>
              <a:tailEnd/>
            </a:ln>
          </p:spPr>
        </p:pic>
      </p:grpSp>
      <p:pic>
        <p:nvPicPr>
          <p:cNvPr id="66" name="Picture 47" descr="database_org.png"/>
          <p:cNvPicPr>
            <a:picLocks noChangeAspect="1"/>
          </p:cNvPicPr>
          <p:nvPr/>
        </p:nvPicPr>
        <p:blipFill>
          <a:blip r:embed="rId11" cstate="print"/>
          <a:srcRect/>
          <a:stretch>
            <a:fillRect/>
          </a:stretch>
        </p:blipFill>
        <p:spPr bwMode="auto">
          <a:xfrm>
            <a:off x="7753920" y="2733464"/>
            <a:ext cx="352125" cy="337537"/>
          </a:xfrm>
          <a:prstGeom prst="rect">
            <a:avLst/>
          </a:prstGeom>
          <a:noFill/>
          <a:ln w="9525">
            <a:noFill/>
            <a:miter lim="800000"/>
            <a:headEnd/>
            <a:tailEnd/>
          </a:ln>
        </p:spPr>
      </p:pic>
      <p:pic>
        <p:nvPicPr>
          <p:cNvPr id="67" name="Picture 47" descr="database_org.png"/>
          <p:cNvPicPr>
            <a:picLocks noChangeAspect="1"/>
          </p:cNvPicPr>
          <p:nvPr/>
        </p:nvPicPr>
        <p:blipFill>
          <a:blip r:embed="rId12" cstate="print"/>
          <a:srcRect/>
          <a:stretch>
            <a:fillRect/>
          </a:stretch>
        </p:blipFill>
        <p:spPr bwMode="auto">
          <a:xfrm>
            <a:off x="3906540" y="2277993"/>
            <a:ext cx="283114" cy="271385"/>
          </a:xfrm>
          <a:prstGeom prst="rect">
            <a:avLst/>
          </a:prstGeom>
          <a:noFill/>
          <a:ln w="9525">
            <a:noFill/>
            <a:miter lim="800000"/>
            <a:headEnd/>
            <a:tailEnd/>
          </a:ln>
        </p:spPr>
      </p:pic>
      <p:pic>
        <p:nvPicPr>
          <p:cNvPr id="68" name="Picture 47" descr="database_org.png"/>
          <p:cNvPicPr>
            <a:picLocks noChangeAspect="1"/>
          </p:cNvPicPr>
          <p:nvPr/>
        </p:nvPicPr>
        <p:blipFill>
          <a:blip r:embed="rId11" cstate="print"/>
          <a:srcRect/>
          <a:stretch>
            <a:fillRect/>
          </a:stretch>
        </p:blipFill>
        <p:spPr bwMode="auto">
          <a:xfrm>
            <a:off x="6528970" y="4920536"/>
            <a:ext cx="352125" cy="337537"/>
          </a:xfrm>
          <a:prstGeom prst="rect">
            <a:avLst/>
          </a:prstGeom>
          <a:noFill/>
          <a:ln w="9525">
            <a:noFill/>
            <a:miter lim="800000"/>
            <a:headEnd/>
            <a:tailEnd/>
          </a:ln>
        </p:spPr>
      </p:pic>
      <p:pic>
        <p:nvPicPr>
          <p:cNvPr id="69" name="Picture 47" descr="database_org.png"/>
          <p:cNvPicPr>
            <a:picLocks noChangeAspect="1"/>
          </p:cNvPicPr>
          <p:nvPr/>
        </p:nvPicPr>
        <p:blipFill>
          <a:blip r:embed="rId13" cstate="print"/>
          <a:srcRect/>
          <a:stretch>
            <a:fillRect/>
          </a:stretch>
        </p:blipFill>
        <p:spPr bwMode="auto">
          <a:xfrm>
            <a:off x="3455091" y="5018318"/>
            <a:ext cx="406758" cy="389907"/>
          </a:xfrm>
          <a:prstGeom prst="rect">
            <a:avLst/>
          </a:prstGeom>
          <a:noFill/>
          <a:ln w="9525">
            <a:noFill/>
            <a:miter lim="800000"/>
            <a:headEnd/>
            <a:tailEnd/>
          </a:ln>
        </p:spPr>
      </p:pic>
      <p:sp>
        <p:nvSpPr>
          <p:cNvPr id="64" name="Content Placeholder 2"/>
          <p:cNvSpPr txBox="1">
            <a:spLocks/>
          </p:cNvSpPr>
          <p:nvPr/>
        </p:nvSpPr>
        <p:spPr>
          <a:xfrm>
            <a:off x="304799" y="1554163"/>
            <a:ext cx="8614913" cy="5157188"/>
          </a:xfrm>
          <a:prstGeom prst="rect">
            <a:avLst/>
          </a:prstGeom>
        </p:spPr>
        <p:txBody>
          <a:bodyPr>
            <a:normAutofit/>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274320" indent="-274320" algn="just" fontAlgn="auto">
              <a:spcAft>
                <a:spcPts val="0"/>
              </a:spcAft>
              <a:buClr>
                <a:schemeClr val="accent3"/>
              </a:buClr>
              <a:buFont typeface="Wingdings 2"/>
              <a:buChar char=""/>
              <a:defRPr/>
            </a:pPr>
            <a:r>
              <a:rPr lang="en-US" sz="2200" dirty="0" err="1" smtClean="0"/>
              <a:t>Sangat</a:t>
            </a:r>
            <a:r>
              <a:rPr lang="en-US" sz="2200" dirty="0" smtClean="0"/>
              <a:t> </a:t>
            </a:r>
            <a:r>
              <a:rPr lang="en-US" sz="2200" dirty="0" err="1" smtClean="0"/>
              <a:t>efektif</a:t>
            </a:r>
            <a:r>
              <a:rPr lang="en-US" sz="2200" dirty="0" smtClean="0"/>
              <a:t> </a:t>
            </a:r>
            <a:r>
              <a:rPr lang="en-US" sz="2200" dirty="0" err="1" smtClean="0"/>
              <a:t>dalam</a:t>
            </a:r>
            <a:r>
              <a:rPr lang="en-US" sz="2200" dirty="0" smtClean="0"/>
              <a:t> </a:t>
            </a:r>
            <a:r>
              <a:rPr lang="en-US" sz="2200" dirty="0" err="1" smtClean="0"/>
              <a:t>membantu</a:t>
            </a:r>
            <a:r>
              <a:rPr lang="en-US" sz="2200" dirty="0" smtClean="0"/>
              <a:t> </a:t>
            </a:r>
            <a:r>
              <a:rPr lang="en-US" sz="2200" dirty="0" err="1" smtClean="0"/>
              <a:t>pembentukan</a:t>
            </a:r>
            <a:r>
              <a:rPr lang="en-US" sz="2200" dirty="0" smtClean="0"/>
              <a:t> </a:t>
            </a:r>
            <a:r>
              <a:rPr lang="en-US" sz="2200" dirty="0" err="1" smtClean="0"/>
              <a:t>pengetahuan</a:t>
            </a:r>
            <a:r>
              <a:rPr lang="en-US" sz="2200" dirty="0" smtClean="0"/>
              <a:t>, </a:t>
            </a:r>
            <a:r>
              <a:rPr lang="en-US" sz="2200" dirty="0" err="1" smtClean="0"/>
              <a:t>prasangka</a:t>
            </a:r>
            <a:r>
              <a:rPr lang="en-US" sz="2200" dirty="0" smtClean="0"/>
              <a:t>, </a:t>
            </a:r>
            <a:r>
              <a:rPr lang="en-US" sz="2200" dirty="0" err="1" smtClean="0"/>
              <a:t>dan</a:t>
            </a:r>
            <a:r>
              <a:rPr lang="en-US" sz="2200" dirty="0" smtClean="0"/>
              <a:t> </a:t>
            </a:r>
            <a:r>
              <a:rPr lang="en-US" sz="2200" dirty="0" err="1" smtClean="0"/>
              <a:t>anggapan</a:t>
            </a:r>
            <a:r>
              <a:rPr lang="en-US" sz="2200" dirty="0" smtClean="0"/>
              <a:t> </a:t>
            </a:r>
            <a:r>
              <a:rPr lang="en-US" sz="2200" dirty="0" err="1" smtClean="0"/>
              <a:t>terhadap</a:t>
            </a:r>
            <a:r>
              <a:rPr lang="en-US" sz="2200" dirty="0" smtClean="0"/>
              <a:t> </a:t>
            </a:r>
            <a:r>
              <a:rPr lang="en-US" sz="2200" dirty="0" err="1" smtClean="0"/>
              <a:t>lingkungannya</a:t>
            </a:r>
            <a:r>
              <a:rPr lang="en-US" sz="2200" dirty="0" smtClean="0"/>
              <a:t> </a:t>
            </a:r>
            <a:r>
              <a:rPr lang="en-US" sz="2200" dirty="0" err="1" smtClean="0"/>
              <a:t>secara</a:t>
            </a:r>
            <a:r>
              <a:rPr lang="en-US" sz="2200" dirty="0" smtClean="0"/>
              <a:t> visual</a:t>
            </a:r>
          </a:p>
          <a:p>
            <a:pPr marL="274320" indent="-274320" algn="just" fontAlgn="auto">
              <a:spcAft>
                <a:spcPts val="0"/>
              </a:spcAft>
              <a:buClr>
                <a:schemeClr val="accent3"/>
              </a:buClr>
              <a:buFont typeface="Wingdings 2"/>
              <a:buChar char=""/>
              <a:defRPr/>
            </a:pPr>
            <a:r>
              <a:rPr lang="en-US" sz="2200" dirty="0" err="1" smtClean="0"/>
              <a:t>Dapat</a:t>
            </a:r>
            <a:r>
              <a:rPr lang="en-US" sz="2200" dirty="0" smtClean="0"/>
              <a:t> </a:t>
            </a:r>
            <a:r>
              <a:rPr lang="en-US" sz="2200" dirty="0" err="1" smtClean="0"/>
              <a:t>memisahkan</a:t>
            </a:r>
            <a:r>
              <a:rPr lang="en-US" sz="2200" dirty="0" smtClean="0"/>
              <a:t> data-</a:t>
            </a:r>
            <a:r>
              <a:rPr lang="en-US" sz="2200" dirty="0" err="1" smtClean="0"/>
              <a:t>datanya</a:t>
            </a:r>
            <a:r>
              <a:rPr lang="en-US" sz="2200" dirty="0" smtClean="0"/>
              <a:t>, </a:t>
            </a:r>
            <a:r>
              <a:rPr lang="en-US" sz="2200" dirty="0" err="1" smtClean="0"/>
              <a:t>sehingga</a:t>
            </a:r>
            <a:r>
              <a:rPr lang="en-US" sz="2200" dirty="0" smtClean="0"/>
              <a:t> </a:t>
            </a:r>
            <a:r>
              <a:rPr lang="en-US" sz="2200" dirty="0" err="1" smtClean="0"/>
              <a:t>mampu</a:t>
            </a:r>
            <a:r>
              <a:rPr lang="en-US" sz="2200" dirty="0" smtClean="0"/>
              <a:t> </a:t>
            </a:r>
            <a:r>
              <a:rPr lang="en-US" sz="2200" dirty="0" err="1" smtClean="0"/>
              <a:t>menyajikan</a:t>
            </a:r>
            <a:r>
              <a:rPr lang="en-US" sz="2200" dirty="0" smtClean="0"/>
              <a:t> </a:t>
            </a:r>
            <a:r>
              <a:rPr lang="en-US" sz="2200" dirty="0" err="1" smtClean="0"/>
              <a:t>presentasi</a:t>
            </a:r>
            <a:r>
              <a:rPr lang="en-US" sz="2200" dirty="0" smtClean="0"/>
              <a:t> </a:t>
            </a:r>
            <a:r>
              <a:rPr lang="en-US" sz="2200" dirty="0" err="1" smtClean="0"/>
              <a:t>berbagai</a:t>
            </a:r>
            <a:r>
              <a:rPr lang="en-US" sz="2200" dirty="0" smtClean="0"/>
              <a:t> </a:t>
            </a:r>
            <a:r>
              <a:rPr lang="en-US" sz="2200" dirty="0" err="1" smtClean="0"/>
              <a:t>bentuk</a:t>
            </a:r>
            <a:r>
              <a:rPr lang="en-US" sz="2200" dirty="0" smtClean="0"/>
              <a:t>.</a:t>
            </a:r>
          </a:p>
          <a:p>
            <a:pPr marL="274320" indent="-274320" algn="just" fontAlgn="auto">
              <a:spcAft>
                <a:spcPts val="0"/>
              </a:spcAft>
              <a:buClr>
                <a:schemeClr val="accent3"/>
              </a:buClr>
              <a:buFont typeface="Wingdings 2"/>
              <a:buChar char=""/>
              <a:defRPr/>
            </a:pPr>
            <a:r>
              <a:rPr lang="en-US" sz="2200" dirty="0" err="1" smtClean="0"/>
              <a:t>Mampu</a:t>
            </a:r>
            <a:r>
              <a:rPr lang="en-US" sz="2200" dirty="0" smtClean="0"/>
              <a:t> </a:t>
            </a:r>
            <a:r>
              <a:rPr lang="en-US" sz="2200" dirty="0" err="1" smtClean="0"/>
              <a:t>menguraikan</a:t>
            </a:r>
            <a:r>
              <a:rPr lang="en-US" sz="2200" dirty="0" smtClean="0"/>
              <a:t> </a:t>
            </a:r>
            <a:r>
              <a:rPr lang="en-US" sz="2200" dirty="0" err="1" smtClean="0"/>
              <a:t>unsur</a:t>
            </a:r>
            <a:r>
              <a:rPr lang="en-US" sz="2200" dirty="0" smtClean="0"/>
              <a:t> di </a:t>
            </a:r>
            <a:r>
              <a:rPr lang="en-US" sz="2200" dirty="0" err="1" smtClean="0"/>
              <a:t>bumi</a:t>
            </a:r>
            <a:r>
              <a:rPr lang="en-US" sz="2200" dirty="0" smtClean="0"/>
              <a:t> </a:t>
            </a:r>
            <a:r>
              <a:rPr lang="en-US" sz="2200" dirty="0" err="1" smtClean="0"/>
              <a:t>dalam</a:t>
            </a:r>
            <a:r>
              <a:rPr lang="en-US" sz="2200" dirty="0" smtClean="0"/>
              <a:t> </a:t>
            </a:r>
            <a:r>
              <a:rPr lang="en-US" sz="2200" dirty="0" err="1" smtClean="0"/>
              <a:t>beberapa</a:t>
            </a:r>
            <a:r>
              <a:rPr lang="en-US" sz="2200" dirty="0" smtClean="0"/>
              <a:t> layer </a:t>
            </a:r>
            <a:r>
              <a:rPr lang="en-US" sz="2200" dirty="0" err="1" smtClean="0"/>
              <a:t>atau</a:t>
            </a:r>
            <a:r>
              <a:rPr lang="en-US" sz="2200" dirty="0" smtClean="0"/>
              <a:t> coverage data </a:t>
            </a:r>
            <a:r>
              <a:rPr lang="en-US" sz="2200" dirty="0" err="1" smtClean="0"/>
              <a:t>spasial</a:t>
            </a:r>
            <a:r>
              <a:rPr lang="en-US" sz="2200" dirty="0" smtClean="0"/>
              <a:t>, yang </a:t>
            </a:r>
            <a:r>
              <a:rPr lang="en-US" sz="2200" dirty="0" err="1" smtClean="0"/>
              <a:t>nantinya</a:t>
            </a:r>
            <a:r>
              <a:rPr lang="en-US" sz="2200" dirty="0" smtClean="0"/>
              <a:t> </a:t>
            </a:r>
            <a:r>
              <a:rPr lang="en-US" sz="2200" dirty="0" err="1" smtClean="0"/>
              <a:t>dipresentasikan</a:t>
            </a:r>
            <a:r>
              <a:rPr lang="en-US" sz="2200" dirty="0" smtClean="0"/>
              <a:t> </a:t>
            </a:r>
            <a:r>
              <a:rPr lang="en-US" sz="2200" dirty="0" err="1" smtClean="0"/>
              <a:t>dalam</a:t>
            </a:r>
            <a:r>
              <a:rPr lang="en-US" sz="2200" dirty="0" smtClean="0"/>
              <a:t> </a:t>
            </a:r>
            <a:r>
              <a:rPr lang="en-US" sz="2200" dirty="0" err="1" smtClean="0"/>
              <a:t>bentuk</a:t>
            </a:r>
            <a:r>
              <a:rPr lang="en-US" sz="2200" dirty="0" smtClean="0"/>
              <a:t> </a:t>
            </a:r>
            <a:r>
              <a:rPr lang="en-US" sz="2200" dirty="0" err="1" smtClean="0"/>
              <a:t>nyata</a:t>
            </a:r>
            <a:endParaRPr lang="en-US" sz="2200" dirty="0" smtClean="0"/>
          </a:p>
          <a:p>
            <a:pPr marL="274320" indent="-274320" algn="just" fontAlgn="auto">
              <a:spcAft>
                <a:spcPts val="0"/>
              </a:spcAft>
              <a:buClr>
                <a:schemeClr val="accent3"/>
              </a:buClr>
              <a:buFont typeface="Wingdings 2"/>
              <a:buChar char=""/>
              <a:defRPr/>
            </a:pPr>
            <a:r>
              <a:rPr lang="en-US" sz="2200" dirty="0" smtClean="0"/>
              <a:t>Software yang </a:t>
            </a:r>
            <a:r>
              <a:rPr lang="en-US" sz="2200" dirty="0" err="1" smtClean="0"/>
              <a:t>digunakan</a:t>
            </a:r>
            <a:r>
              <a:rPr lang="en-US" sz="2200" dirty="0" smtClean="0"/>
              <a:t> </a:t>
            </a:r>
            <a:r>
              <a:rPr lang="en-US" sz="2200" dirty="0" err="1" smtClean="0"/>
              <a:t>bisa</a:t>
            </a:r>
            <a:r>
              <a:rPr lang="en-US" sz="2200" dirty="0" smtClean="0"/>
              <a:t> </a:t>
            </a:r>
            <a:r>
              <a:rPr lang="en-US" sz="2200" dirty="0" err="1" smtClean="0"/>
              <a:t>dikomunikasikan</a:t>
            </a:r>
            <a:r>
              <a:rPr lang="en-US" sz="2200" dirty="0" smtClean="0"/>
              <a:t> </a:t>
            </a:r>
            <a:r>
              <a:rPr lang="en-US" sz="2200" dirty="0" err="1" smtClean="0"/>
              <a:t>dengan</a:t>
            </a:r>
            <a:r>
              <a:rPr lang="en-US" sz="2200" dirty="0" smtClean="0"/>
              <a:t> software </a:t>
            </a:r>
            <a:r>
              <a:rPr lang="en-US" sz="2200" dirty="0" err="1" smtClean="0"/>
              <a:t>pengolah</a:t>
            </a:r>
            <a:r>
              <a:rPr lang="en-US" sz="2200" dirty="0" smtClean="0"/>
              <a:t> data </a:t>
            </a:r>
            <a:r>
              <a:rPr lang="en-US" sz="2200" dirty="0" err="1" smtClean="0"/>
              <a:t>atau</a:t>
            </a:r>
            <a:r>
              <a:rPr lang="en-US" sz="2200" dirty="0" smtClean="0"/>
              <a:t> </a:t>
            </a:r>
            <a:r>
              <a:rPr lang="en-US" sz="2200" dirty="0" err="1" smtClean="0"/>
              <a:t>bahasa</a:t>
            </a:r>
            <a:r>
              <a:rPr lang="en-US" sz="2200" dirty="0" smtClean="0"/>
              <a:t> </a:t>
            </a:r>
            <a:r>
              <a:rPr lang="en-US" sz="2200" dirty="0" err="1" smtClean="0"/>
              <a:t>pemrograman</a:t>
            </a:r>
            <a:endParaRPr lang="en-US" sz="2200" dirty="0" smtClean="0"/>
          </a:p>
          <a:p>
            <a:pPr marL="274320" indent="-274320" algn="just" fontAlgn="auto">
              <a:spcAft>
                <a:spcPts val="0"/>
              </a:spcAft>
              <a:buClr>
                <a:schemeClr val="accent3"/>
              </a:buClr>
              <a:buFont typeface="Wingdings 2"/>
              <a:buChar char=""/>
              <a:defRPr/>
            </a:pPr>
            <a:r>
              <a:rPr lang="en-US" sz="2200" dirty="0" err="1" smtClean="0"/>
              <a:t>Dapat</a:t>
            </a:r>
            <a:r>
              <a:rPr lang="en-US" sz="2200" dirty="0" smtClean="0"/>
              <a:t> </a:t>
            </a:r>
            <a:r>
              <a:rPr lang="en-US" sz="2200" dirty="0" err="1" smtClean="0"/>
              <a:t>bertindak</a:t>
            </a:r>
            <a:r>
              <a:rPr lang="en-US" sz="2200" dirty="0" smtClean="0"/>
              <a:t> </a:t>
            </a:r>
            <a:r>
              <a:rPr lang="en-US" sz="2200" dirty="0" err="1" smtClean="0"/>
              <a:t>sebagai</a:t>
            </a:r>
            <a:r>
              <a:rPr lang="en-US" sz="2200" dirty="0" smtClean="0"/>
              <a:t> map-server </a:t>
            </a:r>
            <a:r>
              <a:rPr lang="en-US" sz="2200" dirty="0" err="1" smtClean="0"/>
              <a:t>atau</a:t>
            </a:r>
            <a:r>
              <a:rPr lang="en-US" sz="2200" dirty="0" smtClean="0"/>
              <a:t> GIS-Server yang </a:t>
            </a:r>
            <a:r>
              <a:rPr lang="en-US" sz="2200" dirty="0" err="1" smtClean="0"/>
              <a:t>siap</a:t>
            </a:r>
            <a:r>
              <a:rPr lang="en-US" sz="2200" dirty="0" smtClean="0"/>
              <a:t> </a:t>
            </a:r>
            <a:r>
              <a:rPr lang="en-US" sz="2200" dirty="0" err="1" smtClean="0"/>
              <a:t>melayani</a:t>
            </a:r>
            <a:r>
              <a:rPr lang="en-US" sz="2200" dirty="0" smtClean="0"/>
              <a:t> </a:t>
            </a:r>
            <a:r>
              <a:rPr lang="en-US" sz="2200" dirty="0" err="1" smtClean="0"/>
              <a:t>permintaan</a:t>
            </a:r>
            <a:r>
              <a:rPr lang="en-US" sz="2200" dirty="0" smtClean="0"/>
              <a:t> (query) </a:t>
            </a:r>
            <a:r>
              <a:rPr lang="en-US" sz="2200" dirty="0" err="1" smtClean="0"/>
              <a:t>melalui</a:t>
            </a:r>
            <a:r>
              <a:rPr lang="en-US" sz="2200" dirty="0" smtClean="0"/>
              <a:t> </a:t>
            </a:r>
            <a:r>
              <a:rPr lang="en-US" sz="2200" dirty="0" err="1" smtClean="0"/>
              <a:t>jaringan</a:t>
            </a:r>
            <a:r>
              <a:rPr lang="en-US" sz="2200" dirty="0" smtClean="0"/>
              <a:t> internet.</a:t>
            </a:r>
          </a:p>
          <a:p>
            <a:pPr marL="274320" indent="-274320" algn="just" fontAlgn="auto">
              <a:spcAft>
                <a:spcPts val="0"/>
              </a:spcAft>
              <a:buClr>
                <a:schemeClr val="accent3"/>
              </a:buClr>
              <a:buFont typeface="Wingdings 2"/>
              <a:buChar char=""/>
              <a:defRPr/>
            </a:pPr>
            <a:endParaRPr lang="en-US" sz="2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3" y="375265"/>
            <a:ext cx="9001125" cy="966788"/>
          </a:xfrm>
        </p:spPr>
        <p:txBody>
          <a:bodyPr/>
          <a:lstStyle/>
          <a:p>
            <a:r>
              <a:rPr lang="id-ID" sz="2800" dirty="0" smtClean="0"/>
              <a:t>PETA-PETA </a:t>
            </a:r>
            <a:r>
              <a:rPr lang="id-ID" sz="2800" dirty="0" smtClean="0">
                <a:solidFill>
                  <a:schemeClr val="accent2"/>
                </a:solidFill>
              </a:rPr>
              <a:t>PERTAMA</a:t>
            </a:r>
            <a:endParaRPr lang="en-US" sz="2800" dirty="0">
              <a:solidFill>
                <a:schemeClr val="accent2"/>
              </a:solidFill>
            </a:endParaRPr>
          </a:p>
        </p:txBody>
      </p:sp>
      <p:sp>
        <p:nvSpPr>
          <p:cNvPr id="61" name="Content Placeholder 2"/>
          <p:cNvSpPr txBox="1">
            <a:spLocks/>
          </p:cNvSpPr>
          <p:nvPr/>
        </p:nvSpPr>
        <p:spPr>
          <a:xfrm>
            <a:off x="304800" y="1554163"/>
            <a:ext cx="8686800" cy="3069595"/>
          </a:xfrm>
          <a:prstGeom prst="rect">
            <a:avLst/>
          </a:prstGeom>
        </p:spPr>
        <p:txBody>
          <a:bodyPr>
            <a:noAutofit/>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276225" indent="-276225" algn="just" fontAlgn="auto">
              <a:spcAft>
                <a:spcPts val="0"/>
              </a:spcAft>
              <a:buFont typeface="Wingdings 2"/>
              <a:buChar char=""/>
              <a:defRPr/>
            </a:pPr>
            <a:r>
              <a:rPr lang="en-US" sz="2500" dirty="0" smtClean="0"/>
              <a:t>2500 SM, </a:t>
            </a:r>
            <a:r>
              <a:rPr lang="en-US" sz="2500" dirty="0" err="1" smtClean="0"/>
              <a:t>Babilonia</a:t>
            </a:r>
            <a:r>
              <a:rPr lang="en-US" sz="2500" dirty="0" smtClean="0"/>
              <a:t>, </a:t>
            </a:r>
            <a:r>
              <a:rPr lang="en-US" sz="2500" dirty="0" err="1" smtClean="0"/>
              <a:t>sebuah</a:t>
            </a:r>
            <a:r>
              <a:rPr lang="en-US" sz="2500" dirty="0" smtClean="0"/>
              <a:t> </a:t>
            </a:r>
            <a:r>
              <a:rPr lang="en-US" sz="2500" dirty="0" err="1" smtClean="0"/>
              <a:t>lempeng</a:t>
            </a:r>
            <a:r>
              <a:rPr lang="en-US" sz="2500" dirty="0" smtClean="0"/>
              <a:t> </a:t>
            </a:r>
            <a:r>
              <a:rPr lang="en-US" sz="2500" dirty="0" err="1" smtClean="0"/>
              <a:t>kecil</a:t>
            </a:r>
            <a:r>
              <a:rPr lang="en-US" sz="2500" dirty="0" smtClean="0"/>
              <a:t> </a:t>
            </a:r>
            <a:r>
              <a:rPr lang="en-US" sz="2500" dirty="0" err="1" smtClean="0"/>
              <a:t>terbuat</a:t>
            </a:r>
            <a:r>
              <a:rPr lang="en-US" sz="2500" dirty="0" smtClean="0"/>
              <a:t> </a:t>
            </a:r>
            <a:r>
              <a:rPr lang="en-US" sz="2500" dirty="0" err="1" smtClean="0"/>
              <a:t>dari</a:t>
            </a:r>
            <a:r>
              <a:rPr lang="en-US" sz="2500" dirty="0" smtClean="0"/>
              <a:t> </a:t>
            </a:r>
            <a:r>
              <a:rPr lang="en-US" sz="2500" dirty="0" err="1" smtClean="0"/>
              <a:t>tanah</a:t>
            </a:r>
            <a:r>
              <a:rPr lang="en-US" sz="2500" dirty="0" smtClean="0"/>
              <a:t> </a:t>
            </a:r>
            <a:r>
              <a:rPr lang="en-US" sz="2500" dirty="0" err="1" smtClean="0"/>
              <a:t>menggambarkan</a:t>
            </a:r>
            <a:r>
              <a:rPr lang="en-US" sz="2500" dirty="0" smtClean="0"/>
              <a:t> </a:t>
            </a:r>
            <a:r>
              <a:rPr lang="en-US" sz="2500" dirty="0" err="1" smtClean="0"/>
              <a:t>lembah</a:t>
            </a:r>
            <a:r>
              <a:rPr lang="en-US" sz="2500" dirty="0" smtClean="0"/>
              <a:t>, </a:t>
            </a:r>
            <a:r>
              <a:rPr lang="en-US" sz="2500" dirty="0" err="1" smtClean="0"/>
              <a:t>gunung</a:t>
            </a:r>
            <a:r>
              <a:rPr lang="en-US" sz="2500" dirty="0" smtClean="0"/>
              <a:t>, </a:t>
            </a:r>
            <a:r>
              <a:rPr lang="en-US" sz="2500" dirty="0" err="1" smtClean="0"/>
              <a:t>dan</a:t>
            </a:r>
            <a:r>
              <a:rPr lang="en-US" sz="2500" dirty="0" smtClean="0"/>
              <a:t> </a:t>
            </a:r>
            <a:r>
              <a:rPr lang="en-US" sz="2500" dirty="0" err="1" smtClean="0"/>
              <a:t>sungai</a:t>
            </a:r>
            <a:r>
              <a:rPr lang="en-US" sz="2500" dirty="0" smtClean="0"/>
              <a:t>.</a:t>
            </a:r>
          </a:p>
          <a:p>
            <a:pPr marL="276225" indent="-276225" algn="just" fontAlgn="auto">
              <a:spcAft>
                <a:spcPts val="0"/>
              </a:spcAft>
              <a:buFont typeface="Wingdings 2"/>
              <a:buChar char=""/>
              <a:defRPr/>
            </a:pPr>
            <a:r>
              <a:rPr lang="en-US" sz="2500" dirty="0" err="1" smtClean="0"/>
              <a:t>Peta</a:t>
            </a:r>
            <a:r>
              <a:rPr lang="en-US" sz="2500" dirty="0" smtClean="0"/>
              <a:t> </a:t>
            </a:r>
            <a:r>
              <a:rPr lang="en-US" sz="2500" dirty="0" err="1" smtClean="0"/>
              <a:t>ke</a:t>
            </a:r>
            <a:r>
              <a:rPr lang="en-US" sz="2500" dirty="0" smtClean="0"/>
              <a:t> </a:t>
            </a:r>
            <a:r>
              <a:rPr lang="en-US" sz="2500" dirty="0" err="1" smtClean="0"/>
              <a:t>dua</a:t>
            </a:r>
            <a:r>
              <a:rPr lang="en-US" sz="2500" dirty="0" smtClean="0"/>
              <a:t>, </a:t>
            </a:r>
            <a:r>
              <a:rPr lang="en-US" sz="2500" dirty="0" err="1" smtClean="0"/>
              <a:t>Mesi</a:t>
            </a:r>
            <a:r>
              <a:rPr lang="en-US" sz="2500" dirty="0" smtClean="0"/>
              <a:t>, </a:t>
            </a:r>
            <a:r>
              <a:rPr lang="en-US" sz="2500" dirty="0" err="1" smtClean="0"/>
              <a:t>berupa</a:t>
            </a:r>
            <a:r>
              <a:rPr lang="en-US" sz="2500" dirty="0" smtClean="0"/>
              <a:t> </a:t>
            </a:r>
            <a:r>
              <a:rPr lang="en-US" sz="2500" dirty="0" err="1" smtClean="0"/>
              <a:t>kertas</a:t>
            </a:r>
            <a:r>
              <a:rPr lang="en-US" sz="2500" dirty="0" smtClean="0"/>
              <a:t> yang </a:t>
            </a:r>
            <a:r>
              <a:rPr lang="en-US" sz="2500" dirty="0" err="1" smtClean="0"/>
              <a:t>terbuat</a:t>
            </a:r>
            <a:r>
              <a:rPr lang="en-US" sz="2500" dirty="0" smtClean="0"/>
              <a:t> </a:t>
            </a:r>
            <a:r>
              <a:rPr lang="en-US" sz="2500" dirty="0" err="1" smtClean="0"/>
              <a:t>dari</a:t>
            </a:r>
            <a:r>
              <a:rPr lang="en-US" sz="2500" dirty="0" smtClean="0"/>
              <a:t> </a:t>
            </a:r>
            <a:r>
              <a:rPr lang="en-US" sz="2500" dirty="0" err="1" smtClean="0"/>
              <a:t>kulit</a:t>
            </a:r>
            <a:r>
              <a:rPr lang="en-US" sz="2500" dirty="0" smtClean="0"/>
              <a:t> </a:t>
            </a:r>
            <a:r>
              <a:rPr lang="en-US" sz="2500" dirty="0" err="1" smtClean="0"/>
              <a:t>menggambarkan</a:t>
            </a:r>
            <a:r>
              <a:rPr lang="en-US" sz="2500" dirty="0" smtClean="0"/>
              <a:t> </a:t>
            </a:r>
            <a:r>
              <a:rPr lang="en-US" sz="2500" dirty="0" err="1" smtClean="0"/>
              <a:t>lokasi</a:t>
            </a:r>
            <a:r>
              <a:rPr lang="en-US" sz="2500" dirty="0" smtClean="0"/>
              <a:t> </a:t>
            </a:r>
            <a:r>
              <a:rPr lang="en-US" sz="2500" dirty="0" err="1" smtClean="0"/>
              <a:t>tambang</a:t>
            </a:r>
            <a:r>
              <a:rPr lang="en-US" sz="2500" dirty="0" smtClean="0"/>
              <a:t> </a:t>
            </a:r>
            <a:r>
              <a:rPr lang="en-US" sz="2500" dirty="0" err="1" smtClean="0"/>
              <a:t>emas</a:t>
            </a:r>
            <a:r>
              <a:rPr lang="en-US" sz="2500" dirty="0" smtClean="0"/>
              <a:t> di </a:t>
            </a:r>
            <a:r>
              <a:rPr lang="en-US" sz="2500" dirty="0" err="1" smtClean="0"/>
              <a:t>Mesir</a:t>
            </a:r>
            <a:endParaRPr lang="en-US" sz="2500" dirty="0" smtClean="0"/>
          </a:p>
          <a:p>
            <a:pPr marL="276225" indent="-276225" algn="just" fontAlgn="auto">
              <a:spcAft>
                <a:spcPts val="0"/>
              </a:spcAft>
              <a:buFont typeface="Wingdings 2"/>
              <a:buChar char=""/>
              <a:defRPr/>
            </a:pPr>
            <a:r>
              <a:rPr lang="en-US" sz="2500" dirty="0" smtClean="0"/>
              <a:t>Claudius </a:t>
            </a:r>
            <a:r>
              <a:rPr lang="en-US" sz="2500" dirty="0" err="1" smtClean="0"/>
              <a:t>Ptolemaeus</a:t>
            </a:r>
            <a:r>
              <a:rPr lang="en-US" sz="2500" dirty="0" smtClean="0"/>
              <a:t>, </a:t>
            </a:r>
            <a:r>
              <a:rPr lang="en-US" sz="2500" dirty="0" err="1" smtClean="0"/>
              <a:t>menggambarkan</a:t>
            </a:r>
            <a:r>
              <a:rPr lang="en-US" sz="2500" dirty="0" smtClean="0"/>
              <a:t> </a:t>
            </a:r>
            <a:r>
              <a:rPr lang="en-US" sz="2500" dirty="0" err="1" smtClean="0"/>
              <a:t>konsep</a:t>
            </a:r>
            <a:r>
              <a:rPr lang="en-US" sz="2500" dirty="0" smtClean="0"/>
              <a:t> </a:t>
            </a:r>
            <a:r>
              <a:rPr lang="en-US" sz="2500" dirty="0" err="1" smtClean="0"/>
              <a:t>bumi</a:t>
            </a:r>
            <a:r>
              <a:rPr lang="en-US" sz="2500" dirty="0" smtClean="0"/>
              <a:t>  </a:t>
            </a:r>
            <a:r>
              <a:rPr lang="en-US" sz="2500" dirty="0" err="1" smtClean="0"/>
              <a:t>bulat</a:t>
            </a:r>
            <a:r>
              <a:rPr lang="en-US" sz="2500" dirty="0" smtClean="0"/>
              <a:t> </a:t>
            </a:r>
            <a:r>
              <a:rPr lang="en-US" sz="2500" dirty="0" err="1" smtClean="0"/>
              <a:t>dengan</a:t>
            </a:r>
            <a:r>
              <a:rPr lang="en-US" sz="2500" dirty="0" smtClean="0"/>
              <a:t> </a:t>
            </a:r>
            <a:r>
              <a:rPr lang="en-US" sz="2500" dirty="0" err="1" smtClean="0"/>
              <a:t>kutub-kutubnya</a:t>
            </a:r>
            <a:r>
              <a:rPr lang="en-US" sz="2500" dirty="0" smtClean="0"/>
              <a:t>, </a:t>
            </a:r>
            <a:r>
              <a:rPr lang="en-US" sz="2500" dirty="0" err="1" smtClean="0"/>
              <a:t>sistem</a:t>
            </a:r>
            <a:r>
              <a:rPr lang="en-US" sz="2500" dirty="0" smtClean="0"/>
              <a:t> </a:t>
            </a:r>
            <a:r>
              <a:rPr lang="en-US" sz="2500" dirty="0" err="1" smtClean="0"/>
              <a:t>geografi</a:t>
            </a:r>
            <a:r>
              <a:rPr lang="en-US" sz="2500" dirty="0" smtClean="0"/>
              <a:t> </a:t>
            </a:r>
            <a:r>
              <a:rPr lang="en-US" sz="2500" dirty="0" err="1" smtClean="0"/>
              <a:t>lintang</a:t>
            </a:r>
            <a:r>
              <a:rPr lang="en-US" sz="2500" dirty="0" smtClean="0"/>
              <a:t> </a:t>
            </a:r>
            <a:r>
              <a:rPr lang="en-US" sz="2500" dirty="0" err="1" smtClean="0"/>
              <a:t>dan</a:t>
            </a:r>
            <a:r>
              <a:rPr lang="en-US" sz="2500" dirty="0" smtClean="0"/>
              <a:t> </a:t>
            </a:r>
            <a:r>
              <a:rPr lang="en-US" sz="2500" dirty="0" err="1" smtClean="0"/>
              <a:t>bujur</a:t>
            </a:r>
            <a:r>
              <a:rPr lang="en-US" sz="2500" dirty="0" smtClean="0"/>
              <a:t>, </a:t>
            </a:r>
            <a:r>
              <a:rPr lang="en-US" sz="2500" dirty="0" err="1" smtClean="0"/>
              <a:t>dsb</a:t>
            </a:r>
            <a:r>
              <a:rPr lang="en-US" sz="2500" dirty="0" smtClean="0"/>
              <a:t>)</a:t>
            </a:r>
          </a:p>
          <a:p>
            <a:pPr algn="just" fontAlgn="auto">
              <a:spcAft>
                <a:spcPts val="0"/>
              </a:spcAft>
              <a:buFont typeface="Wingdings 2" pitchFamily="18" charset="2"/>
              <a:buNone/>
              <a:defRPr/>
            </a:pPr>
            <a:endParaRPr lang="en-US" sz="2500" dirty="0" smtClean="0"/>
          </a:p>
          <a:p>
            <a:pPr algn="just" fontAlgn="auto">
              <a:spcAft>
                <a:spcPts val="0"/>
              </a:spcAft>
              <a:buFont typeface="Wingdings 2" pitchFamily="18" charset="2"/>
              <a:buNone/>
              <a:defRPr/>
            </a:pPr>
            <a:r>
              <a:rPr lang="en-US" sz="2500" dirty="0" smtClean="0"/>
              <a:t> </a:t>
            </a:r>
          </a:p>
        </p:txBody>
      </p:sp>
      <p:pic>
        <p:nvPicPr>
          <p:cNvPr id="65" name="Picture 2"/>
          <p:cNvPicPr>
            <a:picLocks noChangeAspect="1" noChangeArrowheads="1"/>
          </p:cNvPicPr>
          <p:nvPr/>
        </p:nvPicPr>
        <p:blipFill>
          <a:blip r:embed="rId2" cstate="print"/>
          <a:srcRect/>
          <a:stretch>
            <a:fillRect/>
          </a:stretch>
        </p:blipFill>
        <p:spPr bwMode="auto">
          <a:xfrm>
            <a:off x="2755300" y="4574043"/>
            <a:ext cx="2071702" cy="1378038"/>
          </a:xfrm>
          <a:prstGeom prst="rect">
            <a:avLst/>
          </a:prstGeom>
          <a:noFill/>
          <a:ln w="9525">
            <a:noFill/>
            <a:miter lim="800000"/>
            <a:headEnd/>
            <a:tailEnd/>
          </a:ln>
        </p:spPr>
      </p:pic>
      <p:pic>
        <p:nvPicPr>
          <p:cNvPr id="70" name="Picture 5" descr="dj"/>
          <p:cNvPicPr>
            <a:picLocks noChangeAspect="1" noChangeArrowheads="1"/>
          </p:cNvPicPr>
          <p:nvPr/>
        </p:nvPicPr>
        <p:blipFill>
          <a:blip r:embed="rId3" cstate="print"/>
          <a:srcRect/>
          <a:stretch>
            <a:fillRect/>
          </a:stretch>
        </p:blipFill>
        <p:spPr bwMode="auto">
          <a:xfrm>
            <a:off x="936797" y="5308863"/>
            <a:ext cx="2071702" cy="1458419"/>
          </a:xfrm>
          <a:prstGeom prst="rect">
            <a:avLst/>
          </a:prstGeom>
          <a:noFill/>
          <a:ln w="9525">
            <a:noFill/>
            <a:miter lim="800000"/>
            <a:headEnd/>
            <a:tailEnd/>
          </a:ln>
        </p:spPr>
      </p:pic>
      <p:pic>
        <p:nvPicPr>
          <p:cNvPr id="71" name="Picture 3"/>
          <p:cNvPicPr>
            <a:picLocks noChangeAspect="1" noChangeArrowheads="1"/>
          </p:cNvPicPr>
          <p:nvPr/>
        </p:nvPicPr>
        <p:blipFill>
          <a:blip r:embed="rId4" cstate="print"/>
          <a:srcRect/>
          <a:stretch>
            <a:fillRect/>
          </a:stretch>
        </p:blipFill>
        <p:spPr bwMode="auto">
          <a:xfrm>
            <a:off x="491391" y="4623758"/>
            <a:ext cx="2143140" cy="1425312"/>
          </a:xfrm>
          <a:prstGeom prst="rect">
            <a:avLst/>
          </a:prstGeom>
          <a:noFill/>
          <a:ln w="9525">
            <a:noFill/>
            <a:miter lim="800000"/>
            <a:headEnd/>
            <a:tailEnd/>
          </a:ln>
        </p:spPr>
      </p:pic>
      <p:pic>
        <p:nvPicPr>
          <p:cNvPr id="72" name="Picture 4" descr="图3"/>
          <p:cNvPicPr>
            <a:picLocks noChangeAspect="1" noChangeArrowheads="1"/>
          </p:cNvPicPr>
          <p:nvPr/>
        </p:nvPicPr>
        <p:blipFill>
          <a:blip r:embed="rId5" cstate="print"/>
          <a:srcRect/>
          <a:stretch>
            <a:fillRect/>
          </a:stretch>
        </p:blipFill>
        <p:spPr bwMode="auto">
          <a:xfrm>
            <a:off x="2755300" y="5369463"/>
            <a:ext cx="1434726" cy="1037247"/>
          </a:xfrm>
          <a:prstGeom prst="rect">
            <a:avLst/>
          </a:prstGeom>
          <a:noFill/>
          <a:ln w="6350">
            <a:solidFill>
              <a:srgbClr val="000000"/>
            </a:solidFill>
            <a:miter lim="800000"/>
            <a:headEnd/>
            <a:tailEnd/>
          </a:ln>
        </p:spPr>
      </p:pic>
    </p:spTree>
    <p:extLst>
      <p:ext uri="{BB962C8B-B14F-4D97-AF65-F5344CB8AC3E}">
        <p14:creationId xmlns:p14="http://schemas.microsoft.com/office/powerpoint/2010/main" val="844119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circle(in)">
                                      <p:cBhvr>
                                        <p:cTn id="7" dur="2000"/>
                                        <p:tgtEl>
                                          <p:spTgt spid="71"/>
                                        </p:tgtEl>
                                      </p:cBhvr>
                                    </p:animEffect>
                                  </p:childTnLst>
                                </p:cTn>
                              </p:par>
                              <p:par>
                                <p:cTn id="8" presetID="6" presetClass="entr" presetSubtype="16"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circle(in)">
                                      <p:cBhvr>
                                        <p:cTn id="10" dur="2000"/>
                                        <p:tgtEl>
                                          <p:spTgt spid="70"/>
                                        </p:tgtEl>
                                      </p:cBhvr>
                                    </p:animEffect>
                                  </p:childTnLst>
                                </p:cTn>
                              </p:par>
                              <p:par>
                                <p:cTn id="11" presetID="6" presetClass="entr" presetSubtype="16"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circle(in)">
                                      <p:cBhvr>
                                        <p:cTn id="13" dur="2000"/>
                                        <p:tgtEl>
                                          <p:spTgt spid="72"/>
                                        </p:tgtEl>
                                      </p:cBhvr>
                                    </p:animEffect>
                                  </p:childTnLst>
                                </p:cTn>
                              </p:par>
                              <p:par>
                                <p:cTn id="14" presetID="6" presetClass="entr" presetSubtype="16"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circle(in)">
                                      <p:cBhvr>
                                        <p:cTn id="16" dur="20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barn(inVertical)">
                                      <p:cBhvr>
                                        <p:cTn id="2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26"/>
          <p:cNvGrpSpPr/>
          <p:nvPr/>
        </p:nvGrpSpPr>
        <p:grpSpPr>
          <a:xfrm>
            <a:off x="6127757" y="4111262"/>
            <a:ext cx="2857321" cy="2638275"/>
            <a:chOff x="4972049" y="1105590"/>
            <a:chExt cx="2857321" cy="2323410"/>
          </a:xfrm>
        </p:grpSpPr>
        <p:sp>
          <p:nvSpPr>
            <p:cNvPr id="23" name="Oval 7"/>
            <p:cNvSpPr>
              <a:spLocks/>
            </p:cNvSpPr>
            <p:nvPr/>
          </p:nvSpPr>
          <p:spPr bwMode="auto">
            <a:xfrm>
              <a:off x="4972049" y="1105590"/>
              <a:ext cx="2857321" cy="2323410"/>
            </a:xfrm>
            <a:prstGeom prst="ellipse">
              <a:avLst/>
            </a:prstGeom>
            <a:solidFill>
              <a:srgbClr val="000000">
                <a:alpha val="34901"/>
              </a:srgbClr>
            </a:solidFill>
            <a:ln w="25400">
              <a:noFill/>
              <a:round/>
              <a:headEnd/>
              <a:tailEnd/>
            </a:ln>
          </p:spPr>
          <p:txBody>
            <a:bodyPr lIns="0" tIns="0" rIns="0" bIns="0"/>
            <a:lstStyle/>
            <a:p>
              <a:endParaRPr lang="en-US"/>
            </a:p>
          </p:txBody>
        </p:sp>
        <p:grpSp>
          <p:nvGrpSpPr>
            <p:cNvPr id="24" name="Group 105"/>
            <p:cNvGrpSpPr>
              <a:grpSpLocks/>
            </p:cNvGrpSpPr>
            <p:nvPr/>
          </p:nvGrpSpPr>
          <p:grpSpPr bwMode="auto">
            <a:xfrm>
              <a:off x="5024778" y="1666878"/>
              <a:ext cx="2102618" cy="1298219"/>
              <a:chOff x="6520084" y="2024107"/>
              <a:chExt cx="1924686" cy="1634087"/>
            </a:xfrm>
          </p:grpSpPr>
          <p:sp>
            <p:nvSpPr>
              <p:cNvPr id="26" name="Line 127"/>
              <p:cNvSpPr>
                <a:spLocks noChangeShapeType="1"/>
              </p:cNvSpPr>
              <p:nvPr/>
            </p:nvSpPr>
            <p:spPr bwMode="auto">
              <a:xfrm flipH="1">
                <a:off x="6998245" y="3022305"/>
                <a:ext cx="235776" cy="150891"/>
              </a:xfrm>
              <a:prstGeom prst="line">
                <a:avLst/>
              </a:prstGeom>
              <a:noFill/>
              <a:ln w="19050">
                <a:solidFill>
                  <a:srgbClr val="FFFF66"/>
                </a:solidFill>
                <a:round/>
                <a:headEnd/>
                <a:tailEnd/>
              </a:ln>
            </p:spPr>
            <p:txBody>
              <a:bodyPr/>
              <a:lstStyle/>
              <a:p>
                <a:endParaRPr lang="en-US"/>
              </a:p>
            </p:txBody>
          </p:sp>
          <p:sp>
            <p:nvSpPr>
              <p:cNvPr id="27" name="Line 129"/>
              <p:cNvSpPr>
                <a:spLocks noChangeShapeType="1"/>
              </p:cNvSpPr>
              <p:nvPr/>
            </p:nvSpPr>
            <p:spPr bwMode="auto">
              <a:xfrm rot="10800000">
                <a:off x="7535734" y="3106870"/>
                <a:ext cx="111894" cy="326652"/>
              </a:xfrm>
              <a:prstGeom prst="line">
                <a:avLst/>
              </a:prstGeom>
              <a:noFill/>
              <a:ln w="19050">
                <a:solidFill>
                  <a:srgbClr val="FFFF66"/>
                </a:solidFill>
                <a:round/>
                <a:headEnd/>
                <a:tailEnd/>
              </a:ln>
            </p:spPr>
            <p:txBody>
              <a:bodyPr/>
              <a:lstStyle/>
              <a:p>
                <a:endParaRPr lang="en-US"/>
              </a:p>
            </p:txBody>
          </p:sp>
          <p:sp>
            <p:nvSpPr>
              <p:cNvPr id="28" name="Line 132"/>
              <p:cNvSpPr>
                <a:spLocks noChangeShapeType="1"/>
              </p:cNvSpPr>
              <p:nvPr/>
            </p:nvSpPr>
            <p:spPr bwMode="auto">
              <a:xfrm rot="10800000" flipH="1">
                <a:off x="7681594" y="2763635"/>
                <a:ext cx="315700" cy="112753"/>
              </a:xfrm>
              <a:prstGeom prst="line">
                <a:avLst/>
              </a:prstGeom>
              <a:noFill/>
              <a:ln w="19050">
                <a:solidFill>
                  <a:srgbClr val="FFFF66"/>
                </a:solidFill>
                <a:round/>
                <a:headEnd/>
                <a:tailEnd/>
              </a:ln>
            </p:spPr>
            <p:txBody>
              <a:bodyPr/>
              <a:lstStyle/>
              <a:p>
                <a:endParaRPr lang="en-US"/>
              </a:p>
            </p:txBody>
          </p:sp>
          <p:pic>
            <p:nvPicPr>
              <p:cNvPr id="29" name="Picture 169" descr="screenshot_06.png"/>
              <p:cNvPicPr>
                <a:picLocks noChangeAspect="1"/>
              </p:cNvPicPr>
              <p:nvPr/>
            </p:nvPicPr>
            <p:blipFill>
              <a:blip r:embed="rId2" cstate="print"/>
              <a:srcRect/>
              <a:stretch>
                <a:fillRect/>
              </a:stretch>
            </p:blipFill>
            <p:spPr bwMode="auto">
              <a:xfrm>
                <a:off x="7406165" y="2024107"/>
                <a:ext cx="673100" cy="501650"/>
              </a:xfrm>
              <a:prstGeom prst="rect">
                <a:avLst/>
              </a:prstGeom>
              <a:noFill/>
              <a:ln w="9525">
                <a:noFill/>
                <a:miter lim="800000"/>
                <a:headEnd/>
                <a:tailEnd/>
              </a:ln>
            </p:spPr>
          </p:pic>
          <p:pic>
            <p:nvPicPr>
              <p:cNvPr id="30" name="Picture 173" descr="mashup_layer_01.png"/>
              <p:cNvPicPr>
                <a:picLocks noChangeAspect="1"/>
              </p:cNvPicPr>
              <p:nvPr/>
            </p:nvPicPr>
            <p:blipFill>
              <a:blip r:embed="rId3" cstate="print"/>
              <a:srcRect/>
              <a:stretch>
                <a:fillRect/>
              </a:stretch>
            </p:blipFill>
            <p:spPr bwMode="auto">
              <a:xfrm>
                <a:off x="6520084" y="3089931"/>
                <a:ext cx="701675" cy="415925"/>
              </a:xfrm>
              <a:prstGeom prst="rect">
                <a:avLst/>
              </a:prstGeom>
              <a:noFill/>
              <a:ln w="9525">
                <a:noFill/>
                <a:miter lim="800000"/>
                <a:headEnd/>
                <a:tailEnd/>
              </a:ln>
            </p:spPr>
          </p:pic>
          <p:pic>
            <p:nvPicPr>
              <p:cNvPr id="31" name="Picture 175" descr="mashup_layer_02.png"/>
              <p:cNvPicPr>
                <a:picLocks noChangeAspect="1"/>
              </p:cNvPicPr>
              <p:nvPr/>
            </p:nvPicPr>
            <p:blipFill>
              <a:blip r:embed="rId4" cstate="print"/>
              <a:srcRect/>
              <a:stretch>
                <a:fillRect/>
              </a:stretch>
            </p:blipFill>
            <p:spPr bwMode="auto">
              <a:xfrm>
                <a:off x="7298067" y="3242269"/>
                <a:ext cx="701675" cy="415925"/>
              </a:xfrm>
              <a:prstGeom prst="rect">
                <a:avLst/>
              </a:prstGeom>
              <a:noFill/>
              <a:ln w="9525">
                <a:noFill/>
                <a:miter lim="800000"/>
                <a:headEnd/>
                <a:tailEnd/>
              </a:ln>
            </p:spPr>
          </p:pic>
          <p:pic>
            <p:nvPicPr>
              <p:cNvPr id="32" name="Picture 176" descr="mashup_layers.png"/>
              <p:cNvPicPr>
                <a:picLocks noChangeAspect="1"/>
              </p:cNvPicPr>
              <p:nvPr/>
            </p:nvPicPr>
            <p:blipFill>
              <a:blip r:embed="rId5" cstate="print"/>
              <a:srcRect/>
              <a:stretch>
                <a:fillRect/>
              </a:stretch>
            </p:blipFill>
            <p:spPr bwMode="auto">
              <a:xfrm>
                <a:off x="7743095" y="2347707"/>
                <a:ext cx="701675" cy="612775"/>
              </a:xfrm>
              <a:prstGeom prst="rect">
                <a:avLst/>
              </a:prstGeom>
              <a:noFill/>
              <a:ln w="9525">
                <a:noFill/>
                <a:miter lim="800000"/>
                <a:headEnd/>
                <a:tailEnd/>
              </a:ln>
            </p:spPr>
          </p:pic>
          <p:pic>
            <p:nvPicPr>
              <p:cNvPr id="33" name="Picture 177" descr="cloud_02.png"/>
              <p:cNvPicPr>
                <a:picLocks noChangeAspect="1"/>
              </p:cNvPicPr>
              <p:nvPr/>
            </p:nvPicPr>
            <p:blipFill>
              <a:blip r:embed="rId6" cstate="print"/>
              <a:srcRect/>
              <a:stretch>
                <a:fillRect/>
              </a:stretch>
            </p:blipFill>
            <p:spPr bwMode="auto">
              <a:xfrm>
                <a:off x="7098568" y="2677362"/>
                <a:ext cx="701675" cy="463550"/>
              </a:xfrm>
              <a:prstGeom prst="rect">
                <a:avLst/>
              </a:prstGeom>
              <a:noFill/>
              <a:ln w="9525">
                <a:noFill/>
                <a:miter lim="800000"/>
                <a:headEnd/>
                <a:tailEnd/>
              </a:ln>
            </p:spPr>
          </p:pic>
        </p:grpSp>
        <p:sp>
          <p:nvSpPr>
            <p:cNvPr id="25" name="Rectangle 24"/>
            <p:cNvSpPr/>
            <p:nvPr/>
          </p:nvSpPr>
          <p:spPr>
            <a:xfrm>
              <a:off x="5197400" y="2995196"/>
              <a:ext cx="2165978" cy="271045"/>
            </a:xfrm>
            <a:prstGeom prst="rect">
              <a:avLst/>
            </a:prstGeom>
          </p:spPr>
          <p:txBody>
            <a:bodyPr wrap="none">
              <a:spAutoFit/>
            </a:bodyPr>
            <a:lstStyle/>
            <a:p>
              <a:r>
                <a:rPr lang="id-ID" dirty="0" smtClean="0">
                  <a:solidFill>
                    <a:schemeClr val="tx2"/>
                  </a:solidFill>
                  <a:ea typeface="ＭＳ Ｐゴシック" pitchFamily="-97" charset="-128"/>
                </a:rPr>
                <a:t>Beberapa Software GIS</a:t>
              </a:r>
              <a:endParaRPr lang="en-US" dirty="0"/>
            </a:p>
          </p:txBody>
        </p:sp>
      </p:grpSp>
      <p:sp>
        <p:nvSpPr>
          <p:cNvPr id="2" name="Title 1"/>
          <p:cNvSpPr>
            <a:spLocks noGrp="1"/>
          </p:cNvSpPr>
          <p:nvPr>
            <p:ph type="title"/>
          </p:nvPr>
        </p:nvSpPr>
        <p:spPr>
          <a:xfrm>
            <a:off x="186995" y="289000"/>
            <a:ext cx="9001125" cy="966788"/>
          </a:xfrm>
        </p:spPr>
        <p:txBody>
          <a:bodyPr/>
          <a:lstStyle/>
          <a:p>
            <a:r>
              <a:rPr lang="id-ID" sz="2800" dirty="0" smtClean="0"/>
              <a:t>SOFTWARE </a:t>
            </a:r>
            <a:r>
              <a:rPr lang="id-ID" sz="2800" dirty="0" smtClean="0">
                <a:solidFill>
                  <a:schemeClr val="accent2"/>
                </a:solidFill>
              </a:rPr>
              <a:t>GIS</a:t>
            </a:r>
            <a:endParaRPr lang="en-US" sz="2800" dirty="0">
              <a:solidFill>
                <a:schemeClr val="accent2"/>
              </a:solidFill>
            </a:endParaRPr>
          </a:p>
        </p:txBody>
      </p:sp>
      <p:sp>
        <p:nvSpPr>
          <p:cNvPr id="20" name="Content Placeholder 2"/>
          <p:cNvSpPr txBox="1">
            <a:spLocks/>
          </p:cNvSpPr>
          <p:nvPr/>
        </p:nvSpPr>
        <p:spPr>
          <a:xfrm>
            <a:off x="304800" y="1174597"/>
            <a:ext cx="8686800" cy="4525962"/>
          </a:xfrm>
          <a:prstGeom prst="rect">
            <a:avLst/>
          </a:prstGeom>
        </p:spPr>
        <p:txBody>
          <a:bodyPr>
            <a:noAutofit/>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0" indent="0" algn="just" fontAlgn="auto">
              <a:spcAft>
                <a:spcPts val="0"/>
              </a:spcAft>
              <a:buClr>
                <a:schemeClr val="accent3"/>
              </a:buClr>
              <a:buFont typeface="Wingdings 2"/>
              <a:buNone/>
              <a:defRPr/>
            </a:pPr>
            <a:r>
              <a:rPr lang="en-US" sz="2200" dirty="0" err="1" smtClean="0"/>
              <a:t>Dalam</a:t>
            </a:r>
            <a:r>
              <a:rPr lang="en-US" sz="2200" dirty="0" smtClean="0"/>
              <a:t> </a:t>
            </a:r>
            <a:r>
              <a:rPr lang="en-US" sz="2200" dirty="0" err="1" smtClean="0"/>
              <a:t>pembuatan</a:t>
            </a:r>
            <a:r>
              <a:rPr lang="en-US" sz="2200" dirty="0" smtClean="0"/>
              <a:t> GIS di </a:t>
            </a:r>
            <a:r>
              <a:rPr lang="en-US" sz="2200" dirty="0" err="1" smtClean="0"/>
              <a:t>perlukan</a:t>
            </a:r>
            <a:r>
              <a:rPr lang="en-US" sz="2200" dirty="0" smtClean="0"/>
              <a:t> software yang </a:t>
            </a:r>
            <a:r>
              <a:rPr lang="en-US" sz="2200" dirty="0" err="1" smtClean="0"/>
              <a:t>menyediakan</a:t>
            </a:r>
            <a:r>
              <a:rPr lang="en-US" sz="2200" dirty="0" smtClean="0"/>
              <a:t> </a:t>
            </a:r>
            <a:r>
              <a:rPr lang="en-US" sz="2200" dirty="0" err="1" smtClean="0"/>
              <a:t>fungsi</a:t>
            </a:r>
            <a:r>
              <a:rPr lang="en-US" sz="2200" dirty="0" smtClean="0"/>
              <a:t> tool yang </a:t>
            </a:r>
            <a:r>
              <a:rPr lang="en-US" sz="2200" dirty="0" err="1" smtClean="0"/>
              <a:t>mampu</a:t>
            </a:r>
            <a:r>
              <a:rPr lang="en-US" sz="2200" dirty="0" smtClean="0"/>
              <a:t> </a:t>
            </a:r>
            <a:r>
              <a:rPr lang="en-US" sz="2200" dirty="0" err="1" smtClean="0"/>
              <a:t>melakukan</a:t>
            </a:r>
            <a:r>
              <a:rPr lang="en-US" sz="2200" dirty="0" smtClean="0"/>
              <a:t> </a:t>
            </a:r>
            <a:r>
              <a:rPr lang="en-US" sz="2200" dirty="0" err="1" smtClean="0"/>
              <a:t>penyimpanan</a:t>
            </a:r>
            <a:r>
              <a:rPr lang="en-US" sz="2200" dirty="0" smtClean="0"/>
              <a:t> data, </a:t>
            </a:r>
            <a:r>
              <a:rPr lang="en-US" sz="2200" dirty="0" err="1" smtClean="0"/>
              <a:t>analisis</a:t>
            </a:r>
            <a:r>
              <a:rPr lang="en-US" sz="2200" dirty="0" smtClean="0"/>
              <a:t> </a:t>
            </a:r>
            <a:r>
              <a:rPr lang="en-US" sz="2200" dirty="0" err="1" smtClean="0"/>
              <a:t>dan</a:t>
            </a:r>
            <a:r>
              <a:rPr lang="en-US" sz="2200" dirty="0" smtClean="0"/>
              <a:t> </a:t>
            </a:r>
            <a:r>
              <a:rPr lang="en-US" sz="2200" dirty="0" err="1" smtClean="0"/>
              <a:t>menampilkan</a:t>
            </a:r>
            <a:r>
              <a:rPr lang="en-US" sz="2200" dirty="0" smtClean="0"/>
              <a:t> </a:t>
            </a:r>
            <a:r>
              <a:rPr lang="en-US" sz="2200" dirty="0" err="1" smtClean="0"/>
              <a:t>informasi</a:t>
            </a:r>
            <a:r>
              <a:rPr lang="en-US" sz="2200" dirty="0" smtClean="0"/>
              <a:t> </a:t>
            </a:r>
            <a:r>
              <a:rPr lang="en-US" sz="2200" dirty="0" err="1" smtClean="0"/>
              <a:t>geografis</a:t>
            </a:r>
            <a:r>
              <a:rPr lang="en-US" sz="2200" dirty="0" smtClean="0"/>
              <a:t>. </a:t>
            </a:r>
            <a:r>
              <a:rPr lang="en-US" sz="2200" dirty="0" err="1" smtClean="0"/>
              <a:t>Dengan</a:t>
            </a:r>
            <a:r>
              <a:rPr lang="en-US" sz="2200" dirty="0" smtClean="0"/>
              <a:t> </a:t>
            </a:r>
            <a:r>
              <a:rPr lang="en-US" sz="2200" dirty="0" err="1" smtClean="0"/>
              <a:t>demikian</a:t>
            </a:r>
            <a:r>
              <a:rPr lang="en-US" sz="2200" dirty="0" smtClean="0"/>
              <a:t>, </a:t>
            </a:r>
            <a:r>
              <a:rPr lang="en-US" sz="2200" dirty="0" err="1" smtClean="0"/>
              <a:t>elemen</a:t>
            </a:r>
            <a:r>
              <a:rPr lang="en-US" sz="2200" dirty="0" smtClean="0"/>
              <a:t> yang </a:t>
            </a:r>
            <a:r>
              <a:rPr lang="en-US" sz="2200" dirty="0" err="1" smtClean="0"/>
              <a:t>harus</a:t>
            </a:r>
            <a:r>
              <a:rPr lang="en-US" sz="2200" dirty="0" smtClean="0"/>
              <a:t> </a:t>
            </a:r>
            <a:r>
              <a:rPr lang="en-US" sz="2200" dirty="0" err="1" smtClean="0"/>
              <a:t>terdapat</a:t>
            </a:r>
            <a:r>
              <a:rPr lang="en-US" sz="2200" dirty="0" smtClean="0"/>
              <a:t> </a:t>
            </a:r>
            <a:r>
              <a:rPr lang="en-US" sz="2200" dirty="0" err="1" smtClean="0"/>
              <a:t>dalam</a:t>
            </a:r>
            <a:r>
              <a:rPr lang="en-US" sz="2200" dirty="0" smtClean="0"/>
              <a:t> </a:t>
            </a:r>
            <a:r>
              <a:rPr lang="en-US" sz="2200" dirty="0" err="1" smtClean="0"/>
              <a:t>komponen</a:t>
            </a:r>
            <a:r>
              <a:rPr lang="en-US" sz="2200" dirty="0" smtClean="0"/>
              <a:t> software GIS </a:t>
            </a:r>
            <a:r>
              <a:rPr lang="en-US" sz="2200" dirty="0" err="1" smtClean="0"/>
              <a:t>adalah</a:t>
            </a:r>
            <a:r>
              <a:rPr lang="en-US" sz="2200" dirty="0" smtClean="0"/>
              <a:t>:</a:t>
            </a:r>
          </a:p>
          <a:p>
            <a:pPr marL="0" indent="0" algn="just" fontAlgn="auto">
              <a:spcAft>
                <a:spcPts val="0"/>
              </a:spcAft>
              <a:buClr>
                <a:schemeClr val="accent3"/>
              </a:buClr>
              <a:buFont typeface="Wingdings 2"/>
              <a:buNone/>
              <a:defRPr/>
            </a:pPr>
            <a:r>
              <a:rPr lang="en-US" sz="2200" dirty="0" smtClean="0"/>
              <a:t>• Tool </a:t>
            </a:r>
            <a:r>
              <a:rPr lang="en-US" sz="2200" dirty="0" err="1" smtClean="0"/>
              <a:t>untuk</a:t>
            </a:r>
            <a:r>
              <a:rPr lang="en-US" sz="2200" dirty="0" smtClean="0"/>
              <a:t> </a:t>
            </a:r>
            <a:r>
              <a:rPr lang="en-US" sz="2200" dirty="0" err="1" smtClean="0"/>
              <a:t>melakukan</a:t>
            </a:r>
            <a:r>
              <a:rPr lang="en-US" sz="2200" dirty="0" smtClean="0"/>
              <a:t> input </a:t>
            </a:r>
            <a:r>
              <a:rPr lang="en-US" sz="2200" dirty="0" err="1" smtClean="0"/>
              <a:t>dan</a:t>
            </a:r>
            <a:r>
              <a:rPr lang="en-US" sz="2200" dirty="0" smtClean="0"/>
              <a:t> </a:t>
            </a:r>
            <a:r>
              <a:rPr lang="en-US" sz="2200" dirty="0" err="1" smtClean="0"/>
              <a:t>transformasi</a:t>
            </a:r>
            <a:r>
              <a:rPr lang="en-US" sz="2200" dirty="0" smtClean="0"/>
              <a:t> data       </a:t>
            </a:r>
          </a:p>
          <a:p>
            <a:pPr marL="0" indent="0" algn="just" fontAlgn="auto">
              <a:spcAft>
                <a:spcPts val="0"/>
              </a:spcAft>
              <a:buClr>
                <a:schemeClr val="accent3"/>
              </a:buClr>
              <a:buFont typeface="Wingdings 2"/>
              <a:buNone/>
              <a:defRPr/>
            </a:pPr>
            <a:r>
              <a:rPr lang="en-US" sz="2200" dirty="0" smtClean="0"/>
              <a:t>   </a:t>
            </a:r>
            <a:r>
              <a:rPr lang="en-US" sz="2200" dirty="0" err="1" smtClean="0"/>
              <a:t>geografis</a:t>
            </a:r>
            <a:endParaRPr lang="en-US" sz="2200" dirty="0" smtClean="0"/>
          </a:p>
          <a:p>
            <a:pPr marL="0" indent="0" algn="just" fontAlgn="auto">
              <a:spcAft>
                <a:spcPts val="0"/>
              </a:spcAft>
              <a:buClr>
                <a:schemeClr val="accent3"/>
              </a:buClr>
              <a:buFont typeface="Wingdings 2"/>
              <a:buNone/>
              <a:defRPr/>
            </a:pPr>
            <a:r>
              <a:rPr lang="en-US" sz="2200" dirty="0" smtClean="0"/>
              <a:t>• </a:t>
            </a:r>
            <a:r>
              <a:rPr lang="en-US" sz="2200" dirty="0" err="1" smtClean="0"/>
              <a:t>Sistem</a:t>
            </a:r>
            <a:r>
              <a:rPr lang="en-US" sz="2200" dirty="0" smtClean="0"/>
              <a:t> </a:t>
            </a:r>
            <a:r>
              <a:rPr lang="en-US" sz="2200" dirty="0" err="1" smtClean="0"/>
              <a:t>Manajemen</a:t>
            </a:r>
            <a:r>
              <a:rPr lang="en-US" sz="2200" dirty="0" smtClean="0"/>
              <a:t> Basis Data (DBMS) </a:t>
            </a:r>
          </a:p>
          <a:p>
            <a:pPr marL="0" indent="0" algn="just" fontAlgn="auto">
              <a:spcAft>
                <a:spcPts val="0"/>
              </a:spcAft>
              <a:buClr>
                <a:schemeClr val="accent3"/>
              </a:buClr>
              <a:buFont typeface="Wingdings 2"/>
              <a:buNone/>
              <a:defRPr/>
            </a:pPr>
            <a:r>
              <a:rPr lang="en-US" sz="2200" dirty="0" smtClean="0"/>
              <a:t>•Tool yang </a:t>
            </a:r>
            <a:r>
              <a:rPr lang="en-US" sz="2200" dirty="0" err="1" smtClean="0"/>
              <a:t>mendukung</a:t>
            </a:r>
            <a:r>
              <a:rPr lang="en-US" sz="2200" dirty="0" smtClean="0"/>
              <a:t> query </a:t>
            </a:r>
            <a:r>
              <a:rPr lang="en-US" sz="2200" dirty="0" err="1" smtClean="0"/>
              <a:t>geografis</a:t>
            </a:r>
            <a:r>
              <a:rPr lang="en-US" sz="2200" dirty="0" smtClean="0"/>
              <a:t>, </a:t>
            </a:r>
            <a:r>
              <a:rPr lang="en-US" sz="2200" dirty="0" err="1" smtClean="0"/>
              <a:t>analisa</a:t>
            </a:r>
            <a:r>
              <a:rPr lang="en-US" sz="2200" dirty="0" smtClean="0"/>
              <a:t> </a:t>
            </a:r>
            <a:r>
              <a:rPr lang="en-US" sz="2200" dirty="0" err="1" smtClean="0"/>
              <a:t>dan</a:t>
            </a:r>
            <a:r>
              <a:rPr lang="en-US" sz="2200" dirty="0" smtClean="0"/>
              <a:t>  </a:t>
            </a:r>
          </a:p>
          <a:p>
            <a:pPr marL="0" indent="0" algn="just" fontAlgn="auto">
              <a:spcAft>
                <a:spcPts val="0"/>
              </a:spcAft>
              <a:buClr>
                <a:schemeClr val="accent3"/>
              </a:buClr>
              <a:buFont typeface="Wingdings 2"/>
              <a:buNone/>
              <a:defRPr/>
            </a:pPr>
            <a:r>
              <a:rPr lang="en-US" sz="2200" dirty="0" smtClean="0"/>
              <a:t>  </a:t>
            </a:r>
            <a:r>
              <a:rPr lang="en-US" sz="2200" dirty="0" err="1" smtClean="0"/>
              <a:t>visualisasi</a:t>
            </a:r>
            <a:endParaRPr lang="en-US" sz="2200" dirty="0" smtClean="0"/>
          </a:p>
          <a:p>
            <a:pPr marL="0" indent="0" algn="just" fontAlgn="auto">
              <a:spcAft>
                <a:spcPts val="0"/>
              </a:spcAft>
              <a:buClr>
                <a:schemeClr val="accent3"/>
              </a:buClr>
              <a:buFont typeface="Wingdings 2"/>
              <a:buNone/>
              <a:defRPr/>
            </a:pPr>
            <a:r>
              <a:rPr lang="en-US" sz="2200" dirty="0" smtClean="0"/>
              <a:t>• </a:t>
            </a:r>
            <a:r>
              <a:rPr lang="en-US" sz="2200" i="1" dirty="0" smtClean="0"/>
              <a:t>Graphical User Interface (GUI) </a:t>
            </a:r>
            <a:r>
              <a:rPr lang="en-US" sz="2200" i="1" dirty="0" err="1" smtClean="0"/>
              <a:t>untuk</a:t>
            </a:r>
            <a:r>
              <a:rPr lang="en-US" sz="2200" i="1" dirty="0" smtClean="0"/>
              <a:t> </a:t>
            </a:r>
            <a:r>
              <a:rPr lang="en-US" sz="2200" i="1" dirty="0" err="1" smtClean="0"/>
              <a:t>memudahkan</a:t>
            </a:r>
            <a:r>
              <a:rPr lang="en-US" sz="2200" i="1" dirty="0" smtClean="0"/>
              <a:t> </a:t>
            </a:r>
            <a:r>
              <a:rPr lang="en-US" sz="2200" i="1" dirty="0" err="1" smtClean="0"/>
              <a:t>akses</a:t>
            </a:r>
            <a:r>
              <a:rPr lang="en-US" sz="2200" i="1" dirty="0" smtClean="0"/>
              <a:t> </a:t>
            </a:r>
          </a:p>
          <a:p>
            <a:pPr marL="0" indent="0" algn="just" fontAlgn="auto">
              <a:spcAft>
                <a:spcPts val="0"/>
              </a:spcAft>
              <a:buClr>
                <a:schemeClr val="accent3"/>
              </a:buClr>
              <a:buFont typeface="Wingdings 2"/>
              <a:buNone/>
              <a:defRPr/>
            </a:pPr>
            <a:r>
              <a:rPr lang="en-US" sz="2200" i="1" dirty="0" smtClean="0"/>
              <a:t>   </a:t>
            </a:r>
            <a:r>
              <a:rPr lang="en-US" sz="2200" i="1" dirty="0" err="1" smtClean="0"/>
              <a:t>pada</a:t>
            </a:r>
            <a:r>
              <a:rPr lang="en-US" sz="2200" i="1" dirty="0" smtClean="0"/>
              <a:t> tool </a:t>
            </a:r>
            <a:r>
              <a:rPr lang="en-US" sz="2200" i="1" dirty="0" err="1" smtClean="0"/>
              <a:t>geografi</a:t>
            </a:r>
            <a:r>
              <a:rPr lang="en-US" sz="2200" i="1" dirty="0" smtClean="0"/>
              <a:t>.</a:t>
            </a:r>
          </a:p>
          <a:p>
            <a:pPr marL="274320" indent="-274320" fontAlgn="auto">
              <a:spcAft>
                <a:spcPts val="0"/>
              </a:spcAft>
              <a:buClr>
                <a:schemeClr val="accent3"/>
              </a:buClr>
              <a:buFont typeface="Wingdings 2"/>
              <a:buNone/>
              <a:defRPr/>
            </a:pPr>
            <a:endParaRPr lang="en-US" sz="2200" dirty="0" smtClean="0"/>
          </a:p>
        </p:txBody>
      </p:sp>
    </p:spTree>
    <p:extLst>
      <p:ext uri="{BB962C8B-B14F-4D97-AF65-F5344CB8AC3E}">
        <p14:creationId xmlns:p14="http://schemas.microsoft.com/office/powerpoint/2010/main" val="600849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26"/>
          <p:cNvGrpSpPr/>
          <p:nvPr/>
        </p:nvGrpSpPr>
        <p:grpSpPr>
          <a:xfrm>
            <a:off x="6127757" y="4111262"/>
            <a:ext cx="2857321" cy="2638275"/>
            <a:chOff x="4972049" y="1105590"/>
            <a:chExt cx="2857321" cy="2323410"/>
          </a:xfrm>
        </p:grpSpPr>
        <p:sp>
          <p:nvSpPr>
            <p:cNvPr id="23" name="Oval 7"/>
            <p:cNvSpPr>
              <a:spLocks/>
            </p:cNvSpPr>
            <p:nvPr/>
          </p:nvSpPr>
          <p:spPr bwMode="auto">
            <a:xfrm>
              <a:off x="4972049" y="1105590"/>
              <a:ext cx="2857321" cy="2323410"/>
            </a:xfrm>
            <a:prstGeom prst="ellipse">
              <a:avLst/>
            </a:prstGeom>
            <a:solidFill>
              <a:srgbClr val="000000">
                <a:alpha val="34901"/>
              </a:srgbClr>
            </a:solidFill>
            <a:ln w="25400">
              <a:noFill/>
              <a:round/>
              <a:headEnd/>
              <a:tailEnd/>
            </a:ln>
          </p:spPr>
          <p:txBody>
            <a:bodyPr lIns="0" tIns="0" rIns="0" bIns="0"/>
            <a:lstStyle/>
            <a:p>
              <a:endParaRPr lang="en-US"/>
            </a:p>
          </p:txBody>
        </p:sp>
        <p:grpSp>
          <p:nvGrpSpPr>
            <p:cNvPr id="24" name="Group 105"/>
            <p:cNvGrpSpPr>
              <a:grpSpLocks/>
            </p:cNvGrpSpPr>
            <p:nvPr/>
          </p:nvGrpSpPr>
          <p:grpSpPr bwMode="auto">
            <a:xfrm>
              <a:off x="5024778" y="1666878"/>
              <a:ext cx="2102618" cy="1298219"/>
              <a:chOff x="6520084" y="2024107"/>
              <a:chExt cx="1924686" cy="1634087"/>
            </a:xfrm>
          </p:grpSpPr>
          <p:sp>
            <p:nvSpPr>
              <p:cNvPr id="26" name="Line 127"/>
              <p:cNvSpPr>
                <a:spLocks noChangeShapeType="1"/>
              </p:cNvSpPr>
              <p:nvPr/>
            </p:nvSpPr>
            <p:spPr bwMode="auto">
              <a:xfrm flipH="1">
                <a:off x="6998245" y="3022305"/>
                <a:ext cx="235776" cy="150891"/>
              </a:xfrm>
              <a:prstGeom prst="line">
                <a:avLst/>
              </a:prstGeom>
              <a:noFill/>
              <a:ln w="19050">
                <a:solidFill>
                  <a:srgbClr val="FFFF66"/>
                </a:solidFill>
                <a:round/>
                <a:headEnd/>
                <a:tailEnd/>
              </a:ln>
            </p:spPr>
            <p:txBody>
              <a:bodyPr/>
              <a:lstStyle/>
              <a:p>
                <a:endParaRPr lang="en-US"/>
              </a:p>
            </p:txBody>
          </p:sp>
          <p:sp>
            <p:nvSpPr>
              <p:cNvPr id="27" name="Line 129"/>
              <p:cNvSpPr>
                <a:spLocks noChangeShapeType="1"/>
              </p:cNvSpPr>
              <p:nvPr/>
            </p:nvSpPr>
            <p:spPr bwMode="auto">
              <a:xfrm rot="10800000">
                <a:off x="7535734" y="3106870"/>
                <a:ext cx="111894" cy="326652"/>
              </a:xfrm>
              <a:prstGeom prst="line">
                <a:avLst/>
              </a:prstGeom>
              <a:noFill/>
              <a:ln w="19050">
                <a:solidFill>
                  <a:srgbClr val="FFFF66"/>
                </a:solidFill>
                <a:round/>
                <a:headEnd/>
                <a:tailEnd/>
              </a:ln>
            </p:spPr>
            <p:txBody>
              <a:bodyPr/>
              <a:lstStyle/>
              <a:p>
                <a:endParaRPr lang="en-US"/>
              </a:p>
            </p:txBody>
          </p:sp>
          <p:sp>
            <p:nvSpPr>
              <p:cNvPr id="28" name="Line 132"/>
              <p:cNvSpPr>
                <a:spLocks noChangeShapeType="1"/>
              </p:cNvSpPr>
              <p:nvPr/>
            </p:nvSpPr>
            <p:spPr bwMode="auto">
              <a:xfrm rot="10800000" flipH="1">
                <a:off x="7681594" y="2763635"/>
                <a:ext cx="315700" cy="112753"/>
              </a:xfrm>
              <a:prstGeom prst="line">
                <a:avLst/>
              </a:prstGeom>
              <a:noFill/>
              <a:ln w="19050">
                <a:solidFill>
                  <a:srgbClr val="FFFF66"/>
                </a:solidFill>
                <a:round/>
                <a:headEnd/>
                <a:tailEnd/>
              </a:ln>
            </p:spPr>
            <p:txBody>
              <a:bodyPr/>
              <a:lstStyle/>
              <a:p>
                <a:endParaRPr lang="en-US"/>
              </a:p>
            </p:txBody>
          </p:sp>
          <p:pic>
            <p:nvPicPr>
              <p:cNvPr id="29" name="Picture 169" descr="screenshot_06.png"/>
              <p:cNvPicPr>
                <a:picLocks noChangeAspect="1"/>
              </p:cNvPicPr>
              <p:nvPr/>
            </p:nvPicPr>
            <p:blipFill>
              <a:blip r:embed="rId2" cstate="print"/>
              <a:srcRect/>
              <a:stretch>
                <a:fillRect/>
              </a:stretch>
            </p:blipFill>
            <p:spPr bwMode="auto">
              <a:xfrm>
                <a:off x="7406165" y="2024107"/>
                <a:ext cx="673100" cy="501650"/>
              </a:xfrm>
              <a:prstGeom prst="rect">
                <a:avLst/>
              </a:prstGeom>
              <a:noFill/>
              <a:ln w="9525">
                <a:noFill/>
                <a:miter lim="800000"/>
                <a:headEnd/>
                <a:tailEnd/>
              </a:ln>
            </p:spPr>
          </p:pic>
          <p:pic>
            <p:nvPicPr>
              <p:cNvPr id="30" name="Picture 173" descr="mashup_layer_01.png"/>
              <p:cNvPicPr>
                <a:picLocks noChangeAspect="1"/>
              </p:cNvPicPr>
              <p:nvPr/>
            </p:nvPicPr>
            <p:blipFill>
              <a:blip r:embed="rId3" cstate="print"/>
              <a:srcRect/>
              <a:stretch>
                <a:fillRect/>
              </a:stretch>
            </p:blipFill>
            <p:spPr bwMode="auto">
              <a:xfrm>
                <a:off x="6520084" y="3089931"/>
                <a:ext cx="701675" cy="415925"/>
              </a:xfrm>
              <a:prstGeom prst="rect">
                <a:avLst/>
              </a:prstGeom>
              <a:noFill/>
              <a:ln w="9525">
                <a:noFill/>
                <a:miter lim="800000"/>
                <a:headEnd/>
                <a:tailEnd/>
              </a:ln>
            </p:spPr>
          </p:pic>
          <p:pic>
            <p:nvPicPr>
              <p:cNvPr id="31" name="Picture 175" descr="mashup_layer_02.png"/>
              <p:cNvPicPr>
                <a:picLocks noChangeAspect="1"/>
              </p:cNvPicPr>
              <p:nvPr/>
            </p:nvPicPr>
            <p:blipFill>
              <a:blip r:embed="rId4" cstate="print"/>
              <a:srcRect/>
              <a:stretch>
                <a:fillRect/>
              </a:stretch>
            </p:blipFill>
            <p:spPr bwMode="auto">
              <a:xfrm>
                <a:off x="7298067" y="3242269"/>
                <a:ext cx="701675" cy="415925"/>
              </a:xfrm>
              <a:prstGeom prst="rect">
                <a:avLst/>
              </a:prstGeom>
              <a:noFill/>
              <a:ln w="9525">
                <a:noFill/>
                <a:miter lim="800000"/>
                <a:headEnd/>
                <a:tailEnd/>
              </a:ln>
            </p:spPr>
          </p:pic>
          <p:pic>
            <p:nvPicPr>
              <p:cNvPr id="32" name="Picture 176" descr="mashup_layers.png"/>
              <p:cNvPicPr>
                <a:picLocks noChangeAspect="1"/>
              </p:cNvPicPr>
              <p:nvPr/>
            </p:nvPicPr>
            <p:blipFill>
              <a:blip r:embed="rId5" cstate="print"/>
              <a:srcRect/>
              <a:stretch>
                <a:fillRect/>
              </a:stretch>
            </p:blipFill>
            <p:spPr bwMode="auto">
              <a:xfrm>
                <a:off x="7743095" y="2347707"/>
                <a:ext cx="701675" cy="612775"/>
              </a:xfrm>
              <a:prstGeom prst="rect">
                <a:avLst/>
              </a:prstGeom>
              <a:noFill/>
              <a:ln w="9525">
                <a:noFill/>
                <a:miter lim="800000"/>
                <a:headEnd/>
                <a:tailEnd/>
              </a:ln>
            </p:spPr>
          </p:pic>
          <p:pic>
            <p:nvPicPr>
              <p:cNvPr id="33" name="Picture 177" descr="cloud_02.png"/>
              <p:cNvPicPr>
                <a:picLocks noChangeAspect="1"/>
              </p:cNvPicPr>
              <p:nvPr/>
            </p:nvPicPr>
            <p:blipFill>
              <a:blip r:embed="rId6" cstate="print"/>
              <a:srcRect/>
              <a:stretch>
                <a:fillRect/>
              </a:stretch>
            </p:blipFill>
            <p:spPr bwMode="auto">
              <a:xfrm>
                <a:off x="7098568" y="2677362"/>
                <a:ext cx="701675" cy="463550"/>
              </a:xfrm>
              <a:prstGeom prst="rect">
                <a:avLst/>
              </a:prstGeom>
              <a:noFill/>
              <a:ln w="9525">
                <a:noFill/>
                <a:miter lim="800000"/>
                <a:headEnd/>
                <a:tailEnd/>
              </a:ln>
            </p:spPr>
          </p:pic>
        </p:grpSp>
        <p:sp>
          <p:nvSpPr>
            <p:cNvPr id="25" name="Rectangle 24"/>
            <p:cNvSpPr/>
            <p:nvPr/>
          </p:nvSpPr>
          <p:spPr>
            <a:xfrm>
              <a:off x="5197400" y="2995196"/>
              <a:ext cx="2165978" cy="271045"/>
            </a:xfrm>
            <a:prstGeom prst="rect">
              <a:avLst/>
            </a:prstGeom>
          </p:spPr>
          <p:txBody>
            <a:bodyPr wrap="none">
              <a:spAutoFit/>
            </a:bodyPr>
            <a:lstStyle/>
            <a:p>
              <a:r>
                <a:rPr lang="id-ID" dirty="0" smtClean="0">
                  <a:solidFill>
                    <a:schemeClr val="tx2"/>
                  </a:solidFill>
                  <a:ea typeface="ＭＳ Ｐゴシック" pitchFamily="-97" charset="-128"/>
                </a:rPr>
                <a:t>Beberapa Software GIS</a:t>
              </a:r>
              <a:endParaRPr lang="en-US" dirty="0"/>
            </a:p>
          </p:txBody>
        </p:sp>
      </p:grpSp>
      <p:sp>
        <p:nvSpPr>
          <p:cNvPr id="2" name="Title 1"/>
          <p:cNvSpPr>
            <a:spLocks noGrp="1"/>
          </p:cNvSpPr>
          <p:nvPr>
            <p:ph type="title"/>
          </p:nvPr>
        </p:nvSpPr>
        <p:spPr>
          <a:xfrm>
            <a:off x="186995" y="289000"/>
            <a:ext cx="9001125" cy="966788"/>
          </a:xfrm>
        </p:spPr>
        <p:txBody>
          <a:bodyPr/>
          <a:lstStyle/>
          <a:p>
            <a:r>
              <a:rPr lang="id-ID" sz="2800" dirty="0" smtClean="0"/>
              <a:t>SOFTWARE </a:t>
            </a:r>
            <a:r>
              <a:rPr lang="id-ID" sz="2800" dirty="0" smtClean="0">
                <a:solidFill>
                  <a:schemeClr val="accent2"/>
                </a:solidFill>
              </a:rPr>
              <a:t>GIS</a:t>
            </a:r>
            <a:endParaRPr lang="en-US" sz="2800" dirty="0">
              <a:solidFill>
                <a:schemeClr val="accent2"/>
              </a:solidFill>
            </a:endParaRPr>
          </a:p>
        </p:txBody>
      </p:sp>
      <p:sp>
        <p:nvSpPr>
          <p:cNvPr id="16" name="Content Placeholder 2"/>
          <p:cNvSpPr txBox="1">
            <a:spLocks/>
          </p:cNvSpPr>
          <p:nvPr/>
        </p:nvSpPr>
        <p:spPr>
          <a:xfrm>
            <a:off x="304800" y="1554163"/>
            <a:ext cx="8686800" cy="4525962"/>
          </a:xfrm>
          <a:prstGeom prst="rect">
            <a:avLst/>
          </a:prstGeom>
        </p:spPr>
        <p:txBody>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0" indent="0" algn="just">
              <a:buFont typeface="Wingdings 2" pitchFamily="18" charset="2"/>
              <a:buNone/>
            </a:pPr>
            <a:r>
              <a:rPr lang="en-US" sz="2500" dirty="0" err="1" smtClean="0"/>
              <a:t>Inti</a:t>
            </a:r>
            <a:r>
              <a:rPr lang="en-US" sz="2500" dirty="0" smtClean="0"/>
              <a:t> </a:t>
            </a:r>
            <a:r>
              <a:rPr lang="en-US" sz="2500" dirty="0" err="1" smtClean="0"/>
              <a:t>dari</a:t>
            </a:r>
            <a:r>
              <a:rPr lang="en-US" sz="2500" dirty="0" smtClean="0"/>
              <a:t> software GIS </a:t>
            </a:r>
            <a:r>
              <a:rPr lang="en-US" sz="2500" dirty="0" err="1" smtClean="0"/>
              <a:t>adalah</a:t>
            </a:r>
            <a:r>
              <a:rPr lang="en-US" sz="2500" dirty="0" smtClean="0"/>
              <a:t> software GIS </a:t>
            </a:r>
            <a:r>
              <a:rPr lang="en-US" sz="2500" dirty="0" err="1" smtClean="0"/>
              <a:t>itu</a:t>
            </a:r>
            <a:r>
              <a:rPr lang="en-US" sz="2500" dirty="0" smtClean="0"/>
              <a:t> </a:t>
            </a:r>
            <a:r>
              <a:rPr lang="en-US" sz="2500" dirty="0" err="1" smtClean="0"/>
              <a:t>sendiri</a:t>
            </a:r>
            <a:r>
              <a:rPr lang="en-US" sz="2500" dirty="0" smtClean="0"/>
              <a:t> yang </a:t>
            </a:r>
            <a:r>
              <a:rPr lang="en-US" sz="2500" dirty="0" err="1" smtClean="0"/>
              <a:t>mampu</a:t>
            </a:r>
            <a:r>
              <a:rPr lang="en-US" sz="2500" dirty="0" smtClean="0"/>
              <a:t> </a:t>
            </a:r>
            <a:r>
              <a:rPr lang="en-US" sz="2500" dirty="0" err="1" smtClean="0"/>
              <a:t>menyediakan</a:t>
            </a:r>
            <a:r>
              <a:rPr lang="en-US" sz="2500" dirty="0" smtClean="0"/>
              <a:t> </a:t>
            </a:r>
            <a:r>
              <a:rPr lang="en-US" sz="2500" dirty="0" err="1" smtClean="0"/>
              <a:t>fungsi-fungsi</a:t>
            </a:r>
            <a:r>
              <a:rPr lang="en-US" sz="2500" dirty="0" smtClean="0"/>
              <a:t> </a:t>
            </a:r>
            <a:r>
              <a:rPr lang="en-US" sz="2500" dirty="0" err="1" smtClean="0"/>
              <a:t>untuk</a:t>
            </a:r>
            <a:r>
              <a:rPr lang="en-US" sz="2500" dirty="0" smtClean="0"/>
              <a:t> </a:t>
            </a:r>
            <a:r>
              <a:rPr lang="en-US" sz="2500" dirty="0" err="1" smtClean="0"/>
              <a:t>penyimpanan</a:t>
            </a:r>
            <a:r>
              <a:rPr lang="en-US" sz="2500" dirty="0" smtClean="0"/>
              <a:t>, </a:t>
            </a:r>
            <a:r>
              <a:rPr lang="en-US" sz="2500" dirty="0" err="1" smtClean="0"/>
              <a:t>pengaturan</a:t>
            </a:r>
            <a:r>
              <a:rPr lang="en-US" sz="2500" dirty="0" smtClean="0"/>
              <a:t>, link, query </a:t>
            </a:r>
            <a:r>
              <a:rPr lang="en-US" sz="2500" dirty="0" err="1" smtClean="0"/>
              <a:t>dan</a:t>
            </a:r>
            <a:r>
              <a:rPr lang="en-US" sz="2500" dirty="0" smtClean="0"/>
              <a:t> </a:t>
            </a:r>
            <a:r>
              <a:rPr lang="en-US" sz="2500" dirty="0" err="1" smtClean="0"/>
              <a:t>analisa</a:t>
            </a:r>
            <a:r>
              <a:rPr lang="en-US" sz="2500" dirty="0" smtClean="0"/>
              <a:t> data </a:t>
            </a:r>
          </a:p>
          <a:p>
            <a:pPr marL="0" indent="0" algn="just">
              <a:buFont typeface="Wingdings 2" pitchFamily="18" charset="2"/>
              <a:buNone/>
            </a:pPr>
            <a:r>
              <a:rPr lang="en-US" sz="2500" dirty="0" err="1" smtClean="0"/>
              <a:t>geografi</a:t>
            </a:r>
            <a:r>
              <a:rPr lang="en-US" sz="2500" dirty="0" smtClean="0"/>
              <a:t>. </a:t>
            </a:r>
            <a:r>
              <a:rPr lang="en-US" sz="2500" dirty="0" err="1" smtClean="0"/>
              <a:t>Beberapa</a:t>
            </a:r>
            <a:r>
              <a:rPr lang="en-US" sz="2500" dirty="0" smtClean="0"/>
              <a:t> </a:t>
            </a:r>
            <a:r>
              <a:rPr lang="en-US" sz="2500" dirty="0" err="1" smtClean="0"/>
              <a:t>contoh</a:t>
            </a:r>
            <a:r>
              <a:rPr lang="en-US" sz="2500" dirty="0" smtClean="0"/>
              <a:t> software GIS </a:t>
            </a:r>
            <a:r>
              <a:rPr lang="en-US" sz="2500" dirty="0" err="1" smtClean="0"/>
              <a:t>adalah</a:t>
            </a:r>
            <a:r>
              <a:rPr lang="en-US" sz="2500" dirty="0" smtClean="0"/>
              <a:t>  ArcView, MapInfo, </a:t>
            </a:r>
            <a:r>
              <a:rPr lang="en-US" sz="2500" dirty="0" err="1" smtClean="0"/>
              <a:t>ArcInfo</a:t>
            </a:r>
            <a:r>
              <a:rPr lang="en-US" sz="2500" dirty="0" smtClean="0"/>
              <a:t> </a:t>
            </a:r>
            <a:r>
              <a:rPr lang="en-US" sz="2500" dirty="0" err="1" smtClean="0"/>
              <a:t>untuk</a:t>
            </a:r>
            <a:r>
              <a:rPr lang="en-US" sz="2500" dirty="0" smtClean="0"/>
              <a:t> SIG, </a:t>
            </a:r>
            <a:r>
              <a:rPr lang="en-US" sz="2500" dirty="0" err="1" smtClean="0"/>
              <a:t>dan</a:t>
            </a:r>
            <a:r>
              <a:rPr lang="en-US" sz="2500" dirty="0" smtClean="0"/>
              <a:t>  CAD </a:t>
            </a:r>
            <a:r>
              <a:rPr lang="en-US" sz="2500" dirty="0" err="1" smtClean="0"/>
              <a:t>sistem</a:t>
            </a:r>
            <a:r>
              <a:rPr lang="en-US" sz="2500" dirty="0" smtClean="0"/>
              <a:t> </a:t>
            </a:r>
            <a:r>
              <a:rPr lang="en-US" sz="2500" dirty="0" err="1" smtClean="0"/>
              <a:t>untuk</a:t>
            </a:r>
            <a:r>
              <a:rPr lang="en-US" sz="2500" dirty="0" smtClean="0"/>
              <a:t> entry graphic data; </a:t>
            </a:r>
            <a:r>
              <a:rPr lang="en-US" sz="2500" dirty="0" err="1" smtClean="0"/>
              <a:t>dan</a:t>
            </a:r>
            <a:r>
              <a:rPr lang="en-US" sz="2500" dirty="0" smtClean="0"/>
              <a:t> ERDAS </a:t>
            </a:r>
            <a:r>
              <a:rPr lang="en-US" sz="2500" dirty="0" err="1" smtClean="0"/>
              <a:t>serta</a:t>
            </a:r>
            <a:r>
              <a:rPr lang="en-US" sz="2500" dirty="0" smtClean="0"/>
              <a:t> ER-MAP </a:t>
            </a:r>
            <a:r>
              <a:rPr lang="en-US" sz="2500" dirty="0" err="1" smtClean="0"/>
              <a:t>untuk</a:t>
            </a:r>
            <a:r>
              <a:rPr lang="en-US" sz="2500" dirty="0" smtClean="0"/>
              <a:t> proses remote sensing data. </a:t>
            </a:r>
          </a:p>
          <a:p>
            <a:pPr marL="0" indent="0" algn="just"/>
            <a:endParaRPr lang="en-US" sz="2500" dirty="0" smtClean="0"/>
          </a:p>
        </p:txBody>
      </p:sp>
    </p:spTree>
    <p:extLst>
      <p:ext uri="{BB962C8B-B14F-4D97-AF65-F5344CB8AC3E}">
        <p14:creationId xmlns:p14="http://schemas.microsoft.com/office/powerpoint/2010/main" val="1259979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95" y="392518"/>
            <a:ext cx="9001125" cy="966788"/>
          </a:xfrm>
        </p:spPr>
        <p:txBody>
          <a:bodyPr/>
          <a:lstStyle/>
          <a:p>
            <a:r>
              <a:rPr lang="id-ID" sz="2800" dirty="0" smtClean="0"/>
              <a:t>PERKEMBANGAN GIS DI LINGKUNGAN </a:t>
            </a:r>
            <a:r>
              <a:rPr lang="id-ID" sz="2800" dirty="0" smtClean="0">
                <a:solidFill>
                  <a:schemeClr val="accent2"/>
                </a:solidFill>
              </a:rPr>
              <a:t>AKADEMIK</a:t>
            </a:r>
            <a:endParaRPr lang="en-US" sz="2800" dirty="0">
              <a:solidFill>
                <a:schemeClr val="accent2"/>
              </a:solidFill>
            </a:endParaRPr>
          </a:p>
        </p:txBody>
      </p:sp>
      <p:sp>
        <p:nvSpPr>
          <p:cNvPr id="10" name="Content Placeholder 2"/>
          <p:cNvSpPr txBox="1">
            <a:spLocks/>
          </p:cNvSpPr>
          <p:nvPr/>
        </p:nvSpPr>
        <p:spPr>
          <a:xfrm>
            <a:off x="218535" y="1260862"/>
            <a:ext cx="8686800" cy="3782251"/>
          </a:xfrm>
          <a:prstGeom prst="rect">
            <a:avLst/>
          </a:prstGeom>
        </p:spPr>
        <p:txBody>
          <a:bodyPr>
            <a:normAutofit fontScale="92500"/>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274320" indent="-274320" algn="just" fontAlgn="auto">
              <a:spcAft>
                <a:spcPts val="0"/>
              </a:spcAft>
              <a:buClr>
                <a:schemeClr val="accent3"/>
              </a:buClr>
              <a:buFont typeface="Wingdings 2"/>
              <a:buChar char=""/>
              <a:defRPr/>
            </a:pPr>
            <a:r>
              <a:rPr lang="en-US" sz="2200" dirty="0" smtClean="0"/>
              <a:t>Th. 1960-an </a:t>
            </a:r>
            <a:r>
              <a:rPr lang="en-US" sz="2200" dirty="0" err="1" smtClean="0"/>
              <a:t>Universitas</a:t>
            </a:r>
            <a:r>
              <a:rPr lang="en-US" sz="2200" dirty="0" smtClean="0"/>
              <a:t> </a:t>
            </a:r>
            <a:r>
              <a:rPr lang="en-US" sz="2200" dirty="0" err="1" smtClean="0"/>
              <a:t>Havard</a:t>
            </a:r>
            <a:r>
              <a:rPr lang="en-US" sz="2200" dirty="0" smtClean="0"/>
              <a:t> </a:t>
            </a:r>
            <a:r>
              <a:rPr lang="en-US" sz="2200" dirty="0" err="1" smtClean="0"/>
              <a:t>memiliki</a:t>
            </a:r>
            <a:r>
              <a:rPr lang="en-US" sz="2200" dirty="0" smtClean="0"/>
              <a:t> lab </a:t>
            </a:r>
            <a:r>
              <a:rPr lang="en-US" sz="2200" dirty="0" err="1" smtClean="0"/>
              <a:t>komputer</a:t>
            </a:r>
            <a:r>
              <a:rPr lang="en-US" sz="2200" dirty="0" smtClean="0"/>
              <a:t> </a:t>
            </a:r>
            <a:r>
              <a:rPr lang="en-US" sz="2200" dirty="0" err="1" smtClean="0"/>
              <a:t>grafik</a:t>
            </a:r>
            <a:r>
              <a:rPr lang="en-US" sz="2200" dirty="0" smtClean="0"/>
              <a:t> </a:t>
            </a:r>
            <a:r>
              <a:rPr lang="en-US" sz="2200" dirty="0" err="1" smtClean="0"/>
              <a:t>dan</a:t>
            </a:r>
            <a:r>
              <a:rPr lang="en-US" sz="2200" dirty="0" smtClean="0"/>
              <a:t> </a:t>
            </a:r>
            <a:r>
              <a:rPr lang="en-US" sz="2200" dirty="0" err="1" smtClean="0"/>
              <a:t>analisis</a:t>
            </a:r>
            <a:r>
              <a:rPr lang="en-US" sz="2200" dirty="0" smtClean="0"/>
              <a:t> </a:t>
            </a:r>
            <a:r>
              <a:rPr lang="en-US" sz="2200" dirty="0" err="1" smtClean="0"/>
              <a:t>spasial</a:t>
            </a:r>
            <a:r>
              <a:rPr lang="en-US" sz="2200" dirty="0" smtClean="0"/>
              <a:t> </a:t>
            </a:r>
            <a:r>
              <a:rPr lang="en-US" sz="2200" dirty="0" err="1" smtClean="0"/>
              <a:t>dengan</a:t>
            </a:r>
            <a:r>
              <a:rPr lang="en-US" sz="2200" dirty="0" smtClean="0"/>
              <a:t> </a:t>
            </a:r>
            <a:r>
              <a:rPr lang="en-US" sz="2200" dirty="0" err="1" smtClean="0"/>
              <a:t>tujuan</a:t>
            </a:r>
            <a:r>
              <a:rPr lang="en-US" sz="2200" dirty="0" smtClean="0"/>
              <a:t> </a:t>
            </a:r>
            <a:r>
              <a:rPr lang="en-US" sz="2200" dirty="0" err="1" smtClean="0"/>
              <a:t>mengembangkan</a:t>
            </a:r>
            <a:r>
              <a:rPr lang="en-US" sz="2200" dirty="0" smtClean="0"/>
              <a:t> </a:t>
            </a:r>
            <a:r>
              <a:rPr lang="en-US" sz="2200" dirty="0" err="1" smtClean="0"/>
              <a:t>perangkat</a:t>
            </a:r>
            <a:r>
              <a:rPr lang="en-US" sz="2200" dirty="0" smtClean="0"/>
              <a:t> </a:t>
            </a:r>
            <a:r>
              <a:rPr lang="en-US" sz="2200" dirty="0" err="1" smtClean="0"/>
              <a:t>lunak</a:t>
            </a:r>
            <a:r>
              <a:rPr lang="en-US" sz="2200" dirty="0" smtClean="0"/>
              <a:t> </a:t>
            </a:r>
            <a:r>
              <a:rPr lang="en-US" sz="2200" dirty="0" err="1" smtClean="0"/>
              <a:t>pemetaan</a:t>
            </a:r>
            <a:r>
              <a:rPr lang="en-US" sz="2200" dirty="0" smtClean="0"/>
              <a:t> </a:t>
            </a:r>
            <a:r>
              <a:rPr lang="en-US" sz="2200" dirty="0" err="1" smtClean="0"/>
              <a:t>multiguna</a:t>
            </a:r>
            <a:r>
              <a:rPr lang="en-US" sz="2200" dirty="0" smtClean="0"/>
              <a:t>.</a:t>
            </a:r>
          </a:p>
          <a:p>
            <a:pPr marL="274320" indent="-274320" algn="just" fontAlgn="auto">
              <a:spcAft>
                <a:spcPts val="0"/>
              </a:spcAft>
              <a:buClr>
                <a:schemeClr val="accent3"/>
              </a:buClr>
              <a:buFont typeface="Wingdings 2"/>
              <a:buChar char=""/>
              <a:defRPr/>
            </a:pPr>
            <a:r>
              <a:rPr lang="en-US" sz="2200" dirty="0" smtClean="0"/>
              <a:t>Th. 1964 </a:t>
            </a:r>
            <a:r>
              <a:rPr lang="en-US" sz="2200" dirty="0" err="1" smtClean="0"/>
              <a:t>Universitas</a:t>
            </a:r>
            <a:r>
              <a:rPr lang="en-US" sz="2200" dirty="0" smtClean="0"/>
              <a:t> </a:t>
            </a:r>
            <a:r>
              <a:rPr lang="en-US" sz="2200" dirty="0" err="1" smtClean="0"/>
              <a:t>Havard</a:t>
            </a:r>
            <a:r>
              <a:rPr lang="en-US" sz="2200" dirty="0" smtClean="0"/>
              <a:t>  </a:t>
            </a:r>
            <a:r>
              <a:rPr lang="en-US" sz="2200" dirty="0" err="1" smtClean="0"/>
              <a:t>membuat</a:t>
            </a:r>
            <a:r>
              <a:rPr lang="en-US" sz="2200" dirty="0" smtClean="0"/>
              <a:t> SYMAP (</a:t>
            </a:r>
            <a:r>
              <a:rPr lang="en-US" sz="2200" dirty="0" err="1" smtClean="0"/>
              <a:t>Syanagraphic</a:t>
            </a:r>
            <a:r>
              <a:rPr lang="en-US" sz="2200" dirty="0" smtClean="0"/>
              <a:t> Mapping) </a:t>
            </a:r>
            <a:r>
              <a:rPr lang="en-US" sz="2200" dirty="0" err="1" smtClean="0"/>
              <a:t>merupakan</a:t>
            </a:r>
            <a:r>
              <a:rPr lang="en-US" sz="2200" dirty="0" smtClean="0"/>
              <a:t> </a:t>
            </a:r>
            <a:r>
              <a:rPr lang="en-US" sz="2200" dirty="0" err="1" smtClean="0"/>
              <a:t>alat</a:t>
            </a:r>
            <a:r>
              <a:rPr lang="en-US" sz="2200" dirty="0" smtClean="0"/>
              <a:t> yang </a:t>
            </a:r>
            <a:r>
              <a:rPr lang="en-US" sz="2200" dirty="0" err="1" smtClean="0"/>
              <a:t>menghasilkan</a:t>
            </a:r>
            <a:r>
              <a:rPr lang="en-US" sz="2200" dirty="0" smtClean="0"/>
              <a:t> output </a:t>
            </a:r>
            <a:r>
              <a:rPr lang="en-US" sz="2200" dirty="0" err="1" smtClean="0"/>
              <a:t>pada</a:t>
            </a:r>
            <a:r>
              <a:rPr lang="en-US" sz="2200" dirty="0" smtClean="0"/>
              <a:t> </a:t>
            </a:r>
            <a:r>
              <a:rPr lang="en-US" sz="2200" dirty="0" err="1" smtClean="0"/>
              <a:t>alat</a:t>
            </a:r>
            <a:r>
              <a:rPr lang="en-US" sz="2200" dirty="0" smtClean="0"/>
              <a:t> </a:t>
            </a:r>
            <a:r>
              <a:rPr lang="en-US" sz="2200" dirty="0" err="1" smtClean="0"/>
              <a:t>pencetak</a:t>
            </a:r>
            <a:r>
              <a:rPr lang="en-US" sz="2200" dirty="0" smtClean="0"/>
              <a:t> </a:t>
            </a:r>
            <a:r>
              <a:rPr lang="en-US" sz="2200" dirty="0" err="1" smtClean="0"/>
              <a:t>sederhana</a:t>
            </a:r>
            <a:r>
              <a:rPr lang="en-US" sz="2200" dirty="0" smtClean="0"/>
              <a:t>, </a:t>
            </a:r>
            <a:r>
              <a:rPr lang="en-US" sz="2200" dirty="0" err="1" smtClean="0"/>
              <a:t>namun</a:t>
            </a:r>
            <a:r>
              <a:rPr lang="en-US" sz="2200" dirty="0" smtClean="0"/>
              <a:t> </a:t>
            </a:r>
            <a:r>
              <a:rPr lang="en-US" sz="2200" dirty="0" err="1" smtClean="0"/>
              <a:t>hasilnya</a:t>
            </a:r>
            <a:r>
              <a:rPr lang="en-US" sz="2200" dirty="0" smtClean="0"/>
              <a:t> </a:t>
            </a:r>
            <a:r>
              <a:rPr lang="en-US" sz="2200" dirty="0" err="1" smtClean="0"/>
              <a:t>masih</a:t>
            </a:r>
            <a:r>
              <a:rPr lang="en-US" sz="2200" dirty="0" smtClean="0"/>
              <a:t> </a:t>
            </a:r>
            <a:r>
              <a:rPr lang="en-US" sz="2200" dirty="0" err="1" smtClean="0"/>
              <a:t>kasar</a:t>
            </a:r>
            <a:r>
              <a:rPr lang="en-US" sz="2200" dirty="0" smtClean="0"/>
              <a:t>.</a:t>
            </a:r>
          </a:p>
          <a:p>
            <a:pPr marL="274320" indent="-274320" algn="just" fontAlgn="auto">
              <a:spcAft>
                <a:spcPts val="0"/>
              </a:spcAft>
              <a:buClr>
                <a:schemeClr val="accent3"/>
              </a:buClr>
              <a:buFont typeface="Wingdings 2"/>
              <a:buChar char=""/>
              <a:defRPr/>
            </a:pPr>
            <a:r>
              <a:rPr lang="en-US" sz="2200" dirty="0" smtClean="0"/>
              <a:t>1970 </a:t>
            </a:r>
            <a:r>
              <a:rPr lang="en-US" sz="2200" dirty="0" err="1" smtClean="0"/>
              <a:t>ditemukan</a:t>
            </a:r>
            <a:r>
              <a:rPr lang="en-US" sz="2200" dirty="0" smtClean="0"/>
              <a:t> </a:t>
            </a:r>
            <a:r>
              <a:rPr lang="en-US" sz="2200" dirty="0" err="1" smtClean="0"/>
              <a:t>alat</a:t>
            </a:r>
            <a:r>
              <a:rPr lang="en-US" sz="2200" dirty="0" smtClean="0"/>
              <a:t> ILWIS di </a:t>
            </a:r>
            <a:r>
              <a:rPr lang="en-US" sz="2200" dirty="0" err="1" smtClean="0"/>
              <a:t>Belanda</a:t>
            </a:r>
            <a:r>
              <a:rPr lang="en-US" sz="2200" dirty="0" smtClean="0"/>
              <a:t> yang </a:t>
            </a:r>
            <a:r>
              <a:rPr lang="en-US" sz="2200" dirty="0" err="1" smtClean="0"/>
              <a:t>digunakan</a:t>
            </a:r>
            <a:r>
              <a:rPr lang="en-US" sz="2200" dirty="0" smtClean="0"/>
              <a:t> </a:t>
            </a:r>
            <a:r>
              <a:rPr lang="en-US" sz="2200" dirty="0" err="1" smtClean="0"/>
              <a:t>untuk</a:t>
            </a:r>
            <a:r>
              <a:rPr lang="en-US" sz="2200" dirty="0" smtClean="0"/>
              <a:t> </a:t>
            </a:r>
            <a:r>
              <a:rPr lang="en-US" sz="2200" dirty="0" err="1" smtClean="0"/>
              <a:t>pengolahan</a:t>
            </a:r>
            <a:r>
              <a:rPr lang="en-US" sz="2200" dirty="0" smtClean="0"/>
              <a:t> </a:t>
            </a:r>
            <a:r>
              <a:rPr lang="en-US" sz="2200" dirty="0" err="1" smtClean="0"/>
              <a:t>citra</a:t>
            </a:r>
            <a:r>
              <a:rPr lang="en-US" sz="2200" dirty="0" smtClean="0"/>
              <a:t> </a:t>
            </a:r>
            <a:r>
              <a:rPr lang="en-US" sz="2200" dirty="0" err="1" smtClean="0"/>
              <a:t>dan</a:t>
            </a:r>
            <a:r>
              <a:rPr lang="en-US" sz="2200" dirty="0" smtClean="0"/>
              <a:t> basis data.</a:t>
            </a:r>
          </a:p>
          <a:p>
            <a:pPr marL="274320" indent="-274320" algn="just" fontAlgn="auto">
              <a:spcAft>
                <a:spcPts val="0"/>
              </a:spcAft>
              <a:buClr>
                <a:schemeClr val="accent3"/>
              </a:buClr>
              <a:buFont typeface="Wingdings 2"/>
              <a:buChar char=""/>
              <a:defRPr/>
            </a:pPr>
            <a:r>
              <a:rPr lang="en-US" sz="2200" dirty="0" smtClean="0"/>
              <a:t>1987 </a:t>
            </a:r>
            <a:r>
              <a:rPr lang="en-US" sz="2200" dirty="0" err="1" smtClean="0"/>
              <a:t>Universitas</a:t>
            </a:r>
            <a:r>
              <a:rPr lang="en-US" sz="2200" dirty="0" smtClean="0"/>
              <a:t> Clark (USA) </a:t>
            </a:r>
            <a:r>
              <a:rPr lang="en-US" sz="2200" dirty="0" err="1" smtClean="0"/>
              <a:t>menemukan</a:t>
            </a:r>
            <a:r>
              <a:rPr lang="en-US" sz="2200" dirty="0" smtClean="0"/>
              <a:t> soft IDRISI </a:t>
            </a:r>
            <a:r>
              <a:rPr lang="en-US" sz="2200" dirty="0" err="1" smtClean="0"/>
              <a:t>untuk</a:t>
            </a:r>
            <a:r>
              <a:rPr lang="en-US" sz="2200" dirty="0" smtClean="0"/>
              <a:t> </a:t>
            </a:r>
            <a:r>
              <a:rPr lang="en-US" sz="2200" dirty="0" err="1" smtClean="0"/>
              <a:t>pemrosesan</a:t>
            </a:r>
            <a:r>
              <a:rPr lang="en-US" sz="2200" dirty="0" smtClean="0"/>
              <a:t> </a:t>
            </a:r>
            <a:r>
              <a:rPr lang="en-US" sz="2200" dirty="0" err="1" smtClean="0"/>
              <a:t>citra</a:t>
            </a:r>
            <a:r>
              <a:rPr lang="en-US" sz="2200" dirty="0" smtClean="0"/>
              <a:t> digital </a:t>
            </a:r>
            <a:r>
              <a:rPr lang="en-US" sz="2200" dirty="0" err="1" smtClean="0"/>
              <a:t>dan</a:t>
            </a:r>
            <a:r>
              <a:rPr lang="en-US" sz="2200" dirty="0" smtClean="0"/>
              <a:t> </a:t>
            </a:r>
            <a:r>
              <a:rPr lang="en-US" sz="2200" dirty="0" err="1" smtClean="0"/>
              <a:t>informasi</a:t>
            </a:r>
            <a:r>
              <a:rPr lang="en-US" sz="2200" dirty="0" smtClean="0"/>
              <a:t> </a:t>
            </a:r>
            <a:r>
              <a:rPr lang="en-US" sz="2200" dirty="0" err="1" smtClean="0"/>
              <a:t>geografis</a:t>
            </a:r>
            <a:r>
              <a:rPr lang="en-US" sz="2200" dirty="0" smtClean="0"/>
              <a:t> yang </a:t>
            </a:r>
            <a:r>
              <a:rPr lang="en-US" sz="2200" dirty="0" err="1" smtClean="0"/>
              <a:t>berbasiskan</a:t>
            </a:r>
            <a:r>
              <a:rPr lang="en-US" sz="2200" dirty="0" smtClean="0"/>
              <a:t> grid (raster). </a:t>
            </a:r>
            <a:r>
              <a:rPr lang="en-US" sz="2200" dirty="0" err="1" smtClean="0"/>
              <a:t>Ini</a:t>
            </a:r>
            <a:r>
              <a:rPr lang="en-US" sz="2200" dirty="0" smtClean="0"/>
              <a:t> </a:t>
            </a:r>
            <a:r>
              <a:rPr lang="en-US" sz="2200" dirty="0" err="1" smtClean="0"/>
              <a:t>adalah</a:t>
            </a:r>
            <a:r>
              <a:rPr lang="en-US" sz="2200" dirty="0" smtClean="0"/>
              <a:t> soft GIS </a:t>
            </a:r>
            <a:r>
              <a:rPr lang="en-US" sz="2200" dirty="0" err="1" smtClean="0"/>
              <a:t>termudah</a:t>
            </a:r>
            <a:r>
              <a:rPr lang="en-US" sz="2200" dirty="0" smtClean="0"/>
              <a:t> </a:t>
            </a:r>
            <a:r>
              <a:rPr lang="en-US" sz="2200" dirty="0" err="1" smtClean="0"/>
              <a:t>dan</a:t>
            </a:r>
            <a:r>
              <a:rPr lang="en-US" sz="2200" dirty="0" smtClean="0"/>
              <a:t> non profit</a:t>
            </a:r>
          </a:p>
          <a:p>
            <a:pPr marL="274320" indent="-274320" algn="just" fontAlgn="auto">
              <a:spcAft>
                <a:spcPts val="0"/>
              </a:spcAft>
              <a:buClr>
                <a:schemeClr val="accent3"/>
              </a:buClr>
              <a:buFont typeface="Wingdings 2"/>
              <a:buChar char=""/>
              <a:defRPr/>
            </a:pPr>
            <a:endParaRPr lang="en-US" sz="2200" dirty="0"/>
          </a:p>
        </p:txBody>
      </p:sp>
      <p:pic>
        <p:nvPicPr>
          <p:cNvPr id="36" name="Picture 35" descr="USmap3.png"/>
          <p:cNvPicPr>
            <a:picLocks noChangeAspect="1"/>
          </p:cNvPicPr>
          <p:nvPr/>
        </p:nvPicPr>
        <p:blipFill>
          <a:blip r:embed="rId2" cstate="print"/>
          <a:stretch>
            <a:fillRect/>
          </a:stretch>
        </p:blipFill>
        <p:spPr>
          <a:xfrm>
            <a:off x="3666765" y="5909257"/>
            <a:ext cx="1790340" cy="687430"/>
          </a:xfrm>
          <a:prstGeom prst="rect">
            <a:avLst/>
          </a:prstGeom>
        </p:spPr>
      </p:pic>
      <p:grpSp>
        <p:nvGrpSpPr>
          <p:cNvPr id="37" name="Group 39"/>
          <p:cNvGrpSpPr/>
          <p:nvPr/>
        </p:nvGrpSpPr>
        <p:grpSpPr>
          <a:xfrm>
            <a:off x="4751496" y="4877715"/>
            <a:ext cx="3875564" cy="1039530"/>
            <a:chOff x="2346257" y="2939166"/>
            <a:chExt cx="4429226" cy="1188037"/>
          </a:xfrm>
        </p:grpSpPr>
        <p:pic>
          <p:nvPicPr>
            <p:cNvPr id="38" name="Picture 27"/>
            <p:cNvPicPr>
              <a:picLocks noChangeArrowheads="1"/>
            </p:cNvPicPr>
            <p:nvPr/>
          </p:nvPicPr>
          <p:blipFill>
            <a:blip r:embed="rId3"/>
            <a:srcRect/>
            <a:stretch>
              <a:fillRect/>
            </a:stretch>
          </p:blipFill>
          <p:spPr bwMode="auto">
            <a:xfrm>
              <a:off x="2346257" y="2992711"/>
              <a:ext cx="4429226" cy="1134492"/>
            </a:xfrm>
            <a:prstGeom prst="rect">
              <a:avLst/>
            </a:prstGeom>
            <a:noFill/>
            <a:ln w="12700">
              <a:noFill/>
              <a:miter lim="800000"/>
              <a:headEnd/>
              <a:tailEnd/>
            </a:ln>
          </p:spPr>
        </p:pic>
        <p:pic>
          <p:nvPicPr>
            <p:cNvPr id="39" name="Picture 38" descr="USmaps2.png"/>
            <p:cNvPicPr>
              <a:picLocks noChangeAspect="1"/>
            </p:cNvPicPr>
            <p:nvPr/>
          </p:nvPicPr>
          <p:blipFill>
            <a:blip r:embed="rId4" cstate="print"/>
            <a:srcRect/>
            <a:stretch>
              <a:fillRect/>
            </a:stretch>
          </p:blipFill>
          <p:spPr bwMode="auto">
            <a:xfrm>
              <a:off x="3153239" y="2939166"/>
              <a:ext cx="2869176" cy="1186666"/>
            </a:xfrm>
            <a:prstGeom prst="rect">
              <a:avLst/>
            </a:prstGeom>
            <a:noFill/>
            <a:ln w="9525">
              <a:noFill/>
              <a:miter lim="800000"/>
              <a:headEnd/>
              <a:tailEnd/>
            </a:ln>
            <a:effectLst>
              <a:outerShdw blurRad="127000" dist="88900" dir="2700000" rotWithShape="0">
                <a:srgbClr val="000000">
                  <a:alpha val="42999"/>
                </a:srgbClr>
              </a:outerShdw>
            </a:effectLst>
          </p:spPr>
        </p:pic>
      </p:grpSp>
      <p:sp>
        <p:nvSpPr>
          <p:cNvPr id="40" name="Line 77"/>
          <p:cNvSpPr>
            <a:spLocks noChangeShapeType="1"/>
          </p:cNvSpPr>
          <p:nvPr/>
        </p:nvSpPr>
        <p:spPr bwMode="auto">
          <a:xfrm rot="10800000" flipV="1">
            <a:off x="4995751" y="5674019"/>
            <a:ext cx="734200" cy="367083"/>
          </a:xfrm>
          <a:prstGeom prst="line">
            <a:avLst/>
          </a:prstGeom>
          <a:noFill/>
          <a:ln w="25400">
            <a:solidFill>
              <a:srgbClr val="FFFF66"/>
            </a:solidFill>
            <a:round/>
            <a:headEnd type="oval"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1" name="Line 77"/>
          <p:cNvSpPr>
            <a:spLocks noChangeShapeType="1"/>
          </p:cNvSpPr>
          <p:nvPr/>
        </p:nvSpPr>
        <p:spPr bwMode="auto">
          <a:xfrm rot="10800000" flipH="1" flipV="1">
            <a:off x="6206188" y="5723625"/>
            <a:ext cx="138902" cy="664718"/>
          </a:xfrm>
          <a:prstGeom prst="line">
            <a:avLst/>
          </a:prstGeom>
          <a:noFill/>
          <a:ln w="25400">
            <a:solidFill>
              <a:srgbClr val="FFFF66"/>
            </a:solidFill>
            <a:round/>
            <a:headEnd type="oval"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2" name="Line 77"/>
          <p:cNvSpPr>
            <a:spLocks noChangeShapeType="1"/>
          </p:cNvSpPr>
          <p:nvPr/>
        </p:nvSpPr>
        <p:spPr bwMode="auto">
          <a:xfrm rot="10800000" flipH="1" flipV="1">
            <a:off x="6841169" y="5495437"/>
            <a:ext cx="605219" cy="754009"/>
          </a:xfrm>
          <a:prstGeom prst="line">
            <a:avLst/>
          </a:prstGeom>
          <a:noFill/>
          <a:ln w="25400">
            <a:solidFill>
              <a:srgbClr val="FFFF66"/>
            </a:solidFill>
            <a:round/>
            <a:headEnd type="oval" w="med" len="me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43" name="Line 77"/>
          <p:cNvSpPr>
            <a:spLocks noChangeShapeType="1"/>
          </p:cNvSpPr>
          <p:nvPr/>
        </p:nvSpPr>
        <p:spPr bwMode="auto">
          <a:xfrm rot="10800000" flipH="1" flipV="1">
            <a:off x="7297563" y="5287092"/>
            <a:ext cx="1140986" cy="654799"/>
          </a:xfrm>
          <a:prstGeom prst="line">
            <a:avLst/>
          </a:prstGeom>
          <a:noFill/>
          <a:ln w="25400">
            <a:solidFill>
              <a:srgbClr val="FFFF66"/>
            </a:solidFill>
            <a:round/>
            <a:headEnd type="oval" w="med" len="med"/>
            <a:tailEnd/>
          </a:ln>
          <a:effectLst>
            <a:outerShdw blurRad="50800" dist="38100" dir="2700000">
              <a:srgbClr val="000000">
                <a:alpha val="43000"/>
              </a:srgbClr>
            </a:outerShdw>
          </a:effectLst>
        </p:spPr>
        <p:txBody>
          <a:bodyPr>
            <a:prstTxWarp prst="textNoShape">
              <a:avLst/>
            </a:prstTxWarp>
          </a:bodyPr>
          <a:lstStyle/>
          <a:p>
            <a:endParaRPr lang="en-US"/>
          </a:p>
        </p:txBody>
      </p:sp>
      <p:pic>
        <p:nvPicPr>
          <p:cNvPr id="44" name="Picture 43" descr="database_org.png"/>
          <p:cNvPicPr>
            <a:picLocks noChangeAspect="1"/>
          </p:cNvPicPr>
          <p:nvPr/>
        </p:nvPicPr>
        <p:blipFill>
          <a:blip r:embed="rId5" cstate="print"/>
          <a:stretch>
            <a:fillRect/>
          </a:stretch>
        </p:blipFill>
        <p:spPr>
          <a:xfrm>
            <a:off x="4720089" y="5754807"/>
            <a:ext cx="474094" cy="454572"/>
          </a:xfrm>
          <a:prstGeom prst="rect">
            <a:avLst/>
          </a:prstGeom>
        </p:spPr>
      </p:pic>
      <p:pic>
        <p:nvPicPr>
          <p:cNvPr id="45" name="Picture 44" descr="map_09.png"/>
          <p:cNvPicPr>
            <a:picLocks noChangeAspect="1"/>
          </p:cNvPicPr>
          <p:nvPr/>
        </p:nvPicPr>
        <p:blipFill>
          <a:blip r:embed="rId6"/>
          <a:stretch>
            <a:fillRect/>
          </a:stretch>
        </p:blipFill>
        <p:spPr>
          <a:xfrm>
            <a:off x="4555831" y="5693199"/>
            <a:ext cx="466796" cy="345693"/>
          </a:xfrm>
          <a:prstGeom prst="rect">
            <a:avLst/>
          </a:prstGeom>
          <a:scene3d>
            <a:camera prst="isometricTopUp">
              <a:rot lat="19476000" lon="18882001" rev="3612000"/>
            </a:camera>
            <a:lightRig rig="threePt" dir="t"/>
          </a:scene3d>
        </p:spPr>
      </p:pic>
      <p:pic>
        <p:nvPicPr>
          <p:cNvPr id="47" name="Picture 46" descr="database_blu.png"/>
          <p:cNvPicPr>
            <a:picLocks noChangeAspect="1"/>
          </p:cNvPicPr>
          <p:nvPr/>
        </p:nvPicPr>
        <p:blipFill>
          <a:blip r:embed="rId7"/>
          <a:stretch>
            <a:fillRect/>
          </a:stretch>
        </p:blipFill>
        <p:spPr>
          <a:xfrm>
            <a:off x="7102972" y="5971688"/>
            <a:ext cx="539750" cy="517525"/>
          </a:xfrm>
          <a:prstGeom prst="rect">
            <a:avLst/>
          </a:prstGeom>
        </p:spPr>
      </p:pic>
      <p:pic>
        <p:nvPicPr>
          <p:cNvPr id="48" name="Picture 47" descr="database_grn.png"/>
          <p:cNvPicPr>
            <a:picLocks noChangeAspect="1"/>
          </p:cNvPicPr>
          <p:nvPr/>
        </p:nvPicPr>
        <p:blipFill>
          <a:blip r:embed="rId8"/>
          <a:stretch>
            <a:fillRect/>
          </a:stretch>
        </p:blipFill>
        <p:spPr>
          <a:xfrm>
            <a:off x="6054237" y="6068032"/>
            <a:ext cx="539750" cy="517525"/>
          </a:xfrm>
          <a:prstGeom prst="rect">
            <a:avLst/>
          </a:prstGeom>
        </p:spPr>
      </p:pic>
      <p:pic>
        <p:nvPicPr>
          <p:cNvPr id="49" name="Picture 48" descr="database_grn.png"/>
          <p:cNvPicPr>
            <a:picLocks noChangeAspect="1"/>
          </p:cNvPicPr>
          <p:nvPr/>
        </p:nvPicPr>
        <p:blipFill>
          <a:blip r:embed="rId8"/>
          <a:stretch>
            <a:fillRect/>
          </a:stretch>
        </p:blipFill>
        <p:spPr>
          <a:xfrm>
            <a:off x="8191340" y="5735205"/>
            <a:ext cx="539750" cy="517525"/>
          </a:xfrm>
          <a:prstGeom prst="rect">
            <a:avLst/>
          </a:prstGeom>
        </p:spPr>
      </p:pic>
      <p:pic>
        <p:nvPicPr>
          <p:cNvPr id="50" name="Picture 49" descr="datamodel_03.png"/>
          <p:cNvPicPr>
            <a:picLocks noChangeAspect="1"/>
          </p:cNvPicPr>
          <p:nvPr/>
        </p:nvPicPr>
        <p:blipFill>
          <a:blip r:embed="rId9" cstate="print"/>
          <a:stretch>
            <a:fillRect/>
          </a:stretch>
        </p:blipFill>
        <p:spPr>
          <a:xfrm>
            <a:off x="5701940" y="5974141"/>
            <a:ext cx="632498" cy="435879"/>
          </a:xfrm>
          <a:prstGeom prst="rect">
            <a:avLst/>
          </a:prstGeom>
        </p:spPr>
      </p:pic>
    </p:spTree>
    <p:extLst>
      <p:ext uri="{BB962C8B-B14F-4D97-AF65-F5344CB8AC3E}">
        <p14:creationId xmlns:p14="http://schemas.microsoft.com/office/powerpoint/2010/main" val="3067558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par>
                                <p:cTn id="8" presetID="6" presetClass="entr" presetSubtype="16"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circle(in)">
                                      <p:cBhvr>
                                        <p:cTn id="10" dur="2000"/>
                                        <p:tgtEl>
                                          <p:spTgt spid="3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circle(in)">
                                      <p:cBhvr>
                                        <p:cTn id="13" dur="2000"/>
                                        <p:tgtEl>
                                          <p:spTgt spid="4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circle(in)">
                                      <p:cBhvr>
                                        <p:cTn id="16" dur="2000"/>
                                        <p:tgtEl>
                                          <p:spTgt spid="4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circle(in)">
                                      <p:cBhvr>
                                        <p:cTn id="19" dur="2000"/>
                                        <p:tgtEl>
                                          <p:spTgt spid="4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ircle(in)">
                                      <p:cBhvr>
                                        <p:cTn id="22" dur="2000"/>
                                        <p:tgtEl>
                                          <p:spTgt spid="43"/>
                                        </p:tgtEl>
                                      </p:cBhvr>
                                    </p:animEffect>
                                  </p:childTnLst>
                                </p:cTn>
                              </p:par>
                              <p:par>
                                <p:cTn id="23" presetID="6" presetClass="entr" presetSubtype="16"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circle(in)">
                                      <p:cBhvr>
                                        <p:cTn id="25" dur="2000"/>
                                        <p:tgtEl>
                                          <p:spTgt spid="44"/>
                                        </p:tgtEl>
                                      </p:cBhvr>
                                    </p:animEffect>
                                  </p:childTnLst>
                                </p:cTn>
                              </p:par>
                              <p:par>
                                <p:cTn id="26" presetID="6" presetClass="entr" presetSubtype="16"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circle(in)">
                                      <p:cBhvr>
                                        <p:cTn id="28" dur="2000"/>
                                        <p:tgtEl>
                                          <p:spTgt spid="45"/>
                                        </p:tgtEl>
                                      </p:cBhvr>
                                    </p:animEffect>
                                  </p:childTnLst>
                                </p:cTn>
                              </p:par>
                              <p:par>
                                <p:cTn id="29" presetID="6" presetClass="entr" presetSubtype="16"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circle(in)">
                                      <p:cBhvr>
                                        <p:cTn id="31" dur="2000"/>
                                        <p:tgtEl>
                                          <p:spTgt spid="47"/>
                                        </p:tgtEl>
                                      </p:cBhvr>
                                    </p:animEffect>
                                  </p:childTnLst>
                                </p:cTn>
                              </p:par>
                              <p:par>
                                <p:cTn id="32" presetID="6" presetClass="entr" presetSubtype="16"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circle(in)">
                                      <p:cBhvr>
                                        <p:cTn id="34" dur="2000"/>
                                        <p:tgtEl>
                                          <p:spTgt spid="48"/>
                                        </p:tgtEl>
                                      </p:cBhvr>
                                    </p:animEffect>
                                  </p:childTnLst>
                                </p:cTn>
                              </p:par>
                              <p:par>
                                <p:cTn id="35" presetID="6" presetClass="entr" presetSubtype="16"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circle(in)">
                                      <p:cBhvr>
                                        <p:cTn id="37" dur="2000"/>
                                        <p:tgtEl>
                                          <p:spTgt spid="49"/>
                                        </p:tgtEl>
                                      </p:cBhvr>
                                    </p:animEffect>
                                  </p:childTnLst>
                                </p:cTn>
                              </p:par>
                              <p:par>
                                <p:cTn id="38" presetID="6" presetClass="entr" presetSubtype="16"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circle(in)">
                                      <p:cBhvr>
                                        <p:cTn id="40" dur="20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1)">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95" y="289000"/>
            <a:ext cx="9001125" cy="966788"/>
          </a:xfrm>
        </p:spPr>
        <p:txBody>
          <a:bodyPr/>
          <a:lstStyle/>
          <a:p>
            <a:r>
              <a:rPr lang="id-ID" sz="2800" dirty="0" smtClean="0"/>
              <a:t>PERKEMBANGAN GIS </a:t>
            </a:r>
            <a:r>
              <a:rPr lang="id-ID" sz="2800" dirty="0" smtClean="0">
                <a:solidFill>
                  <a:schemeClr val="accent2"/>
                </a:solidFill>
              </a:rPr>
              <a:t>SAAT INI</a:t>
            </a:r>
            <a:endParaRPr lang="en-US" sz="2800" dirty="0">
              <a:solidFill>
                <a:schemeClr val="accent2"/>
              </a:solidFill>
            </a:endParaRPr>
          </a:p>
        </p:txBody>
      </p:sp>
      <p:sp>
        <p:nvSpPr>
          <p:cNvPr id="4" name="Rectangle 3"/>
          <p:cNvSpPr/>
          <p:nvPr/>
        </p:nvSpPr>
        <p:spPr>
          <a:xfrm>
            <a:off x="905770" y="1214887"/>
            <a:ext cx="5926349" cy="477054"/>
          </a:xfrm>
          <a:prstGeom prst="rect">
            <a:avLst/>
          </a:prstGeom>
        </p:spPr>
        <p:txBody>
          <a:bodyPr wrap="square">
            <a:spAutoFit/>
          </a:bodyPr>
          <a:lstStyle/>
          <a:p>
            <a:pPr lvl="0" algn="just"/>
            <a:r>
              <a:rPr lang="en-US" sz="2500" dirty="0" smtClean="0">
                <a:hlinkClick r:id="rId2" action="ppaction://hlinkfile"/>
              </a:rPr>
              <a:t>1. </a:t>
            </a:r>
            <a:r>
              <a:rPr lang="en-US" sz="2500" dirty="0" err="1" smtClean="0">
                <a:hlinkClick r:id="rId2" action="ppaction://hlinkfile"/>
              </a:rPr>
              <a:t>Dynascan</a:t>
            </a:r>
            <a:r>
              <a:rPr lang="en-US" sz="2500" dirty="0" smtClean="0">
                <a:hlinkClick r:id="rId2" action="ppaction://hlinkfile"/>
              </a:rPr>
              <a:t> System</a:t>
            </a:r>
            <a:endParaRPr lang="id-ID" sz="2500" dirty="0"/>
          </a:p>
        </p:txBody>
      </p:sp>
    </p:spTree>
    <p:extLst>
      <p:ext uri="{BB962C8B-B14F-4D97-AF65-F5344CB8AC3E}">
        <p14:creationId xmlns:p14="http://schemas.microsoft.com/office/powerpoint/2010/main" val="105686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TUGAS</a:t>
            </a:r>
            <a:endParaRPr lang="en-US" dirty="0"/>
          </a:p>
        </p:txBody>
      </p:sp>
      <p:sp>
        <p:nvSpPr>
          <p:cNvPr id="5" name="Rectangle 4"/>
          <p:cNvSpPr/>
          <p:nvPr/>
        </p:nvSpPr>
        <p:spPr>
          <a:xfrm>
            <a:off x="361950" y="1172474"/>
            <a:ext cx="8629649" cy="477054"/>
          </a:xfrm>
          <a:prstGeom prst="rect">
            <a:avLst/>
          </a:prstGeom>
        </p:spPr>
        <p:txBody>
          <a:bodyPr wrap="square">
            <a:spAutoFit/>
          </a:bodyPr>
          <a:lstStyle/>
          <a:p>
            <a:pPr lvl="0" algn="just"/>
            <a:r>
              <a:rPr lang="en-US" sz="2500" dirty="0" smtClean="0"/>
              <a:t>1. </a:t>
            </a:r>
            <a:r>
              <a:rPr lang="en-US" sz="2500" dirty="0" err="1" smtClean="0"/>
              <a:t>Buat</a:t>
            </a:r>
            <a:r>
              <a:rPr lang="en-US" sz="2500" dirty="0" smtClean="0"/>
              <a:t> </a:t>
            </a:r>
            <a:r>
              <a:rPr lang="en-US" sz="2500" dirty="0" err="1" smtClean="0"/>
              <a:t>artikel</a:t>
            </a:r>
            <a:r>
              <a:rPr lang="en-US" sz="2500" dirty="0" smtClean="0"/>
              <a:t> </a:t>
            </a:r>
            <a:r>
              <a:rPr lang="en-US" sz="2500" dirty="0" err="1" smtClean="0"/>
              <a:t>mengenai</a:t>
            </a:r>
            <a:r>
              <a:rPr lang="en-US" sz="2500" dirty="0" smtClean="0"/>
              <a:t> </a:t>
            </a:r>
            <a:r>
              <a:rPr lang="en-US" sz="2500" dirty="0" err="1" smtClean="0"/>
              <a:t>perkembangan</a:t>
            </a:r>
            <a:r>
              <a:rPr lang="en-US" sz="2500" dirty="0" smtClean="0"/>
              <a:t> GIS </a:t>
            </a:r>
            <a:r>
              <a:rPr lang="en-US" sz="2500" dirty="0" err="1" smtClean="0"/>
              <a:t>saat</a:t>
            </a:r>
            <a:r>
              <a:rPr lang="en-US" sz="2500" dirty="0" smtClean="0"/>
              <a:t> </a:t>
            </a:r>
            <a:r>
              <a:rPr lang="en-US" sz="2500" dirty="0" err="1" smtClean="0"/>
              <a:t>ini</a:t>
            </a:r>
            <a:r>
              <a:rPr lang="en-US" sz="2500" dirty="0" smtClean="0"/>
              <a:t>!</a:t>
            </a:r>
            <a:endParaRPr lang="id-ID" sz="2500" dirty="0"/>
          </a:p>
        </p:txBody>
      </p:sp>
    </p:spTree>
    <p:extLst>
      <p:ext uri="{BB962C8B-B14F-4D97-AF65-F5344CB8AC3E}">
        <p14:creationId xmlns:p14="http://schemas.microsoft.com/office/powerpoint/2010/main" val="3362583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smtClean="0">
                <a:solidFill>
                  <a:srgbClr val="FFFF66"/>
                </a:solidFill>
              </a:rPr>
              <a:t>REFERENSI</a:t>
            </a:r>
            <a:endParaRPr lang="id-ID" sz="2800" dirty="0">
              <a:solidFill>
                <a:srgbClr val="FFFF66"/>
              </a:solidFill>
            </a:endParaRPr>
          </a:p>
        </p:txBody>
      </p:sp>
      <p:pic>
        <p:nvPicPr>
          <p:cNvPr id="99330" name="Picture 2" descr="C:\Users\jun nakama\Pictures\cover-s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00" y="1128623"/>
            <a:ext cx="222885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10615" y="1007852"/>
            <a:ext cx="5926349" cy="5170646"/>
          </a:xfrm>
          <a:prstGeom prst="rect">
            <a:avLst/>
          </a:prstGeom>
        </p:spPr>
        <p:txBody>
          <a:bodyPr wrap="square">
            <a:spAutoFit/>
          </a:bodyPr>
          <a:lstStyle/>
          <a:p>
            <a:pPr marL="457200" lvl="0" indent="-457200" algn="just">
              <a:buFont typeface="+mj-lt"/>
              <a:buAutoNum type="arabicPeriod"/>
            </a:pPr>
            <a:r>
              <a:rPr lang="id-ID" sz="2200" dirty="0"/>
              <a:t>Budiyanto, E. (2002). Sistem Informasi Geografis Menggunakan Arc View GIS. Yogyakarta: CV. Andi Offset.</a:t>
            </a:r>
          </a:p>
          <a:p>
            <a:pPr marL="457200" lvl="0" indent="-457200" algn="just">
              <a:buFont typeface="+mj-lt"/>
              <a:buAutoNum type="arabicPeriod"/>
            </a:pPr>
            <a:r>
              <a:rPr lang="id-ID" sz="2200" dirty="0"/>
              <a:t>Gunarso, P.,dkk. (2003). Modul Pelatihan Dasar- dasar Pengelolaan data dan Sistem Informasi Geografis. Malinau Research Forest.</a:t>
            </a:r>
          </a:p>
          <a:p>
            <a:pPr marL="457200" lvl="0" indent="-457200" algn="just">
              <a:buFont typeface="+mj-lt"/>
              <a:buAutoNum type="arabicPeriod"/>
            </a:pPr>
            <a:r>
              <a:rPr lang="id-ID" sz="2200" dirty="0"/>
              <a:t>Riyanto, dkk. (2009). Pengembangan Aplikasi Sistem Informasi Geografis Berbasis Desktop dan Web. Yogyakarta: Gava Media</a:t>
            </a:r>
            <a:r>
              <a:rPr lang="id-ID" sz="2200" dirty="0" smtClean="0"/>
              <a:t>.</a:t>
            </a:r>
          </a:p>
          <a:p>
            <a:pPr marL="457200" indent="-457200" algn="just">
              <a:buFont typeface="+mj-lt"/>
              <a:buAutoNum type="arabicPeriod"/>
            </a:pPr>
            <a:r>
              <a:rPr lang="id-ID" sz="2200" dirty="0" smtClean="0"/>
              <a:t>Riyanto. (2010). Sistem Informasi Geografis Berbasis Mobile. </a:t>
            </a:r>
            <a:r>
              <a:rPr lang="id-ID" sz="2200" dirty="0"/>
              <a:t>Yogyakarta: Gava Media.</a:t>
            </a:r>
          </a:p>
          <a:p>
            <a:pPr marL="457200" lvl="0" indent="-457200" algn="just">
              <a:buFont typeface="+mj-lt"/>
              <a:buAutoNum type="arabicPeriod"/>
            </a:pPr>
            <a:endParaRPr lang="id-ID" sz="2200" dirty="0"/>
          </a:p>
        </p:txBody>
      </p:sp>
    </p:spTree>
    <p:extLst>
      <p:ext uri="{BB962C8B-B14F-4D97-AF65-F5344CB8AC3E}">
        <p14:creationId xmlns:p14="http://schemas.microsoft.com/office/powerpoint/2010/main" val="694100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circle(in)">
                                      <p:cBhvr>
                                        <p:cTn id="7" dur="2000"/>
                                        <p:tgtEl>
                                          <p:spTgt spid="993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10" y="2053086"/>
            <a:ext cx="8818562" cy="2467155"/>
          </a:xfrm>
        </p:spPr>
        <p:txBody>
          <a:bodyPr/>
          <a:lstStyle/>
          <a:p>
            <a:pPr algn="ctr"/>
            <a:r>
              <a:rPr lang="id-ID" sz="7000" dirty="0" smtClean="0"/>
              <a:t>Terima </a:t>
            </a:r>
            <a:r>
              <a:rPr lang="id-ID" sz="7000" dirty="0" smtClean="0">
                <a:solidFill>
                  <a:srgbClr val="FFFF66"/>
                </a:solidFill>
              </a:rPr>
              <a:t>Kasih</a:t>
            </a:r>
            <a:endParaRPr lang="id-ID" sz="7000" dirty="0">
              <a:solidFill>
                <a:srgbClr val="FFFF66"/>
              </a:solidFill>
            </a:endParaRPr>
          </a:p>
        </p:txBody>
      </p:sp>
    </p:spTree>
    <p:extLst>
      <p:ext uri="{BB962C8B-B14F-4D97-AF65-F5344CB8AC3E}">
        <p14:creationId xmlns:p14="http://schemas.microsoft.com/office/powerpoint/2010/main" val="1549981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4800" y="1170284"/>
            <a:ext cx="8686800" cy="5687715"/>
          </a:xfrm>
          <a:prstGeom prst="rect">
            <a:avLst/>
          </a:prstGeom>
        </p:spPr>
        <p:txBody>
          <a:bodyPr>
            <a:noAutofit/>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274320" indent="-274320" fontAlgn="auto">
              <a:spcAft>
                <a:spcPts val="0"/>
              </a:spcAft>
              <a:buClr>
                <a:schemeClr val="accent3"/>
              </a:buClr>
              <a:buFont typeface="Wingdings 2"/>
              <a:buChar char=""/>
              <a:defRPr/>
            </a:pPr>
            <a:r>
              <a:rPr lang="id-ID" dirty="0" smtClean="0"/>
              <a:t>Nama	: Junta Zeniarja, M.Kom, M.CS</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id-ID" dirty="0" smtClean="0"/>
              <a:t>Alamat</a:t>
            </a:r>
            <a:r>
              <a:rPr lang="id-ID" dirty="0" smtClean="0"/>
              <a:t>	: </a:t>
            </a:r>
            <a:r>
              <a:rPr lang="en-US" dirty="0" err="1" smtClean="0"/>
              <a:t>Perum</a:t>
            </a:r>
            <a:r>
              <a:rPr lang="en-US" dirty="0" smtClean="0"/>
              <a:t> </a:t>
            </a:r>
            <a:r>
              <a:rPr lang="en-US" dirty="0" err="1" smtClean="0"/>
              <a:t>Permata</a:t>
            </a:r>
            <a:r>
              <a:rPr lang="en-US" dirty="0" smtClean="0"/>
              <a:t> </a:t>
            </a:r>
            <a:r>
              <a:rPr lang="en-US" dirty="0" err="1" smtClean="0"/>
              <a:t>Tembalang</a:t>
            </a:r>
            <a:r>
              <a:rPr lang="id-ID" dirty="0" smtClean="0"/>
              <a:t>, Semarang</a:t>
            </a:r>
          </a:p>
          <a:p>
            <a:pPr marL="0" indent="0" fontAlgn="auto">
              <a:spcAft>
                <a:spcPts val="0"/>
              </a:spcAft>
              <a:buClr>
                <a:schemeClr val="accent3"/>
              </a:buClr>
              <a:buNone/>
              <a:defRPr/>
            </a:pPr>
            <a:r>
              <a:rPr lang="id-ID" dirty="0"/>
              <a:t>	</a:t>
            </a:r>
            <a:r>
              <a:rPr lang="id-ID" dirty="0" smtClean="0"/>
              <a:t>	</a:t>
            </a:r>
          </a:p>
          <a:p>
            <a:pPr marL="274320" indent="-274320" fontAlgn="auto">
              <a:spcAft>
                <a:spcPts val="0"/>
              </a:spcAft>
              <a:buClr>
                <a:schemeClr val="accent3"/>
              </a:buClr>
              <a:buFont typeface="Wingdings 2"/>
              <a:buChar char=""/>
              <a:defRPr/>
            </a:pPr>
            <a:r>
              <a:rPr lang="en-US" dirty="0" err="1" smtClean="0"/>
              <a:t>Homebase</a:t>
            </a:r>
            <a:r>
              <a:rPr lang="id-ID" dirty="0" smtClean="0"/>
              <a:t>	</a:t>
            </a:r>
            <a:r>
              <a:rPr lang="id-ID" dirty="0" smtClean="0"/>
              <a:t>:</a:t>
            </a:r>
            <a:r>
              <a:rPr lang="en-US" dirty="0" smtClean="0"/>
              <a:t> </a:t>
            </a:r>
            <a:r>
              <a:rPr lang="en-US" dirty="0" err="1" smtClean="0"/>
              <a:t>Teknik</a:t>
            </a:r>
            <a:r>
              <a:rPr lang="en-US" dirty="0" smtClean="0"/>
              <a:t> </a:t>
            </a:r>
            <a:r>
              <a:rPr lang="en-US" dirty="0" err="1" smtClean="0"/>
              <a:t>Informatika</a:t>
            </a:r>
            <a:r>
              <a:rPr lang="en-US" dirty="0" smtClean="0"/>
              <a:t> – S1</a:t>
            </a:r>
          </a:p>
          <a:p>
            <a:pPr marL="274320" indent="-274320" fontAlgn="auto">
              <a:spcAft>
                <a:spcPts val="0"/>
              </a:spcAft>
              <a:buClr>
                <a:schemeClr val="accent3"/>
              </a:buClr>
              <a:buFont typeface="Wingdings 2"/>
              <a:buChar char=""/>
              <a:defRPr/>
            </a:pPr>
            <a:endParaRPr lang="id-ID" dirty="0"/>
          </a:p>
          <a:p>
            <a:pPr marL="274320" indent="-274320" fontAlgn="auto">
              <a:spcAft>
                <a:spcPts val="0"/>
              </a:spcAft>
              <a:buClr>
                <a:schemeClr val="accent3"/>
              </a:buClr>
              <a:buFont typeface="Wingdings 2"/>
              <a:buChar char=""/>
              <a:defRPr/>
            </a:pPr>
            <a:r>
              <a:rPr lang="id-ID" dirty="0" smtClean="0"/>
              <a:t>Pendidikan	: S1 =&gt;Teknik Informatika Universitas Dian Nuswantoro</a:t>
            </a:r>
          </a:p>
          <a:p>
            <a:pPr marL="0" indent="0" fontAlgn="auto">
              <a:spcAft>
                <a:spcPts val="0"/>
              </a:spcAft>
              <a:buClr>
                <a:schemeClr val="accent3"/>
              </a:buClr>
              <a:buNone/>
              <a:defRPr/>
            </a:pPr>
            <a:r>
              <a:rPr lang="id-ID" dirty="0" smtClean="0"/>
              <a:t>		  S2 =&gt;Teknik Informatika Universitas Dian Nuswantoro</a:t>
            </a:r>
          </a:p>
          <a:p>
            <a:pPr marL="1966913" indent="-1966913" fontAlgn="auto">
              <a:spcAft>
                <a:spcPts val="0"/>
              </a:spcAft>
              <a:buClr>
                <a:schemeClr val="accent3"/>
              </a:buClr>
              <a:buNone/>
              <a:defRPr/>
            </a:pPr>
            <a:r>
              <a:rPr lang="id-ID" dirty="0"/>
              <a:t>	</a:t>
            </a:r>
            <a:r>
              <a:rPr lang="id-ID" dirty="0" smtClean="0"/>
              <a:t>S2 =&gt;Computer Science UTeM (Universiti Teknikal Malaysia Melaka</a:t>
            </a:r>
            <a:r>
              <a:rPr lang="id-ID" dirty="0" smtClean="0"/>
              <a:t>)</a:t>
            </a:r>
            <a:endParaRPr lang="en-US" dirty="0" smtClean="0"/>
          </a:p>
          <a:p>
            <a:pPr marL="0" indent="0" fontAlgn="auto">
              <a:spcAft>
                <a:spcPts val="0"/>
              </a:spcAft>
              <a:buClr>
                <a:schemeClr val="accent3"/>
              </a:buClr>
              <a:buNone/>
              <a:defRPr/>
            </a:pPr>
            <a:endParaRPr lang="en-US" dirty="0" smtClean="0"/>
          </a:p>
          <a:p>
            <a:pPr marL="274320" indent="-274320" fontAlgn="auto">
              <a:spcAft>
                <a:spcPts val="0"/>
              </a:spcAft>
              <a:buClr>
                <a:schemeClr val="accent3"/>
              </a:buClr>
              <a:buFont typeface="Wingdings 2"/>
              <a:buChar char=""/>
              <a:defRPr/>
            </a:pPr>
            <a:r>
              <a:rPr lang="en-US" dirty="0" err="1" smtClean="0"/>
              <a:t>Ruang</a:t>
            </a:r>
            <a:r>
              <a:rPr lang="en-US" dirty="0" smtClean="0"/>
              <a:t>	: D.2.F</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id-ID" dirty="0" smtClean="0"/>
              <a:t>Email</a:t>
            </a:r>
            <a:r>
              <a:rPr lang="id-ID" dirty="0" smtClean="0"/>
              <a:t>	: </a:t>
            </a:r>
            <a:r>
              <a:rPr lang="id-ID" dirty="0">
                <a:hlinkClick r:id="rId2"/>
              </a:rPr>
              <a:t>junta@</a:t>
            </a:r>
            <a:r>
              <a:rPr lang="en-US" dirty="0" smtClean="0">
                <a:hlinkClick r:id="rId2"/>
              </a:rPr>
              <a:t>dsn.dinus.ac.id</a:t>
            </a:r>
            <a:endParaRPr lang="en-US" dirty="0" smtClean="0"/>
          </a:p>
          <a:p>
            <a:pPr marL="0" indent="0" fontAlgn="auto">
              <a:spcAft>
                <a:spcPts val="0"/>
              </a:spcAft>
              <a:buClr>
                <a:schemeClr val="accent3"/>
              </a:buClr>
              <a:buNone/>
              <a:defRPr/>
            </a:pPr>
            <a:r>
              <a:rPr lang="en-US" dirty="0" smtClean="0"/>
              <a:t>		 </a:t>
            </a:r>
            <a:r>
              <a:rPr lang="en-US" dirty="0" smtClean="0"/>
              <a:t> </a:t>
            </a:r>
            <a:r>
              <a:rPr lang="id-ID" dirty="0" smtClean="0">
                <a:hlinkClick r:id="rId3"/>
              </a:rPr>
              <a:t>juntazen@gmail.com</a:t>
            </a:r>
            <a:endParaRPr lang="en-US" dirty="0" smtClean="0"/>
          </a:p>
          <a:p>
            <a:pPr marL="0" indent="0" fontAlgn="auto">
              <a:spcAft>
                <a:spcPts val="0"/>
              </a:spcAft>
              <a:buClr>
                <a:schemeClr val="accent3"/>
              </a:buClr>
              <a:buNone/>
              <a:defRPr/>
            </a:pPr>
            <a:endParaRPr lang="en-US" dirty="0" smtClean="0"/>
          </a:p>
          <a:p>
            <a:pPr marL="0" indent="0" fontAlgn="auto">
              <a:spcAft>
                <a:spcPts val="0"/>
              </a:spcAft>
              <a:buClr>
                <a:schemeClr val="accent3"/>
              </a:buClr>
              <a:buNone/>
              <a:defRPr/>
            </a:pPr>
            <a:endParaRPr lang="id-ID" dirty="0" smtClean="0"/>
          </a:p>
          <a:p>
            <a:pPr marL="0" indent="0" fontAlgn="auto">
              <a:spcAft>
                <a:spcPts val="0"/>
              </a:spcAft>
              <a:buClr>
                <a:schemeClr val="accent3"/>
              </a:buClr>
              <a:buNone/>
              <a:defRPr/>
            </a:pPr>
            <a:r>
              <a:rPr lang="id-ID" dirty="0" smtClean="0"/>
              <a:t>		</a:t>
            </a:r>
          </a:p>
          <a:p>
            <a:pPr marL="274320" indent="-274320" fontAlgn="auto">
              <a:spcAft>
                <a:spcPts val="0"/>
              </a:spcAft>
              <a:buClr>
                <a:schemeClr val="accent3"/>
              </a:buClr>
              <a:buFont typeface="Wingdings 2"/>
              <a:buChar char=""/>
              <a:defRPr/>
            </a:pPr>
            <a:endParaRPr lang="en-US" dirty="0"/>
          </a:p>
        </p:txBody>
      </p:sp>
      <p:sp>
        <p:nvSpPr>
          <p:cNvPr id="6" name="Rectangle 5"/>
          <p:cNvSpPr txBox="1">
            <a:spLocks noChangeArrowheads="1"/>
          </p:cNvSpPr>
          <p:nvPr/>
        </p:nvSpPr>
        <p:spPr bwMode="auto">
          <a:xfrm>
            <a:off x="304800" y="327803"/>
            <a:ext cx="8404811" cy="842481"/>
          </a:xfrm>
          <a:prstGeom prst="rect">
            <a:avLst/>
          </a:prstGeom>
          <a:noFill/>
          <a:ln w="9525">
            <a:noFill/>
            <a:miter lim="800000"/>
            <a:headEnd/>
            <a:tailEnd/>
          </a:ln>
        </p:spPr>
        <p:txBody>
          <a:bodyPr vert="horz" wrap="square" lIns="91422" tIns="45712" rIns="91422" bIns="45712" numCol="1" anchor="t" anchorCtr="0" compatLnSpc="1">
            <a:prstTxWarp prst="textNoShape">
              <a:avLst/>
            </a:prstTxWarp>
          </a:bodyPr>
          <a:lstStyle>
            <a:lvl1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mj-lt"/>
                <a:ea typeface="+mj-ea"/>
                <a:cs typeface="ＭＳ Ｐゴシック" pitchFamily="-110" charset="-128"/>
              </a:defRPr>
            </a:lvl1pPr>
            <a:lvl2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2pPr>
            <a:lvl3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3pPr>
            <a:lvl4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4pPr>
            <a:lvl5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5pPr>
            <a:lvl6pPr marL="4572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6pPr>
            <a:lvl7pPr marL="9144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7pPr>
            <a:lvl8pPr marL="13716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8pPr>
            <a:lvl9pPr marL="18288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9pPr>
          </a:lstStyle>
          <a:p>
            <a:r>
              <a:rPr lang="id-ID" sz="2800" dirty="0" smtClean="0"/>
              <a:t>BIODATA</a:t>
            </a:r>
            <a:r>
              <a:rPr lang="en-US" sz="2800" dirty="0" smtClean="0"/>
              <a:t> </a:t>
            </a:r>
            <a:r>
              <a:rPr lang="id-ID" sz="2800" i="1" dirty="0" smtClean="0">
                <a:solidFill>
                  <a:schemeClr val="accent2"/>
                </a:solidFill>
              </a:rPr>
              <a:t>DIRI</a:t>
            </a:r>
            <a:r>
              <a:rPr lang="en-US" sz="2800" i="1" dirty="0" smtClean="0">
                <a:solidFill>
                  <a:schemeClr val="accent2"/>
                </a:solidFill>
              </a:rPr>
              <a:t/>
            </a:r>
            <a:br>
              <a:rPr lang="en-US" sz="2800" i="1" dirty="0" smtClean="0">
                <a:solidFill>
                  <a:schemeClr val="accent2"/>
                </a:solidFill>
              </a:rPr>
            </a:br>
            <a:endParaRPr lang="en-US" sz="2800" i="1" dirty="0">
              <a:solidFill>
                <a:srgbClr val="FFFF66"/>
              </a:solidFill>
            </a:endParaRPr>
          </a:p>
        </p:txBody>
      </p:sp>
    </p:spTree>
    <p:extLst>
      <p:ext uri="{BB962C8B-B14F-4D97-AF65-F5344CB8AC3E}">
        <p14:creationId xmlns:p14="http://schemas.microsoft.com/office/powerpoint/2010/main" val="2232984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smtClean="0"/>
              <a:t>OUT</a:t>
            </a:r>
            <a:r>
              <a:rPr lang="id-ID" sz="2800" dirty="0" smtClean="0">
                <a:solidFill>
                  <a:srgbClr val="FFFF66"/>
                </a:solidFill>
              </a:rPr>
              <a:t>LINE</a:t>
            </a:r>
            <a:endParaRPr lang="id-ID" sz="2800" dirty="0">
              <a:solidFill>
                <a:srgbClr val="FFFF66"/>
              </a:solidFill>
            </a:endParaRPr>
          </a:p>
        </p:txBody>
      </p:sp>
      <p:sp>
        <p:nvSpPr>
          <p:cNvPr id="5" name="Content Placeholder 2"/>
          <p:cNvSpPr txBox="1">
            <a:spLocks/>
          </p:cNvSpPr>
          <p:nvPr/>
        </p:nvSpPr>
        <p:spPr>
          <a:xfrm>
            <a:off x="304800" y="1554162"/>
            <a:ext cx="8686800" cy="5303837"/>
          </a:xfrm>
          <a:prstGeom prst="rect">
            <a:avLst/>
          </a:prstGeom>
        </p:spPr>
        <p:txBody>
          <a:bodyPr>
            <a:normAutofit/>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274320" indent="-274320" fontAlgn="auto">
              <a:spcAft>
                <a:spcPts val="0"/>
              </a:spcAft>
              <a:buClr>
                <a:schemeClr val="accent3"/>
              </a:buClr>
              <a:buFont typeface="Wingdings 2"/>
              <a:buChar char=""/>
              <a:defRPr/>
            </a:pPr>
            <a:r>
              <a:rPr lang="id-ID" dirty="0"/>
              <a:t>Menjelaskan Tujuan Instruksional </a:t>
            </a:r>
            <a:r>
              <a:rPr lang="id-ID" dirty="0" smtClean="0"/>
              <a:t>Umum</a:t>
            </a:r>
          </a:p>
          <a:p>
            <a:pPr marL="274320" indent="-274320" fontAlgn="auto">
              <a:spcAft>
                <a:spcPts val="0"/>
              </a:spcAft>
              <a:buClr>
                <a:schemeClr val="accent3"/>
              </a:buClr>
              <a:buFont typeface="Wingdings 2"/>
              <a:buChar char=""/>
              <a:defRPr/>
            </a:pPr>
            <a:r>
              <a:rPr lang="id-ID" dirty="0"/>
              <a:t>Menjelaskan Tujuan </a:t>
            </a:r>
            <a:r>
              <a:rPr lang="id-ID" dirty="0" smtClean="0"/>
              <a:t>Instruksional Khusus</a:t>
            </a:r>
            <a:endParaRPr lang="id-ID" dirty="0"/>
          </a:p>
          <a:p>
            <a:pPr marL="274320" indent="-274320" fontAlgn="auto">
              <a:spcAft>
                <a:spcPts val="0"/>
              </a:spcAft>
              <a:buClr>
                <a:schemeClr val="accent3"/>
              </a:buClr>
              <a:buFont typeface="Wingdings 2"/>
              <a:buChar char=""/>
              <a:defRPr/>
            </a:pPr>
            <a:r>
              <a:rPr lang="en-US" dirty="0" err="1" smtClean="0"/>
              <a:t>Menjelaskan</a:t>
            </a:r>
            <a:r>
              <a:rPr lang="en-US" dirty="0" smtClean="0"/>
              <a:t> </a:t>
            </a:r>
            <a:r>
              <a:rPr lang="en-US" dirty="0" err="1" smtClean="0"/>
              <a:t>kontrak</a:t>
            </a:r>
            <a:r>
              <a:rPr lang="en-US" dirty="0" smtClean="0"/>
              <a:t> </a:t>
            </a:r>
            <a:r>
              <a:rPr lang="en-US" dirty="0" err="1" smtClean="0"/>
              <a:t>kuliah</a:t>
            </a:r>
            <a:endParaRPr lang="en-US" dirty="0" smtClean="0"/>
          </a:p>
          <a:p>
            <a:pPr marL="274320" indent="-274320" fontAlgn="auto">
              <a:spcAft>
                <a:spcPts val="0"/>
              </a:spcAft>
              <a:buClr>
                <a:schemeClr val="accent3"/>
              </a:buClr>
              <a:buFont typeface="Wingdings 2"/>
              <a:buChar char=""/>
              <a:defRPr/>
            </a:pPr>
            <a:r>
              <a:rPr lang="en-US" dirty="0" err="1" smtClean="0"/>
              <a:t>Menjelaskan</a:t>
            </a:r>
            <a:r>
              <a:rPr lang="en-US" dirty="0" smtClean="0"/>
              <a:t> </a:t>
            </a:r>
            <a:r>
              <a:rPr lang="id-ID" dirty="0" smtClean="0"/>
              <a:t>Definisi </a:t>
            </a:r>
            <a:r>
              <a:rPr lang="en-US" dirty="0" smtClean="0"/>
              <a:t>GIS</a:t>
            </a:r>
          </a:p>
          <a:p>
            <a:pPr marL="274320" indent="-274320" fontAlgn="auto">
              <a:spcAft>
                <a:spcPts val="0"/>
              </a:spcAft>
              <a:buClr>
                <a:schemeClr val="accent3"/>
              </a:buClr>
              <a:buFont typeface="Wingdings 2"/>
              <a:buChar char=""/>
              <a:defRPr/>
            </a:pPr>
            <a:r>
              <a:rPr lang="en-US" dirty="0" err="1" smtClean="0"/>
              <a:t>Menjelaskan</a:t>
            </a:r>
            <a:r>
              <a:rPr lang="en-US" dirty="0" smtClean="0"/>
              <a:t> </a:t>
            </a:r>
            <a:r>
              <a:rPr lang="id-ID" dirty="0" err="1"/>
              <a:t>A</a:t>
            </a:r>
            <a:r>
              <a:rPr lang="en-US" dirty="0" err="1" smtClean="0"/>
              <a:t>plikasi</a:t>
            </a:r>
            <a:r>
              <a:rPr lang="en-US" dirty="0" smtClean="0"/>
              <a:t>  GIS  </a:t>
            </a:r>
          </a:p>
          <a:p>
            <a:pPr marL="274320" indent="-274320" fontAlgn="auto">
              <a:spcAft>
                <a:spcPts val="0"/>
              </a:spcAft>
              <a:buClr>
                <a:schemeClr val="accent3"/>
              </a:buClr>
              <a:buFont typeface="Wingdings 2"/>
              <a:buChar char=""/>
              <a:defRPr/>
            </a:pPr>
            <a:r>
              <a:rPr lang="en-US" dirty="0" err="1" smtClean="0"/>
              <a:t>Menjelaskan</a:t>
            </a:r>
            <a:r>
              <a:rPr lang="en-US" dirty="0" smtClean="0"/>
              <a:t> </a:t>
            </a:r>
            <a:r>
              <a:rPr lang="en-US" dirty="0" err="1" smtClean="0"/>
              <a:t>alasan</a:t>
            </a:r>
            <a:r>
              <a:rPr lang="en-US" dirty="0" smtClean="0"/>
              <a:t> </a:t>
            </a:r>
            <a:r>
              <a:rPr lang="en-US" dirty="0" err="1" smtClean="0"/>
              <a:t>penggunaan</a:t>
            </a:r>
            <a:r>
              <a:rPr lang="en-US" dirty="0" smtClean="0"/>
              <a:t> GIS</a:t>
            </a:r>
          </a:p>
          <a:p>
            <a:pPr marL="274320" indent="-274320" fontAlgn="auto">
              <a:spcAft>
                <a:spcPts val="0"/>
              </a:spcAft>
              <a:buClr>
                <a:schemeClr val="accent3"/>
              </a:buClr>
              <a:buFont typeface="Wingdings 2"/>
              <a:buChar char=""/>
              <a:defRPr/>
            </a:pPr>
            <a:r>
              <a:rPr lang="en-US" dirty="0" err="1" smtClean="0"/>
              <a:t>Menjelaskan</a:t>
            </a:r>
            <a:r>
              <a:rPr lang="en-US" dirty="0" smtClean="0"/>
              <a:t> </a:t>
            </a:r>
            <a:r>
              <a:rPr lang="en-US" dirty="0" err="1" smtClean="0"/>
              <a:t>peta-peta</a:t>
            </a:r>
            <a:r>
              <a:rPr lang="en-US" dirty="0" smtClean="0"/>
              <a:t> </a:t>
            </a:r>
            <a:r>
              <a:rPr lang="en-US" dirty="0" err="1" smtClean="0"/>
              <a:t>pertama</a:t>
            </a:r>
            <a:endParaRPr lang="id-ID" dirty="0" smtClean="0"/>
          </a:p>
          <a:p>
            <a:pPr marL="274320" indent="-274320" fontAlgn="auto">
              <a:spcAft>
                <a:spcPts val="0"/>
              </a:spcAft>
              <a:buClr>
                <a:schemeClr val="accent3"/>
              </a:buClr>
              <a:buFont typeface="Wingdings 2"/>
              <a:buChar char=""/>
              <a:defRPr/>
            </a:pPr>
            <a:r>
              <a:rPr lang="en-US" dirty="0" err="1"/>
              <a:t>Menjelaskan</a:t>
            </a:r>
            <a:r>
              <a:rPr lang="en-US" dirty="0"/>
              <a:t> </a:t>
            </a:r>
            <a:r>
              <a:rPr lang="id-ID" dirty="0"/>
              <a:t>Software </a:t>
            </a:r>
            <a:r>
              <a:rPr lang="id-ID" dirty="0" smtClean="0"/>
              <a:t>GIS</a:t>
            </a:r>
            <a:endParaRPr lang="en-US" dirty="0" smtClean="0"/>
          </a:p>
          <a:p>
            <a:pPr marL="274320" indent="-274320" fontAlgn="auto">
              <a:spcAft>
                <a:spcPts val="0"/>
              </a:spcAft>
              <a:buClr>
                <a:schemeClr val="accent3"/>
              </a:buClr>
              <a:buFont typeface="Wingdings 2"/>
              <a:buChar char=""/>
              <a:defRPr/>
            </a:pPr>
            <a:r>
              <a:rPr lang="en-US" dirty="0" err="1" smtClean="0"/>
              <a:t>Menjelaskan</a:t>
            </a:r>
            <a:r>
              <a:rPr lang="en-US" dirty="0" smtClean="0"/>
              <a:t> </a:t>
            </a:r>
            <a:r>
              <a:rPr lang="en-US" dirty="0" err="1" smtClean="0"/>
              <a:t>perkembangan</a:t>
            </a:r>
            <a:r>
              <a:rPr lang="en-US" dirty="0" smtClean="0"/>
              <a:t> GIS di </a:t>
            </a:r>
            <a:r>
              <a:rPr lang="en-US" dirty="0" err="1" smtClean="0"/>
              <a:t>lingkungan</a:t>
            </a:r>
            <a:r>
              <a:rPr lang="en-US" dirty="0" smtClean="0"/>
              <a:t> </a:t>
            </a:r>
            <a:r>
              <a:rPr lang="en-US" dirty="0" err="1" smtClean="0"/>
              <a:t>akademik</a:t>
            </a:r>
            <a:endParaRPr lang="en-US" dirty="0" smtClean="0"/>
          </a:p>
          <a:p>
            <a:pPr marL="274320" indent="-274320" fontAlgn="auto">
              <a:spcAft>
                <a:spcPts val="0"/>
              </a:spcAft>
              <a:buClr>
                <a:schemeClr val="accent3"/>
              </a:buClr>
              <a:buFont typeface="Wingdings 2"/>
              <a:buChar char=""/>
              <a:defRPr/>
            </a:pPr>
            <a:r>
              <a:rPr lang="en-US" dirty="0" err="1" smtClean="0"/>
              <a:t>Menjelaskan</a:t>
            </a:r>
            <a:r>
              <a:rPr lang="en-US" dirty="0" smtClean="0"/>
              <a:t> </a:t>
            </a:r>
            <a:r>
              <a:rPr lang="en-US" dirty="0" err="1" smtClean="0"/>
              <a:t>perkembangan</a:t>
            </a:r>
            <a:r>
              <a:rPr lang="en-US" dirty="0" smtClean="0"/>
              <a:t> GIS </a:t>
            </a:r>
            <a:r>
              <a:rPr lang="en-US" dirty="0" err="1" smtClean="0"/>
              <a:t>saat</a:t>
            </a:r>
            <a:r>
              <a:rPr lang="en-US" dirty="0" smtClean="0"/>
              <a:t> </a:t>
            </a:r>
            <a:r>
              <a:rPr lang="en-US" dirty="0" err="1" smtClean="0"/>
              <a:t>ini</a:t>
            </a:r>
            <a:endParaRPr lang="en-US" dirty="0" smtClean="0"/>
          </a:p>
          <a:p>
            <a:pPr marL="274320" indent="-274320" fontAlgn="auto">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1288888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325123" y="327803"/>
            <a:ext cx="8404811" cy="842481"/>
          </a:xfrm>
          <a:prstGeom prst="rect">
            <a:avLst/>
          </a:prstGeom>
          <a:noFill/>
          <a:ln w="9525">
            <a:noFill/>
            <a:miter lim="800000"/>
            <a:headEnd/>
            <a:tailEnd/>
          </a:ln>
        </p:spPr>
        <p:txBody>
          <a:bodyPr vert="horz" wrap="square" lIns="91422" tIns="45712" rIns="91422" bIns="45712" numCol="1" anchor="t" anchorCtr="0" compatLnSpc="1">
            <a:prstTxWarp prst="textNoShape">
              <a:avLst/>
            </a:prstTxWarp>
          </a:bodyPr>
          <a:lstStyle>
            <a:lvl1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mj-lt"/>
                <a:ea typeface="+mj-ea"/>
                <a:cs typeface="ＭＳ Ｐゴシック" pitchFamily="-110" charset="-128"/>
              </a:defRPr>
            </a:lvl1pPr>
            <a:lvl2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2pPr>
            <a:lvl3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3pPr>
            <a:lvl4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4pPr>
            <a:lvl5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5pPr>
            <a:lvl6pPr marL="4572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6pPr>
            <a:lvl7pPr marL="9144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7pPr>
            <a:lvl8pPr marL="13716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8pPr>
            <a:lvl9pPr marL="18288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9pPr>
          </a:lstStyle>
          <a:p>
            <a:r>
              <a:rPr lang="id-ID" sz="2800" dirty="0" smtClean="0"/>
              <a:t>TUJUAN INSTRUKSIONAL </a:t>
            </a:r>
            <a:r>
              <a:rPr lang="id-ID" sz="2800" i="1" dirty="0" smtClean="0">
                <a:solidFill>
                  <a:schemeClr val="accent2"/>
                </a:solidFill>
              </a:rPr>
              <a:t>UMUM</a:t>
            </a:r>
            <a:r>
              <a:rPr lang="en-US" sz="2800" i="1" dirty="0" smtClean="0">
                <a:solidFill>
                  <a:schemeClr val="accent2"/>
                </a:solidFill>
              </a:rPr>
              <a:t/>
            </a:r>
            <a:br>
              <a:rPr lang="en-US" sz="2800" i="1" dirty="0" smtClean="0">
                <a:solidFill>
                  <a:schemeClr val="accent2"/>
                </a:solidFill>
              </a:rPr>
            </a:br>
            <a:endParaRPr lang="en-US" sz="2800" i="1" dirty="0">
              <a:solidFill>
                <a:srgbClr val="FFFF66"/>
              </a:solidFill>
            </a:endParaRPr>
          </a:p>
        </p:txBody>
      </p:sp>
      <p:sp>
        <p:nvSpPr>
          <p:cNvPr id="6" name="Content Placeholder 2"/>
          <p:cNvSpPr txBox="1">
            <a:spLocks/>
          </p:cNvSpPr>
          <p:nvPr/>
        </p:nvSpPr>
        <p:spPr>
          <a:xfrm>
            <a:off x="270294" y="1243609"/>
            <a:ext cx="8459640" cy="5830051"/>
          </a:xfrm>
          <a:prstGeom prst="rect">
            <a:avLst/>
          </a:prstGeom>
        </p:spPr>
        <p:txBody>
          <a:bodyPr>
            <a:normAutofit/>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274320" indent="-274320" algn="just" fontAlgn="auto">
              <a:spcAft>
                <a:spcPts val="0"/>
              </a:spcAft>
              <a:buClr>
                <a:schemeClr val="accent3"/>
              </a:buClr>
              <a:buFont typeface="Wingdings 2"/>
              <a:buChar char=""/>
              <a:defRPr/>
            </a:pPr>
            <a:r>
              <a:rPr lang="id-ID" sz="2500" dirty="0" smtClean="0"/>
              <a:t>Setelah menyelesaikan mata kuliah ini, mahasiswa akan mengerti tentang konsep</a:t>
            </a:r>
            <a:r>
              <a:rPr lang="en-US" sz="2500" dirty="0" smtClean="0"/>
              <a:t> </a:t>
            </a:r>
            <a:r>
              <a:rPr lang="en-US" sz="2500" dirty="0" err="1" smtClean="0"/>
              <a:t>pengenalan</a:t>
            </a:r>
            <a:r>
              <a:rPr lang="id-ID" sz="2500" dirty="0" smtClean="0"/>
              <a:t> GIS (Geography Information System) atau SIG (Sistem Informasi Geografis) dan mampu menerapkannya di dunia nyata.</a:t>
            </a:r>
          </a:p>
          <a:p>
            <a:pPr marL="274320" indent="-274320" fontAlgn="auto">
              <a:spcAft>
                <a:spcPts val="0"/>
              </a:spcAft>
              <a:buClr>
                <a:schemeClr val="accent3"/>
              </a:buClr>
              <a:buFont typeface="Wingdings 2"/>
              <a:buChar char=""/>
              <a:defRPr/>
            </a:pPr>
            <a:endParaRPr lang="id-ID" sz="2500" dirty="0" smtClean="0"/>
          </a:p>
        </p:txBody>
      </p:sp>
    </p:spTree>
    <p:extLst>
      <p:ext uri="{BB962C8B-B14F-4D97-AF65-F5344CB8AC3E}">
        <p14:creationId xmlns:p14="http://schemas.microsoft.com/office/powerpoint/2010/main" val="359857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325123" y="327803"/>
            <a:ext cx="8404811" cy="842481"/>
          </a:xfrm>
          <a:prstGeom prst="rect">
            <a:avLst/>
          </a:prstGeom>
          <a:noFill/>
          <a:ln w="9525">
            <a:noFill/>
            <a:miter lim="800000"/>
            <a:headEnd/>
            <a:tailEnd/>
          </a:ln>
        </p:spPr>
        <p:txBody>
          <a:bodyPr vert="horz" wrap="square" lIns="91422" tIns="45712" rIns="91422" bIns="45712" numCol="1" anchor="t" anchorCtr="0" compatLnSpc="1">
            <a:prstTxWarp prst="textNoShape">
              <a:avLst/>
            </a:prstTxWarp>
          </a:bodyPr>
          <a:lstStyle>
            <a:lvl1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mj-lt"/>
                <a:ea typeface="+mj-ea"/>
                <a:cs typeface="ＭＳ Ｐゴシック" pitchFamily="-110" charset="-128"/>
              </a:defRPr>
            </a:lvl1pPr>
            <a:lvl2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2pPr>
            <a:lvl3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3pPr>
            <a:lvl4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4pPr>
            <a:lvl5pPr algn="l" rtl="0" eaLnBrk="0" fontAlgn="base" hangingPunct="0">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cs typeface="ＭＳ Ｐゴシック" pitchFamily="-110" charset="-128"/>
              </a:defRPr>
            </a:lvl5pPr>
            <a:lvl6pPr marL="4572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6pPr>
            <a:lvl7pPr marL="9144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7pPr>
            <a:lvl8pPr marL="13716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8pPr>
            <a:lvl9pPr marL="1828800" algn="l" rtl="0" fontAlgn="base">
              <a:spcBef>
                <a:spcPct val="0"/>
              </a:spcBef>
              <a:spcAft>
                <a:spcPct val="0"/>
              </a:spcAft>
              <a:defRPr sz="2400" b="1">
                <a:solidFill>
                  <a:srgbClr val="FFFFFF"/>
                </a:solidFill>
                <a:effectLst>
                  <a:outerShdw blurRad="38100" dist="38100" dir="2700000" algn="tl">
                    <a:srgbClr val="000000"/>
                  </a:outerShdw>
                </a:effectLst>
                <a:latin typeface="Arial" charset="0"/>
                <a:ea typeface="ＭＳ Ｐゴシック" pitchFamily="16" charset="-128"/>
              </a:defRPr>
            </a:lvl9pPr>
          </a:lstStyle>
          <a:p>
            <a:r>
              <a:rPr lang="id-ID" sz="2800" dirty="0" smtClean="0"/>
              <a:t>TUJUAN INSTRUKSIONAL </a:t>
            </a:r>
            <a:r>
              <a:rPr lang="id-ID" sz="2800" i="1" dirty="0" smtClean="0">
                <a:solidFill>
                  <a:schemeClr val="accent2"/>
                </a:solidFill>
              </a:rPr>
              <a:t>KHUSUS</a:t>
            </a:r>
            <a:r>
              <a:rPr lang="en-US" sz="2800" i="1" dirty="0" smtClean="0">
                <a:solidFill>
                  <a:schemeClr val="accent2"/>
                </a:solidFill>
              </a:rPr>
              <a:t/>
            </a:r>
            <a:br>
              <a:rPr lang="en-US" sz="2800" i="1" dirty="0" smtClean="0">
                <a:solidFill>
                  <a:schemeClr val="accent2"/>
                </a:solidFill>
              </a:rPr>
            </a:br>
            <a:endParaRPr lang="en-US" sz="2800" i="1" dirty="0">
              <a:solidFill>
                <a:srgbClr val="FFFF66"/>
              </a:solidFill>
            </a:endParaRPr>
          </a:p>
        </p:txBody>
      </p:sp>
      <p:sp>
        <p:nvSpPr>
          <p:cNvPr id="6" name="Content Placeholder 2"/>
          <p:cNvSpPr txBox="1">
            <a:spLocks/>
          </p:cNvSpPr>
          <p:nvPr/>
        </p:nvSpPr>
        <p:spPr>
          <a:xfrm>
            <a:off x="270294" y="1347127"/>
            <a:ext cx="8459640" cy="2915025"/>
          </a:xfrm>
          <a:prstGeom prst="rect">
            <a:avLst/>
          </a:prstGeom>
        </p:spPr>
        <p:txBody>
          <a:bodyPr>
            <a:normAutofit/>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274320" indent="-274320" algn="just" fontAlgn="auto">
              <a:spcAft>
                <a:spcPts val="0"/>
              </a:spcAft>
              <a:buClr>
                <a:schemeClr val="accent3"/>
              </a:buClr>
              <a:buFont typeface="Wingdings 2"/>
              <a:buChar char=""/>
              <a:defRPr/>
            </a:pPr>
            <a:r>
              <a:rPr lang="id-ID" sz="2800" dirty="0">
                <a:effectLst/>
              </a:rPr>
              <a:t>Mahasiswa dapat menggeneralisasikan dasar-dasar </a:t>
            </a:r>
            <a:r>
              <a:rPr lang="id-ID" sz="2800" dirty="0" smtClean="0">
                <a:effectLst/>
              </a:rPr>
              <a:t>GIS </a:t>
            </a:r>
            <a:r>
              <a:rPr lang="id-ID" sz="2800" dirty="0">
                <a:effectLst/>
              </a:rPr>
              <a:t>beserta </a:t>
            </a:r>
            <a:r>
              <a:rPr lang="id-ID" sz="2800" dirty="0" smtClean="0">
                <a:effectLst/>
              </a:rPr>
              <a:t>perkembangannya saat </a:t>
            </a:r>
            <a:r>
              <a:rPr lang="id-ID" sz="2800" dirty="0">
                <a:effectLst/>
              </a:rPr>
              <a:t>ini</a:t>
            </a:r>
            <a:r>
              <a:rPr lang="id-ID" sz="2800" dirty="0" smtClean="0">
                <a:effectLst/>
              </a:rPr>
              <a:t>.</a:t>
            </a:r>
          </a:p>
          <a:p>
            <a:pPr marL="0" indent="0" algn="just" fontAlgn="auto">
              <a:spcAft>
                <a:spcPts val="0"/>
              </a:spcAft>
              <a:buClr>
                <a:schemeClr val="accent3"/>
              </a:buClr>
              <a:buNone/>
              <a:defRPr/>
            </a:pPr>
            <a:endParaRPr lang="id-ID" sz="2500" dirty="0" smtClean="0"/>
          </a:p>
        </p:txBody>
      </p:sp>
    </p:spTree>
    <p:extLst>
      <p:ext uri="{BB962C8B-B14F-4D97-AF65-F5344CB8AC3E}">
        <p14:creationId xmlns:p14="http://schemas.microsoft.com/office/powerpoint/2010/main" val="1020223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64" descr="Worlds Challenges.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1" name="Title 1"/>
          <p:cNvSpPr txBox="1">
            <a:spLocks/>
          </p:cNvSpPr>
          <p:nvPr/>
        </p:nvSpPr>
        <p:spPr bwMode="auto">
          <a:xfrm>
            <a:off x="1125538" y="1091575"/>
            <a:ext cx="5046662" cy="966788"/>
          </a:xfrm>
          <a:prstGeom prst="rect">
            <a:avLst/>
          </a:prstGeom>
          <a:noFill/>
          <a:ln w="9525">
            <a:noFill/>
            <a:miter lim="800000"/>
            <a:headEnd/>
            <a:tailEnd/>
          </a:ln>
        </p:spPr>
        <p:txBody>
          <a:bodyPr vert="horz" wrap="square" lIns="91422" tIns="45712" rIns="91422" bIns="45712"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j-lt"/>
                <a:ea typeface="+mj-ea"/>
                <a:cs typeface="ＭＳ Ｐゴシック" pitchFamily="-110" charset="-128"/>
                <a:hlinkClick r:id="rId3" action="ppaction://hlinkfile"/>
              </a:rPr>
              <a:t>Apa</a:t>
            </a:r>
            <a:r>
              <a:rPr kumimoji="0" lang="en-US" sz="6000" b="1" i="0" u="none" strike="noStrike" kern="0" cap="none" spc="0" normalizeH="0" noProof="0" dirty="0" smtClean="0">
                <a:ln>
                  <a:noFill/>
                </a:ln>
                <a:solidFill>
                  <a:srgbClr val="FFFFFF"/>
                </a:solidFill>
                <a:effectLst>
                  <a:outerShdw blurRad="38100" dist="38100" dir="2700000" algn="tl">
                    <a:srgbClr val="000000"/>
                  </a:outerShdw>
                </a:effectLst>
                <a:uLnTx/>
                <a:uFillTx/>
                <a:latin typeface="+mj-lt"/>
                <a:ea typeface="+mj-ea"/>
                <a:cs typeface="ＭＳ Ｐゴシック" pitchFamily="-110" charset="-128"/>
                <a:hlinkClick r:id="rId3" action="ppaction://hlinkfile"/>
              </a:rPr>
              <a:t> </a:t>
            </a:r>
            <a:r>
              <a:rPr kumimoji="0" lang="en-US" sz="6000" b="1" i="0" u="none" strike="noStrike" kern="0" cap="none" spc="0" normalizeH="0" noProof="0" dirty="0" err="1" smtClean="0">
                <a:ln>
                  <a:noFill/>
                </a:ln>
                <a:solidFill>
                  <a:srgbClr val="FFFFFF"/>
                </a:solidFill>
                <a:effectLst>
                  <a:outerShdw blurRad="38100" dist="38100" dir="2700000" algn="tl">
                    <a:srgbClr val="000000"/>
                  </a:outerShdw>
                </a:effectLst>
                <a:uLnTx/>
                <a:uFillTx/>
                <a:latin typeface="+mj-lt"/>
                <a:ea typeface="+mj-ea"/>
                <a:cs typeface="ＭＳ Ｐゴシック" pitchFamily="-110" charset="-128"/>
                <a:hlinkClick r:id="rId3" action="ppaction://hlinkfile"/>
              </a:rPr>
              <a:t>itu</a:t>
            </a:r>
            <a:r>
              <a:rPr kumimoji="0" lang="en-US" sz="6000" b="1" i="0" u="none" strike="noStrike" kern="0" cap="none" spc="0" normalizeH="0" noProof="0" dirty="0" smtClean="0">
                <a:ln>
                  <a:noFill/>
                </a:ln>
                <a:solidFill>
                  <a:srgbClr val="FFFFFF"/>
                </a:solidFill>
                <a:effectLst>
                  <a:outerShdw blurRad="38100" dist="38100" dir="2700000" algn="tl">
                    <a:srgbClr val="000000"/>
                  </a:outerShdw>
                </a:effectLst>
                <a:uLnTx/>
                <a:uFillTx/>
                <a:latin typeface="+mj-lt"/>
                <a:ea typeface="+mj-ea"/>
                <a:cs typeface="ＭＳ Ｐゴシック" pitchFamily="-110" charset="-128"/>
                <a:hlinkClick r:id="rId3" action="ppaction://hlinkfile"/>
              </a:rPr>
              <a:t> </a:t>
            </a:r>
            <a:r>
              <a:rPr kumimoji="0" lang="en-US" sz="6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j-lt"/>
                <a:ea typeface="+mj-ea"/>
                <a:cs typeface="ＭＳ Ｐゴシック" pitchFamily="-110" charset="-128"/>
                <a:hlinkClick r:id="rId3" action="ppaction://hlinkfile"/>
              </a:rPr>
              <a:t>GIS?</a:t>
            </a:r>
            <a:endParaRPr kumimoji="0" lang="en-US" sz="20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j-lt"/>
              <a:ea typeface="+mj-ea"/>
              <a:cs typeface="ＭＳ Ｐゴシック" pitchFamily="-110" charset="-128"/>
            </a:endParaRPr>
          </a:p>
        </p:txBody>
      </p:sp>
      <p:grpSp>
        <p:nvGrpSpPr>
          <p:cNvPr id="2" name="Group 10"/>
          <p:cNvGrpSpPr/>
          <p:nvPr/>
        </p:nvGrpSpPr>
        <p:grpSpPr>
          <a:xfrm>
            <a:off x="1125538" y="2508596"/>
            <a:ext cx="3891664" cy="2594942"/>
            <a:chOff x="1922540" y="1937289"/>
            <a:chExt cx="4772728" cy="3487117"/>
          </a:xfrm>
        </p:grpSpPr>
        <p:pic>
          <p:nvPicPr>
            <p:cNvPr id="7" name="Picture 7"/>
            <p:cNvPicPr>
              <a:picLocks noChangeArrowheads="1"/>
            </p:cNvPicPr>
            <p:nvPr/>
          </p:nvPicPr>
          <p:blipFill>
            <a:blip r:embed="rId4"/>
            <a:srcRect/>
            <a:stretch>
              <a:fillRect/>
            </a:stretch>
          </p:blipFill>
          <p:spPr bwMode="auto">
            <a:xfrm>
              <a:off x="1922540" y="1937289"/>
              <a:ext cx="4772728" cy="3068664"/>
            </a:xfrm>
            <a:prstGeom prst="rect">
              <a:avLst/>
            </a:prstGeom>
            <a:noFill/>
            <a:ln w="12700">
              <a:noFill/>
              <a:miter lim="800000"/>
              <a:headEnd/>
              <a:tailEnd/>
            </a:ln>
          </p:spPr>
        </p:pic>
        <p:pic>
          <p:nvPicPr>
            <p:cNvPr id="8" name="Picture 7" descr="UC2009Logo_Jack2.png"/>
            <p:cNvPicPr>
              <a:picLocks noChangeAspect="1"/>
            </p:cNvPicPr>
            <p:nvPr/>
          </p:nvPicPr>
          <p:blipFill>
            <a:blip r:embed="rId5" cstate="screen"/>
            <a:stretch>
              <a:fillRect/>
            </a:stretch>
          </p:blipFill>
          <p:spPr>
            <a:xfrm>
              <a:off x="4355024" y="4277531"/>
              <a:ext cx="1903122" cy="1146875"/>
            </a:xfrm>
            <a:prstGeom prst="rect">
              <a:avLst/>
            </a:prstGeom>
          </p:spPr>
        </p:pic>
        <p:pic>
          <p:nvPicPr>
            <p:cNvPr id="9" name="Picture 8" descr="UC2009Logo_CMYK-Pieces1.png"/>
            <p:cNvPicPr>
              <a:picLocks noChangeAspect="1"/>
            </p:cNvPicPr>
            <p:nvPr/>
          </p:nvPicPr>
          <p:blipFill>
            <a:blip r:embed="rId6" cstate="screen"/>
            <a:stretch>
              <a:fillRect/>
            </a:stretch>
          </p:blipFill>
          <p:spPr>
            <a:xfrm>
              <a:off x="2681122" y="2107872"/>
              <a:ext cx="3239229" cy="2471146"/>
            </a:xfrm>
            <a:prstGeom prst="rect">
              <a:avLst/>
            </a:prstGeom>
          </p:spPr>
        </p:pic>
      </p:grpSp>
    </p:spTree>
    <p:extLst>
      <p:ext uri="{BB962C8B-B14F-4D97-AF65-F5344CB8AC3E}">
        <p14:creationId xmlns:p14="http://schemas.microsoft.com/office/powerpoint/2010/main" val="42243316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5" name="Rectangle 5"/>
          <p:cNvSpPr>
            <a:spLocks noGrp="1" noChangeArrowheads="1"/>
          </p:cNvSpPr>
          <p:nvPr>
            <p:ph type="title"/>
          </p:nvPr>
        </p:nvSpPr>
        <p:spPr>
          <a:xfrm>
            <a:off x="325120" y="358457"/>
            <a:ext cx="8663605" cy="801077"/>
          </a:xfrm>
        </p:spPr>
        <p:txBody>
          <a:bodyPr/>
          <a:lstStyle/>
          <a:p>
            <a:r>
              <a:rPr lang="id-ID" sz="2800" dirty="0" smtClean="0"/>
              <a:t>Definisi </a:t>
            </a:r>
            <a:r>
              <a:rPr lang="id-ID" sz="2800" i="1" dirty="0" smtClean="0">
                <a:solidFill>
                  <a:schemeClr val="accent2"/>
                </a:solidFill>
              </a:rPr>
              <a:t>GIS</a:t>
            </a:r>
            <a:endParaRPr lang="en-US" sz="2800" i="1" dirty="0">
              <a:solidFill>
                <a:srgbClr val="FFFF66"/>
              </a:solidFill>
            </a:endParaRPr>
          </a:p>
        </p:txBody>
      </p:sp>
      <p:grpSp>
        <p:nvGrpSpPr>
          <p:cNvPr id="2" name="Group 41"/>
          <p:cNvGrpSpPr/>
          <p:nvPr/>
        </p:nvGrpSpPr>
        <p:grpSpPr>
          <a:xfrm>
            <a:off x="3779520" y="3849632"/>
            <a:ext cx="5191432" cy="2428823"/>
            <a:chOff x="3524250" y="1125538"/>
            <a:chExt cx="5308600" cy="3119437"/>
          </a:xfrm>
        </p:grpSpPr>
        <p:pic>
          <p:nvPicPr>
            <p:cNvPr id="3076" name="Picture 2" descr="Veterans Affairs Enrollee_ copy"/>
            <p:cNvPicPr>
              <a:picLocks noChangeAspect="1" noChangeArrowheads="1"/>
            </p:cNvPicPr>
            <p:nvPr/>
          </p:nvPicPr>
          <p:blipFill>
            <a:blip r:embed="rId3"/>
            <a:srcRect/>
            <a:stretch>
              <a:fillRect/>
            </a:stretch>
          </p:blipFill>
          <p:spPr bwMode="auto">
            <a:xfrm>
              <a:off x="6321425" y="1301750"/>
              <a:ext cx="2220913" cy="1716088"/>
            </a:xfrm>
            <a:prstGeom prst="rect">
              <a:avLst/>
            </a:prstGeom>
            <a:effectLst>
              <a:outerShdw blurRad="190500" dist="63500" dir="2700000">
                <a:srgbClr val="000000">
                  <a:alpha val="50000"/>
                </a:srgbClr>
              </a:outerShdw>
            </a:effectLst>
          </p:spPr>
        </p:pic>
        <p:pic>
          <p:nvPicPr>
            <p:cNvPr id="3077" name="Picture 2" descr="DTRA Integrated Tech Demo 1"/>
            <p:cNvPicPr>
              <a:picLocks noChangeAspect="1" noChangeArrowheads="1"/>
            </p:cNvPicPr>
            <p:nvPr/>
          </p:nvPicPr>
          <p:blipFill>
            <a:blip r:embed="rId4"/>
            <a:srcRect/>
            <a:stretch>
              <a:fillRect/>
            </a:stretch>
          </p:blipFill>
          <p:spPr bwMode="auto">
            <a:xfrm>
              <a:off x="6969125" y="2373313"/>
              <a:ext cx="1468438" cy="1411287"/>
            </a:xfrm>
            <a:prstGeom prst="rect">
              <a:avLst/>
            </a:prstGeom>
            <a:effectLst>
              <a:outerShdw blurRad="190500" dist="63500" dir="2700000">
                <a:srgbClr val="000000">
                  <a:alpha val="50000"/>
                </a:srgbClr>
              </a:outerShdw>
            </a:effectLst>
          </p:spPr>
        </p:pic>
        <p:pic>
          <p:nvPicPr>
            <p:cNvPr id="3080" name="Picture 7" descr="Mall1"/>
            <p:cNvPicPr>
              <a:picLocks noChangeAspect="1" noChangeArrowheads="1"/>
            </p:cNvPicPr>
            <p:nvPr/>
          </p:nvPicPr>
          <p:blipFill>
            <a:blip r:embed="rId5"/>
            <a:srcRect/>
            <a:stretch>
              <a:fillRect/>
            </a:stretch>
          </p:blipFill>
          <p:spPr bwMode="auto">
            <a:xfrm>
              <a:off x="3524250" y="1472481"/>
              <a:ext cx="1685925" cy="1347787"/>
            </a:xfrm>
            <a:prstGeom prst="rect">
              <a:avLst/>
            </a:prstGeom>
            <a:effectLst>
              <a:outerShdw blurRad="190500" dist="63500" dir="2700000">
                <a:srgbClr val="000000">
                  <a:alpha val="50000"/>
                </a:srgbClr>
              </a:outerShdw>
            </a:effectLst>
          </p:spPr>
        </p:pic>
        <p:pic>
          <p:nvPicPr>
            <p:cNvPr id="3102" name="Picture 11" descr="seabasing"/>
            <p:cNvPicPr preferRelativeResize="0">
              <a:picLocks noChangeAspect="1" noChangeArrowheads="1"/>
            </p:cNvPicPr>
            <p:nvPr/>
          </p:nvPicPr>
          <p:blipFill>
            <a:blip r:embed="rId6"/>
            <a:srcRect/>
            <a:stretch>
              <a:fillRect/>
            </a:stretch>
          </p:blipFill>
          <p:spPr bwMode="auto">
            <a:xfrm>
              <a:off x="5132388" y="1125538"/>
              <a:ext cx="1219200" cy="841375"/>
            </a:xfrm>
            <a:prstGeom prst="rect">
              <a:avLst/>
            </a:prstGeom>
            <a:effectLst>
              <a:outerShdw blurRad="190500" dist="63500" dir="2700000">
                <a:srgbClr val="000000">
                  <a:alpha val="50000"/>
                </a:srgbClr>
              </a:outerShdw>
            </a:effectLst>
          </p:spPr>
        </p:pic>
        <p:pic>
          <p:nvPicPr>
            <p:cNvPr id="3103" name="Picture 31" descr="Ttrop_CACoast"/>
            <p:cNvPicPr>
              <a:picLocks noChangeAspect="1" noChangeArrowheads="1"/>
            </p:cNvPicPr>
            <p:nvPr/>
          </p:nvPicPr>
          <p:blipFill>
            <a:blip r:embed="rId7"/>
            <a:srcRect/>
            <a:stretch>
              <a:fillRect/>
            </a:stretch>
          </p:blipFill>
          <p:spPr bwMode="auto">
            <a:xfrm>
              <a:off x="7626350" y="3309938"/>
              <a:ext cx="1206500" cy="935037"/>
            </a:xfrm>
            <a:prstGeom prst="rect">
              <a:avLst/>
            </a:prstGeom>
            <a:effectLst>
              <a:outerShdw blurRad="190500" dist="63500" dir="2700000">
                <a:srgbClr val="000000">
                  <a:alpha val="50000"/>
                </a:srgbClr>
              </a:outerShdw>
            </a:effectLst>
          </p:spPr>
        </p:pic>
        <p:pic>
          <p:nvPicPr>
            <p:cNvPr id="3104" name="Picture 32" descr="MILT_-_input"/>
            <p:cNvPicPr>
              <a:picLocks noChangeAspect="1" noChangeArrowheads="1"/>
            </p:cNvPicPr>
            <p:nvPr/>
          </p:nvPicPr>
          <p:blipFill>
            <a:blip r:embed="rId8"/>
            <a:srcRect/>
            <a:stretch>
              <a:fillRect/>
            </a:stretch>
          </p:blipFill>
          <p:spPr bwMode="auto">
            <a:xfrm>
              <a:off x="5499100" y="1928813"/>
              <a:ext cx="1708150" cy="1271587"/>
            </a:xfrm>
            <a:prstGeom prst="rect">
              <a:avLst/>
            </a:prstGeom>
            <a:effectLst>
              <a:outerShdw blurRad="190500" dist="63500" dir="2700000">
                <a:srgbClr val="000000">
                  <a:alpha val="50000"/>
                </a:srgbClr>
              </a:outerShdw>
            </a:effectLst>
          </p:spPr>
        </p:pic>
        <p:pic>
          <p:nvPicPr>
            <p:cNvPr id="3105" name="Picture 33" descr="help_run_transition_submodell"/>
            <p:cNvPicPr>
              <a:picLocks noChangeAspect="1" noChangeArrowheads="1"/>
            </p:cNvPicPr>
            <p:nvPr/>
          </p:nvPicPr>
          <p:blipFill>
            <a:blip r:embed="rId9"/>
            <a:srcRect/>
            <a:stretch>
              <a:fillRect/>
            </a:stretch>
          </p:blipFill>
          <p:spPr bwMode="auto">
            <a:xfrm>
              <a:off x="4921814" y="2450742"/>
              <a:ext cx="1001712" cy="941387"/>
            </a:xfrm>
            <a:prstGeom prst="rect">
              <a:avLst/>
            </a:prstGeom>
            <a:effectLst>
              <a:outerShdw blurRad="190500" dist="63500" dir="2700000">
                <a:srgbClr val="000000">
                  <a:alpha val="50000"/>
                </a:srgbClr>
              </a:outerShdw>
            </a:effectLst>
          </p:spPr>
        </p:pic>
        <p:pic>
          <p:nvPicPr>
            <p:cNvPr id="3106" name="Picture 5" descr="C:\Documents and Settings\fred3792\My Documents\GISDIC\GISDIC_Vol4\CSPT\Figure5.tif"/>
            <p:cNvPicPr>
              <a:picLocks noChangeAspect="1" noChangeArrowheads="1"/>
            </p:cNvPicPr>
            <p:nvPr/>
          </p:nvPicPr>
          <p:blipFill>
            <a:blip r:embed="rId10"/>
            <a:srcRect/>
            <a:stretch>
              <a:fillRect/>
            </a:stretch>
          </p:blipFill>
          <p:spPr bwMode="auto">
            <a:xfrm>
              <a:off x="6361113" y="3063875"/>
              <a:ext cx="1357312" cy="895350"/>
            </a:xfrm>
            <a:prstGeom prst="rect">
              <a:avLst/>
            </a:prstGeom>
            <a:effectLst>
              <a:outerShdw blurRad="190500" dist="63500" dir="2700000">
                <a:srgbClr val="000000">
                  <a:alpha val="50000"/>
                </a:srgbClr>
              </a:outerShdw>
            </a:effectLst>
          </p:spPr>
        </p:pic>
      </p:grpSp>
      <p:sp>
        <p:nvSpPr>
          <p:cNvPr id="23" name="Content Placeholder 2"/>
          <p:cNvSpPr txBox="1">
            <a:spLocks/>
          </p:cNvSpPr>
          <p:nvPr/>
        </p:nvSpPr>
        <p:spPr>
          <a:xfrm>
            <a:off x="354790" y="1503842"/>
            <a:ext cx="8229600" cy="2136775"/>
          </a:xfrm>
          <a:prstGeom prst="rect">
            <a:avLst/>
          </a:prstGeom>
        </p:spPr>
        <p:txBody>
          <a:bodyPr>
            <a:normAutofit/>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276225" indent="-276225" algn="just" fontAlgn="auto">
              <a:spcAft>
                <a:spcPts val="0"/>
              </a:spcAft>
              <a:buFont typeface="Wingdings 2"/>
              <a:buChar char=""/>
              <a:defRPr/>
            </a:pPr>
            <a:r>
              <a:rPr lang="en-US" sz="2400" dirty="0" smtClean="0"/>
              <a:t>Geographical information system (GIS) </a:t>
            </a:r>
            <a:r>
              <a:rPr lang="en-US" sz="2400" dirty="0" err="1" smtClean="0"/>
              <a:t>merupakan</a:t>
            </a:r>
            <a:r>
              <a:rPr lang="en-US" sz="2400" dirty="0" smtClean="0"/>
              <a:t> </a:t>
            </a:r>
            <a:r>
              <a:rPr lang="en-US" sz="2400" dirty="0" err="1" smtClean="0"/>
              <a:t>komputer</a:t>
            </a:r>
            <a:r>
              <a:rPr lang="en-US" sz="2400" dirty="0" smtClean="0"/>
              <a:t> yang </a:t>
            </a:r>
            <a:r>
              <a:rPr lang="en-US" sz="2400" dirty="0" err="1" smtClean="0"/>
              <a:t>berbasis</a:t>
            </a:r>
            <a:r>
              <a:rPr lang="en-US" sz="2400" dirty="0" smtClean="0"/>
              <a:t> </a:t>
            </a:r>
            <a:r>
              <a:rPr lang="en-US" sz="2400" dirty="0" err="1" smtClean="0"/>
              <a:t>pada</a:t>
            </a:r>
            <a:r>
              <a:rPr lang="en-US" sz="2400" dirty="0" smtClean="0"/>
              <a:t> </a:t>
            </a:r>
            <a:r>
              <a:rPr lang="en-US" sz="2400" dirty="0" err="1" smtClean="0"/>
              <a:t>sistem</a:t>
            </a:r>
            <a:r>
              <a:rPr lang="en-US" sz="2400" dirty="0" smtClean="0"/>
              <a:t> </a:t>
            </a:r>
            <a:r>
              <a:rPr lang="en-US" sz="2400" dirty="0" err="1" smtClean="0"/>
              <a:t>informasi</a:t>
            </a:r>
            <a:r>
              <a:rPr lang="en-US" sz="2400" dirty="0" smtClean="0"/>
              <a:t> yang </a:t>
            </a:r>
            <a:r>
              <a:rPr lang="en-US" sz="2400" dirty="0" err="1" smtClean="0"/>
              <a:t>digunakan</a:t>
            </a:r>
            <a:r>
              <a:rPr lang="en-US" sz="2400" dirty="0" smtClean="0"/>
              <a:t> </a:t>
            </a:r>
            <a:r>
              <a:rPr lang="en-US" sz="2400" dirty="0" err="1" smtClean="0"/>
              <a:t>untuk</a:t>
            </a:r>
            <a:r>
              <a:rPr lang="en-US" sz="2400" dirty="0" smtClean="0"/>
              <a:t> </a:t>
            </a:r>
            <a:r>
              <a:rPr lang="en-US" sz="2400" dirty="0" err="1" smtClean="0"/>
              <a:t>memberikan</a:t>
            </a:r>
            <a:r>
              <a:rPr lang="en-US" sz="2400" dirty="0" smtClean="0"/>
              <a:t> </a:t>
            </a:r>
            <a:r>
              <a:rPr lang="en-US" sz="2400" dirty="0" err="1" smtClean="0"/>
              <a:t>informasi</a:t>
            </a:r>
            <a:r>
              <a:rPr lang="en-US" sz="2400" dirty="0" smtClean="0"/>
              <a:t> </a:t>
            </a:r>
            <a:r>
              <a:rPr lang="en-US" sz="2400" dirty="0" err="1" smtClean="0"/>
              <a:t>dengan</a:t>
            </a:r>
            <a:r>
              <a:rPr lang="en-US" sz="2400" dirty="0" smtClean="0"/>
              <a:t>  </a:t>
            </a:r>
            <a:r>
              <a:rPr lang="en-US" sz="2400" dirty="0" err="1" smtClean="0"/>
              <a:t>bentuk</a:t>
            </a:r>
            <a:r>
              <a:rPr lang="en-US" sz="2400" dirty="0" smtClean="0"/>
              <a:t> digital </a:t>
            </a:r>
            <a:r>
              <a:rPr lang="en-US" sz="2400" dirty="0" err="1" smtClean="0"/>
              <a:t>dan</a:t>
            </a:r>
            <a:r>
              <a:rPr lang="en-US" sz="2400" dirty="0" smtClean="0"/>
              <a:t> </a:t>
            </a:r>
            <a:r>
              <a:rPr lang="en-US" sz="2400" dirty="0" err="1" smtClean="0"/>
              <a:t>analisa</a:t>
            </a:r>
            <a:r>
              <a:rPr lang="en-US" sz="2400" dirty="0" smtClean="0"/>
              <a:t> </a:t>
            </a:r>
            <a:r>
              <a:rPr lang="en-US" sz="2400" dirty="0" err="1" smtClean="0"/>
              <a:t>terhadap</a:t>
            </a:r>
            <a:r>
              <a:rPr lang="en-US" sz="2400" dirty="0" smtClean="0"/>
              <a:t> </a:t>
            </a:r>
            <a:r>
              <a:rPr lang="en-US" sz="2400" dirty="0" err="1" smtClean="0"/>
              <a:t>permukaan</a:t>
            </a:r>
            <a:r>
              <a:rPr lang="en-US" sz="2400" dirty="0" smtClean="0"/>
              <a:t> </a:t>
            </a:r>
            <a:r>
              <a:rPr lang="en-US" sz="2400" dirty="0" err="1" smtClean="0"/>
              <a:t>geografi</a:t>
            </a:r>
            <a:r>
              <a:rPr lang="en-US" sz="2400" dirty="0" smtClean="0"/>
              <a:t> </a:t>
            </a:r>
            <a:r>
              <a:rPr lang="en-US" sz="2400" dirty="0" err="1" smtClean="0"/>
              <a:t>bumi</a:t>
            </a:r>
            <a:r>
              <a:rPr lang="id-ID" sz="2400" dirty="0" smtClean="0"/>
              <a:t>.</a:t>
            </a:r>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5"/>
          <p:cNvGrpSpPr/>
          <p:nvPr/>
        </p:nvGrpSpPr>
        <p:grpSpPr>
          <a:xfrm>
            <a:off x="5865070" y="4498863"/>
            <a:ext cx="2864863" cy="2022707"/>
            <a:chOff x="6519103" y="759546"/>
            <a:chExt cx="2085923" cy="1396471"/>
          </a:xfrm>
        </p:grpSpPr>
        <p:pic>
          <p:nvPicPr>
            <p:cNvPr id="18" name="Picture 17"/>
            <p:cNvPicPr>
              <a:picLocks noChangeArrowheads="1"/>
            </p:cNvPicPr>
            <p:nvPr/>
          </p:nvPicPr>
          <p:blipFill>
            <a:blip r:embed="rId3" cstate="screen"/>
            <a:srcRect/>
            <a:stretch>
              <a:fillRect/>
            </a:stretch>
          </p:blipFill>
          <p:spPr bwMode="auto">
            <a:xfrm>
              <a:off x="6926200" y="992595"/>
              <a:ext cx="1328800" cy="943014"/>
            </a:xfrm>
            <a:prstGeom prst="rect">
              <a:avLst/>
            </a:prstGeom>
            <a:noFill/>
            <a:ln w="12700">
              <a:noFill/>
              <a:miter lim="800000"/>
              <a:headEnd/>
              <a:tailEnd/>
            </a:ln>
          </p:spPr>
        </p:pic>
        <p:sp>
          <p:nvSpPr>
            <p:cNvPr id="19" name="Line 197"/>
            <p:cNvSpPr>
              <a:spLocks noChangeShapeType="1"/>
            </p:cNvSpPr>
            <p:nvPr/>
          </p:nvSpPr>
          <p:spPr bwMode="auto">
            <a:xfrm flipH="1">
              <a:off x="7569549" y="1778803"/>
              <a:ext cx="3254" cy="331354"/>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20" name="Line 164"/>
            <p:cNvSpPr>
              <a:spLocks noChangeShapeType="1"/>
            </p:cNvSpPr>
            <p:nvPr/>
          </p:nvSpPr>
          <p:spPr bwMode="auto">
            <a:xfrm flipH="1">
              <a:off x="7921650" y="1281449"/>
              <a:ext cx="475760" cy="71051"/>
            </a:xfrm>
            <a:prstGeom prst="line">
              <a:avLst/>
            </a:prstGeom>
            <a:noFill/>
            <a:ln w="12700" cap="flat" cmpd="sng" algn="ctr">
              <a:solidFill>
                <a:srgbClr val="FFFF66"/>
              </a:solidFill>
              <a:prstDash val="solid"/>
              <a:round/>
              <a:headEnd type="none" w="med" len="med"/>
              <a:tailEnd/>
            </a:ln>
            <a:effectLst>
              <a:outerShdw blurRad="63500" dist="38099" dir="2700000" algn="ctr" rotWithShape="0">
                <a:schemeClr val="bg2">
                  <a:alpha val="75000"/>
                </a:schemeClr>
              </a:outerShdw>
            </a:effectLst>
          </p:spPr>
          <p:txBody>
            <a:bodyPr>
              <a:prstTxWarp prst="textNoShape">
                <a:avLst/>
              </a:prstTxWarp>
            </a:bodyPr>
            <a:lstStyle/>
            <a:p>
              <a:endParaRPr lang="en-US"/>
            </a:p>
          </p:txBody>
        </p:sp>
        <p:sp>
          <p:nvSpPr>
            <p:cNvPr id="21" name="Line 165"/>
            <p:cNvSpPr>
              <a:spLocks noChangeShapeType="1"/>
            </p:cNvSpPr>
            <p:nvPr/>
          </p:nvSpPr>
          <p:spPr bwMode="auto">
            <a:xfrm rot="10800000">
              <a:off x="6773579" y="1145161"/>
              <a:ext cx="561670" cy="129829"/>
            </a:xfrm>
            <a:prstGeom prst="line">
              <a:avLst/>
            </a:prstGeom>
            <a:noFill/>
            <a:ln w="12700" cap="flat" cmpd="sng" algn="ctr">
              <a:solidFill>
                <a:srgbClr val="FFFF66"/>
              </a:solidFill>
              <a:prstDash val="solid"/>
              <a:round/>
              <a:headEnd type="none" w="med" len="med"/>
              <a:tailEnd/>
            </a:ln>
            <a:effectLst>
              <a:outerShdw blurRad="63500" dist="38099" dir="2700000" algn="ctr" rotWithShape="0">
                <a:schemeClr val="bg2">
                  <a:alpha val="75000"/>
                </a:schemeClr>
              </a:outerShdw>
            </a:effectLst>
          </p:spPr>
          <p:txBody>
            <a:bodyPr>
              <a:prstTxWarp prst="textNoShape">
                <a:avLst/>
              </a:prstTxWarp>
            </a:bodyPr>
            <a:lstStyle/>
            <a:p>
              <a:endParaRPr lang="en-US"/>
            </a:p>
          </p:txBody>
        </p:sp>
        <p:sp>
          <p:nvSpPr>
            <p:cNvPr id="22" name="Line 166"/>
            <p:cNvSpPr>
              <a:spLocks noChangeShapeType="1"/>
            </p:cNvSpPr>
            <p:nvPr/>
          </p:nvSpPr>
          <p:spPr bwMode="auto">
            <a:xfrm flipH="1">
              <a:off x="6738434" y="1479744"/>
              <a:ext cx="558416" cy="158895"/>
            </a:xfrm>
            <a:prstGeom prst="line">
              <a:avLst/>
            </a:prstGeom>
            <a:noFill/>
            <a:ln w="12700" cap="flat" cmpd="sng" algn="ctr">
              <a:solidFill>
                <a:srgbClr val="FFFF66"/>
              </a:solidFill>
              <a:prstDash val="solid"/>
              <a:round/>
              <a:headEnd type="none" w="med" len="med"/>
              <a:tailEnd/>
            </a:ln>
            <a:effectLst>
              <a:outerShdw blurRad="63500" dist="38099" dir="2700000" algn="ctr" rotWithShape="0">
                <a:schemeClr val="bg2">
                  <a:alpha val="75000"/>
                </a:schemeClr>
              </a:outerShdw>
            </a:effectLst>
          </p:spPr>
          <p:txBody>
            <a:bodyPr>
              <a:prstTxWarp prst="textNoShape">
                <a:avLst/>
              </a:prstTxWarp>
            </a:bodyPr>
            <a:lstStyle/>
            <a:p>
              <a:endParaRPr lang="en-US"/>
            </a:p>
          </p:txBody>
        </p:sp>
        <p:sp>
          <p:nvSpPr>
            <p:cNvPr id="24" name="Line 167"/>
            <p:cNvSpPr>
              <a:spLocks noChangeShapeType="1"/>
            </p:cNvSpPr>
            <p:nvPr/>
          </p:nvSpPr>
          <p:spPr bwMode="auto">
            <a:xfrm rot="10800000">
              <a:off x="7852011" y="1627013"/>
              <a:ext cx="526525" cy="315206"/>
            </a:xfrm>
            <a:prstGeom prst="line">
              <a:avLst/>
            </a:prstGeom>
            <a:noFill/>
            <a:ln w="12700" cap="flat" cmpd="sng" algn="ctr">
              <a:solidFill>
                <a:srgbClr val="FFFF66"/>
              </a:solidFill>
              <a:prstDash val="solid"/>
              <a:round/>
              <a:headEnd type="none" w="med" len="med"/>
              <a:tailEnd/>
            </a:ln>
            <a:effectLst>
              <a:outerShdw blurRad="63500" dist="38099" dir="2700000" algn="ctr" rotWithShape="0">
                <a:schemeClr val="bg2">
                  <a:alpha val="75000"/>
                </a:schemeClr>
              </a:outerShdw>
            </a:effectLst>
          </p:spPr>
          <p:txBody>
            <a:bodyPr>
              <a:prstTxWarp prst="textNoShape">
                <a:avLst/>
              </a:prstTxWarp>
            </a:bodyPr>
            <a:lstStyle/>
            <a:p>
              <a:endParaRPr lang="en-US"/>
            </a:p>
          </p:txBody>
        </p:sp>
        <p:sp>
          <p:nvSpPr>
            <p:cNvPr id="25" name="Line 168"/>
            <p:cNvSpPr>
              <a:spLocks noChangeShapeType="1"/>
            </p:cNvSpPr>
            <p:nvPr/>
          </p:nvSpPr>
          <p:spPr bwMode="auto">
            <a:xfrm flipH="1">
              <a:off x="7848757" y="985620"/>
              <a:ext cx="301336" cy="298412"/>
            </a:xfrm>
            <a:prstGeom prst="line">
              <a:avLst/>
            </a:prstGeom>
            <a:noFill/>
            <a:ln w="12700" cap="flat" cmpd="sng" algn="ctr">
              <a:solidFill>
                <a:srgbClr val="FFFF66"/>
              </a:solidFill>
              <a:prstDash val="solid"/>
              <a:round/>
              <a:headEnd type="none" w="med" len="med"/>
              <a:tailEnd/>
            </a:ln>
            <a:effectLst>
              <a:outerShdw blurRad="63500" dist="38099" dir="2700000" algn="ctr" rotWithShape="0">
                <a:schemeClr val="bg2">
                  <a:alpha val="75000"/>
                </a:schemeClr>
              </a:outerShdw>
            </a:effectLst>
          </p:spPr>
          <p:txBody>
            <a:bodyPr>
              <a:prstTxWarp prst="textNoShape">
                <a:avLst/>
              </a:prstTxWarp>
            </a:bodyPr>
            <a:lstStyle/>
            <a:p>
              <a:endParaRPr lang="en-US"/>
            </a:p>
          </p:txBody>
        </p:sp>
        <p:sp>
          <p:nvSpPr>
            <p:cNvPr id="26" name="Line 169"/>
            <p:cNvSpPr>
              <a:spLocks noChangeShapeType="1"/>
            </p:cNvSpPr>
            <p:nvPr/>
          </p:nvSpPr>
          <p:spPr bwMode="auto">
            <a:xfrm rot="10800000" flipH="1">
              <a:off x="7154317" y="1570819"/>
              <a:ext cx="145136" cy="53611"/>
            </a:xfrm>
            <a:prstGeom prst="line">
              <a:avLst/>
            </a:prstGeom>
            <a:noFill/>
            <a:ln w="12700" cap="flat" cmpd="sng" algn="ctr">
              <a:solidFill>
                <a:srgbClr val="FFFF66"/>
              </a:solidFill>
              <a:prstDash val="solid"/>
              <a:round/>
              <a:headEnd type="none" w="med" len="med"/>
              <a:tailEnd type="none" w="med" len="med"/>
            </a:ln>
            <a:effectLst>
              <a:outerShdw blurRad="63500" dist="38099" dir="2700000" algn="ctr" rotWithShape="0">
                <a:schemeClr val="bg2">
                  <a:alpha val="75000"/>
                </a:schemeClr>
              </a:outerShdw>
            </a:effectLst>
          </p:spPr>
          <p:txBody>
            <a:bodyPr>
              <a:prstTxWarp prst="textNoShape">
                <a:avLst/>
              </a:prstTxWarp>
            </a:bodyPr>
            <a:lstStyle/>
            <a:p>
              <a:endParaRPr lang="en-US"/>
            </a:p>
          </p:txBody>
        </p:sp>
        <p:sp>
          <p:nvSpPr>
            <p:cNvPr id="27" name="Line 170"/>
            <p:cNvSpPr>
              <a:spLocks noChangeShapeType="1"/>
            </p:cNvSpPr>
            <p:nvPr/>
          </p:nvSpPr>
          <p:spPr bwMode="auto">
            <a:xfrm>
              <a:off x="7112664" y="1372523"/>
              <a:ext cx="168566" cy="58132"/>
            </a:xfrm>
            <a:prstGeom prst="line">
              <a:avLst/>
            </a:prstGeom>
            <a:noFill/>
            <a:ln w="12700" cap="flat" cmpd="sng" algn="ctr">
              <a:solidFill>
                <a:srgbClr val="FFFF66"/>
              </a:solidFill>
              <a:prstDash val="solid"/>
              <a:round/>
              <a:headEnd type="none" w="med" len="med"/>
              <a:tailEnd type="none" w="med" len="med"/>
            </a:ln>
            <a:effectLst>
              <a:outerShdw blurRad="63500" dist="38099" dir="2700000" algn="ctr" rotWithShape="0">
                <a:schemeClr val="bg2">
                  <a:alpha val="75000"/>
                </a:schemeClr>
              </a:outerShdw>
            </a:effectLst>
          </p:spPr>
          <p:txBody>
            <a:bodyPr>
              <a:prstTxWarp prst="textNoShape">
                <a:avLst/>
              </a:prstTxWarp>
            </a:bodyPr>
            <a:lstStyle/>
            <a:p>
              <a:endParaRPr lang="en-US"/>
            </a:p>
          </p:txBody>
        </p:sp>
        <p:sp>
          <p:nvSpPr>
            <p:cNvPr id="28" name="Line 173"/>
            <p:cNvSpPr>
              <a:spLocks noChangeShapeType="1"/>
            </p:cNvSpPr>
            <p:nvPr/>
          </p:nvSpPr>
          <p:spPr bwMode="auto">
            <a:xfrm rot="10800000">
              <a:off x="7918396" y="1580507"/>
              <a:ext cx="313051" cy="143393"/>
            </a:xfrm>
            <a:prstGeom prst="line">
              <a:avLst/>
            </a:prstGeom>
            <a:noFill/>
            <a:ln w="12700" cap="flat" cmpd="sng" algn="ctr">
              <a:solidFill>
                <a:srgbClr val="FFFF66"/>
              </a:solidFill>
              <a:prstDash val="solid"/>
              <a:round/>
              <a:headEnd type="none" w="med" len="med"/>
              <a:tailEnd type="none" w="med" len="med"/>
            </a:ln>
            <a:effectLst>
              <a:outerShdw blurRad="63500" dist="38099" dir="2700000" algn="ctr" rotWithShape="0">
                <a:schemeClr val="bg2">
                  <a:alpha val="75000"/>
                </a:schemeClr>
              </a:outerShdw>
            </a:effectLst>
          </p:spPr>
          <p:txBody>
            <a:bodyPr>
              <a:prstTxWarp prst="textNoShape">
                <a:avLst/>
              </a:prstTxWarp>
            </a:bodyPr>
            <a:lstStyle/>
            <a:p>
              <a:endParaRPr lang="en-US"/>
            </a:p>
          </p:txBody>
        </p:sp>
        <p:sp>
          <p:nvSpPr>
            <p:cNvPr id="29" name="Line 176"/>
            <p:cNvSpPr>
              <a:spLocks noChangeShapeType="1"/>
            </p:cNvSpPr>
            <p:nvPr/>
          </p:nvSpPr>
          <p:spPr bwMode="auto">
            <a:xfrm>
              <a:off x="7219400" y="1105760"/>
              <a:ext cx="125611" cy="111097"/>
            </a:xfrm>
            <a:prstGeom prst="line">
              <a:avLst/>
            </a:prstGeom>
            <a:noFill/>
            <a:ln w="12700" cap="flat" cmpd="sng" algn="ctr">
              <a:solidFill>
                <a:srgbClr val="FFFF66"/>
              </a:solidFill>
              <a:prstDash val="solid"/>
              <a:round/>
              <a:headEnd type="none" w="med" len="med"/>
              <a:tailEnd type="none" w="med" len="med"/>
            </a:ln>
            <a:effectLst>
              <a:outerShdw blurRad="63500" dist="38099" dir="2700000" algn="ctr" rotWithShape="0">
                <a:schemeClr val="bg2">
                  <a:alpha val="75000"/>
                </a:schemeClr>
              </a:outerShdw>
            </a:effectLst>
          </p:spPr>
          <p:txBody>
            <a:bodyPr>
              <a:prstTxWarp prst="textNoShape">
                <a:avLst/>
              </a:prstTxWarp>
            </a:bodyPr>
            <a:lstStyle/>
            <a:p>
              <a:endParaRPr lang="en-US"/>
            </a:p>
          </p:txBody>
        </p:sp>
        <p:sp>
          <p:nvSpPr>
            <p:cNvPr id="30" name="Line 172"/>
            <p:cNvSpPr>
              <a:spLocks noChangeShapeType="1"/>
            </p:cNvSpPr>
            <p:nvPr/>
          </p:nvSpPr>
          <p:spPr bwMode="auto">
            <a:xfrm flipH="1">
              <a:off x="7916444" y="1247861"/>
              <a:ext cx="152295" cy="65883"/>
            </a:xfrm>
            <a:prstGeom prst="line">
              <a:avLst/>
            </a:prstGeom>
            <a:noFill/>
            <a:ln w="12700" cap="flat" cmpd="sng" algn="ctr">
              <a:solidFill>
                <a:srgbClr val="FFFF66"/>
              </a:solidFill>
              <a:prstDash val="solid"/>
              <a:round/>
              <a:headEnd type="none" w="med" len="med"/>
              <a:tailEnd type="none" w="med" len="med"/>
            </a:ln>
            <a:effectLst>
              <a:outerShdw blurRad="63500" dist="38099" dir="2700000" algn="ctr" rotWithShape="0">
                <a:schemeClr val="bg2">
                  <a:alpha val="75000"/>
                </a:schemeClr>
              </a:outerShdw>
            </a:effectLst>
          </p:spPr>
          <p:txBody>
            <a:bodyPr>
              <a:prstTxWarp prst="textNoShape">
                <a:avLst/>
              </a:prstTxWarp>
            </a:bodyPr>
            <a:lstStyle/>
            <a:p>
              <a:endParaRPr lang="en-US"/>
            </a:p>
          </p:txBody>
        </p:sp>
        <p:pic>
          <p:nvPicPr>
            <p:cNvPr id="31" name="Picture 177"/>
            <p:cNvPicPr>
              <a:picLocks noChangeArrowheads="1"/>
            </p:cNvPicPr>
            <p:nvPr/>
          </p:nvPicPr>
          <p:blipFill>
            <a:blip r:embed="rId4" cstate="screen"/>
            <a:srcRect/>
            <a:stretch>
              <a:fillRect/>
            </a:stretch>
          </p:blipFill>
          <p:spPr bwMode="auto">
            <a:xfrm>
              <a:off x="7228512" y="1108344"/>
              <a:ext cx="760825" cy="724716"/>
            </a:xfrm>
            <a:prstGeom prst="rect">
              <a:avLst/>
            </a:prstGeom>
            <a:noFill/>
            <a:ln w="12700">
              <a:noFill/>
              <a:miter lim="800000"/>
              <a:headEnd/>
              <a:tailEnd/>
            </a:ln>
          </p:spPr>
        </p:pic>
        <p:sp>
          <p:nvSpPr>
            <p:cNvPr id="32" name="Line 256"/>
            <p:cNvSpPr>
              <a:spLocks noChangeShapeType="1"/>
            </p:cNvSpPr>
            <p:nvPr/>
          </p:nvSpPr>
          <p:spPr bwMode="auto">
            <a:xfrm>
              <a:off x="7489496" y="953970"/>
              <a:ext cx="13668" cy="337167"/>
            </a:xfrm>
            <a:prstGeom prst="line">
              <a:avLst/>
            </a:prstGeom>
            <a:noFill/>
            <a:ln w="12700" cap="flat" cmpd="sng" algn="ctr">
              <a:solidFill>
                <a:srgbClr val="FFFF66"/>
              </a:solidFill>
              <a:prstDash val="solid"/>
              <a:round/>
              <a:headEnd type="none" w="med" len="med"/>
              <a:tailEnd type="oval" w="sm" len="sm"/>
            </a:ln>
            <a:effectLst>
              <a:outerShdw blurRad="63500" dist="38099" dir="2700000" algn="ctr" rotWithShape="0">
                <a:schemeClr val="bg2">
                  <a:alpha val="75000"/>
                </a:schemeClr>
              </a:outerShdw>
            </a:effectLst>
          </p:spPr>
          <p:txBody>
            <a:bodyPr>
              <a:prstTxWarp prst="textNoShape">
                <a:avLst/>
              </a:prstTxWarp>
            </a:bodyPr>
            <a:lstStyle/>
            <a:p>
              <a:endParaRPr lang="en-US"/>
            </a:p>
          </p:txBody>
        </p:sp>
        <p:sp>
          <p:nvSpPr>
            <p:cNvPr id="33" name="Line 174"/>
            <p:cNvSpPr>
              <a:spLocks noChangeShapeType="1"/>
            </p:cNvSpPr>
            <p:nvPr/>
          </p:nvSpPr>
          <p:spPr bwMode="auto">
            <a:xfrm flipH="1">
              <a:off x="8235352" y="1610219"/>
              <a:ext cx="150343" cy="71051"/>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34" name="Line 175"/>
            <p:cNvSpPr>
              <a:spLocks noChangeShapeType="1"/>
            </p:cNvSpPr>
            <p:nvPr/>
          </p:nvSpPr>
          <p:spPr bwMode="auto">
            <a:xfrm rot="10800000">
              <a:off x="8261386" y="1699355"/>
              <a:ext cx="154248" cy="4522"/>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35" name="Line 178"/>
            <p:cNvSpPr>
              <a:spLocks noChangeShapeType="1"/>
            </p:cNvSpPr>
            <p:nvPr/>
          </p:nvSpPr>
          <p:spPr bwMode="auto">
            <a:xfrm rot="10800000">
              <a:off x="7318978" y="1714212"/>
              <a:ext cx="14969" cy="176334"/>
            </a:xfrm>
            <a:prstGeom prst="line">
              <a:avLst/>
            </a:prstGeom>
            <a:noFill/>
            <a:ln w="12700" cap="flat" cmpd="sng" algn="ctr">
              <a:solidFill>
                <a:srgbClr val="FFFF66"/>
              </a:solidFill>
              <a:prstDash val="solid"/>
              <a:round/>
              <a:headEnd type="none" w="med" len="med"/>
              <a:tailEnd type="oval" w="sm" len="sm"/>
            </a:ln>
            <a:effectLst>
              <a:outerShdw blurRad="63500" dist="38099" dir="2700000" algn="ctr" rotWithShape="0">
                <a:schemeClr val="bg2">
                  <a:alpha val="75000"/>
                </a:schemeClr>
              </a:outerShdw>
            </a:effectLst>
          </p:spPr>
          <p:txBody>
            <a:bodyPr>
              <a:prstTxWarp prst="textNoShape">
                <a:avLst/>
              </a:prstTxWarp>
            </a:bodyPr>
            <a:lstStyle/>
            <a:p>
              <a:endParaRPr lang="en-US"/>
            </a:p>
          </p:txBody>
        </p:sp>
        <p:sp>
          <p:nvSpPr>
            <p:cNvPr id="36" name="Line 179"/>
            <p:cNvSpPr>
              <a:spLocks noChangeShapeType="1"/>
            </p:cNvSpPr>
            <p:nvPr/>
          </p:nvSpPr>
          <p:spPr bwMode="auto">
            <a:xfrm rot="10800000" flipH="1">
              <a:off x="6921969" y="1029542"/>
              <a:ext cx="130167" cy="38109"/>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37" name="Line 180"/>
            <p:cNvSpPr>
              <a:spLocks noChangeShapeType="1"/>
            </p:cNvSpPr>
            <p:nvPr/>
          </p:nvSpPr>
          <p:spPr bwMode="auto">
            <a:xfrm>
              <a:off x="6942145" y="973994"/>
              <a:ext cx="121055" cy="30358"/>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38" name="Line 181"/>
            <p:cNvSpPr>
              <a:spLocks noChangeShapeType="1"/>
            </p:cNvSpPr>
            <p:nvPr/>
          </p:nvSpPr>
          <p:spPr bwMode="auto">
            <a:xfrm>
              <a:off x="7017642" y="879044"/>
              <a:ext cx="70941" cy="96887"/>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39" name="Line 199"/>
            <p:cNvSpPr>
              <a:spLocks noChangeShapeType="1"/>
            </p:cNvSpPr>
            <p:nvPr/>
          </p:nvSpPr>
          <p:spPr bwMode="auto">
            <a:xfrm rot="10800000" flipH="1">
              <a:off x="6921969" y="1036647"/>
              <a:ext cx="110642" cy="31004"/>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40" name="Line 210"/>
            <p:cNvSpPr>
              <a:spLocks noChangeShapeType="1"/>
            </p:cNvSpPr>
            <p:nvPr/>
          </p:nvSpPr>
          <p:spPr bwMode="auto">
            <a:xfrm rot="10800000" flipH="1">
              <a:off x="7003974" y="1645098"/>
              <a:ext cx="104784" cy="71697"/>
            </a:xfrm>
            <a:prstGeom prst="line">
              <a:avLst/>
            </a:prstGeom>
            <a:noFill/>
            <a:ln w="12700" cap="flat" cmpd="sng" algn="ctr">
              <a:solidFill>
                <a:schemeClr val="hlink"/>
              </a:solidFill>
              <a:prstDash val="solid"/>
              <a:round/>
              <a:headEnd type="none" w="med" len="med"/>
              <a:tailEnd type="none" w="med" len="med"/>
            </a:ln>
          </p:spPr>
          <p:txBody>
            <a:bodyPr>
              <a:prstTxWarp prst="textNoShape">
                <a:avLst/>
              </a:prstTxWarp>
            </a:bodyPr>
            <a:lstStyle/>
            <a:p>
              <a:endParaRPr lang="en-US"/>
            </a:p>
          </p:txBody>
        </p:sp>
        <p:sp>
          <p:nvSpPr>
            <p:cNvPr id="41" name="Line 219"/>
            <p:cNvSpPr>
              <a:spLocks noChangeShapeType="1"/>
            </p:cNvSpPr>
            <p:nvPr/>
          </p:nvSpPr>
          <p:spPr bwMode="auto">
            <a:xfrm rot="10800000">
              <a:off x="8155950" y="1415799"/>
              <a:ext cx="79402" cy="76218"/>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42" name="Line 236"/>
            <p:cNvSpPr>
              <a:spLocks noChangeShapeType="1"/>
            </p:cNvSpPr>
            <p:nvPr/>
          </p:nvSpPr>
          <p:spPr bwMode="auto">
            <a:xfrm rot="10800000">
              <a:off x="7794087" y="1692250"/>
              <a:ext cx="305892" cy="295183"/>
            </a:xfrm>
            <a:prstGeom prst="line">
              <a:avLst/>
            </a:prstGeom>
            <a:noFill/>
            <a:ln w="12700" cap="flat" cmpd="sng" algn="ctr">
              <a:solidFill>
                <a:srgbClr val="FFFF66"/>
              </a:solidFill>
              <a:prstDash val="solid"/>
              <a:round/>
              <a:headEnd type="none" w="med" len="med"/>
              <a:tailEnd type="oval" w="sm" len="sm"/>
            </a:ln>
            <a:effectLst>
              <a:outerShdw blurRad="63500" dist="38099" dir="2700000" algn="ctr" rotWithShape="0">
                <a:schemeClr val="bg2">
                  <a:alpha val="75000"/>
                </a:schemeClr>
              </a:outerShdw>
            </a:effectLst>
          </p:spPr>
          <p:txBody>
            <a:bodyPr>
              <a:prstTxWarp prst="textNoShape">
                <a:avLst/>
              </a:prstTxWarp>
            </a:bodyPr>
            <a:lstStyle/>
            <a:p>
              <a:endParaRPr lang="en-US"/>
            </a:p>
          </p:txBody>
        </p:sp>
        <p:pic>
          <p:nvPicPr>
            <p:cNvPr id="43" name="Picture 240"/>
            <p:cNvPicPr>
              <a:picLocks noChangeArrowheads="1"/>
            </p:cNvPicPr>
            <p:nvPr/>
          </p:nvPicPr>
          <p:blipFill>
            <a:blip r:embed="rId5" cstate="screen"/>
            <a:srcRect/>
            <a:stretch>
              <a:fillRect/>
            </a:stretch>
          </p:blipFill>
          <p:spPr bwMode="auto">
            <a:xfrm>
              <a:off x="8056373" y="1944157"/>
              <a:ext cx="99577" cy="96887"/>
            </a:xfrm>
            <a:prstGeom prst="rect">
              <a:avLst/>
            </a:prstGeom>
            <a:noFill/>
            <a:ln w="12700">
              <a:noFill/>
              <a:miter lim="800000"/>
              <a:headEnd/>
              <a:tailEnd/>
            </a:ln>
          </p:spPr>
        </p:pic>
        <p:sp>
          <p:nvSpPr>
            <p:cNvPr id="44" name="Line 258"/>
            <p:cNvSpPr>
              <a:spLocks noChangeShapeType="1"/>
            </p:cNvSpPr>
            <p:nvPr/>
          </p:nvSpPr>
          <p:spPr bwMode="auto">
            <a:xfrm rot="10800000" flipH="1">
              <a:off x="7430271" y="948157"/>
              <a:ext cx="41002" cy="72342"/>
            </a:xfrm>
            <a:prstGeom prst="line">
              <a:avLst/>
            </a:prstGeom>
            <a:noFill/>
            <a:ln w="12700" cap="flat" cmpd="sng" algn="ctr">
              <a:solidFill>
                <a:schemeClr val="hlink"/>
              </a:solidFill>
              <a:prstDash val="solid"/>
              <a:round/>
              <a:headEnd type="none" w="med" len="med"/>
              <a:tailEnd type="none" w="med" len="med"/>
            </a:ln>
          </p:spPr>
          <p:txBody>
            <a:bodyPr>
              <a:prstTxWarp prst="textNoShape">
                <a:avLst/>
              </a:prstTxWarp>
            </a:bodyPr>
            <a:lstStyle/>
            <a:p>
              <a:endParaRPr lang="en-US"/>
            </a:p>
          </p:txBody>
        </p:sp>
        <p:sp>
          <p:nvSpPr>
            <p:cNvPr id="45" name="Line 259"/>
            <p:cNvSpPr>
              <a:spLocks noChangeShapeType="1"/>
            </p:cNvSpPr>
            <p:nvPr/>
          </p:nvSpPr>
          <p:spPr bwMode="auto">
            <a:xfrm rot="10800000">
              <a:off x="7518784" y="948157"/>
              <a:ext cx="41002" cy="72342"/>
            </a:xfrm>
            <a:prstGeom prst="line">
              <a:avLst/>
            </a:prstGeom>
            <a:noFill/>
            <a:ln w="12700" cap="flat" cmpd="sng" algn="ctr">
              <a:solidFill>
                <a:schemeClr val="hlink"/>
              </a:solidFill>
              <a:prstDash val="solid"/>
              <a:round/>
              <a:headEnd type="none" w="med" len="med"/>
              <a:tailEnd type="none" w="med" len="med"/>
            </a:ln>
          </p:spPr>
          <p:txBody>
            <a:bodyPr>
              <a:prstTxWarp prst="textNoShape">
                <a:avLst/>
              </a:prstTxWarp>
            </a:bodyPr>
            <a:lstStyle/>
            <a:p>
              <a:endParaRPr lang="en-US"/>
            </a:p>
          </p:txBody>
        </p:sp>
        <p:sp>
          <p:nvSpPr>
            <p:cNvPr id="46" name="Line 260"/>
            <p:cNvSpPr>
              <a:spLocks noChangeShapeType="1"/>
            </p:cNvSpPr>
            <p:nvPr/>
          </p:nvSpPr>
          <p:spPr bwMode="auto">
            <a:xfrm rot="10800000" flipH="1">
              <a:off x="7531150" y="822850"/>
              <a:ext cx="49463" cy="113035"/>
            </a:xfrm>
            <a:prstGeom prst="line">
              <a:avLst/>
            </a:prstGeom>
            <a:noFill/>
            <a:ln w="12700" cap="flat" cmpd="sng" algn="ctr">
              <a:solidFill>
                <a:schemeClr val="hlink"/>
              </a:solidFill>
              <a:prstDash val="solid"/>
              <a:round/>
              <a:headEnd type="none" w="med" len="med"/>
              <a:tailEnd type="none" w="med" len="med"/>
            </a:ln>
          </p:spPr>
          <p:txBody>
            <a:bodyPr>
              <a:prstTxWarp prst="textNoShape">
                <a:avLst/>
              </a:prstTxWarp>
            </a:bodyPr>
            <a:lstStyle/>
            <a:p>
              <a:endParaRPr lang="en-US"/>
            </a:p>
          </p:txBody>
        </p:sp>
        <p:sp>
          <p:nvSpPr>
            <p:cNvPr id="47" name="Line 261"/>
            <p:cNvSpPr>
              <a:spLocks noChangeShapeType="1"/>
            </p:cNvSpPr>
            <p:nvPr/>
          </p:nvSpPr>
          <p:spPr bwMode="auto">
            <a:xfrm rot="10800000">
              <a:off x="7387316" y="864188"/>
              <a:ext cx="45558" cy="78802"/>
            </a:xfrm>
            <a:prstGeom prst="line">
              <a:avLst/>
            </a:prstGeom>
            <a:noFill/>
            <a:ln w="12700" cap="flat" cmpd="sng" algn="ctr">
              <a:solidFill>
                <a:schemeClr val="hlink"/>
              </a:solidFill>
              <a:prstDash val="solid"/>
              <a:round/>
              <a:headEnd type="none" w="med" len="med"/>
              <a:tailEnd type="none" w="med" len="med"/>
            </a:ln>
          </p:spPr>
          <p:txBody>
            <a:bodyPr>
              <a:prstTxWarp prst="textNoShape">
                <a:avLst/>
              </a:prstTxWarp>
            </a:bodyPr>
            <a:lstStyle/>
            <a:p>
              <a:endParaRPr lang="en-US"/>
            </a:p>
          </p:txBody>
        </p:sp>
        <p:sp>
          <p:nvSpPr>
            <p:cNvPr id="48" name="Line 262"/>
            <p:cNvSpPr>
              <a:spLocks noChangeShapeType="1"/>
            </p:cNvSpPr>
            <p:nvPr/>
          </p:nvSpPr>
          <p:spPr bwMode="auto">
            <a:xfrm rot="10800000">
              <a:off x="7481036" y="805410"/>
              <a:ext cx="1302" cy="137580"/>
            </a:xfrm>
            <a:prstGeom prst="line">
              <a:avLst/>
            </a:prstGeom>
            <a:noFill/>
            <a:ln w="12700" cap="flat" cmpd="sng" algn="ctr">
              <a:solidFill>
                <a:schemeClr val="hlink"/>
              </a:solidFill>
              <a:prstDash val="solid"/>
              <a:round/>
              <a:headEnd type="none" w="med" len="med"/>
              <a:tailEnd type="none" w="med" len="med"/>
            </a:ln>
          </p:spPr>
          <p:txBody>
            <a:bodyPr>
              <a:prstTxWarp prst="textNoShape">
                <a:avLst/>
              </a:prstTxWarp>
            </a:bodyPr>
            <a:lstStyle/>
            <a:p>
              <a:endParaRPr lang="en-US"/>
            </a:p>
          </p:txBody>
        </p:sp>
        <p:sp>
          <p:nvSpPr>
            <p:cNvPr id="49" name="Line 279"/>
            <p:cNvSpPr>
              <a:spLocks noChangeShapeType="1"/>
            </p:cNvSpPr>
            <p:nvPr/>
          </p:nvSpPr>
          <p:spPr bwMode="auto">
            <a:xfrm rot="10800000" flipH="1">
              <a:off x="6942462" y="1401643"/>
              <a:ext cx="130167" cy="38109"/>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50" name="Line 280"/>
            <p:cNvSpPr>
              <a:spLocks noChangeShapeType="1"/>
            </p:cNvSpPr>
            <p:nvPr/>
          </p:nvSpPr>
          <p:spPr bwMode="auto">
            <a:xfrm>
              <a:off x="6975989" y="1349916"/>
              <a:ext cx="120404" cy="30358"/>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51" name="Line 281"/>
            <p:cNvSpPr>
              <a:spLocks noChangeShapeType="1"/>
            </p:cNvSpPr>
            <p:nvPr/>
          </p:nvSpPr>
          <p:spPr bwMode="auto">
            <a:xfrm>
              <a:off x="7052136" y="1254966"/>
              <a:ext cx="69639" cy="96241"/>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54" name="Line 302"/>
            <p:cNvSpPr>
              <a:spLocks noChangeShapeType="1"/>
            </p:cNvSpPr>
            <p:nvPr/>
          </p:nvSpPr>
          <p:spPr bwMode="auto">
            <a:xfrm rot="10800000" flipH="1">
              <a:off x="7774562" y="1005643"/>
              <a:ext cx="104784" cy="72342"/>
            </a:xfrm>
            <a:prstGeom prst="line">
              <a:avLst/>
            </a:prstGeom>
            <a:noFill/>
            <a:ln w="12700" cap="flat" cmpd="sng" algn="ctr">
              <a:solidFill>
                <a:schemeClr val="hlink"/>
              </a:solidFill>
              <a:prstDash val="solid"/>
              <a:round/>
              <a:headEnd type="none" w="med" len="med"/>
              <a:tailEnd type="none" w="med" len="med"/>
            </a:ln>
          </p:spPr>
          <p:txBody>
            <a:bodyPr>
              <a:prstTxWarp prst="textNoShape">
                <a:avLst/>
              </a:prstTxWarp>
            </a:bodyPr>
            <a:lstStyle/>
            <a:p>
              <a:endParaRPr lang="en-US"/>
            </a:p>
          </p:txBody>
        </p:sp>
        <p:sp>
          <p:nvSpPr>
            <p:cNvPr id="55" name="Oval 320"/>
            <p:cNvSpPr>
              <a:spLocks noChangeArrowheads="1"/>
            </p:cNvSpPr>
            <p:nvPr/>
          </p:nvSpPr>
          <p:spPr bwMode="auto">
            <a:xfrm>
              <a:off x="6982101" y="1685145"/>
              <a:ext cx="75497" cy="73634"/>
            </a:xfrm>
            <a:prstGeom prst="ellipse">
              <a:avLst/>
            </a:prstGeom>
            <a:gradFill rotWithShape="0">
              <a:gsLst>
                <a:gs pos="0">
                  <a:srgbClr val="B6CC4E"/>
                </a:gs>
                <a:gs pos="100000">
                  <a:srgbClr val="53A228"/>
                </a:gs>
              </a:gsLst>
              <a:path path="shape">
                <a:fillToRect l="50000" t="50000" r="50000" b="50000"/>
              </a:path>
            </a:gradFill>
            <a:ln w="6350" cap="flat" cmpd="sng" algn="ctr">
              <a:solidFill>
                <a:schemeClr val="bg2"/>
              </a:solidFill>
              <a:prstDash val="solid"/>
              <a:round/>
              <a:headEnd type="none" w="med" len="med"/>
              <a:tailEnd type="none" w="med" len="med"/>
            </a:ln>
          </p:spPr>
          <p:txBody>
            <a:bodyPr wrap="none" anchor="ctr">
              <a:prstTxWarp prst="textNoShape">
                <a:avLst/>
              </a:prstTxWarp>
            </a:bodyPr>
            <a:lstStyle/>
            <a:p>
              <a:endParaRPr lang="en-US">
                <a:solidFill>
                  <a:srgbClr val="000000"/>
                </a:solidFill>
              </a:endParaRPr>
            </a:p>
          </p:txBody>
        </p:sp>
        <p:sp>
          <p:nvSpPr>
            <p:cNvPr id="56" name="Oval 321"/>
            <p:cNvSpPr>
              <a:spLocks noChangeArrowheads="1"/>
            </p:cNvSpPr>
            <p:nvPr/>
          </p:nvSpPr>
          <p:spPr bwMode="auto">
            <a:xfrm>
              <a:off x="8199873" y="1464133"/>
              <a:ext cx="75497" cy="73634"/>
            </a:xfrm>
            <a:prstGeom prst="ellipse">
              <a:avLst/>
            </a:prstGeom>
            <a:gradFill rotWithShape="0">
              <a:gsLst>
                <a:gs pos="0">
                  <a:srgbClr val="B6CC4E"/>
                </a:gs>
                <a:gs pos="100000">
                  <a:srgbClr val="53A228"/>
                </a:gs>
              </a:gsLst>
              <a:path path="shape">
                <a:fillToRect l="50000" t="50000" r="50000" b="50000"/>
              </a:path>
            </a:gradFill>
            <a:ln w="6350" cap="flat" cmpd="sng" algn="ctr">
              <a:solidFill>
                <a:schemeClr val="bg2"/>
              </a:solidFill>
              <a:prstDash val="solid"/>
              <a:round/>
              <a:headEnd type="none" w="med" len="med"/>
              <a:tailEnd type="none" w="med" len="med"/>
            </a:ln>
          </p:spPr>
          <p:txBody>
            <a:bodyPr wrap="none" anchor="ctr">
              <a:prstTxWarp prst="textNoShape">
                <a:avLst/>
              </a:prstTxWarp>
            </a:bodyPr>
            <a:lstStyle/>
            <a:p>
              <a:endParaRPr lang="en-US">
                <a:solidFill>
                  <a:srgbClr val="000000"/>
                </a:solidFill>
              </a:endParaRPr>
            </a:p>
          </p:txBody>
        </p:sp>
        <p:sp>
          <p:nvSpPr>
            <p:cNvPr id="57" name="Oval 322"/>
            <p:cNvSpPr>
              <a:spLocks noChangeArrowheads="1"/>
            </p:cNvSpPr>
            <p:nvPr/>
          </p:nvSpPr>
          <p:spPr bwMode="auto">
            <a:xfrm>
              <a:off x="7753339" y="1048274"/>
              <a:ext cx="75497" cy="73634"/>
            </a:xfrm>
            <a:prstGeom prst="ellipse">
              <a:avLst/>
            </a:prstGeom>
            <a:gradFill rotWithShape="0">
              <a:gsLst>
                <a:gs pos="0">
                  <a:srgbClr val="B6CC4E"/>
                </a:gs>
                <a:gs pos="100000">
                  <a:srgbClr val="53A228"/>
                </a:gs>
              </a:gsLst>
              <a:path path="shape">
                <a:fillToRect l="50000" t="50000" r="50000" b="50000"/>
              </a:path>
            </a:gradFill>
            <a:ln w="6350" cap="flat" cmpd="sng" algn="ctr">
              <a:solidFill>
                <a:schemeClr val="bg2"/>
              </a:solidFill>
              <a:prstDash val="solid"/>
              <a:round/>
              <a:headEnd type="none" w="med" len="med"/>
              <a:tailEnd type="none" w="med" len="med"/>
            </a:ln>
          </p:spPr>
          <p:txBody>
            <a:bodyPr wrap="none" anchor="ctr">
              <a:prstTxWarp prst="textNoShape">
                <a:avLst/>
              </a:prstTxWarp>
            </a:bodyPr>
            <a:lstStyle/>
            <a:p>
              <a:endParaRPr lang="en-US">
                <a:solidFill>
                  <a:srgbClr val="000000"/>
                </a:solidFill>
              </a:endParaRPr>
            </a:p>
          </p:txBody>
        </p:sp>
        <p:pic>
          <p:nvPicPr>
            <p:cNvPr id="58" name="Picture 179" descr="square-blue-med.png"/>
            <p:cNvPicPr>
              <a:picLocks noChangeAspect="1"/>
            </p:cNvPicPr>
            <p:nvPr/>
          </p:nvPicPr>
          <p:blipFill>
            <a:blip r:embed="rId6"/>
            <a:srcRect/>
            <a:stretch>
              <a:fillRect/>
            </a:stretch>
          </p:blipFill>
          <p:spPr bwMode="auto">
            <a:xfrm>
              <a:off x="7082725" y="997247"/>
              <a:ext cx="166614" cy="165354"/>
            </a:xfrm>
            <a:prstGeom prst="rect">
              <a:avLst/>
            </a:prstGeom>
            <a:noFill/>
            <a:ln w="9525">
              <a:noFill/>
              <a:miter lim="800000"/>
              <a:headEnd/>
              <a:tailEnd/>
            </a:ln>
          </p:spPr>
        </p:pic>
        <p:pic>
          <p:nvPicPr>
            <p:cNvPr id="59" name="Picture 180" descr="cloud-01-med.png"/>
            <p:cNvPicPr>
              <a:picLocks noChangeAspect="1"/>
            </p:cNvPicPr>
            <p:nvPr/>
          </p:nvPicPr>
          <p:blipFill>
            <a:blip r:embed="rId7" cstate="screen"/>
            <a:srcRect/>
            <a:stretch>
              <a:fillRect/>
            </a:stretch>
          </p:blipFill>
          <p:spPr bwMode="auto">
            <a:xfrm>
              <a:off x="7460860" y="1866001"/>
              <a:ext cx="206965" cy="130475"/>
            </a:xfrm>
            <a:prstGeom prst="rect">
              <a:avLst/>
            </a:prstGeom>
            <a:noFill/>
            <a:ln w="9525">
              <a:noFill/>
              <a:miter lim="800000"/>
              <a:headEnd/>
              <a:tailEnd/>
            </a:ln>
          </p:spPr>
        </p:pic>
        <p:pic>
          <p:nvPicPr>
            <p:cNvPr id="60" name="Picture 181" descr="database-orange_01_lg.png"/>
            <p:cNvPicPr>
              <a:picLocks noChangeAspect="1"/>
            </p:cNvPicPr>
            <p:nvPr/>
          </p:nvPicPr>
          <p:blipFill>
            <a:blip r:embed="rId8" cstate="screen"/>
            <a:srcRect/>
            <a:stretch>
              <a:fillRect/>
            </a:stretch>
          </p:blipFill>
          <p:spPr bwMode="auto">
            <a:xfrm>
              <a:off x="7512276" y="2042982"/>
              <a:ext cx="121706" cy="113035"/>
            </a:xfrm>
            <a:prstGeom prst="rect">
              <a:avLst/>
            </a:prstGeom>
            <a:noFill/>
            <a:ln w="9525">
              <a:noFill/>
              <a:miter lim="800000"/>
              <a:headEnd/>
              <a:tailEnd/>
            </a:ln>
          </p:spPr>
        </p:pic>
        <p:pic>
          <p:nvPicPr>
            <p:cNvPr id="61" name="Picture 182" descr="database-orange_01_lg.png"/>
            <p:cNvPicPr>
              <a:picLocks noChangeAspect="1"/>
            </p:cNvPicPr>
            <p:nvPr/>
          </p:nvPicPr>
          <p:blipFill>
            <a:blip r:embed="rId8" cstate="screen"/>
            <a:srcRect/>
            <a:stretch>
              <a:fillRect/>
            </a:stretch>
          </p:blipFill>
          <p:spPr bwMode="auto">
            <a:xfrm>
              <a:off x="8053770" y="1944803"/>
              <a:ext cx="121706" cy="113035"/>
            </a:xfrm>
            <a:prstGeom prst="rect">
              <a:avLst/>
            </a:prstGeom>
            <a:noFill/>
            <a:ln w="9525">
              <a:noFill/>
              <a:miter lim="800000"/>
              <a:headEnd/>
              <a:tailEnd/>
            </a:ln>
          </p:spPr>
        </p:pic>
        <p:pic>
          <p:nvPicPr>
            <p:cNvPr id="62" name="Picture 183" descr="rectangle-green_01_med.png"/>
            <p:cNvPicPr>
              <a:picLocks noChangeAspect="1"/>
            </p:cNvPicPr>
            <p:nvPr/>
          </p:nvPicPr>
          <p:blipFill>
            <a:blip r:embed="rId9"/>
            <a:srcRect/>
            <a:stretch>
              <a:fillRect/>
            </a:stretch>
          </p:blipFill>
          <p:spPr bwMode="auto">
            <a:xfrm>
              <a:off x="6861442" y="1406110"/>
              <a:ext cx="121055" cy="85261"/>
            </a:xfrm>
            <a:prstGeom prst="rect">
              <a:avLst/>
            </a:prstGeom>
            <a:noFill/>
            <a:ln w="9525">
              <a:noFill/>
              <a:miter lim="800000"/>
              <a:headEnd/>
              <a:tailEnd/>
            </a:ln>
          </p:spPr>
        </p:pic>
        <p:pic>
          <p:nvPicPr>
            <p:cNvPr id="63" name="Picture 184" descr="rectangle-green_01_med.png"/>
            <p:cNvPicPr>
              <a:picLocks noChangeAspect="1"/>
            </p:cNvPicPr>
            <p:nvPr/>
          </p:nvPicPr>
          <p:blipFill>
            <a:blip r:embed="rId9"/>
            <a:srcRect/>
            <a:stretch>
              <a:fillRect/>
            </a:stretch>
          </p:blipFill>
          <p:spPr bwMode="auto">
            <a:xfrm>
              <a:off x="6879665" y="1287262"/>
              <a:ext cx="121055" cy="85261"/>
            </a:xfrm>
            <a:prstGeom prst="rect">
              <a:avLst/>
            </a:prstGeom>
            <a:noFill/>
            <a:ln w="9525">
              <a:noFill/>
              <a:miter lim="800000"/>
              <a:headEnd/>
              <a:tailEnd/>
            </a:ln>
          </p:spPr>
        </p:pic>
        <p:pic>
          <p:nvPicPr>
            <p:cNvPr id="64" name="Picture 185" descr="rectangle-green_01_med.png"/>
            <p:cNvPicPr>
              <a:picLocks noChangeAspect="1"/>
            </p:cNvPicPr>
            <p:nvPr/>
          </p:nvPicPr>
          <p:blipFill>
            <a:blip r:embed="rId9"/>
            <a:srcRect/>
            <a:stretch>
              <a:fillRect/>
            </a:stretch>
          </p:blipFill>
          <p:spPr bwMode="auto">
            <a:xfrm>
              <a:off x="7009832" y="1230421"/>
              <a:ext cx="121055" cy="85261"/>
            </a:xfrm>
            <a:prstGeom prst="rect">
              <a:avLst/>
            </a:prstGeom>
            <a:noFill/>
            <a:ln w="9525">
              <a:noFill/>
              <a:miter lim="800000"/>
              <a:headEnd/>
              <a:tailEnd/>
            </a:ln>
          </p:spPr>
        </p:pic>
        <p:pic>
          <p:nvPicPr>
            <p:cNvPr id="65" name="Picture 186" descr="rectangle-green_01_med.png"/>
            <p:cNvPicPr>
              <a:picLocks noChangeAspect="1"/>
            </p:cNvPicPr>
            <p:nvPr/>
          </p:nvPicPr>
          <p:blipFill>
            <a:blip r:embed="rId9"/>
            <a:srcRect/>
            <a:stretch>
              <a:fillRect/>
            </a:stretch>
          </p:blipFill>
          <p:spPr bwMode="auto">
            <a:xfrm>
              <a:off x="6861442" y="1026312"/>
              <a:ext cx="121055" cy="85261"/>
            </a:xfrm>
            <a:prstGeom prst="rect">
              <a:avLst/>
            </a:prstGeom>
            <a:noFill/>
            <a:ln w="9525">
              <a:noFill/>
              <a:miter lim="800000"/>
              <a:headEnd/>
              <a:tailEnd/>
            </a:ln>
          </p:spPr>
        </p:pic>
        <p:pic>
          <p:nvPicPr>
            <p:cNvPr id="66" name="Picture 187" descr="rectangle-green_01_med.png"/>
            <p:cNvPicPr>
              <a:picLocks noChangeAspect="1"/>
            </p:cNvPicPr>
            <p:nvPr/>
          </p:nvPicPr>
          <p:blipFill>
            <a:blip r:embed="rId9"/>
            <a:srcRect/>
            <a:stretch>
              <a:fillRect/>
            </a:stretch>
          </p:blipFill>
          <p:spPr bwMode="auto">
            <a:xfrm>
              <a:off x="6858838" y="922966"/>
              <a:ext cx="121055" cy="85261"/>
            </a:xfrm>
            <a:prstGeom prst="rect">
              <a:avLst/>
            </a:prstGeom>
            <a:noFill/>
            <a:ln w="9525">
              <a:noFill/>
              <a:miter lim="800000"/>
              <a:headEnd/>
              <a:tailEnd/>
            </a:ln>
          </p:spPr>
        </p:pic>
        <p:pic>
          <p:nvPicPr>
            <p:cNvPr id="67" name="Picture 188" descr="rectangle-green_01_med.png"/>
            <p:cNvPicPr>
              <a:picLocks noChangeAspect="1"/>
            </p:cNvPicPr>
            <p:nvPr/>
          </p:nvPicPr>
          <p:blipFill>
            <a:blip r:embed="rId9"/>
            <a:srcRect/>
            <a:stretch>
              <a:fillRect/>
            </a:stretch>
          </p:blipFill>
          <p:spPr bwMode="auto">
            <a:xfrm>
              <a:off x="6968179" y="822203"/>
              <a:ext cx="121055" cy="85261"/>
            </a:xfrm>
            <a:prstGeom prst="rect">
              <a:avLst/>
            </a:prstGeom>
            <a:noFill/>
            <a:ln w="9525">
              <a:noFill/>
              <a:miter lim="800000"/>
              <a:headEnd/>
              <a:tailEnd/>
            </a:ln>
          </p:spPr>
        </p:pic>
        <p:pic>
          <p:nvPicPr>
            <p:cNvPr id="68" name="Picture 189" descr="rectangle-green_01_med.png"/>
            <p:cNvPicPr>
              <a:picLocks noChangeAspect="1"/>
            </p:cNvPicPr>
            <p:nvPr/>
          </p:nvPicPr>
          <p:blipFill>
            <a:blip r:embed="rId9"/>
            <a:srcRect/>
            <a:stretch>
              <a:fillRect/>
            </a:stretch>
          </p:blipFill>
          <p:spPr bwMode="auto">
            <a:xfrm>
              <a:off x="7993893" y="1594717"/>
              <a:ext cx="121055" cy="85261"/>
            </a:xfrm>
            <a:prstGeom prst="rect">
              <a:avLst/>
            </a:prstGeom>
            <a:noFill/>
            <a:ln w="9525">
              <a:noFill/>
              <a:miter lim="800000"/>
              <a:headEnd/>
              <a:tailEnd/>
            </a:ln>
          </p:spPr>
        </p:pic>
        <p:pic>
          <p:nvPicPr>
            <p:cNvPr id="69" name="Picture 190" descr="rectangle-blue_01_med.png"/>
            <p:cNvPicPr>
              <a:picLocks noChangeAspect="1"/>
            </p:cNvPicPr>
            <p:nvPr/>
          </p:nvPicPr>
          <p:blipFill>
            <a:blip r:embed="rId10"/>
            <a:srcRect/>
            <a:stretch>
              <a:fillRect/>
            </a:stretch>
          </p:blipFill>
          <p:spPr bwMode="auto">
            <a:xfrm>
              <a:off x="7035214" y="1336351"/>
              <a:ext cx="150343" cy="105930"/>
            </a:xfrm>
            <a:prstGeom prst="rect">
              <a:avLst/>
            </a:prstGeom>
            <a:noFill/>
            <a:ln w="9525">
              <a:noFill/>
              <a:miter lim="800000"/>
              <a:headEnd/>
              <a:tailEnd/>
            </a:ln>
          </p:spPr>
        </p:pic>
        <p:pic>
          <p:nvPicPr>
            <p:cNvPr id="70" name="Picture 191" descr="rectangle-blue_01_med.png"/>
            <p:cNvPicPr>
              <a:picLocks noChangeAspect="1"/>
            </p:cNvPicPr>
            <p:nvPr/>
          </p:nvPicPr>
          <p:blipFill>
            <a:blip r:embed="rId10"/>
            <a:srcRect/>
            <a:stretch>
              <a:fillRect/>
            </a:stretch>
          </p:blipFill>
          <p:spPr bwMode="auto">
            <a:xfrm>
              <a:off x="7835582" y="967043"/>
              <a:ext cx="150343" cy="105930"/>
            </a:xfrm>
            <a:prstGeom prst="rect">
              <a:avLst/>
            </a:prstGeom>
            <a:noFill/>
            <a:ln w="9525">
              <a:noFill/>
              <a:miter lim="800000"/>
              <a:headEnd/>
              <a:tailEnd/>
            </a:ln>
          </p:spPr>
        </p:pic>
        <p:pic>
          <p:nvPicPr>
            <p:cNvPr id="71" name="Picture 192" descr="rectangle-blue_01_med.png"/>
            <p:cNvPicPr>
              <a:picLocks noChangeAspect="1"/>
            </p:cNvPicPr>
            <p:nvPr/>
          </p:nvPicPr>
          <p:blipFill>
            <a:blip r:embed="rId10"/>
            <a:srcRect/>
            <a:stretch>
              <a:fillRect/>
            </a:stretch>
          </p:blipFill>
          <p:spPr bwMode="auto">
            <a:xfrm>
              <a:off x="7069313" y="1577223"/>
              <a:ext cx="150343" cy="105930"/>
            </a:xfrm>
            <a:prstGeom prst="rect">
              <a:avLst/>
            </a:prstGeom>
            <a:noFill/>
            <a:ln w="12700" cap="flat" cmpd="sng" algn="ctr">
              <a:noFill/>
              <a:prstDash val="solid"/>
              <a:round/>
              <a:headEnd type="none" w="med" len="med"/>
              <a:tailEnd type="none" w="med" len="med"/>
            </a:ln>
          </p:spPr>
        </p:pic>
        <p:sp>
          <p:nvSpPr>
            <p:cNvPr id="72" name="Line 241"/>
            <p:cNvSpPr>
              <a:spLocks noChangeShapeType="1"/>
            </p:cNvSpPr>
            <p:nvPr/>
          </p:nvSpPr>
          <p:spPr bwMode="auto">
            <a:xfrm>
              <a:off x="7069058" y="1905402"/>
              <a:ext cx="148390" cy="10980"/>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73" name="Line 242"/>
            <p:cNvSpPr>
              <a:spLocks noChangeShapeType="1"/>
            </p:cNvSpPr>
            <p:nvPr/>
          </p:nvSpPr>
          <p:spPr bwMode="auto">
            <a:xfrm rot="10800000" flipH="1">
              <a:off x="7119823" y="1930593"/>
              <a:ext cx="109340" cy="74280"/>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sp>
          <p:nvSpPr>
            <p:cNvPr id="74" name="Line 243"/>
            <p:cNvSpPr>
              <a:spLocks noChangeShapeType="1"/>
            </p:cNvSpPr>
            <p:nvPr/>
          </p:nvSpPr>
          <p:spPr bwMode="auto">
            <a:xfrm rot="10800000" flipH="1">
              <a:off x="7251942" y="1923488"/>
              <a:ext cx="18223" cy="114973"/>
            </a:xfrm>
            <a:prstGeom prst="line">
              <a:avLst/>
            </a:prstGeom>
            <a:noFill/>
            <a:ln w="12700" cap="flat" cmpd="sng" algn="ctr">
              <a:solidFill>
                <a:srgbClr val="FFFF66"/>
              </a:solidFill>
              <a:prstDash val="solid"/>
              <a:round/>
              <a:headEnd type="none" w="med" len="med"/>
              <a:tailEnd type="none" w="med" len="med"/>
            </a:ln>
          </p:spPr>
          <p:txBody>
            <a:bodyPr>
              <a:prstTxWarp prst="textNoShape">
                <a:avLst/>
              </a:prstTxWarp>
            </a:bodyPr>
            <a:lstStyle/>
            <a:p>
              <a:endParaRPr lang="en-US"/>
            </a:p>
          </p:txBody>
        </p:sp>
        <p:pic>
          <p:nvPicPr>
            <p:cNvPr id="75" name="Picture 197" descr="rectangle-green_01_med.png"/>
            <p:cNvPicPr>
              <a:picLocks noChangeAspect="1"/>
            </p:cNvPicPr>
            <p:nvPr/>
          </p:nvPicPr>
          <p:blipFill>
            <a:blip r:embed="rId9"/>
            <a:srcRect/>
            <a:stretch>
              <a:fillRect/>
            </a:stretch>
          </p:blipFill>
          <p:spPr bwMode="auto">
            <a:xfrm>
              <a:off x="6991609" y="1863418"/>
              <a:ext cx="121055" cy="85261"/>
            </a:xfrm>
            <a:prstGeom prst="rect">
              <a:avLst/>
            </a:prstGeom>
            <a:noFill/>
            <a:ln w="9525">
              <a:noFill/>
              <a:miter lim="800000"/>
              <a:headEnd/>
              <a:tailEnd/>
            </a:ln>
          </p:spPr>
        </p:pic>
        <p:pic>
          <p:nvPicPr>
            <p:cNvPr id="76" name="Picture 198" descr="rectangle-green_01_med.png"/>
            <p:cNvPicPr>
              <a:picLocks noChangeAspect="1"/>
            </p:cNvPicPr>
            <p:nvPr/>
          </p:nvPicPr>
          <p:blipFill>
            <a:blip r:embed="rId9"/>
            <a:srcRect/>
            <a:stretch>
              <a:fillRect/>
            </a:stretch>
          </p:blipFill>
          <p:spPr bwMode="auto">
            <a:xfrm>
              <a:off x="7038469" y="1961597"/>
              <a:ext cx="121055" cy="85261"/>
            </a:xfrm>
            <a:prstGeom prst="rect">
              <a:avLst/>
            </a:prstGeom>
            <a:noFill/>
            <a:ln w="9525">
              <a:noFill/>
              <a:miter lim="800000"/>
              <a:headEnd/>
              <a:tailEnd/>
            </a:ln>
          </p:spPr>
        </p:pic>
        <p:pic>
          <p:nvPicPr>
            <p:cNvPr id="77" name="Picture 199" descr="rectangle-green_01_med.png"/>
            <p:cNvPicPr>
              <a:picLocks noChangeAspect="1"/>
            </p:cNvPicPr>
            <p:nvPr/>
          </p:nvPicPr>
          <p:blipFill>
            <a:blip r:embed="rId9"/>
            <a:srcRect/>
            <a:stretch>
              <a:fillRect/>
            </a:stretch>
          </p:blipFill>
          <p:spPr bwMode="auto">
            <a:xfrm>
              <a:off x="7189462" y="2005519"/>
              <a:ext cx="121055" cy="85261"/>
            </a:xfrm>
            <a:prstGeom prst="rect">
              <a:avLst/>
            </a:prstGeom>
            <a:noFill/>
            <a:ln w="9525">
              <a:noFill/>
              <a:miter lim="800000"/>
              <a:headEnd/>
              <a:tailEnd/>
            </a:ln>
          </p:spPr>
        </p:pic>
        <p:pic>
          <p:nvPicPr>
            <p:cNvPr id="78" name="Picture 200" descr="rectangle-blue_01_med.png"/>
            <p:cNvPicPr>
              <a:picLocks noChangeAspect="1"/>
            </p:cNvPicPr>
            <p:nvPr/>
          </p:nvPicPr>
          <p:blipFill>
            <a:blip r:embed="rId10"/>
            <a:srcRect/>
            <a:stretch>
              <a:fillRect/>
            </a:stretch>
          </p:blipFill>
          <p:spPr bwMode="auto">
            <a:xfrm>
              <a:off x="7826628" y="1785908"/>
              <a:ext cx="168566" cy="118848"/>
            </a:xfrm>
            <a:prstGeom prst="rect">
              <a:avLst/>
            </a:prstGeom>
            <a:noFill/>
            <a:ln w="9525">
              <a:noFill/>
              <a:miter lim="800000"/>
              <a:headEnd/>
              <a:tailEnd/>
            </a:ln>
          </p:spPr>
        </p:pic>
        <p:pic>
          <p:nvPicPr>
            <p:cNvPr id="79" name="Picture 201" descr="cloud-01-med.png"/>
            <p:cNvPicPr>
              <a:picLocks noChangeAspect="1"/>
            </p:cNvPicPr>
            <p:nvPr/>
          </p:nvPicPr>
          <p:blipFill>
            <a:blip r:embed="rId7" cstate="screen"/>
            <a:srcRect/>
            <a:stretch>
              <a:fillRect/>
            </a:stretch>
          </p:blipFill>
          <p:spPr bwMode="auto">
            <a:xfrm>
              <a:off x="6996059" y="936909"/>
              <a:ext cx="206965" cy="130475"/>
            </a:xfrm>
            <a:prstGeom prst="rect">
              <a:avLst/>
            </a:prstGeom>
            <a:noFill/>
            <a:ln w="9525">
              <a:noFill/>
              <a:miter lim="800000"/>
              <a:headEnd/>
              <a:tailEnd/>
            </a:ln>
          </p:spPr>
        </p:pic>
        <p:pic>
          <p:nvPicPr>
            <p:cNvPr id="80" name="Picture 202" descr="cloud-01-med.png"/>
            <p:cNvPicPr>
              <a:picLocks noChangeAspect="1"/>
            </p:cNvPicPr>
            <p:nvPr/>
          </p:nvPicPr>
          <p:blipFill>
            <a:blip r:embed="rId7" cstate="screen"/>
            <a:srcRect/>
            <a:stretch>
              <a:fillRect/>
            </a:stretch>
          </p:blipFill>
          <p:spPr bwMode="auto">
            <a:xfrm>
              <a:off x="8129600" y="1633472"/>
              <a:ext cx="206965" cy="130475"/>
            </a:xfrm>
            <a:prstGeom prst="rect">
              <a:avLst/>
            </a:prstGeom>
            <a:noFill/>
            <a:ln w="9525">
              <a:noFill/>
              <a:miter lim="800000"/>
              <a:headEnd/>
              <a:tailEnd/>
            </a:ln>
          </p:spPr>
        </p:pic>
        <p:pic>
          <p:nvPicPr>
            <p:cNvPr id="81" name="Picture 203" descr="cloud-01-med.png"/>
            <p:cNvPicPr>
              <a:picLocks noChangeAspect="1"/>
            </p:cNvPicPr>
            <p:nvPr/>
          </p:nvPicPr>
          <p:blipFill>
            <a:blip r:embed="rId7" cstate="screen"/>
            <a:srcRect/>
            <a:stretch>
              <a:fillRect/>
            </a:stretch>
          </p:blipFill>
          <p:spPr bwMode="auto">
            <a:xfrm>
              <a:off x="7383611" y="870983"/>
              <a:ext cx="206965" cy="130475"/>
            </a:xfrm>
            <a:prstGeom prst="rect">
              <a:avLst/>
            </a:prstGeom>
            <a:noFill/>
            <a:ln w="9525">
              <a:noFill/>
              <a:miter lim="800000"/>
              <a:headEnd/>
              <a:tailEnd/>
            </a:ln>
          </p:spPr>
        </p:pic>
        <p:pic>
          <p:nvPicPr>
            <p:cNvPr id="82" name="Picture 204" descr="globe_01_lg.png"/>
            <p:cNvPicPr>
              <a:picLocks noChangeAspect="1"/>
            </p:cNvPicPr>
            <p:nvPr/>
          </p:nvPicPr>
          <p:blipFill>
            <a:blip r:embed="rId11" cstate="screen"/>
            <a:srcRect/>
            <a:stretch>
              <a:fillRect/>
            </a:stretch>
          </p:blipFill>
          <p:spPr bwMode="auto">
            <a:xfrm>
              <a:off x="8323866" y="1119324"/>
              <a:ext cx="281160" cy="284202"/>
            </a:xfrm>
            <a:prstGeom prst="rect">
              <a:avLst/>
            </a:prstGeom>
            <a:noFill/>
            <a:ln w="9525">
              <a:noFill/>
              <a:miter lim="800000"/>
              <a:headEnd/>
              <a:tailEnd/>
            </a:ln>
          </p:spPr>
        </p:pic>
        <p:pic>
          <p:nvPicPr>
            <p:cNvPr id="83" name="Picture 205" descr="database-green_01_lg.png"/>
            <p:cNvPicPr>
              <a:picLocks noChangeAspect="1"/>
            </p:cNvPicPr>
            <p:nvPr/>
          </p:nvPicPr>
          <p:blipFill>
            <a:blip r:embed="rId12" cstate="screen"/>
            <a:srcRect/>
            <a:stretch>
              <a:fillRect/>
            </a:stretch>
          </p:blipFill>
          <p:spPr bwMode="auto">
            <a:xfrm>
              <a:off x="8271148" y="1827246"/>
              <a:ext cx="214775" cy="198942"/>
            </a:xfrm>
            <a:prstGeom prst="rect">
              <a:avLst/>
            </a:prstGeom>
            <a:noFill/>
            <a:ln w="9525">
              <a:noFill/>
              <a:miter lim="800000"/>
              <a:headEnd/>
              <a:tailEnd/>
            </a:ln>
          </p:spPr>
        </p:pic>
        <p:pic>
          <p:nvPicPr>
            <p:cNvPr id="84" name="Picture 206" descr="phone_02_lg.png"/>
            <p:cNvPicPr>
              <a:picLocks noChangeAspect="1"/>
            </p:cNvPicPr>
            <p:nvPr/>
          </p:nvPicPr>
          <p:blipFill>
            <a:blip r:embed="rId13" cstate="screen"/>
            <a:srcRect/>
            <a:stretch>
              <a:fillRect/>
            </a:stretch>
          </p:blipFill>
          <p:spPr bwMode="auto">
            <a:xfrm>
              <a:off x="8063532" y="787324"/>
              <a:ext cx="143183" cy="262241"/>
            </a:xfrm>
            <a:prstGeom prst="rect">
              <a:avLst/>
            </a:prstGeom>
            <a:noFill/>
            <a:ln w="9525">
              <a:noFill/>
              <a:miter lim="800000"/>
              <a:headEnd/>
              <a:tailEnd/>
            </a:ln>
          </p:spPr>
        </p:pic>
        <p:pic>
          <p:nvPicPr>
            <p:cNvPr id="85" name="Picture 207" descr="screenshot-blank_01_lg.png"/>
            <p:cNvPicPr>
              <a:picLocks noChangeAspect="1"/>
            </p:cNvPicPr>
            <p:nvPr/>
          </p:nvPicPr>
          <p:blipFill>
            <a:blip r:embed="rId14"/>
            <a:srcRect/>
            <a:stretch>
              <a:fillRect/>
            </a:stretch>
          </p:blipFill>
          <p:spPr bwMode="auto">
            <a:xfrm>
              <a:off x="6606965" y="1535293"/>
              <a:ext cx="247317" cy="186023"/>
            </a:xfrm>
            <a:prstGeom prst="rect">
              <a:avLst/>
            </a:prstGeom>
            <a:noFill/>
            <a:ln w="9525">
              <a:noFill/>
              <a:miter lim="800000"/>
              <a:headEnd/>
              <a:tailEnd/>
            </a:ln>
          </p:spPr>
        </p:pic>
        <p:grpSp>
          <p:nvGrpSpPr>
            <p:cNvPr id="86" name="Group 208"/>
            <p:cNvGrpSpPr>
              <a:grpSpLocks/>
            </p:cNvGrpSpPr>
            <p:nvPr/>
          </p:nvGrpSpPr>
          <p:grpSpPr bwMode="auto">
            <a:xfrm>
              <a:off x="7331999" y="759546"/>
              <a:ext cx="287019" cy="305515"/>
              <a:chOff x="5213473" y="2129367"/>
              <a:chExt cx="699996" cy="751417"/>
            </a:xfrm>
          </p:grpSpPr>
          <p:pic>
            <p:nvPicPr>
              <p:cNvPr id="97" name="Picture 209" descr="rectangle-green_01_med.png"/>
              <p:cNvPicPr>
                <a:picLocks noChangeAspect="1"/>
              </p:cNvPicPr>
              <p:nvPr/>
            </p:nvPicPr>
            <p:blipFill>
              <a:blip r:embed="rId15" cstate="screen"/>
              <a:srcRect/>
              <a:stretch>
                <a:fillRect/>
              </a:stretch>
            </p:blipFill>
            <p:spPr bwMode="auto">
              <a:xfrm>
                <a:off x="5213473" y="2277533"/>
                <a:ext cx="230096" cy="162984"/>
              </a:xfrm>
              <a:prstGeom prst="rect">
                <a:avLst/>
              </a:prstGeom>
              <a:noFill/>
              <a:ln w="9525">
                <a:noFill/>
                <a:miter lim="800000"/>
                <a:headEnd/>
                <a:tailEnd/>
              </a:ln>
            </p:spPr>
          </p:pic>
          <p:pic>
            <p:nvPicPr>
              <p:cNvPr id="98" name="Picture 210" descr="rectangle-green_01_med.png"/>
              <p:cNvPicPr>
                <a:picLocks noChangeAspect="1"/>
              </p:cNvPicPr>
              <p:nvPr/>
            </p:nvPicPr>
            <p:blipFill>
              <a:blip r:embed="rId15" cstate="screen"/>
              <a:srcRect/>
              <a:stretch>
                <a:fillRect/>
              </a:stretch>
            </p:blipFill>
            <p:spPr bwMode="auto">
              <a:xfrm>
                <a:off x="5683373" y="2277533"/>
                <a:ext cx="230096" cy="162984"/>
              </a:xfrm>
              <a:prstGeom prst="rect">
                <a:avLst/>
              </a:prstGeom>
              <a:noFill/>
              <a:ln w="9525">
                <a:noFill/>
                <a:miter lim="800000"/>
                <a:headEnd/>
                <a:tailEnd/>
              </a:ln>
            </p:spPr>
          </p:pic>
          <p:pic>
            <p:nvPicPr>
              <p:cNvPr id="99" name="Picture 211" descr="rectangle-green_01_med.png"/>
              <p:cNvPicPr>
                <a:picLocks noChangeAspect="1"/>
              </p:cNvPicPr>
              <p:nvPr/>
            </p:nvPicPr>
            <p:blipFill>
              <a:blip r:embed="rId15" cstate="screen"/>
              <a:srcRect/>
              <a:stretch>
                <a:fillRect/>
              </a:stretch>
            </p:blipFill>
            <p:spPr bwMode="auto">
              <a:xfrm>
                <a:off x="5289673" y="2713567"/>
                <a:ext cx="230096" cy="162984"/>
              </a:xfrm>
              <a:prstGeom prst="rect">
                <a:avLst/>
              </a:prstGeom>
              <a:noFill/>
              <a:ln w="9525">
                <a:noFill/>
                <a:miter lim="800000"/>
                <a:headEnd/>
                <a:tailEnd/>
              </a:ln>
            </p:spPr>
          </p:pic>
          <p:pic>
            <p:nvPicPr>
              <p:cNvPr id="100" name="Picture 212" descr="rectangle-green_01_med.png"/>
              <p:cNvPicPr>
                <a:picLocks noChangeAspect="1"/>
              </p:cNvPicPr>
              <p:nvPr/>
            </p:nvPicPr>
            <p:blipFill>
              <a:blip r:embed="rId15" cstate="screen"/>
              <a:srcRect/>
              <a:stretch>
                <a:fillRect/>
              </a:stretch>
            </p:blipFill>
            <p:spPr bwMode="auto">
              <a:xfrm>
                <a:off x="5683373" y="2717800"/>
                <a:ext cx="230096" cy="162984"/>
              </a:xfrm>
              <a:prstGeom prst="rect">
                <a:avLst/>
              </a:prstGeom>
              <a:noFill/>
              <a:ln w="9525">
                <a:noFill/>
                <a:miter lim="800000"/>
                <a:headEnd/>
                <a:tailEnd/>
              </a:ln>
            </p:spPr>
          </p:pic>
          <p:pic>
            <p:nvPicPr>
              <p:cNvPr id="101" name="Picture 213" descr="rectangle-green_01_med.png"/>
              <p:cNvPicPr>
                <a:picLocks noChangeAspect="1"/>
              </p:cNvPicPr>
              <p:nvPr/>
            </p:nvPicPr>
            <p:blipFill>
              <a:blip r:embed="rId15" cstate="screen"/>
              <a:srcRect/>
              <a:stretch>
                <a:fillRect/>
              </a:stretch>
            </p:blipFill>
            <p:spPr bwMode="auto">
              <a:xfrm>
                <a:off x="5459006" y="2129367"/>
                <a:ext cx="230096" cy="162984"/>
              </a:xfrm>
              <a:prstGeom prst="rect">
                <a:avLst/>
              </a:prstGeom>
              <a:noFill/>
              <a:ln w="9525">
                <a:noFill/>
                <a:miter lim="800000"/>
                <a:headEnd/>
                <a:tailEnd/>
              </a:ln>
            </p:spPr>
          </p:pic>
        </p:grpSp>
        <p:pic>
          <p:nvPicPr>
            <p:cNvPr id="87" name="Picture 214" descr="rectangle-blue_01_med.png"/>
            <p:cNvPicPr>
              <a:picLocks noChangeAspect="1"/>
            </p:cNvPicPr>
            <p:nvPr/>
          </p:nvPicPr>
          <p:blipFill>
            <a:blip r:embed="rId10"/>
            <a:srcRect/>
            <a:stretch>
              <a:fillRect/>
            </a:stretch>
          </p:blipFill>
          <p:spPr bwMode="auto">
            <a:xfrm>
              <a:off x="8068739" y="1357021"/>
              <a:ext cx="141231" cy="98825"/>
            </a:xfrm>
            <a:prstGeom prst="rect">
              <a:avLst/>
            </a:prstGeom>
            <a:noFill/>
            <a:ln w="9525">
              <a:noFill/>
              <a:miter lim="800000"/>
              <a:headEnd/>
              <a:tailEnd/>
            </a:ln>
          </p:spPr>
        </p:pic>
        <p:pic>
          <p:nvPicPr>
            <p:cNvPr id="88" name="Picture 215" descr="rectangle-blue_01_med.png"/>
            <p:cNvPicPr>
              <a:picLocks noChangeAspect="1"/>
            </p:cNvPicPr>
            <p:nvPr/>
          </p:nvPicPr>
          <p:blipFill>
            <a:blip r:embed="rId10"/>
            <a:srcRect/>
            <a:stretch>
              <a:fillRect/>
            </a:stretch>
          </p:blipFill>
          <p:spPr bwMode="auto">
            <a:xfrm>
              <a:off x="8324517" y="1574048"/>
              <a:ext cx="119102" cy="83323"/>
            </a:xfrm>
            <a:prstGeom prst="rect">
              <a:avLst/>
            </a:prstGeom>
            <a:noFill/>
            <a:ln w="9525">
              <a:noFill/>
              <a:miter lim="800000"/>
              <a:headEnd/>
              <a:tailEnd/>
            </a:ln>
          </p:spPr>
        </p:pic>
        <p:pic>
          <p:nvPicPr>
            <p:cNvPr id="89" name="Picture 216" descr="rectangle-blue_01_med.png"/>
            <p:cNvPicPr>
              <a:picLocks noChangeAspect="1"/>
            </p:cNvPicPr>
            <p:nvPr/>
          </p:nvPicPr>
          <p:blipFill>
            <a:blip r:embed="rId10"/>
            <a:srcRect/>
            <a:stretch>
              <a:fillRect/>
            </a:stretch>
          </p:blipFill>
          <p:spPr bwMode="auto">
            <a:xfrm>
              <a:off x="8369424" y="1674165"/>
              <a:ext cx="119103" cy="83323"/>
            </a:xfrm>
            <a:prstGeom prst="rect">
              <a:avLst/>
            </a:prstGeom>
            <a:noFill/>
            <a:ln w="9525">
              <a:noFill/>
              <a:miter lim="800000"/>
              <a:headEnd/>
              <a:tailEnd/>
            </a:ln>
          </p:spPr>
        </p:pic>
        <p:pic>
          <p:nvPicPr>
            <p:cNvPr id="90" name="Picture 217" descr="square-blue-med.png"/>
            <p:cNvPicPr>
              <a:picLocks noChangeAspect="1"/>
            </p:cNvPicPr>
            <p:nvPr/>
          </p:nvPicPr>
          <p:blipFill>
            <a:blip r:embed="rId6"/>
            <a:srcRect/>
            <a:stretch>
              <a:fillRect/>
            </a:stretch>
          </p:blipFill>
          <p:spPr bwMode="auto">
            <a:xfrm>
              <a:off x="8035546" y="1167768"/>
              <a:ext cx="128865" cy="127245"/>
            </a:xfrm>
            <a:prstGeom prst="rect">
              <a:avLst/>
            </a:prstGeom>
            <a:noFill/>
            <a:ln w="9525">
              <a:noFill/>
              <a:miter lim="800000"/>
              <a:headEnd/>
              <a:tailEnd/>
            </a:ln>
          </p:spPr>
        </p:pic>
        <p:pic>
          <p:nvPicPr>
            <p:cNvPr id="91" name="Picture 218" descr="database-orange_01_lg.png"/>
            <p:cNvPicPr>
              <a:picLocks noChangeAspect="1"/>
            </p:cNvPicPr>
            <p:nvPr/>
          </p:nvPicPr>
          <p:blipFill>
            <a:blip r:embed="rId8" cstate="screen"/>
            <a:srcRect/>
            <a:stretch>
              <a:fillRect/>
            </a:stretch>
          </p:blipFill>
          <p:spPr bwMode="auto">
            <a:xfrm>
              <a:off x="8101280" y="1129659"/>
              <a:ext cx="121706" cy="112389"/>
            </a:xfrm>
            <a:prstGeom prst="rect">
              <a:avLst/>
            </a:prstGeom>
            <a:noFill/>
            <a:ln w="9525">
              <a:noFill/>
              <a:miter lim="800000"/>
              <a:headEnd/>
              <a:tailEnd/>
            </a:ln>
          </p:spPr>
        </p:pic>
        <p:pic>
          <p:nvPicPr>
            <p:cNvPr id="92" name="Picture 219" descr="model_01_lg.png"/>
            <p:cNvPicPr>
              <a:picLocks noChangeAspect="1"/>
            </p:cNvPicPr>
            <p:nvPr/>
          </p:nvPicPr>
          <p:blipFill>
            <a:blip r:embed="rId16" cstate="screen"/>
            <a:srcRect/>
            <a:stretch>
              <a:fillRect/>
            </a:stretch>
          </p:blipFill>
          <p:spPr bwMode="auto">
            <a:xfrm>
              <a:off x="6519103" y="1043106"/>
              <a:ext cx="292875" cy="271284"/>
            </a:xfrm>
            <a:prstGeom prst="rect">
              <a:avLst/>
            </a:prstGeom>
            <a:noFill/>
            <a:ln w="9525">
              <a:noFill/>
              <a:miter lim="800000"/>
              <a:headEnd/>
              <a:tailEnd/>
            </a:ln>
          </p:spPr>
        </p:pic>
        <p:pic>
          <p:nvPicPr>
            <p:cNvPr id="93" name="Picture 193" descr="rectangle-blue_01_med.png"/>
            <p:cNvPicPr>
              <a:picLocks noChangeAspect="1"/>
            </p:cNvPicPr>
            <p:nvPr/>
          </p:nvPicPr>
          <p:blipFill>
            <a:blip r:embed="rId10"/>
            <a:srcRect/>
            <a:stretch>
              <a:fillRect/>
            </a:stretch>
          </p:blipFill>
          <p:spPr bwMode="auto">
            <a:xfrm>
              <a:off x="7231098" y="1807605"/>
              <a:ext cx="168566" cy="118848"/>
            </a:xfrm>
            <a:prstGeom prst="rect">
              <a:avLst/>
            </a:prstGeom>
            <a:noFill/>
            <a:ln w="9525">
              <a:noFill/>
              <a:miter lim="800000"/>
              <a:headEnd/>
              <a:tailEnd/>
            </a:ln>
          </p:spPr>
        </p:pic>
        <p:sp>
          <p:nvSpPr>
            <p:cNvPr id="94" name="AutoShape 263"/>
            <p:cNvSpPr>
              <a:spLocks/>
            </p:cNvSpPr>
            <p:nvPr/>
          </p:nvSpPr>
          <p:spPr bwMode="auto">
            <a:xfrm rot="5400000">
              <a:off x="7454479" y="739417"/>
              <a:ext cx="74926" cy="399612"/>
            </a:xfrm>
            <a:custGeom>
              <a:avLst/>
              <a:gdLst>
                <a:gd name="T0" fmla="*/ 0 w 21600"/>
                <a:gd name="T1" fmla="*/ 0 h 21600"/>
                <a:gd name="T2" fmla="*/ 21600 w 21600"/>
                <a:gd name="T3" fmla="*/ 21600 h 21600"/>
              </a:gdLst>
              <a:ahLst/>
              <a:cxnLst/>
              <a:rect l="T0" t="T1" r="T2" b="T3"/>
              <a:pathLst>
                <a:path w="21600" h="21600">
                  <a:moveTo>
                    <a:pt x="10800" y="0"/>
                  </a:moveTo>
                  <a:lnTo>
                    <a:pt x="21600" y="4320"/>
                  </a:lnTo>
                  <a:lnTo>
                    <a:pt x="16200" y="4320"/>
                  </a:lnTo>
                  <a:lnTo>
                    <a:pt x="16200" y="17280"/>
                  </a:lnTo>
                  <a:lnTo>
                    <a:pt x="21600" y="17280"/>
                  </a:lnTo>
                  <a:lnTo>
                    <a:pt x="10800" y="21600"/>
                  </a:lnTo>
                  <a:lnTo>
                    <a:pt x="0" y="17280"/>
                  </a:lnTo>
                  <a:lnTo>
                    <a:pt x="5400" y="17280"/>
                  </a:lnTo>
                  <a:lnTo>
                    <a:pt x="5400" y="4320"/>
                  </a:lnTo>
                  <a:lnTo>
                    <a:pt x="0" y="4320"/>
                  </a:lnTo>
                  <a:close/>
                  <a:moveTo>
                    <a:pt x="10800" y="0"/>
                  </a:moveTo>
                </a:path>
              </a:pathLst>
            </a:custGeom>
            <a:gradFill rotWithShape="0">
              <a:gsLst>
                <a:gs pos="0">
                  <a:srgbClr val="F7D85B"/>
                </a:gs>
                <a:gs pos="100000">
                  <a:srgbClr val="DA911D"/>
                </a:gs>
              </a:gsLst>
              <a:lin ang="5400000" scaled="1"/>
            </a:gradFill>
            <a:ln w="6350" cap="flat" cmpd="sng" algn="ctr">
              <a:solidFill>
                <a:schemeClr val="bg2"/>
              </a:solidFill>
              <a:prstDash val="solid"/>
              <a:miter lim="800000"/>
              <a:headEnd type="none" w="med" len="med"/>
              <a:tailEnd type="none" w="med" len="med"/>
            </a:ln>
          </p:spPr>
          <p:txBody>
            <a:bodyPr lIns="0" tIns="0" rIns="0" bIns="0">
              <a:prstTxWarp prst="textNoShape">
                <a:avLst/>
              </a:prstTxWarp>
            </a:bodyPr>
            <a:lstStyle/>
            <a:p>
              <a:endParaRPr lang="en-US"/>
            </a:p>
          </p:txBody>
        </p:sp>
        <p:pic>
          <p:nvPicPr>
            <p:cNvPr id="95" name="Picture 180" descr="cloud-01-med.png"/>
            <p:cNvPicPr>
              <a:picLocks noChangeAspect="1"/>
            </p:cNvPicPr>
            <p:nvPr/>
          </p:nvPicPr>
          <p:blipFill>
            <a:blip r:embed="rId7" cstate="screen"/>
            <a:srcRect/>
            <a:stretch>
              <a:fillRect/>
            </a:stretch>
          </p:blipFill>
          <p:spPr bwMode="auto">
            <a:xfrm>
              <a:off x="7146535" y="1831076"/>
              <a:ext cx="206965" cy="130475"/>
            </a:xfrm>
            <a:prstGeom prst="rect">
              <a:avLst/>
            </a:prstGeom>
            <a:noFill/>
            <a:ln w="9525">
              <a:noFill/>
              <a:miter lim="800000"/>
              <a:headEnd/>
              <a:tailEnd/>
            </a:ln>
          </p:spPr>
        </p:pic>
        <p:sp>
          <p:nvSpPr>
            <p:cNvPr id="96" name="Line 217"/>
            <p:cNvSpPr>
              <a:spLocks noChangeShapeType="1"/>
            </p:cNvSpPr>
            <p:nvPr/>
          </p:nvSpPr>
          <p:spPr bwMode="auto">
            <a:xfrm rot="10800000" flipH="1">
              <a:off x="7897570" y="1039877"/>
              <a:ext cx="651" cy="136288"/>
            </a:xfrm>
            <a:prstGeom prst="line">
              <a:avLst/>
            </a:prstGeom>
            <a:noFill/>
            <a:ln w="12700" cap="flat" cmpd="sng" algn="ctr">
              <a:solidFill>
                <a:srgbClr val="FFFF66"/>
              </a:solidFill>
              <a:prstDash val="solid"/>
              <a:round/>
              <a:headEnd type="triangle" w="sm" len="sm"/>
              <a:tailEnd type="triangle" w="sm" len="sm"/>
            </a:ln>
          </p:spPr>
          <p:txBody>
            <a:bodyPr>
              <a:prstTxWarp prst="textNoShape">
                <a:avLst/>
              </a:prstTxWarp>
            </a:bodyPr>
            <a:lstStyle/>
            <a:p>
              <a:endParaRPr lang="en-US"/>
            </a:p>
          </p:txBody>
        </p:sp>
      </p:grpSp>
      <p:sp>
        <p:nvSpPr>
          <p:cNvPr id="1525765" name="Rectangle 5"/>
          <p:cNvSpPr>
            <a:spLocks noGrp="1" noChangeArrowheads="1"/>
          </p:cNvSpPr>
          <p:nvPr>
            <p:ph type="title"/>
          </p:nvPr>
        </p:nvSpPr>
        <p:spPr>
          <a:xfrm>
            <a:off x="325120" y="358457"/>
            <a:ext cx="8663605" cy="801077"/>
          </a:xfrm>
        </p:spPr>
        <p:txBody>
          <a:bodyPr/>
          <a:lstStyle/>
          <a:p>
            <a:r>
              <a:rPr lang="id-ID" sz="2800" dirty="0" smtClean="0"/>
              <a:t>Definisi </a:t>
            </a:r>
            <a:r>
              <a:rPr lang="id-ID" sz="2800" i="1" dirty="0" smtClean="0">
                <a:solidFill>
                  <a:schemeClr val="accent2"/>
                </a:solidFill>
              </a:rPr>
              <a:t>GIS</a:t>
            </a:r>
            <a:endParaRPr lang="en-US" sz="2800" i="1" dirty="0">
              <a:solidFill>
                <a:srgbClr val="FFFF66"/>
              </a:solidFill>
            </a:endParaRPr>
          </a:p>
        </p:txBody>
      </p:sp>
      <p:sp>
        <p:nvSpPr>
          <p:cNvPr id="15" name="Rectangle 3"/>
          <p:cNvSpPr>
            <a:spLocks noChangeArrowheads="1"/>
          </p:cNvSpPr>
          <p:nvPr/>
        </p:nvSpPr>
        <p:spPr bwMode="auto">
          <a:xfrm>
            <a:off x="297761" y="921139"/>
            <a:ext cx="8215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400" dirty="0" err="1">
                <a:latin typeface="Constantia" pitchFamily="18" charset="0"/>
              </a:rPr>
              <a:t>Defenisi</a:t>
            </a:r>
            <a:r>
              <a:rPr lang="en-US" sz="2400" dirty="0">
                <a:latin typeface="Constantia" pitchFamily="18" charset="0"/>
              </a:rPr>
              <a:t> GIS </a:t>
            </a:r>
            <a:r>
              <a:rPr lang="en-US" sz="2400" dirty="0" err="1">
                <a:latin typeface="Constantia" pitchFamily="18" charset="0"/>
              </a:rPr>
              <a:t>selalu</a:t>
            </a:r>
            <a:r>
              <a:rPr lang="en-US" sz="2400" dirty="0">
                <a:latin typeface="Constantia" pitchFamily="18" charset="0"/>
              </a:rPr>
              <a:t> </a:t>
            </a:r>
            <a:r>
              <a:rPr lang="en-US" sz="2400" dirty="0" err="1">
                <a:latin typeface="Constantia" pitchFamily="18" charset="0"/>
              </a:rPr>
              <a:t>berubah</a:t>
            </a:r>
            <a:r>
              <a:rPr lang="en-US" sz="2400" dirty="0">
                <a:latin typeface="Constantia" pitchFamily="18" charset="0"/>
              </a:rPr>
              <a:t> </a:t>
            </a:r>
            <a:r>
              <a:rPr lang="en-US" sz="2400" dirty="0" err="1">
                <a:latin typeface="Constantia" pitchFamily="18" charset="0"/>
              </a:rPr>
              <a:t>karena</a:t>
            </a:r>
            <a:r>
              <a:rPr lang="en-US" sz="2400" dirty="0">
                <a:latin typeface="Constantia" pitchFamily="18" charset="0"/>
              </a:rPr>
              <a:t> GIS </a:t>
            </a:r>
            <a:r>
              <a:rPr lang="en-US" sz="2400" dirty="0" err="1">
                <a:latin typeface="Constantia" pitchFamily="18" charset="0"/>
              </a:rPr>
              <a:t>merupakan</a:t>
            </a:r>
            <a:r>
              <a:rPr lang="en-US" sz="2400" dirty="0">
                <a:latin typeface="Constantia" pitchFamily="18" charset="0"/>
              </a:rPr>
              <a:t> </a:t>
            </a:r>
            <a:r>
              <a:rPr lang="en-US" sz="2400" dirty="0" err="1">
                <a:latin typeface="Constantia" pitchFamily="18" charset="0"/>
              </a:rPr>
              <a:t>bidang</a:t>
            </a:r>
            <a:r>
              <a:rPr lang="en-US" sz="2400" dirty="0">
                <a:latin typeface="Constantia" pitchFamily="18" charset="0"/>
              </a:rPr>
              <a:t> </a:t>
            </a:r>
            <a:r>
              <a:rPr lang="en-US" sz="2400" dirty="0" err="1">
                <a:latin typeface="Constantia" pitchFamily="18" charset="0"/>
              </a:rPr>
              <a:t>kajian</a:t>
            </a:r>
            <a:r>
              <a:rPr lang="en-US" sz="2400" dirty="0">
                <a:latin typeface="Constantia" pitchFamily="18" charset="0"/>
              </a:rPr>
              <a:t> </a:t>
            </a:r>
            <a:r>
              <a:rPr lang="en-US" sz="2400" dirty="0" err="1">
                <a:latin typeface="Constantia" pitchFamily="18" charset="0"/>
              </a:rPr>
              <a:t>ilmu</a:t>
            </a:r>
            <a:r>
              <a:rPr lang="en-US" sz="2400" dirty="0">
                <a:latin typeface="Constantia" pitchFamily="18" charset="0"/>
              </a:rPr>
              <a:t> </a:t>
            </a:r>
            <a:r>
              <a:rPr lang="en-US" sz="2400" dirty="0" err="1">
                <a:latin typeface="Constantia" pitchFamily="18" charset="0"/>
              </a:rPr>
              <a:t>dan</a:t>
            </a:r>
            <a:r>
              <a:rPr lang="en-US" sz="2400" dirty="0">
                <a:latin typeface="Constantia" pitchFamily="18" charset="0"/>
              </a:rPr>
              <a:t> </a:t>
            </a:r>
            <a:r>
              <a:rPr lang="en-US" sz="2400" dirty="0" err="1">
                <a:latin typeface="Constantia" pitchFamily="18" charset="0"/>
              </a:rPr>
              <a:t>teknologi</a:t>
            </a:r>
            <a:r>
              <a:rPr lang="en-US" sz="2400" dirty="0">
                <a:latin typeface="Constantia" pitchFamily="18" charset="0"/>
              </a:rPr>
              <a:t> yang </a:t>
            </a:r>
            <a:r>
              <a:rPr lang="en-US" sz="2400" dirty="0" err="1">
                <a:latin typeface="Constantia" pitchFamily="18" charset="0"/>
              </a:rPr>
              <a:t>relatif</a:t>
            </a:r>
            <a:r>
              <a:rPr lang="en-US" sz="2400" dirty="0">
                <a:latin typeface="Constantia" pitchFamily="18" charset="0"/>
              </a:rPr>
              <a:t> </a:t>
            </a:r>
            <a:r>
              <a:rPr lang="en-US" sz="2400" dirty="0" err="1">
                <a:latin typeface="Constantia" pitchFamily="18" charset="0"/>
              </a:rPr>
              <a:t>masih</a:t>
            </a:r>
            <a:r>
              <a:rPr lang="en-US" sz="2400" dirty="0">
                <a:latin typeface="Constantia" pitchFamily="18" charset="0"/>
              </a:rPr>
              <a:t> </a:t>
            </a:r>
            <a:r>
              <a:rPr lang="en-US" sz="2400" dirty="0" err="1">
                <a:latin typeface="Constantia" pitchFamily="18" charset="0"/>
              </a:rPr>
              <a:t>baru</a:t>
            </a:r>
            <a:r>
              <a:rPr lang="en-US" sz="2400" dirty="0">
                <a:latin typeface="Constantia" pitchFamily="18" charset="0"/>
              </a:rPr>
              <a:t>. </a:t>
            </a:r>
            <a:r>
              <a:rPr lang="en-US" sz="2400" dirty="0" err="1">
                <a:latin typeface="Constantia" pitchFamily="18" charset="0"/>
              </a:rPr>
              <a:t>Beberapa</a:t>
            </a:r>
            <a:r>
              <a:rPr lang="en-US" sz="2400" dirty="0">
                <a:latin typeface="Constantia" pitchFamily="18" charset="0"/>
              </a:rPr>
              <a:t> </a:t>
            </a:r>
            <a:r>
              <a:rPr lang="en-US" sz="2400" dirty="0" err="1">
                <a:latin typeface="Constantia" pitchFamily="18" charset="0"/>
              </a:rPr>
              <a:t>defenisi</a:t>
            </a:r>
            <a:r>
              <a:rPr lang="en-US" sz="2400" dirty="0">
                <a:latin typeface="Constantia" pitchFamily="18" charset="0"/>
              </a:rPr>
              <a:t> </a:t>
            </a:r>
            <a:r>
              <a:rPr lang="en-US" sz="2400" dirty="0" err="1">
                <a:latin typeface="Constantia" pitchFamily="18" charset="0"/>
              </a:rPr>
              <a:t>dari</a:t>
            </a:r>
            <a:r>
              <a:rPr lang="en-US" sz="2400" dirty="0">
                <a:latin typeface="Constantia" pitchFamily="18" charset="0"/>
              </a:rPr>
              <a:t> GIS </a:t>
            </a:r>
            <a:r>
              <a:rPr lang="en-US" sz="2400" dirty="0" err="1">
                <a:latin typeface="Constantia" pitchFamily="18" charset="0"/>
              </a:rPr>
              <a:t>adalah</a:t>
            </a:r>
            <a:r>
              <a:rPr lang="en-US" sz="2400" dirty="0">
                <a:latin typeface="Constantia" pitchFamily="18" charset="0"/>
              </a:rPr>
              <a:t>:</a:t>
            </a:r>
          </a:p>
        </p:txBody>
      </p:sp>
      <p:sp>
        <p:nvSpPr>
          <p:cNvPr id="16" name="Content Placeholder 2"/>
          <p:cNvSpPr txBox="1">
            <a:spLocks/>
          </p:cNvSpPr>
          <p:nvPr/>
        </p:nvSpPr>
        <p:spPr>
          <a:xfrm>
            <a:off x="337567" y="2246515"/>
            <a:ext cx="8286993" cy="4257802"/>
          </a:xfrm>
          <a:prstGeom prst="rect">
            <a:avLst/>
          </a:prstGeom>
        </p:spPr>
        <p:txBody>
          <a:bodyPr>
            <a:normAutofit/>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274320" indent="-274320" algn="just" fontAlgn="auto">
              <a:spcAft>
                <a:spcPts val="0"/>
              </a:spcAft>
              <a:buClr>
                <a:schemeClr val="accent3"/>
              </a:buClr>
              <a:buFont typeface="Wingdings 2"/>
              <a:buChar char=""/>
              <a:defRPr/>
            </a:pPr>
            <a:r>
              <a:rPr lang="en-US" sz="2400" dirty="0" err="1" smtClean="0">
                <a:solidFill>
                  <a:schemeClr val="tx2"/>
                </a:solidFill>
              </a:rPr>
              <a:t>Definisi</a:t>
            </a:r>
            <a:r>
              <a:rPr lang="en-US" sz="2400" dirty="0" smtClean="0">
                <a:solidFill>
                  <a:schemeClr val="tx2"/>
                </a:solidFill>
              </a:rPr>
              <a:t> GIS (</a:t>
            </a:r>
            <a:r>
              <a:rPr lang="id-ID" sz="2400" dirty="0" smtClean="0">
                <a:solidFill>
                  <a:schemeClr val="tx2"/>
                </a:solidFill>
              </a:rPr>
              <a:t>Aronoff</a:t>
            </a:r>
            <a:r>
              <a:rPr lang="en-US" sz="2400" dirty="0" smtClean="0">
                <a:solidFill>
                  <a:schemeClr val="tx2"/>
                </a:solidFill>
              </a:rPr>
              <a:t>, 198</a:t>
            </a:r>
            <a:r>
              <a:rPr lang="id-ID" sz="2400" dirty="0" smtClean="0">
                <a:solidFill>
                  <a:schemeClr val="tx2"/>
                </a:solidFill>
              </a:rPr>
              <a:t>9</a:t>
            </a:r>
            <a:r>
              <a:rPr lang="en-US" sz="2400" dirty="0" smtClean="0">
                <a:solidFill>
                  <a:schemeClr val="tx2"/>
                </a:solidFill>
              </a:rPr>
              <a:t>): </a:t>
            </a:r>
            <a:r>
              <a:rPr lang="en-US" sz="2400" i="1" dirty="0" smtClean="0">
                <a:solidFill>
                  <a:schemeClr val="tx2"/>
                </a:solidFill>
              </a:rPr>
              <a:t>GIS</a:t>
            </a:r>
            <a:r>
              <a:rPr lang="id-ID" sz="2400" i="1" dirty="0" smtClean="0">
                <a:solidFill>
                  <a:schemeClr val="tx2"/>
                </a:solidFill>
              </a:rPr>
              <a:t> sebagai sebuah sistem berbasiskan komputer yang digunakan untuk menyimpan dan memanipulasi informasi geografis</a:t>
            </a:r>
            <a:r>
              <a:rPr lang="en-US" sz="2400" i="1" dirty="0" smtClean="0">
                <a:solidFill>
                  <a:schemeClr val="tx2"/>
                </a:solidFill>
              </a:rPr>
              <a:t>.</a:t>
            </a:r>
          </a:p>
          <a:p>
            <a:pPr marL="274320" indent="-274320" algn="just" fontAlgn="auto">
              <a:spcAft>
                <a:spcPts val="0"/>
              </a:spcAft>
              <a:buClr>
                <a:schemeClr val="accent3"/>
              </a:buClr>
              <a:buFont typeface="Wingdings 2"/>
              <a:buChar char=""/>
              <a:defRPr/>
            </a:pPr>
            <a:r>
              <a:rPr lang="en-US" sz="2400" dirty="0" err="1" smtClean="0">
                <a:solidFill>
                  <a:schemeClr val="tx2"/>
                </a:solidFill>
              </a:rPr>
              <a:t>Definisi</a:t>
            </a:r>
            <a:r>
              <a:rPr lang="en-US" sz="2400" dirty="0" smtClean="0">
                <a:solidFill>
                  <a:schemeClr val="tx2"/>
                </a:solidFill>
              </a:rPr>
              <a:t> GIS (</a:t>
            </a:r>
            <a:r>
              <a:rPr lang="id-ID" sz="2400" dirty="0" smtClean="0">
                <a:solidFill>
                  <a:schemeClr val="tx2"/>
                </a:solidFill>
              </a:rPr>
              <a:t>Subaryono</a:t>
            </a:r>
            <a:r>
              <a:rPr lang="en-US" sz="2400" dirty="0" smtClean="0">
                <a:solidFill>
                  <a:schemeClr val="tx2"/>
                </a:solidFill>
              </a:rPr>
              <a:t>, 1983)</a:t>
            </a:r>
            <a:r>
              <a:rPr lang="en-US" sz="2400" i="1" dirty="0" smtClean="0">
                <a:solidFill>
                  <a:schemeClr val="tx2"/>
                </a:solidFill>
              </a:rPr>
              <a:t>: GIS </a:t>
            </a:r>
            <a:r>
              <a:rPr lang="id-ID" sz="2400" i="1" dirty="0" smtClean="0">
                <a:solidFill>
                  <a:schemeClr val="tx2"/>
                </a:solidFill>
              </a:rPr>
              <a:t>sebagai suatu himpunan terpadu dari hardware, software, data dan liveware (orang-orang yang bertanggung jawab dalam mendesain, mengimplementasikan dan menggunakan GIS)</a:t>
            </a:r>
            <a:r>
              <a:rPr lang="en-US" sz="2400" i="1" dirty="0" smtClean="0">
                <a:solidFill>
                  <a:schemeClr val="tx2"/>
                </a:solidFill>
              </a:rPr>
              <a:t>.</a:t>
            </a:r>
            <a:endParaRPr lang="en-US" sz="2400" dirty="0">
              <a:solidFill>
                <a:schemeClr val="tx2"/>
              </a:solidFill>
            </a:endParaRPr>
          </a:p>
        </p:txBody>
      </p:sp>
    </p:spTree>
    <p:extLst>
      <p:ext uri="{BB962C8B-B14F-4D97-AF65-F5344CB8AC3E}">
        <p14:creationId xmlns:p14="http://schemas.microsoft.com/office/powerpoint/2010/main" val="3566964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5" name="Rectangle 5"/>
          <p:cNvSpPr>
            <a:spLocks noGrp="1" noChangeArrowheads="1"/>
          </p:cNvSpPr>
          <p:nvPr>
            <p:ph type="title"/>
          </p:nvPr>
        </p:nvSpPr>
        <p:spPr>
          <a:xfrm>
            <a:off x="325120" y="358457"/>
            <a:ext cx="8663605" cy="801077"/>
          </a:xfrm>
        </p:spPr>
        <p:txBody>
          <a:bodyPr/>
          <a:lstStyle/>
          <a:p>
            <a:r>
              <a:rPr lang="id-ID" sz="2800" dirty="0" smtClean="0"/>
              <a:t>Definisi </a:t>
            </a:r>
            <a:r>
              <a:rPr lang="id-ID" sz="2800" i="1" dirty="0" smtClean="0">
                <a:solidFill>
                  <a:schemeClr val="accent2"/>
                </a:solidFill>
              </a:rPr>
              <a:t>GIS</a:t>
            </a:r>
            <a:endParaRPr lang="en-US" sz="2800" i="1" dirty="0">
              <a:solidFill>
                <a:srgbClr val="FFFF66"/>
              </a:solidFill>
            </a:endParaRPr>
          </a:p>
        </p:txBody>
      </p:sp>
      <p:grpSp>
        <p:nvGrpSpPr>
          <p:cNvPr id="2" name="Group 41"/>
          <p:cNvGrpSpPr/>
          <p:nvPr/>
        </p:nvGrpSpPr>
        <p:grpSpPr>
          <a:xfrm>
            <a:off x="3717229" y="4375416"/>
            <a:ext cx="5191432" cy="2428823"/>
            <a:chOff x="3524250" y="1125538"/>
            <a:chExt cx="5308600" cy="3119437"/>
          </a:xfrm>
        </p:grpSpPr>
        <p:pic>
          <p:nvPicPr>
            <p:cNvPr id="3076" name="Picture 2" descr="Veterans Affairs Enrollee_ copy"/>
            <p:cNvPicPr>
              <a:picLocks noChangeAspect="1" noChangeArrowheads="1"/>
            </p:cNvPicPr>
            <p:nvPr/>
          </p:nvPicPr>
          <p:blipFill>
            <a:blip r:embed="rId3"/>
            <a:srcRect/>
            <a:stretch>
              <a:fillRect/>
            </a:stretch>
          </p:blipFill>
          <p:spPr bwMode="auto">
            <a:xfrm>
              <a:off x="6321425" y="1301750"/>
              <a:ext cx="2220913" cy="1716088"/>
            </a:xfrm>
            <a:prstGeom prst="rect">
              <a:avLst/>
            </a:prstGeom>
            <a:effectLst>
              <a:outerShdw blurRad="190500" dist="63500" dir="2700000">
                <a:srgbClr val="000000">
                  <a:alpha val="50000"/>
                </a:srgbClr>
              </a:outerShdw>
            </a:effectLst>
          </p:spPr>
        </p:pic>
        <p:pic>
          <p:nvPicPr>
            <p:cNvPr id="3077" name="Picture 2" descr="DTRA Integrated Tech Demo 1"/>
            <p:cNvPicPr>
              <a:picLocks noChangeAspect="1" noChangeArrowheads="1"/>
            </p:cNvPicPr>
            <p:nvPr/>
          </p:nvPicPr>
          <p:blipFill>
            <a:blip r:embed="rId4"/>
            <a:srcRect/>
            <a:stretch>
              <a:fillRect/>
            </a:stretch>
          </p:blipFill>
          <p:spPr bwMode="auto">
            <a:xfrm>
              <a:off x="6969125" y="2373313"/>
              <a:ext cx="1468438" cy="1411287"/>
            </a:xfrm>
            <a:prstGeom prst="rect">
              <a:avLst/>
            </a:prstGeom>
            <a:effectLst>
              <a:outerShdw blurRad="190500" dist="63500" dir="2700000">
                <a:srgbClr val="000000">
                  <a:alpha val="50000"/>
                </a:srgbClr>
              </a:outerShdw>
            </a:effectLst>
          </p:spPr>
        </p:pic>
        <p:pic>
          <p:nvPicPr>
            <p:cNvPr id="3080" name="Picture 7" descr="Mall1"/>
            <p:cNvPicPr>
              <a:picLocks noChangeAspect="1" noChangeArrowheads="1"/>
            </p:cNvPicPr>
            <p:nvPr/>
          </p:nvPicPr>
          <p:blipFill>
            <a:blip r:embed="rId5"/>
            <a:srcRect/>
            <a:stretch>
              <a:fillRect/>
            </a:stretch>
          </p:blipFill>
          <p:spPr bwMode="auto">
            <a:xfrm>
              <a:off x="3524250" y="1472481"/>
              <a:ext cx="1685925" cy="1347787"/>
            </a:xfrm>
            <a:prstGeom prst="rect">
              <a:avLst/>
            </a:prstGeom>
            <a:effectLst>
              <a:outerShdw blurRad="190500" dist="63500" dir="2700000">
                <a:srgbClr val="000000">
                  <a:alpha val="50000"/>
                </a:srgbClr>
              </a:outerShdw>
            </a:effectLst>
          </p:spPr>
        </p:pic>
        <p:pic>
          <p:nvPicPr>
            <p:cNvPr id="3102" name="Picture 11" descr="seabasing"/>
            <p:cNvPicPr preferRelativeResize="0">
              <a:picLocks noChangeAspect="1" noChangeArrowheads="1"/>
            </p:cNvPicPr>
            <p:nvPr/>
          </p:nvPicPr>
          <p:blipFill>
            <a:blip r:embed="rId6"/>
            <a:srcRect/>
            <a:stretch>
              <a:fillRect/>
            </a:stretch>
          </p:blipFill>
          <p:spPr bwMode="auto">
            <a:xfrm>
              <a:off x="5132388" y="1125538"/>
              <a:ext cx="1219200" cy="841375"/>
            </a:xfrm>
            <a:prstGeom prst="rect">
              <a:avLst/>
            </a:prstGeom>
            <a:effectLst>
              <a:outerShdw blurRad="190500" dist="63500" dir="2700000">
                <a:srgbClr val="000000">
                  <a:alpha val="50000"/>
                </a:srgbClr>
              </a:outerShdw>
            </a:effectLst>
          </p:spPr>
        </p:pic>
        <p:pic>
          <p:nvPicPr>
            <p:cNvPr id="3103" name="Picture 31" descr="Ttrop_CACoast"/>
            <p:cNvPicPr>
              <a:picLocks noChangeAspect="1" noChangeArrowheads="1"/>
            </p:cNvPicPr>
            <p:nvPr/>
          </p:nvPicPr>
          <p:blipFill>
            <a:blip r:embed="rId7"/>
            <a:srcRect/>
            <a:stretch>
              <a:fillRect/>
            </a:stretch>
          </p:blipFill>
          <p:spPr bwMode="auto">
            <a:xfrm>
              <a:off x="7626350" y="3309938"/>
              <a:ext cx="1206500" cy="935037"/>
            </a:xfrm>
            <a:prstGeom prst="rect">
              <a:avLst/>
            </a:prstGeom>
            <a:effectLst>
              <a:outerShdw blurRad="190500" dist="63500" dir="2700000">
                <a:srgbClr val="000000">
                  <a:alpha val="50000"/>
                </a:srgbClr>
              </a:outerShdw>
            </a:effectLst>
          </p:spPr>
        </p:pic>
        <p:pic>
          <p:nvPicPr>
            <p:cNvPr id="3104" name="Picture 32" descr="MILT_-_input"/>
            <p:cNvPicPr>
              <a:picLocks noChangeAspect="1" noChangeArrowheads="1"/>
            </p:cNvPicPr>
            <p:nvPr/>
          </p:nvPicPr>
          <p:blipFill>
            <a:blip r:embed="rId8"/>
            <a:srcRect/>
            <a:stretch>
              <a:fillRect/>
            </a:stretch>
          </p:blipFill>
          <p:spPr bwMode="auto">
            <a:xfrm>
              <a:off x="5499100" y="1928813"/>
              <a:ext cx="1708150" cy="1271587"/>
            </a:xfrm>
            <a:prstGeom prst="rect">
              <a:avLst/>
            </a:prstGeom>
            <a:effectLst>
              <a:outerShdw blurRad="190500" dist="63500" dir="2700000">
                <a:srgbClr val="000000">
                  <a:alpha val="50000"/>
                </a:srgbClr>
              </a:outerShdw>
            </a:effectLst>
          </p:spPr>
        </p:pic>
        <p:pic>
          <p:nvPicPr>
            <p:cNvPr id="3105" name="Picture 33" descr="help_run_transition_submodell"/>
            <p:cNvPicPr>
              <a:picLocks noChangeAspect="1" noChangeArrowheads="1"/>
            </p:cNvPicPr>
            <p:nvPr/>
          </p:nvPicPr>
          <p:blipFill>
            <a:blip r:embed="rId9"/>
            <a:srcRect/>
            <a:stretch>
              <a:fillRect/>
            </a:stretch>
          </p:blipFill>
          <p:spPr bwMode="auto">
            <a:xfrm>
              <a:off x="4921814" y="2450742"/>
              <a:ext cx="1001712" cy="941387"/>
            </a:xfrm>
            <a:prstGeom prst="rect">
              <a:avLst/>
            </a:prstGeom>
            <a:effectLst>
              <a:outerShdw blurRad="190500" dist="63500" dir="2700000">
                <a:srgbClr val="000000">
                  <a:alpha val="50000"/>
                </a:srgbClr>
              </a:outerShdw>
            </a:effectLst>
          </p:spPr>
        </p:pic>
        <p:pic>
          <p:nvPicPr>
            <p:cNvPr id="3106" name="Picture 5" descr="C:\Documents and Settings\fred3792\My Documents\GISDIC\GISDIC_Vol4\CSPT\Figure5.tif"/>
            <p:cNvPicPr>
              <a:picLocks noChangeAspect="1" noChangeArrowheads="1"/>
            </p:cNvPicPr>
            <p:nvPr/>
          </p:nvPicPr>
          <p:blipFill>
            <a:blip r:embed="rId10"/>
            <a:srcRect/>
            <a:stretch>
              <a:fillRect/>
            </a:stretch>
          </p:blipFill>
          <p:spPr bwMode="auto">
            <a:xfrm>
              <a:off x="6361113" y="3063875"/>
              <a:ext cx="1357312" cy="895350"/>
            </a:xfrm>
            <a:prstGeom prst="rect">
              <a:avLst/>
            </a:prstGeom>
            <a:effectLst>
              <a:outerShdw blurRad="190500" dist="63500" dir="2700000">
                <a:srgbClr val="000000">
                  <a:alpha val="50000"/>
                </a:srgbClr>
              </a:outerShdw>
            </a:effectLst>
          </p:spPr>
        </p:pic>
      </p:grpSp>
      <p:sp>
        <p:nvSpPr>
          <p:cNvPr id="15" name="Rectangle 3"/>
          <p:cNvSpPr>
            <a:spLocks noChangeArrowheads="1"/>
          </p:cNvSpPr>
          <p:nvPr/>
        </p:nvSpPr>
        <p:spPr bwMode="auto">
          <a:xfrm>
            <a:off x="297761" y="1076416"/>
            <a:ext cx="8215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id-ID" sz="2400" dirty="0" smtClean="0">
                <a:latin typeface="Constantia" pitchFamily="18" charset="0"/>
              </a:rPr>
              <a:t>Terakhir, ESRI (Environmental System Research Institute) mendefinisikan </a:t>
            </a:r>
            <a:r>
              <a:rPr lang="en-US" sz="2400" dirty="0" smtClean="0">
                <a:latin typeface="Constantia" pitchFamily="18" charset="0"/>
              </a:rPr>
              <a:t>:</a:t>
            </a:r>
            <a:endParaRPr lang="en-US" sz="2400" dirty="0">
              <a:latin typeface="Constantia" pitchFamily="18" charset="0"/>
            </a:endParaRPr>
          </a:p>
        </p:txBody>
      </p:sp>
      <p:sp>
        <p:nvSpPr>
          <p:cNvPr id="16" name="Content Placeholder 2"/>
          <p:cNvSpPr txBox="1">
            <a:spLocks/>
          </p:cNvSpPr>
          <p:nvPr/>
        </p:nvSpPr>
        <p:spPr>
          <a:xfrm>
            <a:off x="337567" y="2246515"/>
            <a:ext cx="8286993" cy="4257802"/>
          </a:xfrm>
          <a:prstGeom prst="rect">
            <a:avLst/>
          </a:prstGeom>
        </p:spPr>
        <p:txBody>
          <a:bodyPr>
            <a:normAutofit/>
          </a:bodyPr>
          <a:lstStyle>
            <a:lvl1pPr marL="177800" indent="-177800" algn="l" rtl="0" eaLnBrk="0" fontAlgn="base" hangingPunct="0">
              <a:spcBef>
                <a:spcPct val="20000"/>
              </a:spcBef>
              <a:spcAft>
                <a:spcPct val="0"/>
              </a:spcAft>
              <a:buClr>
                <a:srgbClr val="FFFF66"/>
              </a:buClr>
              <a:buChar char="•"/>
              <a:defRPr sz="2000" b="1">
                <a:solidFill>
                  <a:srgbClr val="FFFFFF"/>
                </a:solidFill>
                <a:effectLst>
                  <a:outerShdw blurRad="50800" dist="38100" dir="2700000">
                    <a:srgbClr val="000000">
                      <a:alpha val="43000"/>
                    </a:srgbClr>
                  </a:outerShdw>
                </a:effectLst>
                <a:latin typeface="+mn-lt"/>
                <a:ea typeface="+mn-ea"/>
                <a:cs typeface="ＭＳ Ｐゴシック" pitchFamily="-110" charset="-128"/>
              </a:defRPr>
            </a:lvl1pPr>
            <a:lvl2pPr marL="517525" indent="-174625" algn="l" rtl="0" eaLnBrk="0" fontAlgn="base" hangingPunct="0">
              <a:spcBef>
                <a:spcPct val="20000"/>
              </a:spcBef>
              <a:spcAft>
                <a:spcPct val="0"/>
              </a:spcAft>
              <a:buClr>
                <a:srgbClr val="FFFF66"/>
              </a:buClr>
              <a:buChar char="–"/>
              <a:defRPr b="1">
                <a:solidFill>
                  <a:srgbClr val="FFFFFF"/>
                </a:solidFill>
                <a:effectLst>
                  <a:outerShdw blurRad="50800" dist="38100" dir="2700000">
                    <a:srgbClr val="000000">
                      <a:alpha val="43000"/>
                    </a:srgbClr>
                  </a:outerShdw>
                </a:effectLst>
                <a:latin typeface="+mn-lt"/>
                <a:ea typeface="+mn-ea"/>
              </a:defRPr>
            </a:lvl2pPr>
            <a:lvl3pPr marL="781050" indent="-149225" algn="l" rtl="0" eaLnBrk="0" fontAlgn="base" hangingPunct="0">
              <a:spcBef>
                <a:spcPct val="20000"/>
              </a:spcBef>
              <a:spcAft>
                <a:spcPct val="0"/>
              </a:spcAft>
              <a:buClr>
                <a:srgbClr val="FFFF66"/>
              </a:buClr>
              <a:buChar char="•"/>
              <a:defRPr sz="1600" b="1">
                <a:solidFill>
                  <a:srgbClr val="FFFFFF"/>
                </a:solidFill>
                <a:effectLst>
                  <a:outerShdw blurRad="50800" dist="38100" dir="2700000">
                    <a:srgbClr val="000000">
                      <a:alpha val="43000"/>
                    </a:srgbClr>
                  </a:outerShdw>
                </a:effectLst>
                <a:latin typeface="+mn-lt"/>
                <a:ea typeface="+mn-ea"/>
              </a:defRPr>
            </a:lvl3pPr>
            <a:lvl4pPr marL="1044575" indent="-149225" algn="l" rtl="0" eaLnBrk="0" fontAlgn="base" hangingPunct="0">
              <a:spcBef>
                <a:spcPct val="20000"/>
              </a:spcBef>
              <a:spcAft>
                <a:spcPct val="0"/>
              </a:spcAft>
              <a:buClr>
                <a:srgbClr val="FFFF66"/>
              </a:buClr>
              <a:buChar char="–"/>
              <a:defRPr sz="1400" b="1">
                <a:solidFill>
                  <a:srgbClr val="FFFFFF"/>
                </a:solidFill>
                <a:effectLst>
                  <a:outerShdw blurRad="50800" dist="38100" dir="2700000">
                    <a:srgbClr val="000000">
                      <a:alpha val="43000"/>
                    </a:srgbClr>
                  </a:outerShdw>
                </a:effectLst>
                <a:latin typeface="+mn-lt"/>
                <a:ea typeface="+mn-ea"/>
              </a:defRPr>
            </a:lvl4pPr>
            <a:lvl5pPr marL="1344613" indent="-185738" algn="l" rtl="0" eaLnBrk="0" fontAlgn="base" hangingPunct="0">
              <a:spcBef>
                <a:spcPct val="20000"/>
              </a:spcBef>
              <a:spcAft>
                <a:spcPct val="0"/>
              </a:spcAft>
              <a:buClr>
                <a:srgbClr val="FFFF66"/>
              </a:buClr>
              <a:buChar char="»"/>
              <a:defRPr sz="1200" b="1">
                <a:solidFill>
                  <a:srgbClr val="FFFFFF"/>
                </a:solidFill>
                <a:effectLst>
                  <a:outerShdw blurRad="50800" dist="38100" dir="2700000">
                    <a:srgbClr val="000000">
                      <a:alpha val="43000"/>
                    </a:srgbClr>
                  </a:outerShdw>
                </a:effectLst>
                <a:latin typeface="+mn-lt"/>
                <a:ea typeface="+mn-ea"/>
              </a:defRPr>
            </a:lvl5pPr>
            <a:lvl6pPr marL="18018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6pPr>
            <a:lvl7pPr marL="22590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7pPr>
            <a:lvl8pPr marL="27162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8pPr>
            <a:lvl9pPr marL="3173413" indent="-185738" algn="l" rtl="0" fontAlgn="base">
              <a:spcBef>
                <a:spcPct val="20000"/>
              </a:spcBef>
              <a:spcAft>
                <a:spcPct val="0"/>
              </a:spcAft>
              <a:buClr>
                <a:srgbClr val="FFFF66"/>
              </a:buClr>
              <a:buChar char="»"/>
              <a:defRPr sz="1200" b="1">
                <a:solidFill>
                  <a:srgbClr val="FFFFFF"/>
                </a:solidFill>
                <a:effectLst>
                  <a:outerShdw blurRad="38100" dist="38100" dir="2700000" algn="tl">
                    <a:srgbClr val="000000"/>
                  </a:outerShdw>
                </a:effectLst>
                <a:latin typeface="+mn-lt"/>
                <a:ea typeface="+mn-ea"/>
              </a:defRPr>
            </a:lvl9pPr>
          </a:lstStyle>
          <a:p>
            <a:pPr marL="274320" indent="-274320" algn="just" fontAlgn="auto">
              <a:spcAft>
                <a:spcPts val="0"/>
              </a:spcAft>
              <a:buClr>
                <a:schemeClr val="accent3"/>
              </a:buClr>
              <a:buFont typeface="Wingdings 2"/>
              <a:buChar char=""/>
              <a:defRPr/>
            </a:pPr>
            <a:r>
              <a:rPr lang="en-US" sz="2400" i="1" dirty="0" smtClean="0">
                <a:solidFill>
                  <a:schemeClr val="tx2"/>
                </a:solidFill>
              </a:rPr>
              <a:t>GIS</a:t>
            </a:r>
            <a:r>
              <a:rPr lang="id-ID" sz="2400" i="1" dirty="0" smtClean="0">
                <a:solidFill>
                  <a:schemeClr val="tx2"/>
                </a:solidFill>
              </a:rPr>
              <a:t> adalah kumpulan yang terorganisir dari perangkat keras komputer, perangkat lunak, data geografis, dan personil yang dirancang secara efisien untuk memperoleh, menyimpan, mengupdate, memanipulasi, menganalisis, dan menampilkan semua bentuk informasi yang bereferensi geografi.</a:t>
            </a:r>
            <a:endParaRPr lang="en-US" sz="2400" dirty="0">
              <a:solidFill>
                <a:schemeClr val="tx2"/>
              </a:solidFill>
            </a:endParaRPr>
          </a:p>
        </p:txBody>
      </p:sp>
    </p:spTree>
    <p:extLst>
      <p:ext uri="{BB962C8B-B14F-4D97-AF65-F5344CB8AC3E}">
        <p14:creationId xmlns:p14="http://schemas.microsoft.com/office/powerpoint/2010/main" val="740432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Office Theme">
  <a:themeElements>
    <a:clrScheme name="">
      <a:dk1>
        <a:srgbClr val="000000"/>
      </a:dk1>
      <a:lt1>
        <a:srgbClr val="326097"/>
      </a:lt1>
      <a:dk2>
        <a:srgbClr val="FFFFFF"/>
      </a:dk2>
      <a:lt2>
        <a:srgbClr val="000000"/>
      </a:lt2>
      <a:accent1>
        <a:srgbClr val="A7C32F"/>
      </a:accent1>
      <a:accent2>
        <a:srgbClr val="FFFF66"/>
      </a:accent2>
      <a:accent3>
        <a:srgbClr val="ADB6C9"/>
      </a:accent3>
      <a:accent4>
        <a:srgbClr val="000000"/>
      </a:accent4>
      <a:accent5>
        <a:srgbClr val="D0DEAD"/>
      </a:accent5>
      <a:accent6>
        <a:srgbClr val="E7E75C"/>
      </a:accent6>
      <a:hlink>
        <a:srgbClr val="FFFF66"/>
      </a:hlink>
      <a:folHlink>
        <a:srgbClr val="A7C32F"/>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14687"/>
            </a:gs>
            <a:gs pos="100000">
              <a:srgbClr val="3393C2"/>
            </a:gs>
          </a:gsLst>
          <a:lin ang="2700000" scaled="1"/>
        </a:gradFill>
        <a:ln w="2857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err="1" smtClean="0">
            <a:ln>
              <a:noFill/>
            </a:ln>
            <a:solidFill>
              <a:srgbClr val="FFFFFF"/>
            </a:solidFill>
            <a:effectLst>
              <a:outerShdw blurRad="25400" dist="25400" dir="2700000" algn="tl">
                <a:srgbClr val="000000"/>
              </a:outerShdw>
            </a:effectLst>
            <a:latin typeface="Arial" charset="0"/>
            <a:ea typeface="ＭＳ Ｐゴシック" pitchFamily="16" charset="-128"/>
          </a:defRPr>
        </a:defPPr>
      </a:lstStyle>
    </a:spDef>
    <a:lnDef>
      <a:spPr bwMode="auto">
        <a:xfrm>
          <a:off x="0" y="0"/>
          <a:ext cx="1" cy="1"/>
        </a:xfrm>
        <a:custGeom>
          <a:avLst/>
          <a:gdLst/>
          <a:ahLst/>
          <a:cxnLst/>
          <a:rect l="0" t="0" r="0" b="0"/>
          <a:pathLst/>
        </a:custGeom>
        <a:gradFill rotWithShape="0">
          <a:gsLst>
            <a:gs pos="0">
              <a:srgbClr val="014687"/>
            </a:gs>
            <a:gs pos="100000">
              <a:srgbClr val="3393C2"/>
            </a:gs>
          </a:gsLst>
          <a:lin ang="2700000" scaled="1"/>
        </a:gradFill>
        <a:ln w="2857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ea typeface="ＭＳ Ｐゴシック" pitchFamily="1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326097"/>
        </a:lt1>
        <a:dk2>
          <a:srgbClr val="FFFFFF"/>
        </a:dk2>
        <a:lt2>
          <a:srgbClr val="000000"/>
        </a:lt2>
        <a:accent1>
          <a:srgbClr val="A7C32F"/>
        </a:accent1>
        <a:accent2>
          <a:srgbClr val="FFFF66"/>
        </a:accent2>
        <a:accent3>
          <a:srgbClr val="ADB6C9"/>
        </a:accent3>
        <a:accent4>
          <a:srgbClr val="000000"/>
        </a:accent4>
        <a:accent5>
          <a:srgbClr val="D0DEAD"/>
        </a:accent5>
        <a:accent6>
          <a:srgbClr val="E7E75C"/>
        </a:accent6>
        <a:hlink>
          <a:srgbClr val="FFFF66"/>
        </a:hlink>
        <a:folHlink>
          <a:srgbClr val="FC92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9843</TotalTime>
  <Words>852</Words>
  <Application>Microsoft Office PowerPoint</Application>
  <PresentationFormat>On-screen Show (4:3)</PresentationFormat>
  <Paragraphs>96</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OUTLINE</vt:lpstr>
      <vt:lpstr>PowerPoint Presentation</vt:lpstr>
      <vt:lpstr>PowerPoint Presentation</vt:lpstr>
      <vt:lpstr>PowerPoint Presentation</vt:lpstr>
      <vt:lpstr>Definisi GIS</vt:lpstr>
      <vt:lpstr>Definisi GIS</vt:lpstr>
      <vt:lpstr>Definisi GIS</vt:lpstr>
      <vt:lpstr>Aplikasi GIS</vt:lpstr>
      <vt:lpstr> ALASAN PENGGUNAAN GIS</vt:lpstr>
      <vt:lpstr>PETA-PETA PERTAMA</vt:lpstr>
      <vt:lpstr>SOFTWARE GIS</vt:lpstr>
      <vt:lpstr>SOFTWARE GIS</vt:lpstr>
      <vt:lpstr>PERKEMBANGAN GIS DI LINGKUNGAN AKADEMIK</vt:lpstr>
      <vt:lpstr>PERKEMBANGAN GIS SAAT INI</vt:lpstr>
      <vt:lpstr>TUGAS</vt:lpstr>
      <vt:lpstr>REFERENSI</vt:lpstr>
      <vt:lpstr>Terima Kasih</vt:lpstr>
    </vt:vector>
  </TitlesOfParts>
  <Company>ESRI Employee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ESRI Powerpoint Master Template</dc:title>
  <dc:creator>ESRI Employee</dc:creator>
  <cp:lastModifiedBy>Junta</cp:lastModifiedBy>
  <cp:revision>352</cp:revision>
  <cp:lastPrinted>2008-10-17T16:58:09Z</cp:lastPrinted>
  <dcterms:created xsi:type="dcterms:W3CDTF">2009-07-17T05:03:26Z</dcterms:created>
  <dcterms:modified xsi:type="dcterms:W3CDTF">2013-09-13T16:28:30Z</dcterms:modified>
</cp:coreProperties>
</file>