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B5DF3BF-1361-49AF-A7F9-94805FBF2665}" type="datetimeFigureOut">
              <a:rPr lang="id-ID" smtClean="0"/>
              <a:t>02/03/2018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F65858A-CC32-419D-83CB-EC6CF5F7326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DF3BF-1361-49AF-A7F9-94805FBF2665}" type="datetimeFigureOut">
              <a:rPr lang="id-ID" smtClean="0"/>
              <a:t>02/03/2018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5858A-CC32-419D-83CB-EC6CF5F7326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DF3BF-1361-49AF-A7F9-94805FBF2665}" type="datetimeFigureOut">
              <a:rPr lang="id-ID" smtClean="0"/>
              <a:t>02/03/2018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5858A-CC32-419D-83CB-EC6CF5F7326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B5DF3BF-1361-49AF-A7F9-94805FBF2665}" type="datetimeFigureOut">
              <a:rPr lang="id-ID" smtClean="0"/>
              <a:t>02/03/2018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5858A-CC32-419D-83CB-EC6CF5F7326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B5DF3BF-1361-49AF-A7F9-94805FBF2665}" type="datetimeFigureOut">
              <a:rPr lang="id-ID" smtClean="0"/>
              <a:t>02/03/2018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F65858A-CC32-419D-83CB-EC6CF5F7326B}" type="slidenum">
              <a:rPr lang="id-ID" smtClean="0"/>
              <a:t>‹#›</a:t>
            </a:fld>
            <a:endParaRPr lang="id-ID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B5DF3BF-1361-49AF-A7F9-94805FBF2665}" type="datetimeFigureOut">
              <a:rPr lang="id-ID" smtClean="0"/>
              <a:t>02/03/2018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F65858A-CC32-419D-83CB-EC6CF5F7326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B5DF3BF-1361-49AF-A7F9-94805FBF2665}" type="datetimeFigureOut">
              <a:rPr lang="id-ID" smtClean="0"/>
              <a:t>02/03/2018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F65858A-CC32-419D-83CB-EC6CF5F7326B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DF3BF-1361-49AF-A7F9-94805FBF2665}" type="datetimeFigureOut">
              <a:rPr lang="id-ID" smtClean="0"/>
              <a:t>02/03/2018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5858A-CC32-419D-83CB-EC6CF5F7326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B5DF3BF-1361-49AF-A7F9-94805FBF2665}" type="datetimeFigureOut">
              <a:rPr lang="id-ID" smtClean="0"/>
              <a:t>02/03/2018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F65858A-CC32-419D-83CB-EC6CF5F7326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B5DF3BF-1361-49AF-A7F9-94805FBF2665}" type="datetimeFigureOut">
              <a:rPr lang="id-ID" smtClean="0"/>
              <a:t>02/03/2018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F65858A-CC32-419D-83CB-EC6CF5F7326B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B5DF3BF-1361-49AF-A7F9-94805FBF2665}" type="datetimeFigureOut">
              <a:rPr lang="id-ID" smtClean="0"/>
              <a:t>02/03/2018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F65858A-CC32-419D-83CB-EC6CF5F7326B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B5DF3BF-1361-49AF-A7F9-94805FBF2665}" type="datetimeFigureOut">
              <a:rPr lang="id-ID" smtClean="0"/>
              <a:t>02/03/2018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F65858A-CC32-419D-83CB-EC6CF5F7326B}" type="slidenum">
              <a:rPr lang="id-ID" smtClean="0"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Pengantar MK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d-ID" sz="8000" b="1" dirty="0" smtClean="0"/>
              <a:t>Tinjauan Desain</a:t>
            </a:r>
            <a:endParaRPr lang="id-ID" sz="8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076056" y="3520141"/>
            <a:ext cx="3392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Daniar Wikan Setyanto, M.Sn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44805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TUJUAN INSTRUKSIONAL UMUM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Latar </a:t>
            </a:r>
            <a:r>
              <a:rPr lang="id-ID" dirty="0"/>
              <a:t>belakang dan perkembangan desain dari pra-revolusi industri hingga modern serta pengaruhnya terhadap peradaban manusia. Perbandingan dan analisis setiap tahap perkembangan desain modern.</a:t>
            </a:r>
          </a:p>
        </p:txBody>
      </p:sp>
    </p:spTree>
    <p:extLst>
      <p:ext uri="{BB962C8B-B14F-4D97-AF65-F5344CB8AC3E}">
        <p14:creationId xmlns:p14="http://schemas.microsoft.com/office/powerpoint/2010/main" val="2871809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SASARAN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/>
              <a:t>Mahasiswa memiliki wawasan tentang latar belakang dan perkembangan desain dari pra-revolusi industri hingga modern di Barat dan tradisional Asia sebagai pembanding, serta pengaruhnya terhadap peradaban manusia, sehingga mahasiswa mampu </a:t>
            </a:r>
            <a:r>
              <a:rPr lang="id-ID" b="1" dirty="0"/>
              <a:t>membaca</a:t>
            </a:r>
            <a:r>
              <a:rPr lang="id-ID" dirty="0"/>
              <a:t> dan </a:t>
            </a:r>
            <a:r>
              <a:rPr lang="id-ID" b="1" dirty="0"/>
              <a:t>menganalisis </a:t>
            </a:r>
            <a:r>
              <a:rPr lang="id-ID" dirty="0"/>
              <a:t>gejala berikut implikasinya dalam perkembangan desain secara kritis</a:t>
            </a:r>
          </a:p>
        </p:txBody>
      </p:sp>
    </p:spTree>
    <p:extLst>
      <p:ext uri="{BB962C8B-B14F-4D97-AF65-F5344CB8AC3E}">
        <p14:creationId xmlns:p14="http://schemas.microsoft.com/office/powerpoint/2010/main" val="1045417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TUJUAN INSTRUKSIONAL KHUSUS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Mengenal latar belakang dan perkembangan desain dari pra-revolusi industri hingga modern, serta tradisional Asia sebagai pembanding. Memahami pengaruhnya terhadap peradaban manusia. Membandingkan ciri-ciri desain dari masing-masing aliran dan gaya.</a:t>
            </a:r>
          </a:p>
        </p:txBody>
      </p:sp>
    </p:spTree>
    <p:extLst>
      <p:ext uri="{BB962C8B-B14F-4D97-AF65-F5344CB8AC3E}">
        <p14:creationId xmlns:p14="http://schemas.microsoft.com/office/powerpoint/2010/main" val="1384433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Jabaran MK Tindes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MK Tinjauan Desain</a:t>
            </a:r>
          </a:p>
          <a:p>
            <a:r>
              <a:rPr lang="id-ID" dirty="0" smtClean="0"/>
              <a:t>2 SKS TEORI</a:t>
            </a:r>
          </a:p>
          <a:p>
            <a:r>
              <a:rPr lang="id-ID" dirty="0" smtClean="0"/>
              <a:t>Hari JUMAT, 19.00 </a:t>
            </a:r>
          </a:p>
          <a:p>
            <a:r>
              <a:rPr lang="id-ID" dirty="0" smtClean="0"/>
              <a:t>14 x Pertemuan</a:t>
            </a:r>
          </a:p>
          <a:p>
            <a:r>
              <a:rPr lang="id-ID" dirty="0" smtClean="0"/>
              <a:t>2 x UJIAN (UTS dan UAS)</a:t>
            </a:r>
          </a:p>
          <a:p>
            <a:r>
              <a:rPr lang="id-ID" dirty="0" smtClean="0"/>
              <a:t>Mahasiswa wajin memenuhi 75% dari total pertemuan</a:t>
            </a:r>
          </a:p>
          <a:p>
            <a:r>
              <a:rPr lang="id-ID" dirty="0" smtClean="0"/>
              <a:t>Penilaian 40% tugas, 30% uts dan 30% uas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18193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Yang dipelajari dalam MK Tinjauan Desain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Terminologi</a:t>
            </a:r>
            <a:r>
              <a:rPr lang="id-ID" dirty="0"/>
              <a:t> </a:t>
            </a:r>
            <a:r>
              <a:rPr lang="id-ID" dirty="0" smtClean="0"/>
              <a:t>desain</a:t>
            </a:r>
          </a:p>
          <a:p>
            <a:r>
              <a:rPr lang="id-ID" dirty="0" smtClean="0"/>
              <a:t>Gaya seni rupa dan desain</a:t>
            </a:r>
          </a:p>
          <a:p>
            <a:r>
              <a:rPr lang="id-ID" dirty="0" smtClean="0"/>
              <a:t>Pengantar semiotika</a:t>
            </a:r>
          </a:p>
          <a:p>
            <a:r>
              <a:rPr lang="id-ID" dirty="0" smtClean="0"/>
              <a:t>Ikon, index, simbol</a:t>
            </a:r>
          </a:p>
          <a:p>
            <a:r>
              <a:rPr lang="id-ID" dirty="0" smtClean="0"/>
              <a:t>Semantik, prakmatik, sintaktik</a:t>
            </a:r>
          </a:p>
          <a:p>
            <a:r>
              <a:rPr lang="id-ID" dirty="0" smtClean="0"/>
              <a:t>Kajian feminisme</a:t>
            </a:r>
          </a:p>
          <a:p>
            <a:r>
              <a:rPr lang="id-ID" dirty="0" smtClean="0"/>
              <a:t>Majas Visual</a:t>
            </a:r>
          </a:p>
          <a:p>
            <a:r>
              <a:rPr lang="id-ID" dirty="0" smtClean="0"/>
              <a:t>Kajian estetika</a:t>
            </a:r>
          </a:p>
          <a:p>
            <a:r>
              <a:rPr lang="id-ID" dirty="0" smtClean="0"/>
              <a:t>Kajian Formal (form) dan interpertasi (konten)</a:t>
            </a: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423092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Literasi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 dirty="0" smtClean="0"/>
              <a:t>Seni Rupa Modern</a:t>
            </a:r>
            <a:r>
              <a:rPr lang="id-ID" dirty="0" smtClean="0"/>
              <a:t>, Dharsono Sony kartika, Penerbit Rekayasa Sains, Bandung, 2004</a:t>
            </a:r>
          </a:p>
          <a:p>
            <a:r>
              <a:rPr lang="id-ID" b="1" dirty="0" smtClean="0"/>
              <a:t>Estetika,  </a:t>
            </a:r>
            <a:r>
              <a:rPr lang="id-ID" dirty="0" smtClean="0"/>
              <a:t>Agus Sachari, Penerbit ITB, Bandung, 2002</a:t>
            </a:r>
          </a:p>
          <a:p>
            <a:r>
              <a:rPr lang="id-ID" b="1" dirty="0" smtClean="0"/>
              <a:t>Pengantar Tinjauan Desain</a:t>
            </a:r>
            <a:r>
              <a:rPr lang="id-ID" dirty="0" smtClean="0"/>
              <a:t>, Agus Sachari, Penerbit ITB, Bandung, 2000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8369449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36</TotalTime>
  <Words>241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Verve</vt:lpstr>
      <vt:lpstr>Pengantar MK</vt:lpstr>
      <vt:lpstr>TUJUAN INSTRUKSIONAL UMUM</vt:lpstr>
      <vt:lpstr>SASARAN</vt:lpstr>
      <vt:lpstr>TUJUAN INSTRUKSIONAL KHUSUS</vt:lpstr>
      <vt:lpstr>Jabaran MK Tindes</vt:lpstr>
      <vt:lpstr>Yang dipelajari dalam MK Tinjauan Desain</vt:lpstr>
      <vt:lpstr>Literasi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MK</dc:title>
  <dc:creator>USER</dc:creator>
  <cp:lastModifiedBy>USER</cp:lastModifiedBy>
  <cp:revision>5</cp:revision>
  <dcterms:created xsi:type="dcterms:W3CDTF">2018-03-02T06:59:06Z</dcterms:created>
  <dcterms:modified xsi:type="dcterms:W3CDTF">2018-03-02T11:32:27Z</dcterms:modified>
</cp:coreProperties>
</file>