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72" r:id="rId19"/>
    <p:sldId id="280" r:id="rId20"/>
    <p:sldId id="273" r:id="rId21"/>
    <p:sldId id="274" r:id="rId22"/>
    <p:sldId id="279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744D7-D237-426F-A7CA-518F02341D95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6C1A7C-58BB-4E90-A866-F43C766F99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Apasih</a:t>
            </a:r>
            <a:r>
              <a:rPr lang="en-US" dirty="0" smtClean="0"/>
              <a:t> CSS </a:t>
            </a:r>
            <a:r>
              <a:rPr lang="en-US" dirty="0" err="1" smtClean="0"/>
              <a:t>itu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ekternal</a:t>
            </a:r>
            <a:r>
              <a:rPr lang="en-US" dirty="0" smtClean="0"/>
              <a:t> </a:t>
            </a:r>
            <a:r>
              <a:rPr lang="en-US" dirty="0" err="1" smtClean="0"/>
              <a:t>Css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/>
              <a:t>html&gt;</a:t>
            </a:r>
          </a:p>
          <a:p>
            <a:pPr lvl="1">
              <a:buNone/>
            </a:pPr>
            <a:r>
              <a:rPr lang="en-US" dirty="0"/>
              <a:t>&lt;head&gt;</a:t>
            </a:r>
          </a:p>
          <a:p>
            <a:pPr lvl="1">
              <a:buNone/>
            </a:pPr>
            <a:r>
              <a:rPr lang="en-US" dirty="0"/>
              <a:t>&lt;title&gt;</a:t>
            </a:r>
            <a:r>
              <a:rPr lang="en-US" dirty="0" err="1"/>
              <a:t>Belajar</a:t>
            </a:r>
            <a:r>
              <a:rPr lang="en-US" dirty="0"/>
              <a:t> CSS&lt;/title&gt;</a:t>
            </a:r>
          </a:p>
          <a:p>
            <a:pPr lvl="1">
              <a:buNone/>
            </a:pPr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=”</a:t>
            </a:r>
            <a:r>
              <a:rPr lang="en-US" dirty="0" err="1"/>
              <a:t>stylesheet</a:t>
            </a:r>
            <a:r>
              <a:rPr lang="en-US" dirty="0"/>
              <a:t>” type=”text/</a:t>
            </a:r>
            <a:r>
              <a:rPr lang="en-US" dirty="0" err="1"/>
              <a:t>css</a:t>
            </a:r>
            <a:r>
              <a:rPr lang="en-US" dirty="0"/>
              <a:t>” </a:t>
            </a:r>
            <a:r>
              <a:rPr lang="en-US" dirty="0" err="1"/>
              <a:t>href</a:t>
            </a:r>
            <a:r>
              <a:rPr lang="en-US" dirty="0"/>
              <a:t>=”test.css”/&gt;</a:t>
            </a:r>
          </a:p>
          <a:p>
            <a:pPr lvl="1"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sz="2800" dirty="0"/>
              <a:t>&lt;body&gt;</a:t>
            </a:r>
          </a:p>
          <a:p>
            <a:pPr>
              <a:buNone/>
            </a:pPr>
            <a:r>
              <a:rPr lang="pt-BR" sz="2800" dirty="0" smtClean="0"/>
              <a:t>	&lt;</a:t>
            </a:r>
            <a:r>
              <a:rPr lang="pt-BR" sz="2800" dirty="0"/>
              <a:t>h3&gt; Selamat Datang CSS &lt;/h3&gt;</a:t>
            </a:r>
          </a:p>
          <a:p>
            <a:pPr>
              <a:buNone/>
            </a:pPr>
            <a:r>
              <a:rPr lang="en-US" sz="2800" dirty="0"/>
              <a:t>&lt;/body&gt;</a:t>
            </a:r>
          </a:p>
          <a:p>
            <a:pPr>
              <a:buNone/>
            </a:pPr>
            <a:r>
              <a:rPr lang="en-US" sz="2800" dirty="0"/>
              <a:t>&lt;/html&gt;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/>
          </a:bodyPr>
          <a:lstStyle/>
          <a:p>
            <a:r>
              <a:rPr lang="en-US" dirty="0"/>
              <a:t>3. Inline CSS</a:t>
            </a:r>
          </a:p>
          <a:p>
            <a:pPr lvl="1">
              <a:buNone/>
            </a:pP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CSS </a:t>
            </a:r>
            <a:r>
              <a:rPr lang="en-US" dirty="0" err="1"/>
              <a:t>dalam</a:t>
            </a:r>
            <a:r>
              <a:rPr lang="en-US" dirty="0"/>
              <a:t> tag HTML.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sz="2400" dirty="0" smtClean="0"/>
              <a:t>&lt;</a:t>
            </a:r>
            <a:r>
              <a:rPr lang="en-US" sz="2400" dirty="0"/>
              <a:t>html&gt;</a:t>
            </a:r>
          </a:p>
          <a:p>
            <a:pPr lvl="2">
              <a:buNone/>
            </a:pPr>
            <a:r>
              <a:rPr lang="en-US" dirty="0"/>
              <a:t>&lt;head&gt;</a:t>
            </a:r>
          </a:p>
          <a:p>
            <a:pPr lvl="2">
              <a:buNone/>
            </a:pPr>
            <a:r>
              <a:rPr lang="en-US" dirty="0"/>
              <a:t>&lt;title&gt;</a:t>
            </a:r>
            <a:r>
              <a:rPr lang="en-US" dirty="0" err="1"/>
              <a:t>Belajar</a:t>
            </a:r>
            <a:r>
              <a:rPr lang="en-US" dirty="0"/>
              <a:t> CSS&lt;/title&gt;</a:t>
            </a:r>
          </a:p>
          <a:p>
            <a:pPr lvl="2">
              <a:buNone/>
            </a:pPr>
            <a:r>
              <a:rPr lang="en-US" dirty="0"/>
              <a:t>&lt;/head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&lt;body&gt;</a:t>
            </a:r>
            <a:endParaRPr lang="en-US" dirty="0"/>
          </a:p>
          <a:p>
            <a:pPr lvl="1">
              <a:buNone/>
            </a:pPr>
            <a:r>
              <a:rPr lang="en-US" sz="2400" dirty="0" smtClean="0"/>
              <a:t>	&lt;p </a:t>
            </a:r>
            <a:r>
              <a:rPr lang="en-US" sz="2400" dirty="0"/>
              <a:t>style=”background: blue; color: white</a:t>
            </a:r>
            <a:r>
              <a:rPr lang="en-US" sz="2400" dirty="0" smtClean="0"/>
              <a:t>;”&gt;</a:t>
            </a:r>
          </a:p>
          <a:p>
            <a:pPr lvl="1">
              <a:buNone/>
            </a:pPr>
            <a:r>
              <a:rPr lang="en-US" sz="2400" dirty="0" smtClean="0"/>
              <a:t>		Style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CSS</a:t>
            </a:r>
            <a:r>
              <a:rPr lang="en-US" sz="2400" dirty="0"/>
              <a:t>&lt;/p&gt;</a:t>
            </a:r>
          </a:p>
          <a:p>
            <a:pPr lvl="1">
              <a:buNone/>
            </a:pPr>
            <a:r>
              <a:rPr lang="en-US" sz="2200" dirty="0"/>
              <a:t>&lt;/body&gt;</a:t>
            </a:r>
          </a:p>
          <a:p>
            <a:pPr lvl="1">
              <a:buNone/>
            </a:pPr>
            <a:r>
              <a:rPr lang="en-US" sz="2400" dirty="0"/>
              <a:t>&lt;/html&gt;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Selector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class selector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style </a:t>
            </a:r>
            <a:r>
              <a:rPr lang="en-US" dirty="0" err="1"/>
              <a:t>untuk</a:t>
            </a:r>
            <a:r>
              <a:rPr lang="en-US" dirty="0"/>
              <a:t> tag </a:t>
            </a:r>
            <a:r>
              <a:rPr lang="en-US" dirty="0" err="1"/>
              <a:t>elemen</a:t>
            </a:r>
            <a:r>
              <a:rPr lang="en-US" dirty="0"/>
              <a:t> html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 type paragraph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dokumen.Yang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paragraph align-right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paragraph </a:t>
            </a:r>
            <a:r>
              <a:rPr lang="en-US" dirty="0"/>
              <a:t>align-center.</a:t>
            </a:r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3938" t="55773" r="2934" b="8513"/>
          <a:stretch>
            <a:fillRect/>
          </a:stretch>
        </p:blipFill>
        <p:spPr bwMode="auto">
          <a:xfrm>
            <a:off x="500034" y="142852"/>
            <a:ext cx="821272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00034" y="4429132"/>
            <a:ext cx="835824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Catatan</a:t>
            </a:r>
            <a:r>
              <a:rPr lang="en-US" sz="2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class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class,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/>
              <a:t>&lt;p class="center bold"&gt;</a:t>
            </a:r>
          </a:p>
          <a:p>
            <a:r>
              <a:rPr lang="en-US" dirty="0"/>
              <a:t>This is a paragraph.</a:t>
            </a:r>
          </a:p>
          <a:p>
            <a:r>
              <a:rPr lang="en-US" dirty="0"/>
              <a:t>&lt;/p&gt;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sv-SE" sz="4400" dirty="0"/>
              <a:t>Penggunaan Atribut ID dalam tag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ID :</a:t>
            </a:r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lvl="1"/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lvl="1"/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#</a:t>
            </a:r>
          </a:p>
          <a:p>
            <a:pPr lvl="1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id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value</a:t>
            </a:r>
          </a:p>
          <a:p>
            <a:pPr lvl="1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id </a:t>
            </a:r>
            <a:r>
              <a:rPr lang="en-US" dirty="0" err="1"/>
              <a:t>dengan</a:t>
            </a:r>
            <a:r>
              <a:rPr lang="en-US" dirty="0"/>
              <a:t> tag html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#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689517" cy="606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/>
              <a:t>html&gt;</a:t>
            </a:r>
          </a:p>
          <a:p>
            <a:pPr>
              <a:buNone/>
            </a:pPr>
            <a:r>
              <a:rPr lang="en-US" sz="2000" dirty="0"/>
              <a:t>&lt;head&gt;</a:t>
            </a:r>
          </a:p>
          <a:p>
            <a:pPr>
              <a:buNone/>
            </a:pPr>
            <a:r>
              <a:rPr lang="en-US" sz="2000" dirty="0"/>
              <a:t>&lt;title&gt;</a:t>
            </a:r>
            <a:r>
              <a:rPr lang="en-US" sz="2000" dirty="0" err="1"/>
              <a:t>atribut</a:t>
            </a:r>
            <a:r>
              <a:rPr lang="en-US" sz="2000" dirty="0"/>
              <a:t> id&lt;/title&gt;</a:t>
            </a:r>
          </a:p>
          <a:p>
            <a:pPr>
              <a:buNone/>
            </a:pPr>
            <a:r>
              <a:rPr lang="en-US" sz="2000" dirty="0"/>
              <a:t>&lt;style type = "text/</a:t>
            </a:r>
            <a:r>
              <a:rPr lang="en-US" sz="2000" dirty="0" err="1"/>
              <a:t>css</a:t>
            </a:r>
            <a:r>
              <a:rPr lang="en-US" sz="2000" dirty="0"/>
              <a:t>"&gt;</a:t>
            </a:r>
          </a:p>
          <a:p>
            <a:pPr lvl="1">
              <a:buNone/>
            </a:pPr>
            <a:r>
              <a:rPr lang="en-US" sz="1800" dirty="0" smtClean="0"/>
              <a:t>#</a:t>
            </a:r>
            <a:r>
              <a:rPr lang="en-US" sz="1800" dirty="0" err="1"/>
              <a:t>tebal</a:t>
            </a:r>
            <a:r>
              <a:rPr lang="en-US" sz="1800" dirty="0"/>
              <a:t> { font-weight : bold</a:t>
            </a:r>
            <a:r>
              <a:rPr lang="en-US" sz="1800" dirty="0" smtClean="0"/>
              <a:t>; color </a:t>
            </a:r>
            <a:r>
              <a:rPr lang="en-US" sz="1800" dirty="0"/>
              <a:t>: blue; }</a:t>
            </a:r>
          </a:p>
          <a:p>
            <a:pPr lvl="1">
              <a:buNone/>
            </a:pPr>
            <a:r>
              <a:rPr lang="en-US" sz="1800" dirty="0"/>
              <a:t>#miring { font-style : </a:t>
            </a:r>
            <a:r>
              <a:rPr lang="en-US" sz="1800" dirty="0" smtClean="0"/>
              <a:t>italic; color</a:t>
            </a:r>
            <a:r>
              <a:rPr lang="en-US" sz="1800" dirty="0"/>
              <a:t>: pink; }</a:t>
            </a:r>
          </a:p>
          <a:p>
            <a:pPr>
              <a:buNone/>
            </a:pPr>
            <a:r>
              <a:rPr lang="en-US" sz="2000" dirty="0" smtClean="0"/>
              <a:t>&lt;/</a:t>
            </a:r>
            <a:r>
              <a:rPr lang="en-US" sz="2000" dirty="0"/>
              <a:t>style&gt;</a:t>
            </a:r>
          </a:p>
          <a:p>
            <a:pPr>
              <a:buNone/>
            </a:pPr>
            <a:r>
              <a:rPr lang="en-US" sz="2000" dirty="0"/>
              <a:t>&lt;/head&gt;</a:t>
            </a:r>
          </a:p>
          <a:p>
            <a:pPr>
              <a:buNone/>
            </a:pPr>
            <a:r>
              <a:rPr lang="en-US" sz="2000" dirty="0"/>
              <a:t>&lt;body&gt;</a:t>
            </a:r>
          </a:p>
          <a:p>
            <a:pPr>
              <a:buNone/>
            </a:pPr>
            <a:r>
              <a:rPr lang="en-US" sz="2000" dirty="0"/>
              <a:t>&lt;h1&gt;</a:t>
            </a:r>
            <a:r>
              <a:rPr lang="en-US" sz="2000" dirty="0" err="1"/>
              <a:t>pantun</a:t>
            </a:r>
            <a:r>
              <a:rPr lang="en-US" sz="2000" dirty="0"/>
              <a:t>&lt;/h1&gt;</a:t>
            </a:r>
          </a:p>
          <a:p>
            <a:pPr>
              <a:buNone/>
            </a:pPr>
            <a:r>
              <a:rPr lang="en-US" sz="2000" dirty="0"/>
              <a:t>&lt;h2 id = "</a:t>
            </a:r>
            <a:r>
              <a:rPr lang="en-US" sz="2000" dirty="0" smtClean="0"/>
              <a:t>miring“&gt;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jarum</a:t>
            </a:r>
            <a:r>
              <a:rPr lang="en-US" sz="2000" dirty="0"/>
              <a:t> yang </a:t>
            </a:r>
            <a:r>
              <a:rPr lang="en-US" sz="2000" dirty="0" err="1" smtClean="0"/>
              <a:t>patah</a:t>
            </a:r>
            <a:r>
              <a:rPr lang="en-US" sz="2000" dirty="0" smtClean="0"/>
              <a:t>&lt;</a:t>
            </a:r>
            <a:r>
              <a:rPr lang="en-US" sz="2000" dirty="0" err="1" smtClean="0"/>
              <a:t>br</a:t>
            </a:r>
            <a:r>
              <a:rPr lang="en-US" sz="2000" dirty="0" smtClean="0"/>
              <a:t>&gt;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peti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&lt;/h2&gt;</a:t>
            </a:r>
          </a:p>
          <a:p>
            <a:pPr>
              <a:buNone/>
            </a:pPr>
            <a:r>
              <a:rPr lang="en-US" sz="2000" dirty="0"/>
              <a:t>&lt;h3 id = "</a:t>
            </a:r>
            <a:r>
              <a:rPr lang="en-US" sz="2000" dirty="0" err="1" smtClean="0"/>
              <a:t>tebal</a:t>
            </a:r>
            <a:r>
              <a:rPr lang="en-US" sz="2000" dirty="0" smtClean="0"/>
              <a:t>“&gt;</a:t>
            </a:r>
            <a:r>
              <a:rPr lang="fi-FI" sz="2000" dirty="0" smtClean="0"/>
              <a:t>kalau </a:t>
            </a:r>
            <a:r>
              <a:rPr lang="fi-FI" sz="2000" dirty="0"/>
              <a:t>ada kata yang </a:t>
            </a:r>
            <a:r>
              <a:rPr lang="fi-FI" sz="2000" dirty="0" smtClean="0"/>
              <a:t>salah&lt;br&gt;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hati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&lt;/h3&gt;</a:t>
            </a:r>
          </a:p>
          <a:p>
            <a:pPr>
              <a:buNone/>
            </a:pPr>
            <a:r>
              <a:rPr lang="en-US" sz="2000" dirty="0"/>
              <a:t>&lt;/body&gt;</a:t>
            </a:r>
          </a:p>
          <a:p>
            <a:pPr>
              <a:buNone/>
            </a:pPr>
            <a:r>
              <a:rPr lang="en-US" sz="2000" dirty="0"/>
              <a:t>&lt;/html&gt;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738" y="214290"/>
            <a:ext cx="8655778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Style Sheet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&lt;title&gt;</a:t>
            </a:r>
            <a:r>
              <a:rPr lang="en-US" dirty="0" err="1"/>
              <a:t>komentar</a:t>
            </a:r>
            <a:r>
              <a:rPr lang="en-US" dirty="0"/>
              <a:t>&lt;/title&gt;</a:t>
            </a:r>
          </a:p>
          <a:p>
            <a:pPr>
              <a:buNone/>
            </a:pPr>
            <a:r>
              <a:rPr lang="en-US" dirty="0"/>
              <a:t>&lt;style type = "text/</a:t>
            </a:r>
            <a:r>
              <a:rPr lang="en-US" dirty="0" err="1"/>
              <a:t>css</a:t>
            </a:r>
            <a:r>
              <a:rPr lang="en-US" dirty="0"/>
              <a:t>"&gt;</a:t>
            </a:r>
          </a:p>
          <a:p>
            <a:pPr>
              <a:buNone/>
            </a:pPr>
            <a:r>
              <a:rPr lang="en-US" dirty="0"/>
              <a:t>&lt;!--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/*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h3.merah { color: red; }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*/</a:t>
            </a:r>
          </a:p>
          <a:p>
            <a:pPr>
              <a:buNone/>
            </a:pPr>
            <a:r>
              <a:rPr lang="en-US" dirty="0"/>
              <a:t>h3.biru { color: blue; }</a:t>
            </a:r>
          </a:p>
          <a:p>
            <a:pPr>
              <a:buNone/>
            </a:pPr>
            <a:r>
              <a:rPr lang="en-US" dirty="0"/>
              <a:t>--&gt;</a:t>
            </a:r>
          </a:p>
          <a:p>
            <a:pPr>
              <a:buNone/>
            </a:pPr>
            <a:r>
              <a:rPr lang="en-US" dirty="0"/>
              <a:t>&lt;/style&gt;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pt-BR" dirty="0"/>
              <a:t>&lt;h3 class = "biru"&gt;biru? pasti!&lt;/h3&gt;</a:t>
            </a:r>
          </a:p>
          <a:p>
            <a:pPr>
              <a:buNone/>
            </a:pPr>
            <a:r>
              <a:rPr lang="pt-BR" dirty="0"/>
              <a:t>&lt;h3 class = "merah"&gt;merah? pasti!&lt;/h3&gt;</a:t>
            </a:r>
          </a:p>
          <a:p>
            <a:pPr>
              <a:buNone/>
            </a:pPr>
            <a:r>
              <a:rPr lang="en-US" dirty="0"/>
              <a:t>&lt;h4 class = "</a:t>
            </a:r>
            <a:r>
              <a:rPr lang="en-US" dirty="0" err="1"/>
              <a:t>merah</a:t>
            </a:r>
            <a:r>
              <a:rPr lang="en-US" dirty="0"/>
              <a:t>"&gt;</a:t>
            </a:r>
            <a:r>
              <a:rPr lang="en-US" dirty="0" err="1"/>
              <a:t>merah</a:t>
            </a:r>
            <a:r>
              <a:rPr lang="en-US" dirty="0"/>
              <a:t>? </a:t>
            </a:r>
            <a:r>
              <a:rPr lang="en-US" dirty="0" err="1"/>
              <a:t>nggak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!&lt;/h4&gt;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50" y="285728"/>
            <a:ext cx="836401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CSS </a:t>
            </a:r>
            <a:r>
              <a:rPr lang="en-US" dirty="0" smtClean="0"/>
              <a:t>(</a:t>
            </a:r>
            <a:r>
              <a:rPr lang="en-US" i="1" dirty="0" smtClean="0"/>
              <a:t>Cascading </a:t>
            </a:r>
            <a:r>
              <a:rPr lang="en-US" i="1" dirty="0"/>
              <a:t>Style </a:t>
            </a:r>
            <a:r>
              <a:rPr lang="en-US" i="1" dirty="0" smtClean="0"/>
              <a:t>Sheet)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web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/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 </a:t>
            </a:r>
            <a:r>
              <a:rPr lang="en-US" dirty="0" err="1"/>
              <a:t>halaman</a:t>
            </a:r>
            <a:r>
              <a:rPr lang="en-US" dirty="0"/>
              <a:t> web.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Text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nb-NO" dirty="0" smtClean="0"/>
              <a:t>spasi </a:t>
            </a:r>
            <a:r>
              <a:rPr lang="nb-NO" dirty="0"/>
              <a:t>antara teks, perataan teks, dekorasi teks, pengaturan teks dalam baris dan sebagianya.</a:t>
            </a:r>
          </a:p>
          <a:p>
            <a:r>
              <a:rPr lang="en-US" dirty="0"/>
              <a:t>Browser support: IE: Internet Explorer, F: Firefox, N: Netscape.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&lt;html&gt;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&lt;style type="text/</a:t>
            </a:r>
            <a:r>
              <a:rPr lang="en-US" dirty="0" err="1"/>
              <a:t>css</a:t>
            </a:r>
            <a:r>
              <a:rPr lang="en-US" dirty="0"/>
              <a:t>"&gt;</a:t>
            </a:r>
          </a:p>
          <a:p>
            <a:pPr>
              <a:buNone/>
            </a:pPr>
            <a:r>
              <a:rPr lang="en-US" dirty="0"/>
              <a:t>h1 {color: #00ff00}</a:t>
            </a:r>
          </a:p>
          <a:p>
            <a:pPr>
              <a:buNone/>
            </a:pPr>
            <a:r>
              <a:rPr lang="en-US" dirty="0"/>
              <a:t>h2 {color: #dda0dd}</a:t>
            </a:r>
          </a:p>
          <a:p>
            <a:pPr>
              <a:buNone/>
            </a:pPr>
            <a:r>
              <a:rPr lang="en-US" dirty="0"/>
              <a:t>p {color: </a:t>
            </a:r>
            <a:r>
              <a:rPr lang="en-US" dirty="0" err="1"/>
              <a:t>rgb</a:t>
            </a:r>
            <a:r>
              <a:rPr lang="en-US" dirty="0"/>
              <a:t>(0,0,255)}</a:t>
            </a:r>
          </a:p>
          <a:p>
            <a:pPr>
              <a:buNone/>
            </a:pPr>
            <a:r>
              <a:rPr lang="en-US" dirty="0"/>
              <a:t>&lt;/style&gt;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&lt;h1&gt;This is header 1&lt;/h1&gt;</a:t>
            </a:r>
          </a:p>
          <a:p>
            <a:pPr>
              <a:buNone/>
            </a:pPr>
            <a:r>
              <a:rPr lang="en-US" dirty="0"/>
              <a:t>&lt;h2&gt;This is header 2&lt;/h2&gt;</a:t>
            </a:r>
          </a:p>
          <a:p>
            <a:pPr>
              <a:buNone/>
            </a:pPr>
            <a:r>
              <a:rPr lang="en-US" dirty="0"/>
              <a:t>&lt;p&gt;This is a paragraph&lt;/p&gt;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" y="714375"/>
            <a:ext cx="73914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Autofit/>
          </a:bodyPr>
          <a:lstStyle/>
          <a:p>
            <a:r>
              <a:rPr lang="en-US" sz="2800" dirty="0"/>
              <a:t>CSS Table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&lt;</a:t>
            </a:r>
            <a:r>
              <a:rPr lang="en-US" sz="1800" dirty="0"/>
              <a:t>html&gt;</a:t>
            </a:r>
          </a:p>
          <a:p>
            <a:pPr>
              <a:buNone/>
            </a:pPr>
            <a:r>
              <a:rPr lang="en-US" sz="1800" dirty="0"/>
              <a:t>&lt;head&gt;</a:t>
            </a:r>
          </a:p>
          <a:p>
            <a:pPr>
              <a:buNone/>
            </a:pPr>
            <a:r>
              <a:rPr lang="en-US" sz="1800" dirty="0"/>
              <a:t>&lt;style type="text/</a:t>
            </a:r>
            <a:r>
              <a:rPr lang="en-US" sz="1800" dirty="0" err="1"/>
              <a:t>css</a:t>
            </a:r>
            <a:r>
              <a:rPr lang="en-US" sz="1800" dirty="0"/>
              <a:t>"&gt;</a:t>
            </a:r>
          </a:p>
          <a:p>
            <a:pPr>
              <a:buNone/>
            </a:pPr>
            <a:r>
              <a:rPr lang="en-US" sz="1800" dirty="0"/>
              <a:t>table</a:t>
            </a:r>
          </a:p>
          <a:p>
            <a:pPr lvl="1">
              <a:buNone/>
            </a:pPr>
            <a:r>
              <a:rPr lang="en-US" sz="1400" dirty="0" smtClean="0"/>
              <a:t>{ </a:t>
            </a:r>
            <a:endParaRPr lang="en-US" sz="1400" dirty="0"/>
          </a:p>
          <a:p>
            <a:pPr lvl="1">
              <a:buNone/>
            </a:pPr>
            <a:r>
              <a:rPr lang="en-US" sz="1400" dirty="0"/>
              <a:t>border-collapse: separate;</a:t>
            </a:r>
          </a:p>
          <a:p>
            <a:pPr lvl="1">
              <a:buNone/>
            </a:pPr>
            <a:r>
              <a:rPr lang="en-US" sz="1400" dirty="0"/>
              <a:t>empty-cells: show</a:t>
            </a:r>
          </a:p>
          <a:p>
            <a:pPr lvl="1">
              <a:buNone/>
            </a:pPr>
            <a:r>
              <a:rPr lang="en-US" sz="1400" dirty="0"/>
              <a:t>}</a:t>
            </a:r>
          </a:p>
          <a:p>
            <a:pPr>
              <a:buNone/>
            </a:pPr>
            <a:r>
              <a:rPr lang="en-US" sz="1800" dirty="0"/>
              <a:t>&lt;/style&gt;</a:t>
            </a:r>
          </a:p>
          <a:p>
            <a:pPr>
              <a:buNone/>
            </a:pPr>
            <a:r>
              <a:rPr lang="en-US" sz="1800" dirty="0"/>
              <a:t>&lt;/head&gt;</a:t>
            </a:r>
          </a:p>
          <a:p>
            <a:pPr>
              <a:buNone/>
            </a:pPr>
            <a:r>
              <a:rPr lang="en-US" sz="1800" dirty="0"/>
              <a:t>&lt;body&gt;</a:t>
            </a:r>
          </a:p>
          <a:p>
            <a:pPr>
              <a:buNone/>
            </a:pPr>
            <a:r>
              <a:rPr lang="en-US" sz="1800" dirty="0"/>
              <a:t>&lt;table border="</a:t>
            </a:r>
            <a:r>
              <a:rPr lang="en-US" sz="1800" dirty="0" smtClean="0"/>
              <a:t>1“&gt;&lt;</a:t>
            </a:r>
            <a:r>
              <a:rPr lang="en-US" sz="1800" dirty="0" err="1"/>
              <a:t>tr</a:t>
            </a:r>
            <a:r>
              <a:rPr lang="en-US" sz="1800" dirty="0" smtClean="0"/>
              <a:t>&gt;&lt;</a:t>
            </a:r>
            <a:r>
              <a:rPr lang="en-US" sz="1800" dirty="0"/>
              <a:t>td&gt;Peter&lt;/td</a:t>
            </a:r>
            <a:r>
              <a:rPr lang="en-US" sz="1800" dirty="0" smtClean="0"/>
              <a:t>&gt;&lt;</a:t>
            </a:r>
            <a:r>
              <a:rPr lang="en-US" sz="1800" dirty="0"/>
              <a:t>td&gt;Griffin&lt;/td&gt;</a:t>
            </a:r>
          </a:p>
          <a:p>
            <a:pPr>
              <a:buNone/>
            </a:pPr>
            <a:r>
              <a:rPr lang="en-US" sz="1800" dirty="0" smtClean="0"/>
              <a:t>      &lt;/</a:t>
            </a:r>
            <a:r>
              <a:rPr lang="en-US" sz="1800" dirty="0" err="1"/>
              <a:t>tr</a:t>
            </a:r>
            <a:r>
              <a:rPr lang="en-US" sz="1800" dirty="0" smtClean="0"/>
              <a:t>&gt;&lt;</a:t>
            </a:r>
            <a:r>
              <a:rPr lang="en-US" sz="1800" dirty="0" err="1"/>
              <a:t>tr</a:t>
            </a:r>
            <a:r>
              <a:rPr lang="en-US" sz="1800" dirty="0" smtClean="0"/>
              <a:t>&gt;&lt;</a:t>
            </a:r>
            <a:r>
              <a:rPr lang="en-US" sz="1800" dirty="0"/>
              <a:t>td&gt;Lois&lt;/td</a:t>
            </a:r>
            <a:r>
              <a:rPr lang="en-US" sz="1800" dirty="0" smtClean="0"/>
              <a:t>&gt;&lt;</a:t>
            </a:r>
            <a:r>
              <a:rPr lang="en-US" sz="1800" dirty="0"/>
              <a:t>td&gt;&lt;/td&gt;</a:t>
            </a:r>
          </a:p>
          <a:p>
            <a:pPr>
              <a:buNone/>
            </a:pPr>
            <a:r>
              <a:rPr lang="en-US" sz="1800" dirty="0" smtClean="0"/>
              <a:t>     &lt;/</a:t>
            </a:r>
            <a:r>
              <a:rPr lang="en-US" sz="1800" dirty="0" err="1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&lt;/</a:t>
            </a:r>
            <a:r>
              <a:rPr lang="en-US" sz="1800" dirty="0"/>
              <a:t>table&gt;</a:t>
            </a:r>
          </a:p>
          <a:p>
            <a:pPr>
              <a:buNone/>
            </a:pPr>
            <a:r>
              <a:rPr lang="en-US" sz="1800" dirty="0"/>
              <a:t>&lt;/body&gt;</a:t>
            </a:r>
          </a:p>
          <a:p>
            <a:pPr>
              <a:buNone/>
            </a:pPr>
            <a:r>
              <a:rPr lang="en-US" sz="1800" dirty="0"/>
              <a:t>&lt;/html&gt;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CSS Border Properties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style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border.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html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table border </a:t>
            </a:r>
            <a:r>
              <a:rPr lang="en-US" dirty="0" err="1"/>
              <a:t>sekeliling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css</a:t>
            </a:r>
            <a:r>
              <a:rPr lang="en-US" dirty="0"/>
              <a:t> border properties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border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effect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&lt;html&gt;</a:t>
            </a:r>
          </a:p>
          <a:p>
            <a:pPr>
              <a:buNone/>
            </a:pPr>
            <a:r>
              <a:rPr lang="en-US" sz="1800" dirty="0"/>
              <a:t>&lt;head&gt;</a:t>
            </a:r>
          </a:p>
          <a:p>
            <a:pPr>
              <a:buNone/>
            </a:pPr>
            <a:r>
              <a:rPr lang="en-US" sz="1800" dirty="0"/>
              <a:t>&lt;style type="text/</a:t>
            </a:r>
            <a:r>
              <a:rPr lang="en-US" sz="1800" dirty="0" err="1"/>
              <a:t>css</a:t>
            </a:r>
            <a:r>
              <a:rPr lang="en-US" sz="1800" dirty="0"/>
              <a:t>"&gt;</a:t>
            </a:r>
          </a:p>
          <a:p>
            <a:pPr>
              <a:buNone/>
            </a:pPr>
            <a:r>
              <a:rPr lang="en-US" sz="1800" dirty="0" err="1" smtClean="0"/>
              <a:t>p.one</a:t>
            </a:r>
            <a:r>
              <a:rPr lang="en-US" sz="1800" dirty="0" smtClean="0"/>
              <a:t> { border-style</a:t>
            </a:r>
            <a:r>
              <a:rPr lang="en-US" sz="1800" dirty="0"/>
              <a:t>: solid</a:t>
            </a:r>
            <a:r>
              <a:rPr lang="en-US" sz="1800" dirty="0" smtClean="0"/>
              <a:t>; border-color</a:t>
            </a:r>
            <a:r>
              <a:rPr lang="en-US" sz="1800" dirty="0"/>
              <a:t>: #</a:t>
            </a:r>
            <a:r>
              <a:rPr lang="en-US" sz="1800" dirty="0" smtClean="0"/>
              <a:t>0000ff }</a:t>
            </a:r>
            <a:endParaRPr lang="en-US" sz="1800" dirty="0"/>
          </a:p>
          <a:p>
            <a:pPr>
              <a:buNone/>
            </a:pPr>
            <a:r>
              <a:rPr lang="en-US" sz="1800" dirty="0" err="1" smtClean="0"/>
              <a:t>p.two</a:t>
            </a:r>
            <a:r>
              <a:rPr lang="en-US" sz="1800" dirty="0" smtClean="0"/>
              <a:t>  {border-style</a:t>
            </a:r>
            <a:r>
              <a:rPr lang="en-US" sz="1800" dirty="0"/>
              <a:t>: </a:t>
            </a:r>
            <a:r>
              <a:rPr lang="en-US" sz="1800" dirty="0" err="1" smtClean="0"/>
              <a:t>solid;border</a:t>
            </a:r>
            <a:r>
              <a:rPr lang="en-US" sz="1800" dirty="0" smtClean="0"/>
              <a:t>-color</a:t>
            </a:r>
            <a:r>
              <a:rPr lang="en-US" sz="1800" dirty="0"/>
              <a:t>: #ff0000 #</a:t>
            </a:r>
            <a:r>
              <a:rPr lang="en-US" sz="1800" dirty="0" smtClean="0"/>
              <a:t>0000ff}</a:t>
            </a:r>
            <a:endParaRPr lang="en-US" sz="1800" dirty="0"/>
          </a:p>
          <a:p>
            <a:pPr>
              <a:buNone/>
            </a:pPr>
            <a:r>
              <a:rPr lang="en-US" sz="1800" dirty="0" err="1" smtClean="0"/>
              <a:t>p.three</a:t>
            </a:r>
            <a:r>
              <a:rPr lang="en-US" sz="1800" dirty="0" smtClean="0"/>
              <a:t>{border-style</a:t>
            </a:r>
            <a:r>
              <a:rPr lang="en-US" sz="1800" dirty="0"/>
              <a:t>: </a:t>
            </a:r>
            <a:r>
              <a:rPr lang="en-US" sz="1800" dirty="0" err="1" smtClean="0"/>
              <a:t>solid;border</a:t>
            </a:r>
            <a:r>
              <a:rPr lang="en-US" sz="1800" dirty="0" smtClean="0"/>
              <a:t>-color</a:t>
            </a:r>
            <a:r>
              <a:rPr lang="en-US" sz="1800" dirty="0"/>
              <a:t>: #ff0000 #00ff00 #</a:t>
            </a:r>
            <a:r>
              <a:rPr lang="en-US" sz="1800" dirty="0" smtClean="0"/>
              <a:t>0000ff}</a:t>
            </a:r>
            <a:endParaRPr lang="en-US" sz="1800" dirty="0"/>
          </a:p>
          <a:p>
            <a:pPr>
              <a:buNone/>
            </a:pPr>
            <a:r>
              <a:rPr lang="en-US" sz="1800" dirty="0" err="1" smtClean="0"/>
              <a:t>p.four</a:t>
            </a:r>
            <a:r>
              <a:rPr lang="en-US" sz="1800" dirty="0" smtClean="0"/>
              <a:t>{border-style</a:t>
            </a:r>
            <a:r>
              <a:rPr lang="en-US" sz="1800" dirty="0"/>
              <a:t>: </a:t>
            </a:r>
            <a:r>
              <a:rPr lang="en-US" sz="1800" dirty="0" err="1" smtClean="0"/>
              <a:t>solid;border</a:t>
            </a:r>
            <a:r>
              <a:rPr lang="en-US" sz="1800" dirty="0" smtClean="0"/>
              <a:t>-color</a:t>
            </a:r>
            <a:r>
              <a:rPr lang="en-US" sz="1800" dirty="0"/>
              <a:t>: #ff0000 #00ff00 #0000ff </a:t>
            </a:r>
            <a:r>
              <a:rPr lang="en-US" sz="1800" dirty="0" err="1"/>
              <a:t>rgb</a:t>
            </a:r>
            <a:r>
              <a:rPr lang="en-US" sz="1800" dirty="0"/>
              <a:t>(250,0,255</a:t>
            </a:r>
            <a:r>
              <a:rPr lang="en-US" sz="1800" dirty="0" smtClean="0"/>
              <a:t>)}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&lt;/style&gt;</a:t>
            </a:r>
          </a:p>
          <a:p>
            <a:pPr>
              <a:buNone/>
            </a:pPr>
            <a:r>
              <a:rPr lang="en-US" sz="1800" dirty="0"/>
              <a:t>MULOK/XII/08-09 Hal:14</a:t>
            </a:r>
          </a:p>
          <a:p>
            <a:pPr>
              <a:buNone/>
            </a:pPr>
            <a:r>
              <a:rPr lang="en-US" sz="1800" dirty="0"/>
              <a:t>&lt;/head&gt;</a:t>
            </a:r>
          </a:p>
          <a:p>
            <a:pPr>
              <a:buNone/>
            </a:pPr>
            <a:r>
              <a:rPr lang="en-US" sz="1800" dirty="0"/>
              <a:t>&lt;body&gt;</a:t>
            </a:r>
          </a:p>
          <a:p>
            <a:pPr>
              <a:buNone/>
            </a:pPr>
            <a:r>
              <a:rPr lang="en-US" sz="1800" dirty="0"/>
              <a:t>&lt;p class="one"&gt;One-colored border!&lt;/p&gt;</a:t>
            </a:r>
          </a:p>
          <a:p>
            <a:pPr>
              <a:buNone/>
            </a:pPr>
            <a:r>
              <a:rPr lang="en-US" sz="1800" dirty="0"/>
              <a:t>&lt;p class="two"&gt;Two-colored border!&lt;/p&gt;</a:t>
            </a:r>
          </a:p>
          <a:p>
            <a:pPr>
              <a:buNone/>
            </a:pPr>
            <a:r>
              <a:rPr lang="en-US" sz="1800" dirty="0"/>
              <a:t>&lt;p class="three"&gt;Three-colored border!&lt;/p&gt;</a:t>
            </a:r>
          </a:p>
          <a:p>
            <a:pPr>
              <a:buNone/>
            </a:pPr>
            <a:r>
              <a:rPr lang="en-US" sz="1800" dirty="0"/>
              <a:t>&lt;p class="four"&gt;Four-colored border!&lt;/p&gt;</a:t>
            </a:r>
          </a:p>
          <a:p>
            <a:pPr>
              <a:buNone/>
            </a:pPr>
            <a:r>
              <a:rPr lang="en-US" sz="1800" dirty="0"/>
              <a:t>&lt;p&gt;&lt;b&gt;Note:&lt;/b&gt; The "border-color"&lt;/p&gt;</a:t>
            </a:r>
          </a:p>
          <a:p>
            <a:pPr>
              <a:buNone/>
            </a:pPr>
            <a:r>
              <a:rPr lang="en-US" sz="1800" dirty="0"/>
              <a:t>&lt;/body&gt;</a:t>
            </a:r>
          </a:p>
          <a:p>
            <a:pPr>
              <a:buNone/>
            </a:pPr>
            <a:r>
              <a:rPr lang="en-US" sz="1800" dirty="0"/>
              <a:t>&lt;/html&gt;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Hasilnya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4" t="39583" r="976" b="31250"/>
          <a:stretch>
            <a:fillRect/>
          </a:stretch>
        </p:blipFill>
        <p:spPr bwMode="auto">
          <a:xfrm>
            <a:off x="642910" y="2000240"/>
            <a:ext cx="785818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Memanage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style-style HTML, agar </a:t>
            </a:r>
            <a:r>
              <a:rPr lang="en-US" dirty="0" err="1" smtClean="0"/>
              <a:t>tampilan</a:t>
            </a:r>
            <a:r>
              <a:rPr lang="en-US" dirty="0" smtClean="0"/>
              <a:t> web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file CSS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CSS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selector { property1: value; property2:value, . . .}</a:t>
            </a:r>
          </a:p>
          <a:p>
            <a:pPr>
              <a:buNone/>
            </a:pPr>
            <a:r>
              <a:rPr lang="en-US" sz="2800" dirty="0"/>
              <a:t>H1{ </a:t>
            </a:r>
            <a:r>
              <a:rPr lang="en-US" sz="2800" dirty="0" err="1"/>
              <a:t>color:green</a:t>
            </a:r>
            <a:r>
              <a:rPr lang="en-US" sz="2800" dirty="0"/>
              <a:t>; background-</a:t>
            </a:r>
            <a:r>
              <a:rPr lang="en-US" sz="2800" dirty="0" err="1"/>
              <a:t>color:orange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en-US" sz="2800" dirty="0" smtClean="0"/>
              <a:t>&lt;style type=“text/</a:t>
            </a:r>
            <a:r>
              <a:rPr lang="en-US" sz="2800" dirty="0" err="1" smtClean="0"/>
              <a:t>css</a:t>
            </a:r>
            <a:r>
              <a:rPr lang="en-US" sz="2800" dirty="0" smtClean="0"/>
              <a:t>”&gt;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h1 {</a:t>
            </a:r>
            <a:r>
              <a:rPr lang="en-US" sz="2800" dirty="0" err="1" smtClean="0"/>
              <a:t>color:red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en-US" sz="2800" dirty="0" smtClean="0"/>
              <a:t>&lt;/style&gt;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Selector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pertama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</a:t>
            </a:r>
            <a:r>
              <a:rPr lang="en-US" sz="3600" dirty="0" smtClean="0"/>
              <a:t> </a:t>
            </a:r>
            <a:r>
              <a:rPr lang="en-US" sz="3600" dirty="0" err="1" smtClean="0"/>
              <a:t>tanda</a:t>
            </a:r>
            <a:r>
              <a:rPr lang="en-US" sz="3600" dirty="0" smtClean="0"/>
              <a:t> “{}”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selector.Selector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tag html yang </a:t>
            </a:r>
            <a:r>
              <a:rPr lang="en-US" sz="3600" dirty="0" err="1" smtClean="0"/>
              <a:t>umumnya</a:t>
            </a:r>
            <a:r>
              <a:rPr lang="en-US" sz="3600" dirty="0" smtClean="0"/>
              <a:t> </a:t>
            </a:r>
            <a:r>
              <a:rPr lang="en-US" sz="3600" dirty="0" err="1" smtClean="0"/>
              <a:t>kamu</a:t>
            </a:r>
            <a:r>
              <a:rPr lang="en-US" sz="3600" dirty="0" smtClean="0"/>
              <a:t> </a:t>
            </a:r>
            <a:r>
              <a:rPr lang="en-US" sz="3600" dirty="0" err="1" smtClean="0"/>
              <a:t>ketahui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Declaration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property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nilainya.Property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atribut</a:t>
            </a:r>
            <a:r>
              <a:rPr lang="en-US" sz="3600" dirty="0" smtClean="0"/>
              <a:t> yang </a:t>
            </a:r>
            <a:r>
              <a:rPr lang="en-US" sz="3600" dirty="0" err="1" smtClean="0"/>
              <a:t>kamu</a:t>
            </a:r>
            <a:r>
              <a:rPr lang="en-US" sz="3600" dirty="0" smtClean="0"/>
              <a:t> </a:t>
            </a:r>
            <a:r>
              <a:rPr lang="en-US" sz="3600" dirty="0" err="1" smtClean="0"/>
              <a:t>ingin</a:t>
            </a:r>
            <a:r>
              <a:rPr lang="en-US" sz="3600" dirty="0" smtClean="0"/>
              <a:t> </a:t>
            </a:r>
            <a:r>
              <a:rPr lang="en-US" sz="3600" dirty="0" err="1" smtClean="0"/>
              <a:t>ubah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tiap</a:t>
            </a:r>
            <a:r>
              <a:rPr lang="en-US" sz="3600" dirty="0" smtClean="0"/>
              <a:t> property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/value.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8761" t="39844" r="47781" b="21094"/>
          <a:stretch>
            <a:fillRect/>
          </a:stretch>
        </p:blipFill>
        <p:spPr bwMode="auto">
          <a:xfrm>
            <a:off x="1643042" y="214290"/>
            <a:ext cx="607223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50818" t="39844" r="7126" b="26562"/>
          <a:stretch>
            <a:fillRect/>
          </a:stretch>
        </p:blipFill>
        <p:spPr bwMode="auto">
          <a:xfrm>
            <a:off x="1500166" y="3786166"/>
            <a:ext cx="62151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property value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unitnya</a:t>
            </a:r>
            <a:r>
              <a:rPr lang="en-US" dirty="0" smtClean="0"/>
              <a:t>(1).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property </a:t>
            </a:r>
            <a:r>
              <a:rPr lang="en-US" dirty="0" err="1" smtClean="0"/>
              <a:t>bersifat</a:t>
            </a:r>
            <a:r>
              <a:rPr lang="en-US" dirty="0" smtClean="0"/>
              <a:t> case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/value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(2)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property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property lain(3,5).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selector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property </a:t>
            </a:r>
            <a:r>
              <a:rPr lang="en-US" dirty="0" err="1" smtClean="0"/>
              <a:t>dan</a:t>
            </a:r>
            <a:r>
              <a:rPr lang="en-US" dirty="0" smtClean="0"/>
              <a:t> value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(6).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10334"/>
          </a:xfrm>
        </p:spPr>
        <p:txBody>
          <a:bodyPr>
            <a:noAutofit/>
          </a:bodyPr>
          <a:lstStyle/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penempatan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CSS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smtClean="0"/>
              <a:t>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Internal CSS</a:t>
            </a:r>
          </a:p>
          <a:p>
            <a:pPr lvl="1"/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script CSS </a:t>
            </a:r>
            <a:r>
              <a:rPr lang="en-US" dirty="0" err="1"/>
              <a:t>di</a:t>
            </a:r>
            <a:r>
              <a:rPr lang="en-US" dirty="0"/>
              <a:t> file HTML-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lvl="2">
              <a:buNone/>
            </a:pPr>
            <a:r>
              <a:rPr lang="en-US" dirty="0"/>
              <a:t>&lt;html&gt;</a:t>
            </a:r>
          </a:p>
          <a:p>
            <a:pPr lvl="3">
              <a:buNone/>
            </a:pPr>
            <a:r>
              <a:rPr lang="en-US" dirty="0"/>
              <a:t>&lt;head&gt;</a:t>
            </a:r>
          </a:p>
          <a:p>
            <a:pPr lvl="4">
              <a:buNone/>
            </a:pPr>
            <a:r>
              <a:rPr lang="en-US" dirty="0"/>
              <a:t>&lt;title&gt;</a:t>
            </a:r>
            <a:r>
              <a:rPr lang="en-US" dirty="0" err="1"/>
              <a:t>Belajar</a:t>
            </a:r>
            <a:r>
              <a:rPr lang="en-US" dirty="0"/>
              <a:t> CSS&lt;/title&gt;</a:t>
            </a:r>
          </a:p>
          <a:p>
            <a:pPr lvl="4">
              <a:buNone/>
            </a:pPr>
            <a:r>
              <a:rPr lang="en-US" dirty="0"/>
              <a:t>&lt;style type=”text/</a:t>
            </a:r>
            <a:r>
              <a:rPr lang="en-US" dirty="0" err="1"/>
              <a:t>css</a:t>
            </a:r>
            <a:r>
              <a:rPr lang="en-US" dirty="0"/>
              <a:t>”&gt;</a:t>
            </a:r>
          </a:p>
          <a:p>
            <a:pPr lvl="5">
              <a:buNone/>
            </a:pPr>
            <a:r>
              <a:rPr lang="en-US" dirty="0"/>
              <a:t>p {color: white; }</a:t>
            </a:r>
          </a:p>
          <a:p>
            <a:pPr lvl="5">
              <a:buNone/>
            </a:pPr>
            <a:r>
              <a:rPr lang="en-US" dirty="0"/>
              <a:t>body {background-color: black; }</a:t>
            </a:r>
          </a:p>
          <a:p>
            <a:pPr lvl="4">
              <a:buNone/>
            </a:pPr>
            <a:r>
              <a:rPr lang="en-US" dirty="0"/>
              <a:t>&lt;/style&gt;</a:t>
            </a:r>
          </a:p>
          <a:p>
            <a:pPr lvl="3">
              <a:buNone/>
            </a:pPr>
            <a:r>
              <a:rPr lang="en-US" dirty="0"/>
              <a:t>&lt;/head&gt;</a:t>
            </a:r>
          </a:p>
          <a:p>
            <a:pPr lvl="2">
              <a:buNone/>
            </a:pPr>
            <a:r>
              <a:rPr lang="en-US" dirty="0"/>
              <a:t>&lt;body&gt;</a:t>
            </a:r>
          </a:p>
          <a:p>
            <a:pPr lvl="2">
              <a:buNone/>
            </a:pPr>
            <a:r>
              <a:rPr lang="en-US" dirty="0"/>
              <a:t>&lt;p&gt;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CSS&lt;/p&gt;</a:t>
            </a:r>
          </a:p>
          <a:p>
            <a:pPr lvl="2">
              <a:buNone/>
            </a:pPr>
            <a:r>
              <a:rPr lang="en-US" dirty="0"/>
              <a:t>&lt;/body&gt;</a:t>
            </a:r>
          </a:p>
          <a:p>
            <a:pPr lvl="2">
              <a:buNone/>
            </a:pPr>
            <a:r>
              <a:rPr lang="en-US" dirty="0"/>
              <a:t>&lt;/html&gt;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External CSS</a:t>
            </a:r>
          </a:p>
          <a:p>
            <a:pPr lvl="1"/>
            <a:r>
              <a:rPr lang="nn-NO" dirty="0"/>
              <a:t>Yaitu memanggil file CSS dari tempat/folder/lokasi lain, dengan kata lain file CSS terpisah </a:t>
            </a:r>
            <a:r>
              <a:rPr lang="nn-NO" dirty="0" smtClean="0"/>
              <a:t>denga </a:t>
            </a:r>
            <a:r>
              <a:rPr lang="en-US" dirty="0" smtClean="0"/>
              <a:t>file </a:t>
            </a:r>
            <a:r>
              <a:rPr lang="en-US" dirty="0"/>
              <a:t>HTML. </a:t>
            </a:r>
            <a:endParaRPr lang="en-US" dirty="0" smtClean="0"/>
          </a:p>
          <a:p>
            <a:pPr lvl="1"/>
            <a:r>
              <a:rPr lang="en-US" dirty="0" smtClean="0"/>
              <a:t>Browser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style </a:t>
            </a:r>
            <a:r>
              <a:rPr lang="en-US" dirty="0" err="1"/>
              <a:t>dari</a:t>
            </a:r>
            <a:r>
              <a:rPr lang="en-US" dirty="0"/>
              <a:t> file test.css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smtClean="0"/>
              <a:t>forma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/>
              <a:t>style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text editor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ekstention</a:t>
            </a:r>
            <a:r>
              <a:rPr lang="en-US" dirty="0"/>
              <a:t> .</a:t>
            </a:r>
            <a:r>
              <a:rPr lang="en-US" dirty="0" err="1"/>
              <a:t>css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jelasnya</a:t>
            </a:r>
            <a:r>
              <a:rPr lang="en-US" dirty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1056</Words>
  <Application>Microsoft Office PowerPoint</Application>
  <PresentationFormat>On-screen Show (4:3)</PresentationFormat>
  <Paragraphs>178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Pengenalan CSS</vt:lpstr>
      <vt:lpstr>Defenisi CSS</vt:lpstr>
      <vt:lpstr>CSS utk apa ?</vt:lpstr>
      <vt:lpstr>Sintaks dari HTML</vt:lpstr>
      <vt:lpstr>Slide 5</vt:lpstr>
      <vt:lpstr>Slide 6</vt:lpstr>
      <vt:lpstr>Catatan: </vt:lpstr>
      <vt:lpstr>Ada tiga cara penempatan kode CSS dalam HTML</vt:lpstr>
      <vt:lpstr>Slide 9</vt:lpstr>
      <vt:lpstr>Contoh ekternal Css: </vt:lpstr>
      <vt:lpstr>Slide 11</vt:lpstr>
      <vt:lpstr>Class Selector </vt:lpstr>
      <vt:lpstr>Slide 13</vt:lpstr>
      <vt:lpstr>Penggunaan Atribut ID dalam tag</vt:lpstr>
      <vt:lpstr>Slide 15</vt:lpstr>
      <vt:lpstr>Slide 16</vt:lpstr>
      <vt:lpstr>Slide 17</vt:lpstr>
      <vt:lpstr>Komentar Dalam Style Sheet </vt:lpstr>
      <vt:lpstr>Slide 19</vt:lpstr>
      <vt:lpstr>CSS Text Properties</vt:lpstr>
      <vt:lpstr>Slide 21</vt:lpstr>
      <vt:lpstr>Slide 22</vt:lpstr>
      <vt:lpstr>CSS Table Properties</vt:lpstr>
      <vt:lpstr> CSS Border Properties </vt:lpstr>
      <vt:lpstr>Slide 25</vt:lpstr>
      <vt:lpstr>Hasilnya</vt:lpstr>
    </vt:vector>
  </TitlesOfParts>
  <Company>UDINUS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CSS</dc:title>
  <dc:creator>LABORAN-D2D</dc:creator>
  <cp:lastModifiedBy>Einstein</cp:lastModifiedBy>
  <cp:revision>62</cp:revision>
  <dcterms:created xsi:type="dcterms:W3CDTF">2012-10-15T03:56:25Z</dcterms:created>
  <dcterms:modified xsi:type="dcterms:W3CDTF">2013-09-27T07:21:47Z</dcterms:modified>
</cp:coreProperties>
</file>