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95B3-50D4-4B3E-9D67-BA3068B5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A8AD5-263B-46D8-975E-F5B197C8A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96403-B2E8-4593-B194-72878754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75739-FCC0-4C72-8FB3-38035067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FE203-288E-4699-B5F7-F9023239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216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A217C-C580-4F21-8371-7F5F3978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2BE0F-EF77-46EC-996D-877354F8F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089F2-49FE-4B5D-AEF2-3B32331E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8FCA4-3F4B-4716-8A7C-807FC97F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3F234-CE8A-428E-ACE8-219B38F5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83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5D2FC-76C1-4FFE-B891-9E790F9D1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6DBA1-1B16-41D6-B57B-3379EB994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46C0-ED67-4AB1-BFDA-1CF3CE27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CAF93-0491-4178-B1DC-37C4B2FE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F92B5-52B1-4806-A7F4-781807B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7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19AF1-07FF-4547-BE2D-A4C2A632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8E6ED-1D11-4994-9B65-E92EC074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41EB1-52EA-4E25-AA00-DC9DED49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86D4F-9B5F-4806-BF55-C5173E165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3794A-A76D-4294-9EE7-5DF8C0BE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853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18B34-AE0F-4023-A277-F727F1BB6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D9810-ED20-49D3-8DF7-3584FFDFE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F9592-32A0-4DBA-A84F-E3A2BB99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92541-6ECB-47D3-B633-3EB65947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8279A-B04A-4D7A-82E0-407E332D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05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A074-3B06-4A64-9A71-48F0F9D9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9C0E-5B6B-41C1-9AD7-32DA5EB73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AFA19-DF3D-4E28-A69E-A226EE01E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EA3E3-D13F-4071-8769-0D0CC202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1BE42-F7C2-4581-A6FA-17241AFF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A882E-6826-4DC7-9EAC-485A0FED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72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99BA-360D-4D2E-8425-531475FDE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6B1D1-EF4D-4A69-A75F-50221E037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2DDAF-A44E-464A-9939-F1FABC5A8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E13AA-E4B2-4758-AB41-3EBE0C130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14FA5C-A522-4DA2-B816-5C94E8A31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025D8-F505-4322-9B64-2321C62B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17BAE4-5A8E-4480-8F14-457210A2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21FB13-BB2E-4E56-94FB-DA818FA2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517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5416-2DCD-4C5D-99C5-1DD1A10A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DA2C8-DE88-42BB-B2B0-3C845970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03753-E2FE-47B2-98E2-9A720566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B5C09-0027-4196-A6EF-022293E0E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37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AD683-6532-4D9D-A34C-A8D177F5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D9ABE-EC87-4759-B7E1-73F32604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E5275-21C0-454B-9287-DE7EE98C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495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7F8B-15B9-4E94-8E36-353BA6D2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E5BF9-9180-40FE-BBD9-65DB383A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0E079-4CAA-4F7A-A506-06A6B001E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60EDA-5495-4137-8DAD-00626F09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C0205-FFF2-4F17-A4C6-6FBC0F71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91CCA-A589-4131-AED1-C207C81D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773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D0AAB-506B-4CEC-A45A-FB7E50A9C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919AE-40D2-469F-925E-B0ABA72DD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E0CA8-8CE3-4508-9FC2-BCE06FCA4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FB0CF-DD88-4234-934B-53F82891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626F0-65FB-4282-B435-AD101E7F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ACE81-7C9D-40DE-8BFE-178B23D82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170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439927-AF6E-4B2A-97B6-4B2205B8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633E1-4D4C-4FAB-B168-3CD34B785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B968E-6F7D-492E-B2F2-342E4D3DB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69A7-97D3-466A-9497-7BE7BC9FE6E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7831C-67AA-4D3A-A454-0683BA413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0E500-2AEC-426F-B248-92E8E8E3C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8034-A244-469A-8D10-1021776E9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555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CA4A-D68D-4F8D-AA05-CCB63B59DE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BERSARANG</a:t>
            </a:r>
            <a:br>
              <a:rPr lang="en-US" dirty="0"/>
            </a:br>
            <a:r>
              <a:rPr lang="en-US" dirty="0"/>
              <a:t>(NESTED IF)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A5651-4DBA-4641-B343-DB3AD0FBE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302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E9B55-11C3-419C-878F-878E4F302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KONDISI BERSARANG (NESTED IF)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D687-7A89-4768-94C9-B54024E64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1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dirty="0"/>
              <a:t>Dalam percabang</a:t>
            </a:r>
            <a:r>
              <a:rPr lang="en-US" dirty="0"/>
              <a:t>an </a:t>
            </a:r>
            <a:r>
              <a:rPr lang="en-US" dirty="0" err="1"/>
              <a:t>bersarang</a:t>
            </a:r>
            <a:r>
              <a:rPr lang="en-US" dirty="0"/>
              <a:t> (Nested IF), </a:t>
            </a:r>
            <a:r>
              <a:rPr lang="id-ID" dirty="0"/>
              <a:t>sebuah percabangan dapat mempunyai percabangan lain didalamnya, hal ini akan sangat dibutuhkan dalam sebuah program yang kompleks.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coding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bersarang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1){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2){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else{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014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238CBA-62ED-47F6-B017-5F183AEC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Penulisan</a:t>
            </a:r>
            <a:r>
              <a:rPr lang="en-US" dirty="0"/>
              <a:t> Pseudocode dan Flowchart</a:t>
            </a:r>
            <a:endParaRPr lang="id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26615-C85E-4A51-9F21-CCE9FA1A07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Pseudocode</a:t>
            </a:r>
            <a:endParaRPr lang="id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51199E-DF8F-41B6-9418-5D705E9E2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016" y="2505075"/>
            <a:ext cx="4513559" cy="3684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Kondisi_1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Kondisi_2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Proses 2b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Proses 2a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Proses 1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endParaRPr lang="id-ID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51051D-6D85-4CB6-8EA8-AC0AC338B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FlowChart</a:t>
            </a:r>
            <a:endParaRPr lang="id-ID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1CD77C2-DFF3-4E57-B4A8-D8C1F29C99B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19603" y="2505075"/>
            <a:ext cx="3888381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8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554A-EF2A-45D5-899D-1A0DFA493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IF Complex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7FBD-9BF1-4114-9D01-EAA1A0BD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73317" cy="4351338"/>
          </a:xfrm>
        </p:spPr>
        <p:txBody>
          <a:bodyPr>
            <a:normAutofit lnSpcReduction="10000"/>
          </a:bodyPr>
          <a:lstStyle/>
          <a:p>
            <a:r>
              <a:rPr lang="id-ID" dirty="0"/>
              <a:t>Dalam percabang</a:t>
            </a:r>
            <a:r>
              <a:rPr lang="en-US" dirty="0"/>
              <a:t>an </a:t>
            </a:r>
            <a:r>
              <a:rPr lang="en-US" dirty="0" err="1"/>
              <a:t>bersarang</a:t>
            </a:r>
            <a:r>
              <a:rPr lang="en-US" dirty="0"/>
              <a:t> (Nested IF) </a:t>
            </a:r>
            <a:r>
              <a:rPr lang="en-US" dirty="0" err="1"/>
              <a:t>compleks</a:t>
            </a:r>
            <a:r>
              <a:rPr lang="en-US" dirty="0"/>
              <a:t>, </a:t>
            </a:r>
            <a:r>
              <a:rPr lang="id-ID" dirty="0"/>
              <a:t>sebuah percabangan dapat mempunyai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level </a:t>
            </a:r>
            <a:r>
              <a:rPr lang="id-ID" dirty="0"/>
              <a:t>percabangan lain didalamnya</a:t>
            </a:r>
            <a:r>
              <a:rPr lang="en-US" dirty="0"/>
              <a:t>.</a:t>
            </a:r>
          </a:p>
          <a:p>
            <a:r>
              <a:rPr lang="en-US" dirty="0"/>
              <a:t>Pada </a:t>
            </a:r>
            <a:r>
              <a:rPr lang="en-US" dirty="0" err="1"/>
              <a:t>struktur</a:t>
            </a:r>
            <a:r>
              <a:rPr lang="en-US" dirty="0"/>
              <a:t> coding </a:t>
            </a:r>
            <a:r>
              <a:rPr lang="en-US" dirty="0" err="1"/>
              <a:t>disamping</a:t>
            </a:r>
            <a:endParaRPr lang="en-US" dirty="0"/>
          </a:p>
          <a:p>
            <a:pPr lvl="1"/>
            <a:r>
              <a:rPr lang="en-US" dirty="0" err="1"/>
              <a:t>Warna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biru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level 1	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hijau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level 2</a:t>
            </a:r>
          </a:p>
          <a:p>
            <a:pPr lvl="1"/>
            <a:r>
              <a:rPr lang="en-US" dirty="0" err="1"/>
              <a:t>Warna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level 3</a:t>
            </a:r>
          </a:p>
          <a:p>
            <a:pPr marL="0" indent="0">
              <a:buNone/>
            </a:pPr>
            <a:endParaRPr lang="en-US" dirty="0"/>
          </a:p>
          <a:p>
            <a:pPr marL="2286000" lvl="5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148F8-8073-4384-848D-FBBC95B3271F}"/>
              </a:ext>
            </a:extLst>
          </p:cNvPr>
          <p:cNvSpPr txBox="1"/>
          <p:nvPr/>
        </p:nvSpPr>
        <p:spPr>
          <a:xfrm>
            <a:off x="6711517" y="732270"/>
            <a:ext cx="51845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1){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1.1){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6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2){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2.1){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2.1.1){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3;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2.2){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4;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5;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else{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pernyataan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6;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d-ID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C57F-25B5-48F2-93B6-923AE866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Kompleks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82B50-E388-4EE6-962C-6A47EEBD4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606988" cy="4351338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Pada percabangan kompleks di </a:t>
            </a:r>
            <a:r>
              <a:rPr lang="en-US" dirty="0" err="1"/>
              <a:t>samping</a:t>
            </a:r>
            <a:r>
              <a:rPr lang="id-ID" dirty="0"/>
              <a:t>, saat </a:t>
            </a:r>
            <a:r>
              <a:rPr lang="id-ID" b="1" dirty="0"/>
              <a:t>“kondisi 1”</a:t>
            </a:r>
            <a:r>
              <a:rPr lang="id-ID" dirty="0"/>
              <a:t> bernilai benar, maka akan dilakukan pengecekan pada </a:t>
            </a:r>
            <a:r>
              <a:rPr lang="id-ID" b="1" dirty="0"/>
              <a:t>“kondisi 2”</a:t>
            </a:r>
            <a:r>
              <a:rPr lang="id-ID" dirty="0"/>
              <a:t> jika benar maka “perintah 1” akan dilakukan, jika salah maka “perintah 2” yang akan dilakukan.</a:t>
            </a:r>
          </a:p>
          <a:p>
            <a:r>
              <a:rPr lang="id-ID" dirty="0"/>
              <a:t>Sedangkan pengecekan pada </a:t>
            </a:r>
            <a:r>
              <a:rPr lang="id-ID" b="1" dirty="0"/>
              <a:t>“kondisi 3”</a:t>
            </a:r>
            <a:r>
              <a:rPr lang="id-ID" dirty="0"/>
              <a:t> akan dilakukan jika hasil pengecekan pada “kondisi 1” bernilai salah, selanjutnya hasil pengecekan dari </a:t>
            </a:r>
            <a:r>
              <a:rPr lang="id-ID" b="1" dirty="0"/>
              <a:t>“kondisi 3”</a:t>
            </a:r>
            <a:r>
              <a:rPr lang="id-ID" dirty="0"/>
              <a:t> akan menentukan perintah yang akan dilakukan, apakah “perintah 3” atau “perintah 4”.</a:t>
            </a:r>
          </a:p>
          <a:p>
            <a:r>
              <a:rPr lang="id-ID" dirty="0"/>
              <a:t>Dari gambar flowchart percabangan kompleks tersebut juga dapat dipilah bahwa </a:t>
            </a:r>
            <a:r>
              <a:rPr lang="id-ID" b="1" dirty="0"/>
              <a:t>“kondisi 1”</a:t>
            </a:r>
            <a:r>
              <a:rPr lang="id-ID" dirty="0"/>
              <a:t> dan </a:t>
            </a:r>
            <a:r>
              <a:rPr lang="id-ID" b="1" dirty="0"/>
              <a:t>“kondisi 3”</a:t>
            </a:r>
            <a:r>
              <a:rPr lang="id-ID" dirty="0"/>
              <a:t> mewakili percabangan bersarang, sedangkan </a:t>
            </a:r>
            <a:r>
              <a:rPr lang="id-ID" b="1" dirty="0"/>
              <a:t>“kondisi 2”</a:t>
            </a:r>
            <a:r>
              <a:rPr lang="id-ID" dirty="0"/>
              <a:t> mewakili percabangan sederhana.</a:t>
            </a:r>
          </a:p>
          <a:p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606602-83E3-4B6E-8DBC-1D5F326BC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313" y="1825625"/>
            <a:ext cx="5740687" cy="495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8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CF96D-5D4E-4178-AA36-8AF37D17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Penulisan</a:t>
            </a:r>
            <a:r>
              <a:rPr lang="en-US" dirty="0"/>
              <a:t> Pseudocode dan Flowchart</a:t>
            </a:r>
            <a:endParaRPr lang="id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3D8B10-30DB-43A3-AD09-6D1E2EE69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Pseudocode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DB55-D45D-4032-B275-440F0696C7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Perintah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DA792A-D6BF-4431-A5A6-C3BF20E74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Flowchart</a:t>
            </a:r>
            <a:endParaRPr lang="id-ID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3FAA743-65F5-4830-AE31-9AF8C8D7CCA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28834" y="2505075"/>
            <a:ext cx="4269919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1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5E19-08B5-4CD6-B8F9-A9C75D344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id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6EA7F6-57BE-43C1-AA31-CDA9FB34CD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PseudoCode</a:t>
            </a:r>
            <a:endParaRPr lang="id-ID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B6ED95-DF72-4FCA-903E-B18C303C3D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kartu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belanja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&gt;100rb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Diskon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15rb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belanja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&gt;500rb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Diskon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50rb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belanja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&gt;100rb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Diskon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5rb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Stop </a:t>
            </a:r>
          </a:p>
          <a:p>
            <a:pPr marL="0" indent="0">
              <a:buNone/>
            </a:pPr>
            <a:endParaRPr lang="id-ID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75F2E6C-D38B-4B07-9343-F4408FF3A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FlowChart</a:t>
            </a:r>
            <a:endParaRPr lang="id-ID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B8D6DA0-D390-4FBB-B1F1-1DF749B3A09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23299" y="2505075"/>
            <a:ext cx="4080989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1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448</Words>
  <Application>Microsoft Office PowerPoint</Application>
  <PresentationFormat>Widescreen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IF BERSARANG (NESTED IF)</vt:lpstr>
      <vt:lpstr>KONDISI BERSARANG (NESTED IF)</vt:lpstr>
      <vt:lpstr>Penulisan Pseudocode dan Flowchart</vt:lpstr>
      <vt:lpstr>Nested IF Complex</vt:lpstr>
      <vt:lpstr>Contoh Percabangan Kompleks</vt:lpstr>
      <vt:lpstr>Penulisan Pseudocode dan Flowchart</vt:lpstr>
      <vt:lpstr>Contoh Kasus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BERSARANG (NESTED IF)</dc:title>
  <dc:creator>edi jaya kusuma</dc:creator>
  <cp:lastModifiedBy>edi jaya kusuma</cp:lastModifiedBy>
  <cp:revision>8</cp:revision>
  <dcterms:created xsi:type="dcterms:W3CDTF">2020-03-24T03:58:40Z</dcterms:created>
  <dcterms:modified xsi:type="dcterms:W3CDTF">2020-03-24T05:09:50Z</dcterms:modified>
</cp:coreProperties>
</file>