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2" r:id="rId4"/>
    <p:sldId id="265" r:id="rId5"/>
    <p:sldId id="263" r:id="rId6"/>
    <p:sldId id="264" r:id="rId7"/>
    <p:sldId id="257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77" d="100"/>
          <a:sy n="77" d="100"/>
        </p:scale>
        <p:origin x="54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7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74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7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1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04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26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27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8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5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11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5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39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677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8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7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076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41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0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239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8370C6-0E37-4B2D-8A13-9052E8882D2A}" type="slidenum">
              <a:rPr lang="id-ID" smtClean="0">
                <a:solidFill>
                  <a:srgbClr val="637052"/>
                </a:solidFill>
              </a:rPr>
              <a:pPr/>
              <a:t>‹#›</a:t>
            </a:fld>
            <a:endParaRPr lang="id-ID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86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856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372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1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1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4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8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0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7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657BCD-376E-4522-8532-71BEAF968B65}" type="datetimeFigureOut">
              <a:rPr lang="id-ID" smtClean="0"/>
              <a:pPr/>
              <a:t>09/06/2022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8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11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BAHASA PEMROGRAMAN WEB </a:t>
            </a:r>
            <a:r>
              <a:rPr lang="id-ID" sz="3600" dirty="0" smtClean="0">
                <a:sym typeface="Wingdings" panose="05000000000000000000" pitchFamily="2" charset="2"/>
              </a:rPr>
              <a:t> </a:t>
            </a:r>
            <a:r>
              <a:rPr lang="en-US" sz="3600" dirty="0" smtClean="0"/>
              <a:t>DAFTAR URUTAN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algn="just"/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73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list </a:t>
            </a:r>
            <a:r>
              <a:rPr lang="en-US" dirty="0" smtClean="0"/>
              <a:t>disk: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NAMA KOTA DI JAWA TENGAH:</a:t>
            </a:r>
          </a:p>
          <a:p>
            <a:r>
              <a:rPr lang="en-US" dirty="0" err="1"/>
              <a:t>Purwodadi</a:t>
            </a:r>
            <a:endParaRPr lang="en-US" dirty="0"/>
          </a:p>
          <a:p>
            <a:r>
              <a:rPr lang="en-US" dirty="0" err="1"/>
              <a:t>Banyumas</a:t>
            </a:r>
            <a:endParaRPr lang="en-US" dirty="0"/>
          </a:p>
          <a:p>
            <a:r>
              <a:rPr lang="en-US" dirty="0" err="1"/>
              <a:t>Batang</a:t>
            </a:r>
            <a:endParaRPr lang="en-US" dirty="0"/>
          </a:p>
          <a:p>
            <a:r>
              <a:rPr lang="en-US" dirty="0" err="1"/>
              <a:t>BanjarNegara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21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Cooding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9" t="11587" r="28583" b="35445"/>
          <a:stretch/>
        </p:blipFill>
        <p:spPr>
          <a:xfrm>
            <a:off x="938408" y="1478071"/>
            <a:ext cx="5486400" cy="234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1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11" t="12673" r="25053" b="35223"/>
          <a:stretch/>
        </p:blipFill>
        <p:spPr>
          <a:xfrm>
            <a:off x="838201" y="1528175"/>
            <a:ext cx="5174292" cy="241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04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Urutan</a:t>
            </a:r>
            <a:endParaRPr lang="en-US" dirty="0"/>
          </a:p>
          <a:p>
            <a:pPr lvl="1"/>
            <a:r>
              <a:rPr lang="en-US" dirty="0" smtClean="0"/>
              <a:t>Element UL (Unordered </a:t>
            </a:r>
            <a:r>
              <a:rPr lang="en-US" dirty="0"/>
              <a:t>List 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: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Web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0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INDIKATOR PENCAPAIAN PEMBELAJARAN</a:t>
            </a:r>
            <a:endParaRPr lang="id-ID" sz="4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300307"/>
            <a:ext cx="29011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800" dirty="0" err="1"/>
              <a:t>Ketepatan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Website </a:t>
            </a:r>
          </a:p>
          <a:p>
            <a:pPr marL="187325" indent="-187325">
              <a:buFont typeface="Wingdings" panose="05000000000000000000" pitchFamily="2" charset="2"/>
              <a:buChar char="§"/>
            </a:pP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web </a:t>
            </a:r>
            <a:r>
              <a:rPr lang="en-US" sz="2800" dirty="0" err="1" smtClean="0"/>
              <a:t>Sederhana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39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7"/>
            <a:ext cx="10515600" cy="11597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ELEMENT </a:t>
            </a:r>
            <a:r>
              <a:rPr lang="en-US" b="1" dirty="0"/>
              <a:t>UL (Unordered List)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1483924"/>
            <a:ext cx="10696977" cy="52402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Element </a:t>
            </a:r>
            <a:r>
              <a:rPr lang="en-US" sz="3200" dirty="0"/>
              <a:t>UL </a:t>
            </a:r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daftar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nomor</a:t>
            </a:r>
            <a:r>
              <a:rPr lang="en-US" sz="3200" dirty="0"/>
              <a:t> </a:t>
            </a:r>
            <a:r>
              <a:rPr lang="en-US" sz="3200" dirty="0" err="1"/>
              <a:t>urut</a:t>
            </a:r>
            <a:r>
              <a:rPr lang="en-US" sz="3200" dirty="0"/>
              <a:t> (</a:t>
            </a:r>
            <a:r>
              <a:rPr lang="en-US" sz="3200" dirty="0" err="1"/>
              <a:t>dalam</a:t>
            </a:r>
            <a:r>
              <a:rPr lang="en-US" sz="3200" dirty="0"/>
              <a:t> format bullet). Element</a:t>
            </a:r>
            <a:br>
              <a:rPr lang="en-US" sz="3200" dirty="0"/>
            </a:b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attribute </a:t>
            </a:r>
            <a:r>
              <a:rPr lang="en-US" sz="3200" dirty="0" err="1"/>
              <a:t>yaitu</a:t>
            </a:r>
            <a:r>
              <a:rPr lang="en-US" sz="3200" dirty="0"/>
              <a:t> type. Attribute type </a:t>
            </a:r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bullet yang</a:t>
            </a:r>
            <a:br>
              <a:rPr lang="en-US" sz="3200" dirty="0"/>
            </a:br>
            <a:r>
              <a:rPr lang="en-US" sz="3200" dirty="0" err="1"/>
              <a:t>digunakan</a:t>
            </a:r>
            <a:r>
              <a:rPr lang="en-US" sz="3200" dirty="0"/>
              <a:t>.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attribute type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"circle", "square" </a:t>
            </a:r>
            <a:r>
              <a:rPr lang="en-US" sz="3200" dirty="0" err="1"/>
              <a:t>dan</a:t>
            </a:r>
            <a:r>
              <a:rPr lang="en-US" sz="3200" dirty="0"/>
              <a:t> "disc" . </a:t>
            </a:r>
            <a:r>
              <a:rPr lang="en-US" sz="3200" dirty="0" err="1"/>
              <a:t>Dalam</a:t>
            </a:r>
            <a:r>
              <a:rPr lang="en-US" sz="3200" dirty="0"/>
              <a:t> element</a:t>
            </a:r>
            <a:br>
              <a:rPr lang="en-US" sz="3200" dirty="0"/>
            </a:br>
            <a:r>
              <a:rPr lang="en-US" sz="3200" dirty="0"/>
              <a:t>UL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element LI.</a:t>
            </a:r>
            <a:br>
              <a:rPr lang="en-US" sz="3200" dirty="0"/>
            </a:br>
            <a:r>
              <a:rPr lang="en-US" sz="3200" dirty="0" err="1"/>
              <a:t>Sintaks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&lt;</a:t>
            </a:r>
            <a:r>
              <a:rPr lang="en-US" sz="3200" dirty="0" err="1"/>
              <a:t>ul</a:t>
            </a:r>
            <a:r>
              <a:rPr lang="en-US" sz="3200" dirty="0"/>
              <a:t> type="</a:t>
            </a:r>
            <a:r>
              <a:rPr lang="en-US" sz="3200" dirty="0" err="1"/>
              <a:t>circle"|"square"|"disc</a:t>
            </a:r>
            <a:r>
              <a:rPr lang="en-US" sz="3200" dirty="0"/>
              <a:t>"&gt;</a:t>
            </a:r>
            <a:br>
              <a:rPr lang="en-US" sz="3200" dirty="0"/>
            </a:br>
            <a:r>
              <a:rPr lang="en-US" sz="3200" dirty="0"/>
              <a:t>..........................</a:t>
            </a:r>
            <a:br>
              <a:rPr lang="en-US" sz="3200" dirty="0"/>
            </a:br>
            <a:r>
              <a:rPr lang="en-US" sz="3200" dirty="0"/>
              <a:t>&lt;/</a:t>
            </a:r>
            <a:r>
              <a:rPr lang="en-US" sz="3200" dirty="0" err="1"/>
              <a:t>ul</a:t>
            </a:r>
            <a:r>
              <a:rPr lang="en-US" sz="3200" dirty="0"/>
              <a:t>&gt; </a:t>
            </a:r>
            <a:br>
              <a:rPr lang="en-US" sz="3200" dirty="0"/>
            </a:br>
            <a:endParaRPr lang="id-ID" sz="3200" spc="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list Circle: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DAFTAR NAMA KOTA DI JAWA TIMUR: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dirty="0" smtClean="0"/>
              <a:t>Surabaya</a:t>
            </a:r>
            <a:endParaRPr lang="it-IT" dirty="0"/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 K</a:t>
            </a:r>
            <a:r>
              <a:rPr lang="it-IT" dirty="0" smtClean="0"/>
              <a:t>ediri </a:t>
            </a:r>
            <a:endParaRPr lang="it-IT" dirty="0"/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dirty="0" smtClean="0"/>
              <a:t>Nganjuk</a:t>
            </a:r>
            <a:endParaRPr lang="it-IT" dirty="0"/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dirty="0" smtClean="0"/>
              <a:t>Gresik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9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Cooding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6" t="11995" r="17067" b="35633"/>
          <a:stretch/>
        </p:blipFill>
        <p:spPr>
          <a:xfrm>
            <a:off x="879231" y="1740877"/>
            <a:ext cx="10034954" cy="358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7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list </a:t>
            </a:r>
            <a:r>
              <a:rPr lang="en-US" dirty="0" smtClean="0"/>
              <a:t>square: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/>
              <a:t>NAMA KOTA DI JAWA </a:t>
            </a:r>
            <a:r>
              <a:rPr lang="it-IT" b="1" u="sng" dirty="0" smtClean="0"/>
              <a:t>YOGYAKARTA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Sleman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Kutoarjo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Magelang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Kulon Progo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Cooding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9481625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16" t="12584" r="34864" b="46300"/>
          <a:stretch/>
        </p:blipFill>
        <p:spPr>
          <a:xfrm>
            <a:off x="838200" y="1850351"/>
            <a:ext cx="7866345" cy="281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645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127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1_Office Theme</vt:lpstr>
      <vt:lpstr>2_Office Theme</vt:lpstr>
      <vt:lpstr>Retrospect</vt:lpstr>
      <vt:lpstr>PERTEMUAN 11</vt:lpstr>
      <vt:lpstr>Outline</vt:lpstr>
      <vt:lpstr>Capaian Pembelajaran: </vt:lpstr>
      <vt:lpstr>INDIKATOR PENCAPAIAN PEMBELAJARAN</vt:lpstr>
      <vt:lpstr>  ELEMENT UL (Unordered List)  </vt:lpstr>
      <vt:lpstr>Contoh Soal dengan list Circle:</vt:lpstr>
      <vt:lpstr>Tampilan Cooding</vt:lpstr>
      <vt:lpstr>Contoh Soal dengan list square:</vt:lpstr>
      <vt:lpstr>Tampilan Cooding</vt:lpstr>
      <vt:lpstr>Contoh Soal dengan list disk:</vt:lpstr>
      <vt:lpstr>Tampilan Cooding</vt:lpstr>
      <vt:lpstr>Soal 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BU ERY</dc:creator>
  <cp:lastModifiedBy>Bu Ery</cp:lastModifiedBy>
  <cp:revision>33</cp:revision>
  <dcterms:created xsi:type="dcterms:W3CDTF">2022-05-19T13:32:18Z</dcterms:created>
  <dcterms:modified xsi:type="dcterms:W3CDTF">2022-06-09T05:21:23Z</dcterms:modified>
</cp:coreProperties>
</file>