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animasi</a:t>
            </a:r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MOTION SHAPE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PERTEMUAN 14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20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16142" cy="7152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213" y="3037043"/>
            <a:ext cx="2529555" cy="93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Pilih</a:t>
            </a:r>
            <a:r>
              <a:rPr lang="en-ID" sz="1400" b="1" dirty="0" smtClean="0">
                <a:solidFill>
                  <a:schemeClr val="tx1"/>
                </a:solidFill>
              </a:rPr>
              <a:t> Standard, </a:t>
            </a:r>
            <a:r>
              <a:rPr lang="en-ID" sz="1400" b="1" dirty="0" err="1" smtClean="0">
                <a:solidFill>
                  <a:schemeClr val="tx1"/>
                </a:solidFill>
              </a:rPr>
              <a:t>jika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spesifikasi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komputer</a:t>
            </a:r>
            <a:r>
              <a:rPr lang="en-ID" sz="1400" b="1" dirty="0" smtClean="0">
                <a:solidFill>
                  <a:schemeClr val="tx1"/>
                </a:solidFill>
              </a:rPr>
              <a:t> minimal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044768" y="3504834"/>
            <a:ext cx="1968820" cy="14316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5212" y="4115786"/>
            <a:ext cx="2529555" cy="93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jika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spesifikasi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komputer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tinggi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bisa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memilih</a:t>
            </a:r>
            <a:r>
              <a:rPr lang="en-ID" sz="1400" b="1" dirty="0" smtClean="0">
                <a:solidFill>
                  <a:schemeClr val="tx1"/>
                </a:solidFill>
              </a:rPr>
              <a:t> HD, Full HD, </a:t>
            </a:r>
            <a:r>
              <a:rPr lang="en-ID" sz="1400" b="1" dirty="0" err="1" smtClean="0">
                <a:solidFill>
                  <a:schemeClr val="tx1"/>
                </a:solidFill>
              </a:rPr>
              <a:t>Atau</a:t>
            </a:r>
            <a:r>
              <a:rPr lang="en-ID" sz="1400" b="1" dirty="0" smtClean="0">
                <a:solidFill>
                  <a:schemeClr val="tx1"/>
                </a:solidFill>
              </a:rPr>
              <a:t> 4K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542" y="4425545"/>
            <a:ext cx="1535723" cy="316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Lalu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klik</a:t>
            </a:r>
            <a:r>
              <a:rPr lang="en-ID" sz="1400" b="1" dirty="0" smtClean="0">
                <a:solidFill>
                  <a:schemeClr val="tx1"/>
                </a:solidFill>
              </a:rPr>
              <a:t> Create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7322265" y="4583573"/>
            <a:ext cx="1779006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716143" cy="715283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512277" y="3033346"/>
            <a:ext cx="61546" cy="303334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7837" y="2097765"/>
            <a:ext cx="2529555" cy="93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Klik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pada</a:t>
            </a:r>
            <a:r>
              <a:rPr lang="en-ID" sz="1400" b="1" dirty="0" smtClean="0">
                <a:solidFill>
                  <a:schemeClr val="tx1"/>
                </a:solidFill>
              </a:rPr>
              <a:t> frame 1 </a:t>
            </a:r>
            <a:r>
              <a:rPr lang="en-ID" sz="1400" b="1" dirty="0" err="1" smtClean="0">
                <a:solidFill>
                  <a:schemeClr val="tx1"/>
                </a:solidFill>
              </a:rPr>
              <a:t>dan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buat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sebuah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lingkaran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menggunakan</a:t>
            </a:r>
            <a:r>
              <a:rPr lang="en-ID" sz="1400" b="1" dirty="0" smtClean="0">
                <a:solidFill>
                  <a:schemeClr val="tx1"/>
                </a:solidFill>
              </a:rPr>
              <a:t> oval tool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89185" y="6066692"/>
            <a:ext cx="316523" cy="31652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49769" y="1916724"/>
            <a:ext cx="8739554" cy="7737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05708" y="2576146"/>
            <a:ext cx="844061" cy="2461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33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61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837" y="2097765"/>
            <a:ext cx="2529555" cy="799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Klik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Kanan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Pada</a:t>
            </a:r>
            <a:r>
              <a:rPr lang="en-ID" sz="1400" b="1" dirty="0" smtClean="0">
                <a:solidFill>
                  <a:schemeClr val="tx1"/>
                </a:solidFill>
              </a:rPr>
              <a:t> Frame 35 </a:t>
            </a:r>
            <a:r>
              <a:rPr lang="en-ID" sz="1400" b="1" dirty="0" err="1" smtClean="0">
                <a:solidFill>
                  <a:schemeClr val="tx1"/>
                </a:solidFill>
              </a:rPr>
              <a:t>dan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pilih</a:t>
            </a:r>
            <a:r>
              <a:rPr lang="en-ID" sz="1400" b="1" dirty="0" smtClean="0">
                <a:solidFill>
                  <a:schemeClr val="tx1"/>
                </a:solidFill>
              </a:rPr>
              <a:t> Insert Blank </a:t>
            </a:r>
            <a:r>
              <a:rPr lang="en-ID" sz="1400" b="1" dirty="0" err="1" smtClean="0">
                <a:solidFill>
                  <a:schemeClr val="tx1"/>
                </a:solidFill>
              </a:rPr>
              <a:t>Keyframe</a:t>
            </a:r>
            <a:endParaRPr lang="en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29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8413" y="3215241"/>
            <a:ext cx="2529555" cy="799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Buat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sebuah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bentuk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kotak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dengan</a:t>
            </a:r>
            <a:r>
              <a:rPr lang="en-ID" sz="1400" b="1" dirty="0" smtClean="0">
                <a:solidFill>
                  <a:schemeClr val="tx1"/>
                </a:solidFill>
              </a:rPr>
              <a:t> Rectangle Tool </a:t>
            </a:r>
            <a:r>
              <a:rPr lang="en-ID" sz="1400" b="1" dirty="0" err="1" smtClean="0">
                <a:solidFill>
                  <a:schemeClr val="tx1"/>
                </a:solidFill>
              </a:rPr>
              <a:t>pada</a:t>
            </a:r>
            <a:r>
              <a:rPr lang="en-ID" sz="1400" b="1" dirty="0" smtClean="0">
                <a:solidFill>
                  <a:schemeClr val="tx1"/>
                </a:solidFill>
              </a:rPr>
              <a:t> frame 35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8" idx="3"/>
          </p:cNvCxnSpPr>
          <p:nvPr/>
        </p:nvCxnSpPr>
        <p:spPr>
          <a:xfrm flipV="1">
            <a:off x="3281585" y="2401369"/>
            <a:ext cx="8503066" cy="11835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71529" y="3469594"/>
            <a:ext cx="1410056" cy="2307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867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204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6044" y="1677000"/>
            <a:ext cx="2775740" cy="536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D" sz="1400" b="1" dirty="0" err="1" smtClean="0">
                <a:solidFill>
                  <a:schemeClr val="tx1"/>
                </a:solidFill>
              </a:rPr>
              <a:t>Klik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kanan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pada</a:t>
            </a:r>
            <a:r>
              <a:rPr lang="en-ID" sz="1400" b="1" dirty="0" smtClean="0">
                <a:solidFill>
                  <a:schemeClr val="tx1"/>
                </a:solidFill>
              </a:rPr>
              <a:t> frame 1 </a:t>
            </a:r>
            <a:r>
              <a:rPr lang="en-ID" sz="1400" b="1" dirty="0" err="1" smtClean="0">
                <a:solidFill>
                  <a:schemeClr val="tx1"/>
                </a:solidFill>
              </a:rPr>
              <a:t>dan</a:t>
            </a:r>
            <a:r>
              <a:rPr lang="en-ID" sz="1400" b="1" dirty="0" smtClean="0">
                <a:solidFill>
                  <a:schemeClr val="tx1"/>
                </a:solidFill>
              </a:rPr>
              <a:t> </a:t>
            </a:r>
            <a:r>
              <a:rPr lang="en-ID" sz="1400" b="1" dirty="0" err="1" smtClean="0">
                <a:solidFill>
                  <a:schemeClr val="tx1"/>
                </a:solidFill>
              </a:rPr>
              <a:t>pilih</a:t>
            </a:r>
            <a:r>
              <a:rPr lang="en-ID" sz="1400" b="1" dirty="0" smtClean="0">
                <a:solidFill>
                  <a:schemeClr val="tx1"/>
                </a:solidFill>
              </a:rPr>
              <a:t> Create Shape Tween</a:t>
            </a:r>
            <a:endParaRPr lang="en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29" y="-2137"/>
            <a:ext cx="8041592" cy="60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112</TotalTime>
  <Words>68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Membuat animasi MOTION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Membuat animasi tweening</dc:title>
  <dc:creator>EDU-LABORATORY</dc:creator>
  <cp:lastModifiedBy>BU ERY</cp:lastModifiedBy>
  <cp:revision>21</cp:revision>
  <dcterms:created xsi:type="dcterms:W3CDTF">2020-11-05T02:00:30Z</dcterms:created>
  <dcterms:modified xsi:type="dcterms:W3CDTF">2020-12-30T07:03:35Z</dcterms:modified>
</cp:coreProperties>
</file>