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2" r:id="rId4"/>
    <p:sldId id="263" r:id="rId5"/>
    <p:sldId id="264" r:id="rId6"/>
    <p:sldId id="257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>
        <p:scale>
          <a:sx n="96" d="100"/>
          <a:sy n="96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57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8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941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80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174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574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910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404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26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127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08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545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311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65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22/06/2022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39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22/06/2022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677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22/06/2022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88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22/06/2022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274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22/06/2022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076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22/06/2022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417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22/06/2022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04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9239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4657BCD-376E-4522-8532-71BEAF968B65}" type="datetimeFigureOut">
              <a:rPr lang="id-ID" smtClean="0"/>
              <a:pPr/>
              <a:t>22/06/2022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d-ID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8370C6-0E37-4B2D-8A13-9052E8882D2A}" type="slidenum">
              <a:rPr lang="id-ID" smtClean="0">
                <a:solidFill>
                  <a:srgbClr val="637052"/>
                </a:solidFill>
              </a:rPr>
              <a:pPr/>
              <a:t>‹#›</a:t>
            </a:fld>
            <a:endParaRPr lang="id-ID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4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22/06/2022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686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22/06/2022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856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7BCD-376E-4522-8532-71BEAF968B65}" type="datetimeFigureOut">
              <a:rPr lang="id-ID" smtClean="0"/>
              <a:pPr/>
              <a:t>22/06/2022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372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91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51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47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64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98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6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90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80EED-CFC9-482B-9FC2-10157D5B71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E7D84-461A-4FA8-9F13-2F9966031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07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4657BCD-376E-4522-8532-71BEAF968B65}" type="datetimeFigureOut">
              <a:rPr lang="id-ID" smtClean="0"/>
              <a:pPr/>
              <a:t>22/06/2022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08370C6-0E37-4B2D-8A13-9052E8882D2A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98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HYPERLINK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pPr algn="just"/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734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Capaian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:</a:t>
            </a:r>
            <a:br>
              <a:rPr lang="en-US" b="1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mendesain</a:t>
            </a:r>
            <a:r>
              <a:rPr lang="en-US" dirty="0"/>
              <a:t> </a:t>
            </a:r>
            <a:r>
              <a:rPr lang="en-US" dirty="0" smtClean="0"/>
              <a:t>layout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/>
              <a:t>web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tabel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0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effectLst/>
              </a:rPr>
              <a:t>INDIKATOR PENCAPAIAN PEMBELAJARAN</a:t>
            </a:r>
            <a:endParaRPr lang="id-ID" sz="40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-300307"/>
            <a:ext cx="290114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menerapkan</a:t>
            </a:r>
            <a:r>
              <a:rPr lang="en-US" sz="4000" dirty="0"/>
              <a:t> element </a:t>
            </a:r>
            <a:r>
              <a:rPr lang="en-US" sz="4000" dirty="0" err="1" smtClean="0"/>
              <a:t>tabel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/>
              <a:t>benar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 smtClean="0"/>
              <a:t>membuat</a:t>
            </a:r>
            <a:r>
              <a:rPr lang="en-US" sz="4000" dirty="0" smtClean="0"/>
              <a:t> layout </a:t>
            </a:r>
            <a:r>
              <a:rPr lang="en-US" sz="4000" dirty="0" err="1" smtClean="0"/>
              <a:t>halaman</a:t>
            </a:r>
            <a:r>
              <a:rPr lang="en-US" sz="4000" dirty="0" smtClean="0"/>
              <a:t> </a:t>
            </a:r>
            <a:r>
              <a:rPr lang="en-US" sz="4000" dirty="0" err="1" smtClean="0"/>
              <a:t>tabel</a:t>
            </a:r>
            <a:endParaRPr lang="en-US" sz="40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173663" y="36750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173663" y="36750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97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117"/>
            <a:ext cx="10515600" cy="66907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Hyperlink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3" y="981308"/>
            <a:ext cx="11230377" cy="5742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ELEMENT A</a:t>
            </a:r>
            <a:br>
              <a:rPr lang="en-US" b="1" dirty="0"/>
            </a:br>
            <a:r>
              <a:rPr lang="en-US" dirty="0"/>
              <a:t>Element A </a:t>
            </a:r>
            <a:r>
              <a:rPr lang="en-US" dirty="0" err="1"/>
              <a:t>befungsi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internal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web. </a:t>
            </a:r>
            <a:r>
              <a:rPr lang="en-US" dirty="0" smtClean="0"/>
              <a:t>Element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mempunyai</a:t>
            </a:r>
            <a:r>
              <a:rPr lang="en-US" dirty="0"/>
              <a:t> attribute </a:t>
            </a:r>
            <a:r>
              <a:rPr lang="en-US" b="1" i="1" dirty="0" err="1"/>
              <a:t>href</a:t>
            </a:r>
            <a:r>
              <a:rPr lang="en-US" dirty="0"/>
              <a:t>, </a:t>
            </a:r>
            <a:r>
              <a:rPr lang="en-US" b="1" i="1" dirty="0"/>
              <a:t>name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i="1" dirty="0"/>
              <a:t>target</a:t>
            </a:r>
            <a:r>
              <a:rPr lang="en-US" dirty="0"/>
              <a:t>. Attribute </a:t>
            </a:r>
            <a:r>
              <a:rPr lang="en-US" b="1" i="1" dirty="0" err="1"/>
              <a:t>href</a:t>
            </a:r>
            <a:r>
              <a:rPr lang="en-US" b="1" i="1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smtClean="0"/>
              <a:t>hypertext reference </a:t>
            </a:r>
            <a:r>
              <a:rPr lang="en-US" dirty="0"/>
              <a:t>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URI (</a:t>
            </a:r>
            <a:r>
              <a:rPr lang="en-US" i="1" dirty="0"/>
              <a:t>uniform resource identifier</a:t>
            </a:r>
            <a:r>
              <a:rPr lang="en-US" dirty="0"/>
              <a:t>)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/>
              <a:t>halaman</a:t>
            </a:r>
            <a:r>
              <a:rPr lang="en-US" dirty="0"/>
              <a:t> web. Attribute </a:t>
            </a:r>
            <a:r>
              <a:rPr lang="en-US" b="1" i="1" dirty="0"/>
              <a:t>name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halaman</a:t>
            </a:r>
            <a:r>
              <a:rPr lang="en-US" dirty="0"/>
              <a:t> web (anchor). Attribute </a:t>
            </a:r>
            <a:r>
              <a:rPr lang="en-US" b="1" i="1" dirty="0"/>
              <a:t>target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jendela</a:t>
            </a:r>
            <a:r>
              <a:rPr lang="en-US" dirty="0"/>
              <a:t> frame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jendela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Sintaks</a:t>
            </a:r>
            <a:r>
              <a:rPr lang="en-US" dirty="0"/>
              <a:t>: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&lt;a </a:t>
            </a:r>
            <a:r>
              <a:rPr lang="en-US" dirty="0" err="1"/>
              <a:t>href</a:t>
            </a:r>
            <a:r>
              <a:rPr lang="en-US" dirty="0"/>
              <a:t>="</a:t>
            </a:r>
            <a:r>
              <a:rPr lang="en-US" dirty="0" err="1"/>
              <a:t>url</a:t>
            </a:r>
            <a:r>
              <a:rPr lang="en-US" dirty="0"/>
              <a:t>" name="name" target="_</a:t>
            </a:r>
            <a:r>
              <a:rPr lang="en-US" dirty="0" err="1"/>
              <a:t>blank"|"parent"|"_top"|"_self</a:t>
            </a:r>
            <a:r>
              <a:rPr lang="en-US" dirty="0"/>
              <a:t>"&gt;</a:t>
            </a:r>
            <a:br>
              <a:rPr lang="en-US" dirty="0"/>
            </a:br>
            <a:r>
              <a:rPr lang="en-US" dirty="0"/>
              <a:t>...........................</a:t>
            </a:r>
            <a:br>
              <a:rPr lang="en-US" dirty="0"/>
            </a:br>
            <a:r>
              <a:rPr lang="en-US" dirty="0"/>
              <a:t>&lt;/a&gt;</a:t>
            </a:r>
            <a:r>
              <a:rPr lang="en-US" dirty="0"/>
              <a:t> </a:t>
            </a:r>
            <a:br>
              <a:rPr lang="en-US" dirty="0"/>
            </a:br>
            <a:endParaRPr lang="id-ID" spc="200" dirty="0"/>
          </a:p>
        </p:txBody>
      </p:sp>
    </p:spTree>
    <p:extLst>
      <p:ext uri="{BB962C8B-B14F-4D97-AF65-F5344CB8AC3E}">
        <p14:creationId xmlns:p14="http://schemas.microsoft.com/office/powerpoint/2010/main" val="24600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/>
              <a:t>link </a:t>
            </a:r>
            <a:r>
              <a:rPr lang="en-US" dirty="0" err="1"/>
              <a:t>eksternal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Link:</a:t>
            </a:r>
            <a:br>
              <a:rPr lang="en-US" dirty="0"/>
            </a:br>
            <a:r>
              <a:rPr lang="en-US" dirty="0"/>
              <a:t>1. Yahoo</a:t>
            </a:r>
            <a:br>
              <a:rPr lang="en-US" dirty="0"/>
            </a:br>
            <a:r>
              <a:rPr lang="en-US" dirty="0"/>
              <a:t>2. Google</a:t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 smtClean="0"/>
              <a:t>Youtube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973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Tampilan</a:t>
            </a:r>
            <a:r>
              <a:rPr lang="en-US" dirty="0" smtClean="0"/>
              <a:t> coding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626" t="21435" r="30896" b="48840"/>
          <a:stretch/>
        </p:blipFill>
        <p:spPr>
          <a:xfrm>
            <a:off x="983975" y="1690688"/>
            <a:ext cx="6520070" cy="203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5361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</TotalTime>
  <Words>37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2_Office Theme</vt:lpstr>
      <vt:lpstr>Retrospect</vt:lpstr>
      <vt:lpstr>PERTEMUAN 14</vt:lpstr>
      <vt:lpstr>Capaian Pembelajaran: </vt:lpstr>
      <vt:lpstr>INDIKATOR PENCAPAIAN PEMBELAJARAN</vt:lpstr>
      <vt:lpstr>Hyperlink</vt:lpstr>
      <vt:lpstr>Latihan </vt:lpstr>
      <vt:lpstr>Tampilan coding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9</dc:title>
  <dc:creator>BU ERY</dc:creator>
  <cp:lastModifiedBy>Bu Ery</cp:lastModifiedBy>
  <cp:revision>70</cp:revision>
  <dcterms:created xsi:type="dcterms:W3CDTF">2022-05-19T13:32:18Z</dcterms:created>
  <dcterms:modified xsi:type="dcterms:W3CDTF">2022-06-22T09:07:14Z</dcterms:modified>
</cp:coreProperties>
</file>