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94" r:id="rId3"/>
    <p:sldId id="295" r:id="rId4"/>
    <p:sldId id="320" r:id="rId5"/>
    <p:sldId id="297" r:id="rId6"/>
    <p:sldId id="338" r:id="rId7"/>
    <p:sldId id="298" r:id="rId8"/>
    <p:sldId id="308" r:id="rId9"/>
    <p:sldId id="300" r:id="rId10"/>
    <p:sldId id="333" r:id="rId11"/>
    <p:sldId id="302" r:id="rId12"/>
    <p:sldId id="299" r:id="rId13"/>
    <p:sldId id="309" r:id="rId14"/>
    <p:sldId id="305" r:id="rId15"/>
    <p:sldId id="303" r:id="rId16"/>
    <p:sldId id="335" r:id="rId17"/>
    <p:sldId id="336" r:id="rId18"/>
    <p:sldId id="337" r:id="rId19"/>
    <p:sldId id="329" r:id="rId20"/>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110" y="-96"/>
      </p:cViewPr>
      <p:guideLst>
        <p:guide orient="horz" pos="180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2592FF-6EEE-4080-BCC7-4D06A4C63139}"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9CA83D3A-D769-4296-A6BB-A882AC565F74}">
      <dgm:prSet/>
      <dgm:spPr>
        <a:solidFill>
          <a:srgbClr val="CCFF33"/>
        </a:solidFill>
      </dgm:spPr>
      <dgm:t>
        <a:bodyPr/>
        <a:lstStyle/>
        <a:p>
          <a:pPr algn="ctr" rtl="0"/>
          <a:r>
            <a:rPr lang="en-US" dirty="0" err="1" smtClean="0">
              <a:solidFill>
                <a:schemeClr val="tx1"/>
              </a:solidFill>
            </a:rPr>
            <a:t>Coba</a:t>
          </a:r>
          <a:r>
            <a:rPr lang="en-US" dirty="0" smtClean="0">
              <a:solidFill>
                <a:schemeClr val="tx1"/>
              </a:solidFill>
            </a:rPr>
            <a:t> </a:t>
          </a:r>
          <a:r>
            <a:rPr lang="en-US" dirty="0" err="1" smtClean="0">
              <a:solidFill>
                <a:schemeClr val="tx1"/>
              </a:solidFill>
            </a:rPr>
            <a:t>sebutkan</a:t>
          </a:r>
          <a:r>
            <a:rPr lang="en-US" dirty="0" smtClean="0">
              <a:solidFill>
                <a:schemeClr val="tx1"/>
              </a:solidFill>
            </a:rPr>
            <a:t> </a:t>
          </a:r>
          <a:r>
            <a:rPr lang="en-US" dirty="0" err="1" smtClean="0">
              <a:solidFill>
                <a:schemeClr val="tx1"/>
              </a:solidFill>
            </a:rPr>
            <a:t>definisi</a:t>
          </a:r>
          <a:r>
            <a:rPr lang="en-US" dirty="0" smtClean="0">
              <a:solidFill>
                <a:schemeClr val="tx1"/>
              </a:solidFill>
            </a:rPr>
            <a:t> SEHAT ! </a:t>
          </a:r>
          <a:endParaRPr lang="en-US" dirty="0">
            <a:solidFill>
              <a:schemeClr val="tx1"/>
            </a:solidFill>
          </a:endParaRPr>
        </a:p>
      </dgm:t>
    </dgm:pt>
    <dgm:pt modelId="{79615A45-8249-42C0-9D34-14654C05FB98}" type="parTrans" cxnId="{3828CD15-A05C-4691-978A-DEEC26D6B36C}">
      <dgm:prSet/>
      <dgm:spPr/>
      <dgm:t>
        <a:bodyPr/>
        <a:lstStyle/>
        <a:p>
          <a:pPr algn="ctr"/>
          <a:endParaRPr lang="en-US">
            <a:solidFill>
              <a:schemeClr val="tx1"/>
            </a:solidFill>
          </a:endParaRPr>
        </a:p>
      </dgm:t>
    </dgm:pt>
    <dgm:pt modelId="{4763DC1E-7AA3-417D-87A0-3420615A5CF3}" type="sibTrans" cxnId="{3828CD15-A05C-4691-978A-DEEC26D6B36C}">
      <dgm:prSet/>
      <dgm:spPr/>
      <dgm:t>
        <a:bodyPr/>
        <a:lstStyle/>
        <a:p>
          <a:pPr algn="ctr"/>
          <a:endParaRPr lang="en-US">
            <a:solidFill>
              <a:schemeClr val="tx1"/>
            </a:solidFill>
          </a:endParaRPr>
        </a:p>
      </dgm:t>
    </dgm:pt>
    <dgm:pt modelId="{89C843FA-E152-4122-A2B3-6240BD8E35A4}">
      <dgm:prSet/>
      <dgm:spPr/>
      <dgm:t>
        <a:bodyPr/>
        <a:lstStyle/>
        <a:p>
          <a:pPr algn="ctr" rtl="0"/>
          <a:r>
            <a:rPr lang="en-US" dirty="0" smtClean="0">
              <a:solidFill>
                <a:schemeClr val="tx1"/>
              </a:solidFill>
            </a:rPr>
            <a:t>a state of </a:t>
          </a:r>
          <a:r>
            <a:rPr lang="en-US" b="1" dirty="0" smtClean="0">
              <a:solidFill>
                <a:schemeClr val="tx1"/>
              </a:solidFill>
            </a:rPr>
            <a:t>complete</a:t>
          </a:r>
          <a:r>
            <a:rPr lang="en-US" dirty="0" smtClean="0">
              <a:solidFill>
                <a:schemeClr val="tx1"/>
              </a:solidFill>
            </a:rPr>
            <a:t> physical, social and mental well-being, and not merely the absence of disease or infirmity </a:t>
          </a:r>
        </a:p>
        <a:p>
          <a:pPr algn="ctr" rtl="0"/>
          <a:r>
            <a:rPr lang="en-US" dirty="0" smtClean="0">
              <a:solidFill>
                <a:schemeClr val="tx1"/>
              </a:solidFill>
            </a:rPr>
            <a:t>(WHO, 1948)</a:t>
          </a:r>
          <a:endParaRPr lang="en-US" dirty="0">
            <a:solidFill>
              <a:schemeClr val="tx1"/>
            </a:solidFill>
          </a:endParaRPr>
        </a:p>
      </dgm:t>
    </dgm:pt>
    <dgm:pt modelId="{BE64A568-EA91-429A-ABE7-F6408AA8BF05}" type="parTrans" cxnId="{D746562E-08F6-429C-B781-FCC8529F7F90}">
      <dgm:prSet/>
      <dgm:spPr/>
      <dgm:t>
        <a:bodyPr/>
        <a:lstStyle/>
        <a:p>
          <a:pPr algn="ctr"/>
          <a:endParaRPr lang="en-US">
            <a:solidFill>
              <a:schemeClr val="tx1"/>
            </a:solidFill>
          </a:endParaRPr>
        </a:p>
      </dgm:t>
    </dgm:pt>
    <dgm:pt modelId="{E1284715-A6FD-4628-8196-BFAFF06F4D22}" type="sibTrans" cxnId="{D746562E-08F6-429C-B781-FCC8529F7F90}">
      <dgm:prSet/>
      <dgm:spPr/>
      <dgm:t>
        <a:bodyPr/>
        <a:lstStyle/>
        <a:p>
          <a:pPr algn="ctr"/>
          <a:endParaRPr lang="en-US">
            <a:solidFill>
              <a:schemeClr val="tx1"/>
            </a:solidFill>
          </a:endParaRPr>
        </a:p>
      </dgm:t>
    </dgm:pt>
    <dgm:pt modelId="{D7B0CAEE-30A8-4AC5-AE59-F32B9234D2EA}" type="pres">
      <dgm:prSet presAssocID="{812592FF-6EEE-4080-BCC7-4D06A4C63139}" presName="linear" presStyleCnt="0">
        <dgm:presLayoutVars>
          <dgm:animLvl val="lvl"/>
          <dgm:resizeHandles val="exact"/>
        </dgm:presLayoutVars>
      </dgm:prSet>
      <dgm:spPr/>
      <dgm:t>
        <a:bodyPr/>
        <a:lstStyle/>
        <a:p>
          <a:endParaRPr lang="en-US"/>
        </a:p>
      </dgm:t>
    </dgm:pt>
    <dgm:pt modelId="{9E8BB5D1-7F28-4C45-A88F-A373403027A0}" type="pres">
      <dgm:prSet presAssocID="{9CA83D3A-D769-4296-A6BB-A882AC565F74}" presName="parentText" presStyleLbl="node1" presStyleIdx="0" presStyleCnt="2" custScaleY="46695">
        <dgm:presLayoutVars>
          <dgm:chMax val="0"/>
          <dgm:bulletEnabled val="1"/>
        </dgm:presLayoutVars>
      </dgm:prSet>
      <dgm:spPr/>
      <dgm:t>
        <a:bodyPr/>
        <a:lstStyle/>
        <a:p>
          <a:endParaRPr lang="en-US"/>
        </a:p>
      </dgm:t>
    </dgm:pt>
    <dgm:pt modelId="{FE155782-94F7-4AB6-9F59-D14094615934}" type="pres">
      <dgm:prSet presAssocID="{4763DC1E-7AA3-417D-87A0-3420615A5CF3}" presName="spacer" presStyleCnt="0"/>
      <dgm:spPr/>
    </dgm:pt>
    <dgm:pt modelId="{DFC93C7E-5729-4A29-BF85-38CFF06D5072}" type="pres">
      <dgm:prSet presAssocID="{89C843FA-E152-4122-A2B3-6240BD8E35A4}" presName="parentText" presStyleLbl="node1" presStyleIdx="1" presStyleCnt="2">
        <dgm:presLayoutVars>
          <dgm:chMax val="0"/>
          <dgm:bulletEnabled val="1"/>
        </dgm:presLayoutVars>
      </dgm:prSet>
      <dgm:spPr/>
      <dgm:t>
        <a:bodyPr/>
        <a:lstStyle/>
        <a:p>
          <a:endParaRPr lang="en-US"/>
        </a:p>
      </dgm:t>
    </dgm:pt>
  </dgm:ptLst>
  <dgm:cxnLst>
    <dgm:cxn modelId="{D746562E-08F6-429C-B781-FCC8529F7F90}" srcId="{812592FF-6EEE-4080-BCC7-4D06A4C63139}" destId="{89C843FA-E152-4122-A2B3-6240BD8E35A4}" srcOrd="1" destOrd="0" parTransId="{BE64A568-EA91-429A-ABE7-F6408AA8BF05}" sibTransId="{E1284715-A6FD-4628-8196-BFAFF06F4D22}"/>
    <dgm:cxn modelId="{3828CD15-A05C-4691-978A-DEEC26D6B36C}" srcId="{812592FF-6EEE-4080-BCC7-4D06A4C63139}" destId="{9CA83D3A-D769-4296-A6BB-A882AC565F74}" srcOrd="0" destOrd="0" parTransId="{79615A45-8249-42C0-9D34-14654C05FB98}" sibTransId="{4763DC1E-7AA3-417D-87A0-3420615A5CF3}"/>
    <dgm:cxn modelId="{7FAC8D67-EA90-4363-8548-D045FE8972B0}" type="presOf" srcId="{89C843FA-E152-4122-A2B3-6240BD8E35A4}" destId="{DFC93C7E-5729-4A29-BF85-38CFF06D5072}" srcOrd="0" destOrd="0" presId="urn:microsoft.com/office/officeart/2005/8/layout/vList2"/>
    <dgm:cxn modelId="{95FCC4D8-8FB7-4FCE-BD82-A683E39CBE7F}" type="presOf" srcId="{9CA83D3A-D769-4296-A6BB-A882AC565F74}" destId="{9E8BB5D1-7F28-4C45-A88F-A373403027A0}" srcOrd="0" destOrd="0" presId="urn:microsoft.com/office/officeart/2005/8/layout/vList2"/>
    <dgm:cxn modelId="{44CFD7B9-9381-4397-959A-D942B0E927F8}" type="presOf" srcId="{812592FF-6EEE-4080-BCC7-4D06A4C63139}" destId="{D7B0CAEE-30A8-4AC5-AE59-F32B9234D2EA}" srcOrd="0" destOrd="0" presId="urn:microsoft.com/office/officeart/2005/8/layout/vList2"/>
    <dgm:cxn modelId="{145863E3-9050-4394-A16E-432E81995C73}" type="presParOf" srcId="{D7B0CAEE-30A8-4AC5-AE59-F32B9234D2EA}" destId="{9E8BB5D1-7F28-4C45-A88F-A373403027A0}" srcOrd="0" destOrd="0" presId="urn:microsoft.com/office/officeart/2005/8/layout/vList2"/>
    <dgm:cxn modelId="{3C2856C3-51F7-4FCA-AFF4-626C76FE94A9}" type="presParOf" srcId="{D7B0CAEE-30A8-4AC5-AE59-F32B9234D2EA}" destId="{FE155782-94F7-4AB6-9F59-D14094615934}" srcOrd="1" destOrd="0" presId="urn:microsoft.com/office/officeart/2005/8/layout/vList2"/>
    <dgm:cxn modelId="{E8F69E5A-E0B1-4A89-9F12-3271A8222908}" type="presParOf" srcId="{D7B0CAEE-30A8-4AC5-AE59-F32B9234D2EA}" destId="{DFC93C7E-5729-4A29-BF85-38CFF06D5072}" srcOrd="2"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C830927A-40FA-432D-A2AD-5659A344C38B}" type="doc">
      <dgm:prSet loTypeId="urn:microsoft.com/office/officeart/2005/8/layout/hProcess11" loCatId="process" qsTypeId="urn:microsoft.com/office/officeart/2005/8/quickstyle/simple1" qsCatId="simple" csTypeId="urn:microsoft.com/office/officeart/2005/8/colors/accent1_2" csCatId="accent1" phldr="1"/>
      <dgm:spPr/>
    </dgm:pt>
    <dgm:pt modelId="{A7C350DC-B5DA-4381-9C16-95F77D71D3FD}">
      <dgm:prSet phldrT="[Text]"/>
      <dgm:spPr/>
      <dgm:t>
        <a:bodyPr/>
        <a:lstStyle/>
        <a:p>
          <a:r>
            <a:rPr lang="en-US" dirty="0" err="1" smtClean="0"/>
            <a:t>Deklarasi</a:t>
          </a:r>
          <a:r>
            <a:rPr lang="en-US" dirty="0" smtClean="0"/>
            <a:t> Alma Ata, 1978</a:t>
          </a:r>
          <a:endParaRPr lang="en-US" dirty="0"/>
        </a:p>
      </dgm:t>
    </dgm:pt>
    <dgm:pt modelId="{D19A7F23-B616-4B0E-BD41-217B7E65481B}" type="parTrans" cxnId="{016B45B0-CFBA-45D6-ADB0-41FF766AE6DC}">
      <dgm:prSet/>
      <dgm:spPr/>
      <dgm:t>
        <a:bodyPr/>
        <a:lstStyle/>
        <a:p>
          <a:endParaRPr lang="en-US"/>
        </a:p>
      </dgm:t>
    </dgm:pt>
    <dgm:pt modelId="{9C9DF8BA-120A-489E-A748-E6F377F71815}" type="sibTrans" cxnId="{016B45B0-CFBA-45D6-ADB0-41FF766AE6DC}">
      <dgm:prSet/>
      <dgm:spPr/>
      <dgm:t>
        <a:bodyPr/>
        <a:lstStyle/>
        <a:p>
          <a:endParaRPr lang="en-US"/>
        </a:p>
      </dgm:t>
    </dgm:pt>
    <dgm:pt modelId="{17D2DE3F-DD79-40AA-BC8F-4AD91CDE29EB}">
      <dgm:prSet phldrT="[Text]"/>
      <dgm:spPr/>
      <dgm:t>
        <a:bodyPr/>
        <a:lstStyle/>
        <a:p>
          <a:r>
            <a:rPr lang="id-ID" dirty="0" smtClean="0"/>
            <a:t>1. </a:t>
          </a:r>
          <a:r>
            <a:rPr lang="en-US" dirty="0" smtClean="0"/>
            <a:t>Ottawa Charter, 1986</a:t>
          </a:r>
          <a:endParaRPr lang="en-US" dirty="0"/>
        </a:p>
      </dgm:t>
    </dgm:pt>
    <dgm:pt modelId="{C36467D8-EE19-48DE-B62B-0F19F2577E20}" type="parTrans" cxnId="{432F62D7-BF06-4065-B855-7D9BBCF2C3BF}">
      <dgm:prSet/>
      <dgm:spPr/>
      <dgm:t>
        <a:bodyPr/>
        <a:lstStyle/>
        <a:p>
          <a:endParaRPr lang="en-US"/>
        </a:p>
      </dgm:t>
    </dgm:pt>
    <dgm:pt modelId="{29638778-4769-46D2-9CB1-90334A651C07}" type="sibTrans" cxnId="{432F62D7-BF06-4065-B855-7D9BBCF2C3BF}">
      <dgm:prSet/>
      <dgm:spPr/>
      <dgm:t>
        <a:bodyPr/>
        <a:lstStyle/>
        <a:p>
          <a:endParaRPr lang="en-US"/>
        </a:p>
      </dgm:t>
    </dgm:pt>
    <dgm:pt modelId="{4F61C9E6-7CD7-4700-A2FD-50FAA09510C0}">
      <dgm:prSet phldrT="[Text]"/>
      <dgm:spPr/>
      <dgm:t>
        <a:bodyPr/>
        <a:lstStyle/>
        <a:p>
          <a:r>
            <a:rPr lang="id-ID" dirty="0" smtClean="0"/>
            <a:t>3. </a:t>
          </a:r>
          <a:r>
            <a:rPr lang="en-US" dirty="0" smtClean="0"/>
            <a:t>Sundsvall Statement Sweden, 1991</a:t>
          </a:r>
          <a:endParaRPr lang="en-US" dirty="0"/>
        </a:p>
      </dgm:t>
    </dgm:pt>
    <dgm:pt modelId="{5BBE9C5D-85FE-4D81-8AAA-B11812DA15B6}" type="parTrans" cxnId="{BB3A5E5D-41A6-4E08-A03E-C9604BF8C5CC}">
      <dgm:prSet/>
      <dgm:spPr/>
      <dgm:t>
        <a:bodyPr/>
        <a:lstStyle/>
        <a:p>
          <a:endParaRPr lang="en-US"/>
        </a:p>
      </dgm:t>
    </dgm:pt>
    <dgm:pt modelId="{B0E8F8F9-24D8-4957-9511-D176DFDB0126}" type="sibTrans" cxnId="{BB3A5E5D-41A6-4E08-A03E-C9604BF8C5CC}">
      <dgm:prSet/>
      <dgm:spPr/>
      <dgm:t>
        <a:bodyPr/>
        <a:lstStyle/>
        <a:p>
          <a:endParaRPr lang="en-US"/>
        </a:p>
      </dgm:t>
    </dgm:pt>
    <dgm:pt modelId="{08A40E8E-E77F-46F4-9175-2E307B3430D0}">
      <dgm:prSet phldrT="[Text]"/>
      <dgm:spPr/>
      <dgm:t>
        <a:bodyPr/>
        <a:lstStyle/>
        <a:p>
          <a:r>
            <a:rPr lang="id-ID" dirty="0" smtClean="0"/>
            <a:t>4. </a:t>
          </a:r>
          <a:r>
            <a:rPr lang="en-US" dirty="0" err="1" smtClean="0"/>
            <a:t>Deklarasi</a:t>
          </a:r>
          <a:r>
            <a:rPr lang="en-US" dirty="0" smtClean="0"/>
            <a:t> Jakarta, 1997</a:t>
          </a:r>
          <a:endParaRPr lang="en-US" dirty="0"/>
        </a:p>
      </dgm:t>
    </dgm:pt>
    <dgm:pt modelId="{0E233C6A-D047-4CE8-B604-8D174F78FD81}" type="parTrans" cxnId="{AC128FBE-46C4-47B7-BCB9-41B44762E79B}">
      <dgm:prSet/>
      <dgm:spPr/>
      <dgm:t>
        <a:bodyPr/>
        <a:lstStyle/>
        <a:p>
          <a:endParaRPr lang="en-US"/>
        </a:p>
      </dgm:t>
    </dgm:pt>
    <dgm:pt modelId="{249D50AC-CFC9-4E12-B334-584BC0113AAB}" type="sibTrans" cxnId="{AC128FBE-46C4-47B7-BCB9-41B44762E79B}">
      <dgm:prSet/>
      <dgm:spPr/>
      <dgm:t>
        <a:bodyPr/>
        <a:lstStyle/>
        <a:p>
          <a:endParaRPr lang="en-US"/>
        </a:p>
      </dgm:t>
    </dgm:pt>
    <dgm:pt modelId="{29149F94-4FDC-4FC0-8EE5-FD50F2CB9753}">
      <dgm:prSet phldrT="[Text]"/>
      <dgm:spPr/>
      <dgm:t>
        <a:bodyPr/>
        <a:lstStyle/>
        <a:p>
          <a:r>
            <a:rPr lang="id-ID" dirty="0" smtClean="0"/>
            <a:t>6. </a:t>
          </a:r>
          <a:r>
            <a:rPr lang="en-US" dirty="0" smtClean="0"/>
            <a:t>Bangkok Charter, 2005</a:t>
          </a:r>
          <a:endParaRPr lang="en-US" dirty="0"/>
        </a:p>
      </dgm:t>
    </dgm:pt>
    <dgm:pt modelId="{ED6773A4-BF01-4848-90C4-5B0D5BFEB40D}" type="parTrans" cxnId="{1E1925D0-35C1-47C0-8821-3D9D29494E72}">
      <dgm:prSet/>
      <dgm:spPr/>
      <dgm:t>
        <a:bodyPr/>
        <a:lstStyle/>
        <a:p>
          <a:endParaRPr lang="en-US"/>
        </a:p>
      </dgm:t>
    </dgm:pt>
    <dgm:pt modelId="{EAB00ECC-A122-45B6-8C38-7286B7993192}" type="sibTrans" cxnId="{1E1925D0-35C1-47C0-8821-3D9D29494E72}">
      <dgm:prSet/>
      <dgm:spPr/>
      <dgm:t>
        <a:bodyPr/>
        <a:lstStyle/>
        <a:p>
          <a:endParaRPr lang="en-US"/>
        </a:p>
      </dgm:t>
    </dgm:pt>
    <dgm:pt modelId="{CFFF36DC-F721-4D77-B651-0492F6DB3542}">
      <dgm:prSet phldrT="[Text]"/>
      <dgm:spPr/>
      <dgm:t>
        <a:bodyPr/>
        <a:lstStyle/>
        <a:p>
          <a:r>
            <a:rPr lang="id-ID" dirty="0" smtClean="0"/>
            <a:t>5. </a:t>
          </a:r>
          <a:r>
            <a:rPr lang="en-US" dirty="0" smtClean="0"/>
            <a:t>Mexico, 2000</a:t>
          </a:r>
          <a:endParaRPr lang="en-US" dirty="0"/>
        </a:p>
      </dgm:t>
    </dgm:pt>
    <dgm:pt modelId="{D30A51E7-ECC5-4921-A99E-9307C1AA539B}" type="parTrans" cxnId="{D919CEF3-5D84-4F06-8141-BA5ADAA1C92C}">
      <dgm:prSet/>
      <dgm:spPr/>
      <dgm:t>
        <a:bodyPr/>
        <a:lstStyle/>
        <a:p>
          <a:endParaRPr lang="en-US"/>
        </a:p>
      </dgm:t>
    </dgm:pt>
    <dgm:pt modelId="{65B0B6DC-AA24-4E49-8DA6-7CA1111F9571}" type="sibTrans" cxnId="{D919CEF3-5D84-4F06-8141-BA5ADAA1C92C}">
      <dgm:prSet/>
      <dgm:spPr/>
      <dgm:t>
        <a:bodyPr/>
        <a:lstStyle/>
        <a:p>
          <a:endParaRPr lang="en-US"/>
        </a:p>
      </dgm:t>
    </dgm:pt>
    <dgm:pt modelId="{0F9880C0-613A-4967-A5E6-1CA014106690}">
      <dgm:prSet phldrT="[Text]"/>
      <dgm:spPr/>
      <dgm:t>
        <a:bodyPr/>
        <a:lstStyle/>
        <a:p>
          <a:r>
            <a:rPr lang="id-ID" dirty="0" smtClean="0"/>
            <a:t>7. Nairobi, 2009</a:t>
          </a:r>
          <a:endParaRPr lang="en-US" dirty="0"/>
        </a:p>
      </dgm:t>
    </dgm:pt>
    <dgm:pt modelId="{21C4D9DA-D3D2-4C09-BAD4-DDE460182A00}" type="parTrans" cxnId="{A216508C-29E4-4EB1-B82F-0A6CB40E7624}">
      <dgm:prSet/>
      <dgm:spPr/>
      <dgm:t>
        <a:bodyPr/>
        <a:lstStyle/>
        <a:p>
          <a:endParaRPr lang="en-US"/>
        </a:p>
      </dgm:t>
    </dgm:pt>
    <dgm:pt modelId="{5595003E-8703-4204-9519-B3E234B05D8C}" type="sibTrans" cxnId="{A216508C-29E4-4EB1-B82F-0A6CB40E7624}">
      <dgm:prSet/>
      <dgm:spPr/>
      <dgm:t>
        <a:bodyPr/>
        <a:lstStyle/>
        <a:p>
          <a:endParaRPr lang="en-US"/>
        </a:p>
      </dgm:t>
    </dgm:pt>
    <dgm:pt modelId="{8CFE8463-7AD4-4B92-B257-D6EA612AF3FE}">
      <dgm:prSet phldrT="[Text]"/>
      <dgm:spPr/>
      <dgm:t>
        <a:bodyPr/>
        <a:lstStyle/>
        <a:p>
          <a:r>
            <a:rPr lang="id-ID" dirty="0" smtClean="0"/>
            <a:t>2. Adelaide, 1988</a:t>
          </a:r>
          <a:endParaRPr lang="en-US" dirty="0"/>
        </a:p>
      </dgm:t>
    </dgm:pt>
    <dgm:pt modelId="{9AD82AB8-F19D-42D1-B19B-53E43AF996F8}" type="parTrans" cxnId="{3F4C7B4F-FE71-4CFB-9292-495474B4A32A}">
      <dgm:prSet/>
      <dgm:spPr/>
      <dgm:t>
        <a:bodyPr/>
        <a:lstStyle/>
        <a:p>
          <a:endParaRPr lang="id-ID"/>
        </a:p>
      </dgm:t>
    </dgm:pt>
    <dgm:pt modelId="{564A81F5-B1AC-4945-BB7E-3F19F28DA85D}" type="sibTrans" cxnId="{3F4C7B4F-FE71-4CFB-9292-495474B4A32A}">
      <dgm:prSet/>
      <dgm:spPr/>
      <dgm:t>
        <a:bodyPr/>
        <a:lstStyle/>
        <a:p>
          <a:endParaRPr lang="id-ID"/>
        </a:p>
      </dgm:t>
    </dgm:pt>
    <dgm:pt modelId="{9F6DD719-7E8E-4DDE-AE29-6524CDF5CBEE}">
      <dgm:prSet phldrT="[Text]"/>
      <dgm:spPr/>
      <dgm:t>
        <a:bodyPr/>
        <a:lstStyle/>
        <a:p>
          <a:r>
            <a:rPr lang="id-ID" dirty="0" smtClean="0"/>
            <a:t>8. Helsinki, 2013</a:t>
          </a:r>
          <a:endParaRPr lang="en-US" dirty="0"/>
        </a:p>
      </dgm:t>
    </dgm:pt>
    <dgm:pt modelId="{B13D3E97-4B8C-4180-BE8B-70EB912BF833}" type="parTrans" cxnId="{849240BE-2C94-4E68-A894-55865437A5C2}">
      <dgm:prSet/>
      <dgm:spPr/>
      <dgm:t>
        <a:bodyPr/>
        <a:lstStyle/>
        <a:p>
          <a:endParaRPr lang="id-ID"/>
        </a:p>
      </dgm:t>
    </dgm:pt>
    <dgm:pt modelId="{09CCDCAD-29DC-49D0-8561-BD5A83B8750D}" type="sibTrans" cxnId="{849240BE-2C94-4E68-A894-55865437A5C2}">
      <dgm:prSet/>
      <dgm:spPr/>
      <dgm:t>
        <a:bodyPr/>
        <a:lstStyle/>
        <a:p>
          <a:endParaRPr lang="id-ID"/>
        </a:p>
      </dgm:t>
    </dgm:pt>
    <dgm:pt modelId="{89098B47-067D-48BB-8312-9D4F11E6A8CE}">
      <dgm:prSet phldrT="[Text]"/>
      <dgm:spPr/>
      <dgm:t>
        <a:bodyPr/>
        <a:lstStyle/>
        <a:p>
          <a:r>
            <a:rPr lang="id-ID" dirty="0" smtClean="0"/>
            <a:t>9. Shanghai, China, 2016</a:t>
          </a:r>
          <a:endParaRPr lang="en-US" dirty="0"/>
        </a:p>
      </dgm:t>
    </dgm:pt>
    <dgm:pt modelId="{F7031489-A725-4240-BE04-BB2C9D3FECB0}" type="parTrans" cxnId="{DF1516E3-2DB8-44DE-ADF5-BBD89BAB4359}">
      <dgm:prSet/>
      <dgm:spPr/>
      <dgm:t>
        <a:bodyPr/>
        <a:lstStyle/>
        <a:p>
          <a:endParaRPr lang="id-ID"/>
        </a:p>
      </dgm:t>
    </dgm:pt>
    <dgm:pt modelId="{07702AFF-80C1-419F-9523-467E957F8F1E}" type="sibTrans" cxnId="{DF1516E3-2DB8-44DE-ADF5-BBD89BAB4359}">
      <dgm:prSet/>
      <dgm:spPr/>
      <dgm:t>
        <a:bodyPr/>
        <a:lstStyle/>
        <a:p>
          <a:endParaRPr lang="id-ID"/>
        </a:p>
      </dgm:t>
    </dgm:pt>
    <dgm:pt modelId="{AD0D0F65-C534-40D4-A2A0-FE293DE10575}" type="pres">
      <dgm:prSet presAssocID="{C830927A-40FA-432D-A2AD-5659A344C38B}" presName="Name0" presStyleCnt="0">
        <dgm:presLayoutVars>
          <dgm:dir/>
          <dgm:resizeHandles val="exact"/>
        </dgm:presLayoutVars>
      </dgm:prSet>
      <dgm:spPr/>
    </dgm:pt>
    <dgm:pt modelId="{3CE6D313-EDB6-4693-8545-9F4CB808F266}" type="pres">
      <dgm:prSet presAssocID="{C830927A-40FA-432D-A2AD-5659A344C38B}" presName="arrow" presStyleLbl="bgShp" presStyleIdx="0" presStyleCnt="1"/>
      <dgm:spPr/>
    </dgm:pt>
    <dgm:pt modelId="{EA55EB1E-5D3B-44AE-BB20-9F8741979ACF}" type="pres">
      <dgm:prSet presAssocID="{C830927A-40FA-432D-A2AD-5659A344C38B}" presName="points" presStyleCnt="0"/>
      <dgm:spPr/>
    </dgm:pt>
    <dgm:pt modelId="{134C8EFE-A3B5-4BEE-AC84-49EAE9882442}" type="pres">
      <dgm:prSet presAssocID="{A7C350DC-B5DA-4381-9C16-95F77D71D3FD}" presName="compositeA" presStyleCnt="0"/>
      <dgm:spPr/>
    </dgm:pt>
    <dgm:pt modelId="{CB1C56E0-649D-43A0-A81D-51141DEEE8EC}" type="pres">
      <dgm:prSet presAssocID="{A7C350DC-B5DA-4381-9C16-95F77D71D3FD}" presName="textA" presStyleLbl="revTx" presStyleIdx="0" presStyleCnt="10">
        <dgm:presLayoutVars>
          <dgm:bulletEnabled val="1"/>
        </dgm:presLayoutVars>
      </dgm:prSet>
      <dgm:spPr/>
      <dgm:t>
        <a:bodyPr/>
        <a:lstStyle/>
        <a:p>
          <a:endParaRPr lang="en-US"/>
        </a:p>
      </dgm:t>
    </dgm:pt>
    <dgm:pt modelId="{798694E3-797B-40F5-B276-2412AE1F02B6}" type="pres">
      <dgm:prSet presAssocID="{A7C350DC-B5DA-4381-9C16-95F77D71D3FD}" presName="circleA" presStyleLbl="node1" presStyleIdx="0" presStyleCnt="10"/>
      <dgm:spPr/>
    </dgm:pt>
    <dgm:pt modelId="{BAAB80A4-02F3-4797-910C-89838FB0B9C7}" type="pres">
      <dgm:prSet presAssocID="{A7C350DC-B5DA-4381-9C16-95F77D71D3FD}" presName="spaceA" presStyleCnt="0"/>
      <dgm:spPr/>
    </dgm:pt>
    <dgm:pt modelId="{ED1A59D0-F199-4E81-A751-2C89301BE192}" type="pres">
      <dgm:prSet presAssocID="{9C9DF8BA-120A-489E-A748-E6F377F71815}" presName="space" presStyleCnt="0"/>
      <dgm:spPr/>
    </dgm:pt>
    <dgm:pt modelId="{FBAC1E5C-CDA2-455D-AFCC-9B554C2161C6}" type="pres">
      <dgm:prSet presAssocID="{17D2DE3F-DD79-40AA-BC8F-4AD91CDE29EB}" presName="compositeB" presStyleCnt="0"/>
      <dgm:spPr/>
    </dgm:pt>
    <dgm:pt modelId="{B356EB22-D24E-4F45-9CD3-023FDC7D48A2}" type="pres">
      <dgm:prSet presAssocID="{17D2DE3F-DD79-40AA-BC8F-4AD91CDE29EB}" presName="textB" presStyleLbl="revTx" presStyleIdx="1" presStyleCnt="10">
        <dgm:presLayoutVars>
          <dgm:bulletEnabled val="1"/>
        </dgm:presLayoutVars>
      </dgm:prSet>
      <dgm:spPr/>
      <dgm:t>
        <a:bodyPr/>
        <a:lstStyle/>
        <a:p>
          <a:endParaRPr lang="en-US"/>
        </a:p>
      </dgm:t>
    </dgm:pt>
    <dgm:pt modelId="{EC8A513E-4BBA-465E-88E7-2D1C4E2C70EF}" type="pres">
      <dgm:prSet presAssocID="{17D2DE3F-DD79-40AA-BC8F-4AD91CDE29EB}" presName="circleB" presStyleLbl="node1" presStyleIdx="1" presStyleCnt="10"/>
      <dgm:spPr/>
    </dgm:pt>
    <dgm:pt modelId="{76C09088-2F5F-4B13-980C-FC2A92D272B0}" type="pres">
      <dgm:prSet presAssocID="{17D2DE3F-DD79-40AA-BC8F-4AD91CDE29EB}" presName="spaceB" presStyleCnt="0"/>
      <dgm:spPr/>
    </dgm:pt>
    <dgm:pt modelId="{336F2FA0-C72A-4CC3-ABDD-13585240D492}" type="pres">
      <dgm:prSet presAssocID="{29638778-4769-46D2-9CB1-90334A651C07}" presName="space" presStyleCnt="0"/>
      <dgm:spPr/>
    </dgm:pt>
    <dgm:pt modelId="{63A8B7DE-D433-481D-AD18-75C6B868C89B}" type="pres">
      <dgm:prSet presAssocID="{8CFE8463-7AD4-4B92-B257-D6EA612AF3FE}" presName="compositeA" presStyleCnt="0"/>
      <dgm:spPr/>
    </dgm:pt>
    <dgm:pt modelId="{0FC2A1AB-26BD-4A58-BEE6-991291BA5F5F}" type="pres">
      <dgm:prSet presAssocID="{8CFE8463-7AD4-4B92-B257-D6EA612AF3FE}" presName="textA" presStyleLbl="revTx" presStyleIdx="2" presStyleCnt="10">
        <dgm:presLayoutVars>
          <dgm:bulletEnabled val="1"/>
        </dgm:presLayoutVars>
      </dgm:prSet>
      <dgm:spPr/>
      <dgm:t>
        <a:bodyPr/>
        <a:lstStyle/>
        <a:p>
          <a:endParaRPr lang="id-ID"/>
        </a:p>
      </dgm:t>
    </dgm:pt>
    <dgm:pt modelId="{9F3684DE-B379-4E00-960D-8EB42CECD425}" type="pres">
      <dgm:prSet presAssocID="{8CFE8463-7AD4-4B92-B257-D6EA612AF3FE}" presName="circleA" presStyleLbl="node1" presStyleIdx="2" presStyleCnt="10"/>
      <dgm:spPr/>
    </dgm:pt>
    <dgm:pt modelId="{11FD8899-1AEF-49C4-9119-CA2B0D5AC600}" type="pres">
      <dgm:prSet presAssocID="{8CFE8463-7AD4-4B92-B257-D6EA612AF3FE}" presName="spaceA" presStyleCnt="0"/>
      <dgm:spPr/>
    </dgm:pt>
    <dgm:pt modelId="{E798DDF6-7377-4F74-90F8-B419D4741FC9}" type="pres">
      <dgm:prSet presAssocID="{564A81F5-B1AC-4945-BB7E-3F19F28DA85D}" presName="space" presStyleCnt="0"/>
      <dgm:spPr/>
    </dgm:pt>
    <dgm:pt modelId="{71D55990-C14C-4099-8253-6E1D1CA7DC67}" type="pres">
      <dgm:prSet presAssocID="{4F61C9E6-7CD7-4700-A2FD-50FAA09510C0}" presName="compositeB" presStyleCnt="0"/>
      <dgm:spPr/>
    </dgm:pt>
    <dgm:pt modelId="{07F81B88-4817-4A3B-9685-67E2B5A0985C}" type="pres">
      <dgm:prSet presAssocID="{4F61C9E6-7CD7-4700-A2FD-50FAA09510C0}" presName="textB" presStyleLbl="revTx" presStyleIdx="3" presStyleCnt="10">
        <dgm:presLayoutVars>
          <dgm:bulletEnabled val="1"/>
        </dgm:presLayoutVars>
      </dgm:prSet>
      <dgm:spPr/>
      <dgm:t>
        <a:bodyPr/>
        <a:lstStyle/>
        <a:p>
          <a:endParaRPr lang="id-ID"/>
        </a:p>
      </dgm:t>
    </dgm:pt>
    <dgm:pt modelId="{855AD18E-93B9-4B5D-8AA7-B9C89B0F5BAE}" type="pres">
      <dgm:prSet presAssocID="{4F61C9E6-7CD7-4700-A2FD-50FAA09510C0}" presName="circleB" presStyleLbl="node1" presStyleIdx="3" presStyleCnt="10"/>
      <dgm:spPr/>
    </dgm:pt>
    <dgm:pt modelId="{DA3FC32E-20F7-43C8-998C-3A5EE523D144}" type="pres">
      <dgm:prSet presAssocID="{4F61C9E6-7CD7-4700-A2FD-50FAA09510C0}" presName="spaceB" presStyleCnt="0"/>
      <dgm:spPr/>
    </dgm:pt>
    <dgm:pt modelId="{5D59E4EE-E9E1-4FBD-9AC8-4144808D04B8}" type="pres">
      <dgm:prSet presAssocID="{B0E8F8F9-24D8-4957-9511-D176DFDB0126}" presName="space" presStyleCnt="0"/>
      <dgm:spPr/>
    </dgm:pt>
    <dgm:pt modelId="{D48DE090-AB7C-4066-8F12-EA7BB30E7B77}" type="pres">
      <dgm:prSet presAssocID="{08A40E8E-E77F-46F4-9175-2E307B3430D0}" presName="compositeA" presStyleCnt="0"/>
      <dgm:spPr/>
    </dgm:pt>
    <dgm:pt modelId="{B632D8B8-87FC-46EC-A55E-5539B566BB02}" type="pres">
      <dgm:prSet presAssocID="{08A40E8E-E77F-46F4-9175-2E307B3430D0}" presName="textA" presStyleLbl="revTx" presStyleIdx="4" presStyleCnt="10">
        <dgm:presLayoutVars>
          <dgm:bulletEnabled val="1"/>
        </dgm:presLayoutVars>
      </dgm:prSet>
      <dgm:spPr/>
      <dgm:t>
        <a:bodyPr/>
        <a:lstStyle/>
        <a:p>
          <a:endParaRPr lang="id-ID"/>
        </a:p>
      </dgm:t>
    </dgm:pt>
    <dgm:pt modelId="{CCAB6623-3CCB-4DFC-8146-78F501B8704A}" type="pres">
      <dgm:prSet presAssocID="{08A40E8E-E77F-46F4-9175-2E307B3430D0}" presName="circleA" presStyleLbl="node1" presStyleIdx="4" presStyleCnt="10"/>
      <dgm:spPr/>
    </dgm:pt>
    <dgm:pt modelId="{9E902826-71D3-4543-86DB-B035C8FF725D}" type="pres">
      <dgm:prSet presAssocID="{08A40E8E-E77F-46F4-9175-2E307B3430D0}" presName="spaceA" presStyleCnt="0"/>
      <dgm:spPr/>
    </dgm:pt>
    <dgm:pt modelId="{4C9A2E5F-659D-47C1-B328-F05C887476FF}" type="pres">
      <dgm:prSet presAssocID="{249D50AC-CFC9-4E12-B334-584BC0113AAB}" presName="space" presStyleCnt="0"/>
      <dgm:spPr/>
    </dgm:pt>
    <dgm:pt modelId="{DD6DF664-7917-479B-B89F-6F31555C6155}" type="pres">
      <dgm:prSet presAssocID="{CFFF36DC-F721-4D77-B651-0492F6DB3542}" presName="compositeB" presStyleCnt="0"/>
      <dgm:spPr/>
    </dgm:pt>
    <dgm:pt modelId="{C0547925-F2E1-40FC-ACB3-4770E09F0A06}" type="pres">
      <dgm:prSet presAssocID="{CFFF36DC-F721-4D77-B651-0492F6DB3542}" presName="textB" presStyleLbl="revTx" presStyleIdx="5" presStyleCnt="10">
        <dgm:presLayoutVars>
          <dgm:bulletEnabled val="1"/>
        </dgm:presLayoutVars>
      </dgm:prSet>
      <dgm:spPr/>
      <dgm:t>
        <a:bodyPr/>
        <a:lstStyle/>
        <a:p>
          <a:endParaRPr lang="id-ID"/>
        </a:p>
      </dgm:t>
    </dgm:pt>
    <dgm:pt modelId="{8D08B726-1371-4987-A769-7AB178A80486}" type="pres">
      <dgm:prSet presAssocID="{CFFF36DC-F721-4D77-B651-0492F6DB3542}" presName="circleB" presStyleLbl="node1" presStyleIdx="5" presStyleCnt="10"/>
      <dgm:spPr/>
    </dgm:pt>
    <dgm:pt modelId="{736CA9E3-4B63-4DE8-B174-574FD7F5018C}" type="pres">
      <dgm:prSet presAssocID="{CFFF36DC-F721-4D77-B651-0492F6DB3542}" presName="spaceB" presStyleCnt="0"/>
      <dgm:spPr/>
    </dgm:pt>
    <dgm:pt modelId="{0D7B753F-45BE-4C39-ACF7-04906B2F79DC}" type="pres">
      <dgm:prSet presAssocID="{65B0B6DC-AA24-4E49-8DA6-7CA1111F9571}" presName="space" presStyleCnt="0"/>
      <dgm:spPr/>
    </dgm:pt>
    <dgm:pt modelId="{844E918F-251E-41C6-8D39-1E4A197D4FB5}" type="pres">
      <dgm:prSet presAssocID="{29149F94-4FDC-4FC0-8EE5-FD50F2CB9753}" presName="compositeA" presStyleCnt="0"/>
      <dgm:spPr/>
    </dgm:pt>
    <dgm:pt modelId="{C683184B-04EC-442F-BF05-ABBD9F09ADFF}" type="pres">
      <dgm:prSet presAssocID="{29149F94-4FDC-4FC0-8EE5-FD50F2CB9753}" presName="textA" presStyleLbl="revTx" presStyleIdx="6" presStyleCnt="10">
        <dgm:presLayoutVars>
          <dgm:bulletEnabled val="1"/>
        </dgm:presLayoutVars>
      </dgm:prSet>
      <dgm:spPr/>
      <dgm:t>
        <a:bodyPr/>
        <a:lstStyle/>
        <a:p>
          <a:endParaRPr lang="id-ID"/>
        </a:p>
      </dgm:t>
    </dgm:pt>
    <dgm:pt modelId="{8FCF379C-C87E-44D0-A1F4-4BEC177E9F8D}" type="pres">
      <dgm:prSet presAssocID="{29149F94-4FDC-4FC0-8EE5-FD50F2CB9753}" presName="circleA" presStyleLbl="node1" presStyleIdx="6" presStyleCnt="10"/>
      <dgm:spPr/>
    </dgm:pt>
    <dgm:pt modelId="{45E7AB7D-0181-4F53-9519-3CA3FEB38B84}" type="pres">
      <dgm:prSet presAssocID="{29149F94-4FDC-4FC0-8EE5-FD50F2CB9753}" presName="spaceA" presStyleCnt="0"/>
      <dgm:spPr/>
    </dgm:pt>
    <dgm:pt modelId="{3DCF6522-AB65-4E3C-BD4A-E00256FCA903}" type="pres">
      <dgm:prSet presAssocID="{EAB00ECC-A122-45B6-8C38-7286B7993192}" presName="space" presStyleCnt="0"/>
      <dgm:spPr/>
    </dgm:pt>
    <dgm:pt modelId="{0DDC8F0D-D77C-47FD-8968-F08DEF411F39}" type="pres">
      <dgm:prSet presAssocID="{0F9880C0-613A-4967-A5E6-1CA014106690}" presName="compositeB" presStyleCnt="0"/>
      <dgm:spPr/>
    </dgm:pt>
    <dgm:pt modelId="{F5C366DA-AC0B-449E-9854-0C4612D1001C}" type="pres">
      <dgm:prSet presAssocID="{0F9880C0-613A-4967-A5E6-1CA014106690}" presName="textB" presStyleLbl="revTx" presStyleIdx="7" presStyleCnt="10">
        <dgm:presLayoutVars>
          <dgm:bulletEnabled val="1"/>
        </dgm:presLayoutVars>
      </dgm:prSet>
      <dgm:spPr/>
      <dgm:t>
        <a:bodyPr/>
        <a:lstStyle/>
        <a:p>
          <a:endParaRPr lang="id-ID"/>
        </a:p>
      </dgm:t>
    </dgm:pt>
    <dgm:pt modelId="{AB3AB184-CDB4-4FB9-A600-EA134922A92B}" type="pres">
      <dgm:prSet presAssocID="{0F9880C0-613A-4967-A5E6-1CA014106690}" presName="circleB" presStyleLbl="node1" presStyleIdx="7" presStyleCnt="10"/>
      <dgm:spPr/>
    </dgm:pt>
    <dgm:pt modelId="{9D81D756-DD5E-451D-BE49-472E165895C4}" type="pres">
      <dgm:prSet presAssocID="{0F9880C0-613A-4967-A5E6-1CA014106690}" presName="spaceB" presStyleCnt="0"/>
      <dgm:spPr/>
    </dgm:pt>
    <dgm:pt modelId="{92795233-1B55-400B-BBA9-7BBA79F779DB}" type="pres">
      <dgm:prSet presAssocID="{5595003E-8703-4204-9519-B3E234B05D8C}" presName="space" presStyleCnt="0"/>
      <dgm:spPr/>
    </dgm:pt>
    <dgm:pt modelId="{CA8F8461-5621-42AB-BD90-855F7382DE53}" type="pres">
      <dgm:prSet presAssocID="{9F6DD719-7E8E-4DDE-AE29-6524CDF5CBEE}" presName="compositeA" presStyleCnt="0"/>
      <dgm:spPr/>
    </dgm:pt>
    <dgm:pt modelId="{A8F1AE98-3071-4423-A4FE-F5C9BAA887E8}" type="pres">
      <dgm:prSet presAssocID="{9F6DD719-7E8E-4DDE-AE29-6524CDF5CBEE}" presName="textA" presStyleLbl="revTx" presStyleIdx="8" presStyleCnt="10">
        <dgm:presLayoutVars>
          <dgm:bulletEnabled val="1"/>
        </dgm:presLayoutVars>
      </dgm:prSet>
      <dgm:spPr/>
      <dgm:t>
        <a:bodyPr/>
        <a:lstStyle/>
        <a:p>
          <a:endParaRPr lang="id-ID"/>
        </a:p>
      </dgm:t>
    </dgm:pt>
    <dgm:pt modelId="{27C0ED64-E40C-4DC8-852A-1A738488DDCE}" type="pres">
      <dgm:prSet presAssocID="{9F6DD719-7E8E-4DDE-AE29-6524CDF5CBEE}" presName="circleA" presStyleLbl="node1" presStyleIdx="8" presStyleCnt="10"/>
      <dgm:spPr/>
    </dgm:pt>
    <dgm:pt modelId="{F77D642A-7ED6-4A4A-B733-10F6C5420F3F}" type="pres">
      <dgm:prSet presAssocID="{9F6DD719-7E8E-4DDE-AE29-6524CDF5CBEE}" presName="spaceA" presStyleCnt="0"/>
      <dgm:spPr/>
    </dgm:pt>
    <dgm:pt modelId="{E739AAD9-8EA8-4595-B52C-B45C61B1381E}" type="pres">
      <dgm:prSet presAssocID="{09CCDCAD-29DC-49D0-8561-BD5A83B8750D}" presName="space" presStyleCnt="0"/>
      <dgm:spPr/>
    </dgm:pt>
    <dgm:pt modelId="{60A739CD-AF78-456F-A095-F316B786208F}" type="pres">
      <dgm:prSet presAssocID="{89098B47-067D-48BB-8312-9D4F11E6A8CE}" presName="compositeB" presStyleCnt="0"/>
      <dgm:spPr/>
    </dgm:pt>
    <dgm:pt modelId="{7F4B67B8-A98A-4744-999F-1116AA1CB495}" type="pres">
      <dgm:prSet presAssocID="{89098B47-067D-48BB-8312-9D4F11E6A8CE}" presName="textB" presStyleLbl="revTx" presStyleIdx="9" presStyleCnt="10">
        <dgm:presLayoutVars>
          <dgm:bulletEnabled val="1"/>
        </dgm:presLayoutVars>
      </dgm:prSet>
      <dgm:spPr/>
      <dgm:t>
        <a:bodyPr/>
        <a:lstStyle/>
        <a:p>
          <a:endParaRPr lang="id-ID"/>
        </a:p>
      </dgm:t>
    </dgm:pt>
    <dgm:pt modelId="{30DD54A9-3B7A-426A-841F-48A98AA6A0E5}" type="pres">
      <dgm:prSet presAssocID="{89098B47-067D-48BB-8312-9D4F11E6A8CE}" presName="circleB" presStyleLbl="node1" presStyleIdx="9" presStyleCnt="10"/>
      <dgm:spPr/>
    </dgm:pt>
    <dgm:pt modelId="{80615A71-2FEE-4F90-8E7C-E3E6A17B60BF}" type="pres">
      <dgm:prSet presAssocID="{89098B47-067D-48BB-8312-9D4F11E6A8CE}" presName="spaceB" presStyleCnt="0"/>
      <dgm:spPr/>
    </dgm:pt>
  </dgm:ptLst>
  <dgm:cxnLst>
    <dgm:cxn modelId="{7BF47D8A-4AE4-4F88-8C30-6B520C3C2BA0}" type="presOf" srcId="{0F9880C0-613A-4967-A5E6-1CA014106690}" destId="{F5C366DA-AC0B-449E-9854-0C4612D1001C}" srcOrd="0" destOrd="0" presId="urn:microsoft.com/office/officeart/2005/8/layout/hProcess11"/>
    <dgm:cxn modelId="{667EB27A-5BE7-420C-A32B-766D05AA4F52}" type="presOf" srcId="{C830927A-40FA-432D-A2AD-5659A344C38B}" destId="{AD0D0F65-C534-40D4-A2A0-FE293DE10575}" srcOrd="0" destOrd="0" presId="urn:microsoft.com/office/officeart/2005/8/layout/hProcess11"/>
    <dgm:cxn modelId="{5D58BBC0-DA73-48C1-8F5F-9B4B534750E3}" type="presOf" srcId="{17D2DE3F-DD79-40AA-BC8F-4AD91CDE29EB}" destId="{B356EB22-D24E-4F45-9CD3-023FDC7D48A2}" srcOrd="0" destOrd="0" presId="urn:microsoft.com/office/officeart/2005/8/layout/hProcess11"/>
    <dgm:cxn modelId="{7E155EE3-1C7C-4D61-B80B-67AC9B657AFF}" type="presOf" srcId="{A7C350DC-B5DA-4381-9C16-95F77D71D3FD}" destId="{CB1C56E0-649D-43A0-A81D-51141DEEE8EC}" srcOrd="0" destOrd="0" presId="urn:microsoft.com/office/officeart/2005/8/layout/hProcess11"/>
    <dgm:cxn modelId="{432F62D7-BF06-4065-B855-7D9BBCF2C3BF}" srcId="{C830927A-40FA-432D-A2AD-5659A344C38B}" destId="{17D2DE3F-DD79-40AA-BC8F-4AD91CDE29EB}" srcOrd="1" destOrd="0" parTransId="{C36467D8-EE19-48DE-B62B-0F19F2577E20}" sibTransId="{29638778-4769-46D2-9CB1-90334A651C07}"/>
    <dgm:cxn modelId="{306952FB-A136-4F5F-98A5-B2F897E6104E}" type="presOf" srcId="{89098B47-067D-48BB-8312-9D4F11E6A8CE}" destId="{7F4B67B8-A98A-4744-999F-1116AA1CB495}" srcOrd="0" destOrd="0" presId="urn:microsoft.com/office/officeart/2005/8/layout/hProcess11"/>
    <dgm:cxn modelId="{579C36E7-285B-4B68-9F8E-852CCC06BB72}" type="presOf" srcId="{4F61C9E6-7CD7-4700-A2FD-50FAA09510C0}" destId="{07F81B88-4817-4A3B-9685-67E2B5A0985C}" srcOrd="0" destOrd="0" presId="urn:microsoft.com/office/officeart/2005/8/layout/hProcess11"/>
    <dgm:cxn modelId="{0E3E892F-F81A-4127-86F8-0514522DA61F}" type="presOf" srcId="{CFFF36DC-F721-4D77-B651-0492F6DB3542}" destId="{C0547925-F2E1-40FC-ACB3-4770E09F0A06}" srcOrd="0" destOrd="0" presId="urn:microsoft.com/office/officeart/2005/8/layout/hProcess11"/>
    <dgm:cxn modelId="{D919CEF3-5D84-4F06-8141-BA5ADAA1C92C}" srcId="{C830927A-40FA-432D-A2AD-5659A344C38B}" destId="{CFFF36DC-F721-4D77-B651-0492F6DB3542}" srcOrd="5" destOrd="0" parTransId="{D30A51E7-ECC5-4921-A99E-9307C1AA539B}" sibTransId="{65B0B6DC-AA24-4E49-8DA6-7CA1111F9571}"/>
    <dgm:cxn modelId="{1E1925D0-35C1-47C0-8821-3D9D29494E72}" srcId="{C830927A-40FA-432D-A2AD-5659A344C38B}" destId="{29149F94-4FDC-4FC0-8EE5-FD50F2CB9753}" srcOrd="6" destOrd="0" parTransId="{ED6773A4-BF01-4848-90C4-5B0D5BFEB40D}" sibTransId="{EAB00ECC-A122-45B6-8C38-7286B7993192}"/>
    <dgm:cxn modelId="{43FC8768-5966-4F21-A568-8C75DD7A6B3F}" type="presOf" srcId="{29149F94-4FDC-4FC0-8EE5-FD50F2CB9753}" destId="{C683184B-04EC-442F-BF05-ABBD9F09ADFF}" srcOrd="0" destOrd="0" presId="urn:microsoft.com/office/officeart/2005/8/layout/hProcess11"/>
    <dgm:cxn modelId="{849240BE-2C94-4E68-A894-55865437A5C2}" srcId="{C830927A-40FA-432D-A2AD-5659A344C38B}" destId="{9F6DD719-7E8E-4DDE-AE29-6524CDF5CBEE}" srcOrd="8" destOrd="0" parTransId="{B13D3E97-4B8C-4180-BE8B-70EB912BF833}" sibTransId="{09CCDCAD-29DC-49D0-8561-BD5A83B8750D}"/>
    <dgm:cxn modelId="{AC128FBE-46C4-47B7-BCB9-41B44762E79B}" srcId="{C830927A-40FA-432D-A2AD-5659A344C38B}" destId="{08A40E8E-E77F-46F4-9175-2E307B3430D0}" srcOrd="4" destOrd="0" parTransId="{0E233C6A-D047-4CE8-B604-8D174F78FD81}" sibTransId="{249D50AC-CFC9-4E12-B334-584BC0113AAB}"/>
    <dgm:cxn modelId="{016B45B0-CFBA-45D6-ADB0-41FF766AE6DC}" srcId="{C830927A-40FA-432D-A2AD-5659A344C38B}" destId="{A7C350DC-B5DA-4381-9C16-95F77D71D3FD}" srcOrd="0" destOrd="0" parTransId="{D19A7F23-B616-4B0E-BD41-217B7E65481B}" sibTransId="{9C9DF8BA-120A-489E-A748-E6F377F71815}"/>
    <dgm:cxn modelId="{DF1516E3-2DB8-44DE-ADF5-BBD89BAB4359}" srcId="{C830927A-40FA-432D-A2AD-5659A344C38B}" destId="{89098B47-067D-48BB-8312-9D4F11E6A8CE}" srcOrd="9" destOrd="0" parTransId="{F7031489-A725-4240-BE04-BB2C9D3FECB0}" sibTransId="{07702AFF-80C1-419F-9523-467E957F8F1E}"/>
    <dgm:cxn modelId="{BB3A5E5D-41A6-4E08-A03E-C9604BF8C5CC}" srcId="{C830927A-40FA-432D-A2AD-5659A344C38B}" destId="{4F61C9E6-7CD7-4700-A2FD-50FAA09510C0}" srcOrd="3" destOrd="0" parTransId="{5BBE9C5D-85FE-4D81-8AAA-B11812DA15B6}" sibTransId="{B0E8F8F9-24D8-4957-9511-D176DFDB0126}"/>
    <dgm:cxn modelId="{3F4C7B4F-FE71-4CFB-9292-495474B4A32A}" srcId="{C830927A-40FA-432D-A2AD-5659A344C38B}" destId="{8CFE8463-7AD4-4B92-B257-D6EA612AF3FE}" srcOrd="2" destOrd="0" parTransId="{9AD82AB8-F19D-42D1-B19B-53E43AF996F8}" sibTransId="{564A81F5-B1AC-4945-BB7E-3F19F28DA85D}"/>
    <dgm:cxn modelId="{A216508C-29E4-4EB1-B82F-0A6CB40E7624}" srcId="{C830927A-40FA-432D-A2AD-5659A344C38B}" destId="{0F9880C0-613A-4967-A5E6-1CA014106690}" srcOrd="7" destOrd="0" parTransId="{21C4D9DA-D3D2-4C09-BAD4-DDE460182A00}" sibTransId="{5595003E-8703-4204-9519-B3E234B05D8C}"/>
    <dgm:cxn modelId="{AEC341EB-1595-4F1F-A140-F988E69CF4C5}" type="presOf" srcId="{9F6DD719-7E8E-4DDE-AE29-6524CDF5CBEE}" destId="{A8F1AE98-3071-4423-A4FE-F5C9BAA887E8}" srcOrd="0" destOrd="0" presId="urn:microsoft.com/office/officeart/2005/8/layout/hProcess11"/>
    <dgm:cxn modelId="{21792324-A058-4908-8868-C18F22E4D7A4}" type="presOf" srcId="{08A40E8E-E77F-46F4-9175-2E307B3430D0}" destId="{B632D8B8-87FC-46EC-A55E-5539B566BB02}" srcOrd="0" destOrd="0" presId="urn:microsoft.com/office/officeart/2005/8/layout/hProcess11"/>
    <dgm:cxn modelId="{52154196-3334-47CA-8D70-9F9C2888115D}" type="presOf" srcId="{8CFE8463-7AD4-4B92-B257-D6EA612AF3FE}" destId="{0FC2A1AB-26BD-4A58-BEE6-991291BA5F5F}" srcOrd="0" destOrd="0" presId="urn:microsoft.com/office/officeart/2005/8/layout/hProcess11"/>
    <dgm:cxn modelId="{678F38C5-0BAD-4ACB-9482-C49EDFD7DB6E}" type="presParOf" srcId="{AD0D0F65-C534-40D4-A2A0-FE293DE10575}" destId="{3CE6D313-EDB6-4693-8545-9F4CB808F266}" srcOrd="0" destOrd="0" presId="urn:microsoft.com/office/officeart/2005/8/layout/hProcess11"/>
    <dgm:cxn modelId="{6C5E260D-AF72-41A5-A518-8CF4E42DFBD7}" type="presParOf" srcId="{AD0D0F65-C534-40D4-A2A0-FE293DE10575}" destId="{EA55EB1E-5D3B-44AE-BB20-9F8741979ACF}" srcOrd="1" destOrd="0" presId="urn:microsoft.com/office/officeart/2005/8/layout/hProcess11"/>
    <dgm:cxn modelId="{4A52DC58-1E90-4373-8D47-B025C59D26BC}" type="presParOf" srcId="{EA55EB1E-5D3B-44AE-BB20-9F8741979ACF}" destId="{134C8EFE-A3B5-4BEE-AC84-49EAE9882442}" srcOrd="0" destOrd="0" presId="urn:microsoft.com/office/officeart/2005/8/layout/hProcess11"/>
    <dgm:cxn modelId="{2AEEB5DF-E429-4885-98BA-DD71AFD6ABEB}" type="presParOf" srcId="{134C8EFE-A3B5-4BEE-AC84-49EAE9882442}" destId="{CB1C56E0-649D-43A0-A81D-51141DEEE8EC}" srcOrd="0" destOrd="0" presId="urn:microsoft.com/office/officeart/2005/8/layout/hProcess11"/>
    <dgm:cxn modelId="{BA4F5973-E2D2-457F-8ED3-D40FBBEDE8E5}" type="presParOf" srcId="{134C8EFE-A3B5-4BEE-AC84-49EAE9882442}" destId="{798694E3-797B-40F5-B276-2412AE1F02B6}" srcOrd="1" destOrd="0" presId="urn:microsoft.com/office/officeart/2005/8/layout/hProcess11"/>
    <dgm:cxn modelId="{165385CE-5325-4769-B1C4-3ADB6FF55DCC}" type="presParOf" srcId="{134C8EFE-A3B5-4BEE-AC84-49EAE9882442}" destId="{BAAB80A4-02F3-4797-910C-89838FB0B9C7}" srcOrd="2" destOrd="0" presId="urn:microsoft.com/office/officeart/2005/8/layout/hProcess11"/>
    <dgm:cxn modelId="{08F47550-09C7-40FD-B24E-ED9E973A9FBF}" type="presParOf" srcId="{EA55EB1E-5D3B-44AE-BB20-9F8741979ACF}" destId="{ED1A59D0-F199-4E81-A751-2C89301BE192}" srcOrd="1" destOrd="0" presId="urn:microsoft.com/office/officeart/2005/8/layout/hProcess11"/>
    <dgm:cxn modelId="{5129F8F6-163E-4D3A-965A-B292C9103FF2}" type="presParOf" srcId="{EA55EB1E-5D3B-44AE-BB20-9F8741979ACF}" destId="{FBAC1E5C-CDA2-455D-AFCC-9B554C2161C6}" srcOrd="2" destOrd="0" presId="urn:microsoft.com/office/officeart/2005/8/layout/hProcess11"/>
    <dgm:cxn modelId="{A2722DF3-60E1-4D84-AC18-48C64C0922FC}" type="presParOf" srcId="{FBAC1E5C-CDA2-455D-AFCC-9B554C2161C6}" destId="{B356EB22-D24E-4F45-9CD3-023FDC7D48A2}" srcOrd="0" destOrd="0" presId="urn:microsoft.com/office/officeart/2005/8/layout/hProcess11"/>
    <dgm:cxn modelId="{09FC2113-69CD-4CAD-A383-D66909DFF976}" type="presParOf" srcId="{FBAC1E5C-CDA2-455D-AFCC-9B554C2161C6}" destId="{EC8A513E-4BBA-465E-88E7-2D1C4E2C70EF}" srcOrd="1" destOrd="0" presId="urn:microsoft.com/office/officeart/2005/8/layout/hProcess11"/>
    <dgm:cxn modelId="{F9E2711E-32FC-4046-A846-F35A094DFA70}" type="presParOf" srcId="{FBAC1E5C-CDA2-455D-AFCC-9B554C2161C6}" destId="{76C09088-2F5F-4B13-980C-FC2A92D272B0}" srcOrd="2" destOrd="0" presId="urn:microsoft.com/office/officeart/2005/8/layout/hProcess11"/>
    <dgm:cxn modelId="{4A323B54-A0B5-4679-ABC7-DAACE41F191B}" type="presParOf" srcId="{EA55EB1E-5D3B-44AE-BB20-9F8741979ACF}" destId="{336F2FA0-C72A-4CC3-ABDD-13585240D492}" srcOrd="3" destOrd="0" presId="urn:microsoft.com/office/officeart/2005/8/layout/hProcess11"/>
    <dgm:cxn modelId="{434B8F8D-5880-4995-BF2C-78925386BBE7}" type="presParOf" srcId="{EA55EB1E-5D3B-44AE-BB20-9F8741979ACF}" destId="{63A8B7DE-D433-481D-AD18-75C6B868C89B}" srcOrd="4" destOrd="0" presId="urn:microsoft.com/office/officeart/2005/8/layout/hProcess11"/>
    <dgm:cxn modelId="{1D477DAF-1045-4DB3-B286-5534265D7C81}" type="presParOf" srcId="{63A8B7DE-D433-481D-AD18-75C6B868C89B}" destId="{0FC2A1AB-26BD-4A58-BEE6-991291BA5F5F}" srcOrd="0" destOrd="0" presId="urn:microsoft.com/office/officeart/2005/8/layout/hProcess11"/>
    <dgm:cxn modelId="{351F406F-4E2D-4245-BB0B-96624DD52A42}" type="presParOf" srcId="{63A8B7DE-D433-481D-AD18-75C6B868C89B}" destId="{9F3684DE-B379-4E00-960D-8EB42CECD425}" srcOrd="1" destOrd="0" presId="urn:microsoft.com/office/officeart/2005/8/layout/hProcess11"/>
    <dgm:cxn modelId="{8AD81EC5-A563-493F-9F08-5CB95C451B8D}" type="presParOf" srcId="{63A8B7DE-D433-481D-AD18-75C6B868C89B}" destId="{11FD8899-1AEF-49C4-9119-CA2B0D5AC600}" srcOrd="2" destOrd="0" presId="urn:microsoft.com/office/officeart/2005/8/layout/hProcess11"/>
    <dgm:cxn modelId="{8F1A9BDB-0ED9-4813-85B8-BF9D9DDAB91A}" type="presParOf" srcId="{EA55EB1E-5D3B-44AE-BB20-9F8741979ACF}" destId="{E798DDF6-7377-4F74-90F8-B419D4741FC9}" srcOrd="5" destOrd="0" presId="urn:microsoft.com/office/officeart/2005/8/layout/hProcess11"/>
    <dgm:cxn modelId="{355B1787-47CA-40AA-95CD-6278B49D09DB}" type="presParOf" srcId="{EA55EB1E-5D3B-44AE-BB20-9F8741979ACF}" destId="{71D55990-C14C-4099-8253-6E1D1CA7DC67}" srcOrd="6" destOrd="0" presId="urn:microsoft.com/office/officeart/2005/8/layout/hProcess11"/>
    <dgm:cxn modelId="{CCA5483F-5DEA-4AA7-BBE3-186C7222905C}" type="presParOf" srcId="{71D55990-C14C-4099-8253-6E1D1CA7DC67}" destId="{07F81B88-4817-4A3B-9685-67E2B5A0985C}" srcOrd="0" destOrd="0" presId="urn:microsoft.com/office/officeart/2005/8/layout/hProcess11"/>
    <dgm:cxn modelId="{9D4246B6-105E-421B-A7E3-1F469B18B4C7}" type="presParOf" srcId="{71D55990-C14C-4099-8253-6E1D1CA7DC67}" destId="{855AD18E-93B9-4B5D-8AA7-B9C89B0F5BAE}" srcOrd="1" destOrd="0" presId="urn:microsoft.com/office/officeart/2005/8/layout/hProcess11"/>
    <dgm:cxn modelId="{BC73BA7A-765C-4A5B-BC92-86B008A49F2C}" type="presParOf" srcId="{71D55990-C14C-4099-8253-6E1D1CA7DC67}" destId="{DA3FC32E-20F7-43C8-998C-3A5EE523D144}" srcOrd="2" destOrd="0" presId="urn:microsoft.com/office/officeart/2005/8/layout/hProcess11"/>
    <dgm:cxn modelId="{B42EE71E-13AE-4D52-BA61-6E943527C83E}" type="presParOf" srcId="{EA55EB1E-5D3B-44AE-BB20-9F8741979ACF}" destId="{5D59E4EE-E9E1-4FBD-9AC8-4144808D04B8}" srcOrd="7" destOrd="0" presId="urn:microsoft.com/office/officeart/2005/8/layout/hProcess11"/>
    <dgm:cxn modelId="{FDF4574F-9095-476B-8726-7E62CF2E3973}" type="presParOf" srcId="{EA55EB1E-5D3B-44AE-BB20-9F8741979ACF}" destId="{D48DE090-AB7C-4066-8F12-EA7BB30E7B77}" srcOrd="8" destOrd="0" presId="urn:microsoft.com/office/officeart/2005/8/layout/hProcess11"/>
    <dgm:cxn modelId="{5D638D53-D75D-46C5-9086-317432D63D03}" type="presParOf" srcId="{D48DE090-AB7C-4066-8F12-EA7BB30E7B77}" destId="{B632D8B8-87FC-46EC-A55E-5539B566BB02}" srcOrd="0" destOrd="0" presId="urn:microsoft.com/office/officeart/2005/8/layout/hProcess11"/>
    <dgm:cxn modelId="{DEA2CC70-DF49-465B-8C55-513BD6FEEFF8}" type="presParOf" srcId="{D48DE090-AB7C-4066-8F12-EA7BB30E7B77}" destId="{CCAB6623-3CCB-4DFC-8146-78F501B8704A}" srcOrd="1" destOrd="0" presId="urn:microsoft.com/office/officeart/2005/8/layout/hProcess11"/>
    <dgm:cxn modelId="{FC8FA3C1-4C4F-488C-B421-1D49F420F57D}" type="presParOf" srcId="{D48DE090-AB7C-4066-8F12-EA7BB30E7B77}" destId="{9E902826-71D3-4543-86DB-B035C8FF725D}" srcOrd="2" destOrd="0" presId="urn:microsoft.com/office/officeart/2005/8/layout/hProcess11"/>
    <dgm:cxn modelId="{CCB770C0-EB82-4839-84F1-03E967DF4C6B}" type="presParOf" srcId="{EA55EB1E-5D3B-44AE-BB20-9F8741979ACF}" destId="{4C9A2E5F-659D-47C1-B328-F05C887476FF}" srcOrd="9" destOrd="0" presId="urn:microsoft.com/office/officeart/2005/8/layout/hProcess11"/>
    <dgm:cxn modelId="{48CEC5CC-A474-410B-B43B-85D048CAD7C0}" type="presParOf" srcId="{EA55EB1E-5D3B-44AE-BB20-9F8741979ACF}" destId="{DD6DF664-7917-479B-B89F-6F31555C6155}" srcOrd="10" destOrd="0" presId="urn:microsoft.com/office/officeart/2005/8/layout/hProcess11"/>
    <dgm:cxn modelId="{7AB4859A-B7B4-4AC3-9E56-83C287B66087}" type="presParOf" srcId="{DD6DF664-7917-479B-B89F-6F31555C6155}" destId="{C0547925-F2E1-40FC-ACB3-4770E09F0A06}" srcOrd="0" destOrd="0" presId="urn:microsoft.com/office/officeart/2005/8/layout/hProcess11"/>
    <dgm:cxn modelId="{A7342A1D-DA97-41B9-8ADE-DFF3D23CDCD0}" type="presParOf" srcId="{DD6DF664-7917-479B-B89F-6F31555C6155}" destId="{8D08B726-1371-4987-A769-7AB178A80486}" srcOrd="1" destOrd="0" presId="urn:microsoft.com/office/officeart/2005/8/layout/hProcess11"/>
    <dgm:cxn modelId="{6DF0A922-5D18-478C-88E0-D4A1D6B048AC}" type="presParOf" srcId="{DD6DF664-7917-479B-B89F-6F31555C6155}" destId="{736CA9E3-4B63-4DE8-B174-574FD7F5018C}" srcOrd="2" destOrd="0" presId="urn:microsoft.com/office/officeart/2005/8/layout/hProcess11"/>
    <dgm:cxn modelId="{E3AAC400-F32C-439D-B933-E2FD8CB9F093}" type="presParOf" srcId="{EA55EB1E-5D3B-44AE-BB20-9F8741979ACF}" destId="{0D7B753F-45BE-4C39-ACF7-04906B2F79DC}" srcOrd="11" destOrd="0" presId="urn:microsoft.com/office/officeart/2005/8/layout/hProcess11"/>
    <dgm:cxn modelId="{653C3B2A-AED2-4A00-A099-2A4627DD8C7B}" type="presParOf" srcId="{EA55EB1E-5D3B-44AE-BB20-9F8741979ACF}" destId="{844E918F-251E-41C6-8D39-1E4A197D4FB5}" srcOrd="12" destOrd="0" presId="urn:microsoft.com/office/officeart/2005/8/layout/hProcess11"/>
    <dgm:cxn modelId="{4E0FDCC2-8F3E-41F2-873E-DA930367302A}" type="presParOf" srcId="{844E918F-251E-41C6-8D39-1E4A197D4FB5}" destId="{C683184B-04EC-442F-BF05-ABBD9F09ADFF}" srcOrd="0" destOrd="0" presId="urn:microsoft.com/office/officeart/2005/8/layout/hProcess11"/>
    <dgm:cxn modelId="{81315426-859F-41EA-8F42-CBC247388110}" type="presParOf" srcId="{844E918F-251E-41C6-8D39-1E4A197D4FB5}" destId="{8FCF379C-C87E-44D0-A1F4-4BEC177E9F8D}" srcOrd="1" destOrd="0" presId="urn:microsoft.com/office/officeart/2005/8/layout/hProcess11"/>
    <dgm:cxn modelId="{CA087CFB-9C6B-4FE9-91FC-2AD18F94BD15}" type="presParOf" srcId="{844E918F-251E-41C6-8D39-1E4A197D4FB5}" destId="{45E7AB7D-0181-4F53-9519-3CA3FEB38B84}" srcOrd="2" destOrd="0" presId="urn:microsoft.com/office/officeart/2005/8/layout/hProcess11"/>
    <dgm:cxn modelId="{349CCA58-118D-4B5C-93CC-72C7CB858746}" type="presParOf" srcId="{EA55EB1E-5D3B-44AE-BB20-9F8741979ACF}" destId="{3DCF6522-AB65-4E3C-BD4A-E00256FCA903}" srcOrd="13" destOrd="0" presId="urn:microsoft.com/office/officeart/2005/8/layout/hProcess11"/>
    <dgm:cxn modelId="{47AC48C5-2E81-4884-85C1-8CA8ECE7D67F}" type="presParOf" srcId="{EA55EB1E-5D3B-44AE-BB20-9F8741979ACF}" destId="{0DDC8F0D-D77C-47FD-8968-F08DEF411F39}" srcOrd="14" destOrd="0" presId="urn:microsoft.com/office/officeart/2005/8/layout/hProcess11"/>
    <dgm:cxn modelId="{85CA6F93-A035-4D46-9AE5-1AB738567128}" type="presParOf" srcId="{0DDC8F0D-D77C-47FD-8968-F08DEF411F39}" destId="{F5C366DA-AC0B-449E-9854-0C4612D1001C}" srcOrd="0" destOrd="0" presId="urn:microsoft.com/office/officeart/2005/8/layout/hProcess11"/>
    <dgm:cxn modelId="{453A4BC5-3206-4911-A759-E4A407D83406}" type="presParOf" srcId="{0DDC8F0D-D77C-47FD-8968-F08DEF411F39}" destId="{AB3AB184-CDB4-4FB9-A600-EA134922A92B}" srcOrd="1" destOrd="0" presId="urn:microsoft.com/office/officeart/2005/8/layout/hProcess11"/>
    <dgm:cxn modelId="{1922186C-59F5-4FC9-947C-BEDAC0101254}" type="presParOf" srcId="{0DDC8F0D-D77C-47FD-8968-F08DEF411F39}" destId="{9D81D756-DD5E-451D-BE49-472E165895C4}" srcOrd="2" destOrd="0" presId="urn:microsoft.com/office/officeart/2005/8/layout/hProcess11"/>
    <dgm:cxn modelId="{4A60AE6D-6D58-4CCB-903D-CF0AFC658BA5}" type="presParOf" srcId="{EA55EB1E-5D3B-44AE-BB20-9F8741979ACF}" destId="{92795233-1B55-400B-BBA9-7BBA79F779DB}" srcOrd="15" destOrd="0" presId="urn:microsoft.com/office/officeart/2005/8/layout/hProcess11"/>
    <dgm:cxn modelId="{051B5A35-92CF-4303-99C2-CC4FEA6AF513}" type="presParOf" srcId="{EA55EB1E-5D3B-44AE-BB20-9F8741979ACF}" destId="{CA8F8461-5621-42AB-BD90-855F7382DE53}" srcOrd="16" destOrd="0" presId="urn:microsoft.com/office/officeart/2005/8/layout/hProcess11"/>
    <dgm:cxn modelId="{E01B7E44-C88D-4C8D-8748-906B8D11D0D2}" type="presParOf" srcId="{CA8F8461-5621-42AB-BD90-855F7382DE53}" destId="{A8F1AE98-3071-4423-A4FE-F5C9BAA887E8}" srcOrd="0" destOrd="0" presId="urn:microsoft.com/office/officeart/2005/8/layout/hProcess11"/>
    <dgm:cxn modelId="{70E1A6F8-9EB3-4ABB-B32D-37D2FFCF2644}" type="presParOf" srcId="{CA8F8461-5621-42AB-BD90-855F7382DE53}" destId="{27C0ED64-E40C-4DC8-852A-1A738488DDCE}" srcOrd="1" destOrd="0" presId="urn:microsoft.com/office/officeart/2005/8/layout/hProcess11"/>
    <dgm:cxn modelId="{872BDFC6-0602-4EEE-8EE9-15F2500F2600}" type="presParOf" srcId="{CA8F8461-5621-42AB-BD90-855F7382DE53}" destId="{F77D642A-7ED6-4A4A-B733-10F6C5420F3F}" srcOrd="2" destOrd="0" presId="urn:microsoft.com/office/officeart/2005/8/layout/hProcess11"/>
    <dgm:cxn modelId="{F4343F14-8D7C-4FAC-B92C-267832C11D4B}" type="presParOf" srcId="{EA55EB1E-5D3B-44AE-BB20-9F8741979ACF}" destId="{E739AAD9-8EA8-4595-B52C-B45C61B1381E}" srcOrd="17" destOrd="0" presId="urn:microsoft.com/office/officeart/2005/8/layout/hProcess11"/>
    <dgm:cxn modelId="{23C16C12-AF16-425D-B678-B6FD02AFC314}" type="presParOf" srcId="{EA55EB1E-5D3B-44AE-BB20-9F8741979ACF}" destId="{60A739CD-AF78-456F-A095-F316B786208F}" srcOrd="18" destOrd="0" presId="urn:microsoft.com/office/officeart/2005/8/layout/hProcess11"/>
    <dgm:cxn modelId="{F910BD2F-9D48-48CB-8769-48D00E1C3306}" type="presParOf" srcId="{60A739CD-AF78-456F-A095-F316B786208F}" destId="{7F4B67B8-A98A-4744-999F-1116AA1CB495}" srcOrd="0" destOrd="0" presId="urn:microsoft.com/office/officeart/2005/8/layout/hProcess11"/>
    <dgm:cxn modelId="{C2FC65EE-8F4A-42A1-B8A0-0ACD5FFF1ADA}" type="presParOf" srcId="{60A739CD-AF78-456F-A095-F316B786208F}" destId="{30DD54A9-3B7A-426A-841F-48A98AA6A0E5}" srcOrd="1" destOrd="0" presId="urn:microsoft.com/office/officeart/2005/8/layout/hProcess11"/>
    <dgm:cxn modelId="{8C801110-43C1-4432-BBA4-9E892D1D041F}" type="presParOf" srcId="{60A739CD-AF78-456F-A095-F316B786208F}" destId="{80615A71-2FEE-4F90-8E7C-E3E6A17B60BF}" srcOrd="2" destOrd="0" presId="urn:microsoft.com/office/officeart/2005/8/layout/hProcess11"/>
  </dgm:cxnLst>
  <dgm:bg/>
  <dgm:whole/>
</dgm:dataModel>
</file>

<file path=ppt/diagrams/data3.xml><?xml version="1.0" encoding="utf-8"?>
<dgm:dataModel xmlns:dgm="http://schemas.openxmlformats.org/drawingml/2006/diagram" xmlns:a="http://schemas.openxmlformats.org/drawingml/2006/main">
  <dgm:ptLst>
    <dgm:pt modelId="{CFDF0C8F-B91F-4D2C-947D-B445BCEA4E9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F2BAB686-690B-41D4-A33B-9EE8C12C3310}">
      <dgm:prSet/>
      <dgm:spPr/>
      <dgm:t>
        <a:bodyPr/>
        <a:lstStyle/>
        <a:p>
          <a:pPr rtl="0"/>
          <a:r>
            <a:rPr lang="sv-FI" dirty="0" smtClean="0"/>
            <a:t>Menghasilkan strategi utama dalam pencapaian Kesehatan Bagi Semua </a:t>
          </a:r>
          <a:r>
            <a:rPr lang="sv-FI" i="1" dirty="0" smtClean="0"/>
            <a:t>(Health For All ) </a:t>
          </a:r>
          <a:r>
            <a:rPr lang="sv-FI" dirty="0" smtClean="0"/>
            <a:t>melalui pelayanan kesehatan dasar </a:t>
          </a:r>
          <a:r>
            <a:rPr lang="sv-FI" i="1" dirty="0" smtClean="0"/>
            <a:t>(Primary Health Care)</a:t>
          </a:r>
          <a:r>
            <a:rPr lang="sv-FI" dirty="0" smtClean="0"/>
            <a:t>. </a:t>
          </a:r>
          <a:endParaRPr lang="sv-FI" dirty="0"/>
        </a:p>
      </dgm:t>
    </dgm:pt>
    <dgm:pt modelId="{52B7981B-219E-4133-A8F3-0CE795CF7230}" type="parTrans" cxnId="{52106DC6-D4B8-4239-89F1-BFE40D811D00}">
      <dgm:prSet/>
      <dgm:spPr/>
      <dgm:t>
        <a:bodyPr/>
        <a:lstStyle/>
        <a:p>
          <a:endParaRPr lang="en-US"/>
        </a:p>
      </dgm:t>
    </dgm:pt>
    <dgm:pt modelId="{07E0E34D-D107-4DCB-A1BD-8A7EAD470F2B}" type="sibTrans" cxnId="{52106DC6-D4B8-4239-89F1-BFE40D811D00}">
      <dgm:prSet/>
      <dgm:spPr/>
      <dgm:t>
        <a:bodyPr/>
        <a:lstStyle/>
        <a:p>
          <a:endParaRPr lang="en-US"/>
        </a:p>
      </dgm:t>
    </dgm:pt>
    <dgm:pt modelId="{E1EBB108-3548-440A-ADA2-A90FC02E742B}" type="pres">
      <dgm:prSet presAssocID="{CFDF0C8F-B91F-4D2C-947D-B445BCEA4E9A}" presName="Name0" presStyleCnt="0">
        <dgm:presLayoutVars>
          <dgm:dir/>
          <dgm:animLvl val="lvl"/>
          <dgm:resizeHandles val="exact"/>
        </dgm:presLayoutVars>
      </dgm:prSet>
      <dgm:spPr/>
      <dgm:t>
        <a:bodyPr/>
        <a:lstStyle/>
        <a:p>
          <a:endParaRPr lang="en-US"/>
        </a:p>
      </dgm:t>
    </dgm:pt>
    <dgm:pt modelId="{2D2339C8-6D1F-437C-A810-B1A6E10AFFFA}" type="pres">
      <dgm:prSet presAssocID="{F2BAB686-690B-41D4-A33B-9EE8C12C3310}" presName="linNode" presStyleCnt="0"/>
      <dgm:spPr/>
    </dgm:pt>
    <dgm:pt modelId="{270E89D7-1E57-4069-ADDD-FB0CA4C81BC0}" type="pres">
      <dgm:prSet presAssocID="{F2BAB686-690B-41D4-A33B-9EE8C12C3310}" presName="parentText" presStyleLbl="node1" presStyleIdx="0" presStyleCnt="1" custScaleX="272634">
        <dgm:presLayoutVars>
          <dgm:chMax val="1"/>
          <dgm:bulletEnabled val="1"/>
        </dgm:presLayoutVars>
      </dgm:prSet>
      <dgm:spPr/>
      <dgm:t>
        <a:bodyPr/>
        <a:lstStyle/>
        <a:p>
          <a:endParaRPr lang="en-US"/>
        </a:p>
      </dgm:t>
    </dgm:pt>
  </dgm:ptLst>
  <dgm:cxnLst>
    <dgm:cxn modelId="{42220055-C6F4-4C31-9DAD-0E1F23E896A9}" type="presOf" srcId="{CFDF0C8F-B91F-4D2C-947D-B445BCEA4E9A}" destId="{E1EBB108-3548-440A-ADA2-A90FC02E742B}" srcOrd="0" destOrd="0" presId="urn:microsoft.com/office/officeart/2005/8/layout/vList5"/>
    <dgm:cxn modelId="{34231EB0-6C93-4047-9096-3DAF368EFBC6}" type="presOf" srcId="{F2BAB686-690B-41D4-A33B-9EE8C12C3310}" destId="{270E89D7-1E57-4069-ADDD-FB0CA4C81BC0}" srcOrd="0" destOrd="0" presId="urn:microsoft.com/office/officeart/2005/8/layout/vList5"/>
    <dgm:cxn modelId="{52106DC6-D4B8-4239-89F1-BFE40D811D00}" srcId="{CFDF0C8F-B91F-4D2C-947D-B445BCEA4E9A}" destId="{F2BAB686-690B-41D4-A33B-9EE8C12C3310}" srcOrd="0" destOrd="0" parTransId="{52B7981B-219E-4133-A8F3-0CE795CF7230}" sibTransId="{07E0E34D-D107-4DCB-A1BD-8A7EAD470F2B}"/>
    <dgm:cxn modelId="{4C339A7F-D384-423F-897C-7F05C0C8379D}" type="presParOf" srcId="{E1EBB108-3548-440A-ADA2-A90FC02E742B}" destId="{2D2339C8-6D1F-437C-A810-B1A6E10AFFFA}" srcOrd="0" destOrd="0" presId="urn:microsoft.com/office/officeart/2005/8/layout/vList5"/>
    <dgm:cxn modelId="{8A934433-8630-414B-AFE4-EFDFA012BC57}" type="presParOf" srcId="{2D2339C8-6D1F-437C-A810-B1A6E10AFFFA}" destId="{270E89D7-1E57-4069-ADDD-FB0CA4C81BC0}" srcOrd="0" destOrd="0" presId="urn:microsoft.com/office/officeart/2005/8/layout/vList5"/>
  </dgm:cxnLst>
  <dgm:bg/>
  <dgm:whole/>
</dgm:dataModel>
</file>

<file path=ppt/diagrams/data4.xml><?xml version="1.0" encoding="utf-8"?>
<dgm:dataModel xmlns:dgm="http://schemas.openxmlformats.org/drawingml/2006/diagram" xmlns:a="http://schemas.openxmlformats.org/drawingml/2006/main">
  <dgm:ptLst>
    <dgm:pt modelId="{D3FFD2C4-EF2F-48C2-9E0E-D966B8C0EB77}"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A510AA95-ABE9-4C96-8B45-77D1DDF8E16D}">
      <dgm:prSet phldrT="[Text]"/>
      <dgm:spPr/>
      <dgm:t>
        <a:bodyPr/>
        <a:lstStyle/>
        <a:p>
          <a:r>
            <a:rPr lang="en-US" dirty="0" err="1" smtClean="0">
              <a:solidFill>
                <a:schemeClr val="tx1"/>
              </a:solidFill>
            </a:rPr>
            <a:t>Promosi</a:t>
          </a:r>
          <a:r>
            <a:rPr lang="en-US" dirty="0" smtClean="0">
              <a:solidFill>
                <a:schemeClr val="tx1"/>
              </a:solidFill>
            </a:rPr>
            <a:t> </a:t>
          </a:r>
          <a:r>
            <a:rPr lang="en-US" dirty="0" err="1" smtClean="0">
              <a:solidFill>
                <a:schemeClr val="tx1"/>
              </a:solidFill>
            </a:rPr>
            <a:t>Kesehatan</a:t>
          </a:r>
          <a:endParaRPr lang="en-US" dirty="0">
            <a:solidFill>
              <a:schemeClr val="tx1"/>
            </a:solidFill>
          </a:endParaRPr>
        </a:p>
      </dgm:t>
    </dgm:pt>
    <dgm:pt modelId="{EAEAADD4-3AC8-4272-A68E-3652E7FA5905}" type="parTrans" cxnId="{20621DE6-842C-4E94-A8B2-5954B7553CE1}">
      <dgm:prSet/>
      <dgm:spPr/>
      <dgm:t>
        <a:bodyPr/>
        <a:lstStyle/>
        <a:p>
          <a:endParaRPr lang="en-US">
            <a:solidFill>
              <a:schemeClr val="tx1"/>
            </a:solidFill>
          </a:endParaRPr>
        </a:p>
      </dgm:t>
    </dgm:pt>
    <dgm:pt modelId="{E63B5E2E-E2F6-4F06-9331-1F40E1279D15}" type="sibTrans" cxnId="{20621DE6-842C-4E94-A8B2-5954B7553CE1}">
      <dgm:prSet/>
      <dgm:spPr/>
      <dgm:t>
        <a:bodyPr/>
        <a:lstStyle/>
        <a:p>
          <a:endParaRPr lang="en-US">
            <a:solidFill>
              <a:schemeClr val="tx1"/>
            </a:solidFill>
          </a:endParaRPr>
        </a:p>
      </dgm:t>
    </dgm:pt>
    <dgm:pt modelId="{45C2F166-257D-4C09-A9A1-73C04A4C79AB}">
      <dgm:prSet phldrT="[Text]"/>
      <dgm:spPr/>
      <dgm:t>
        <a:bodyPr/>
        <a:lstStyle/>
        <a:p>
          <a:r>
            <a:rPr lang="en-US" dirty="0" err="1" smtClean="0">
              <a:solidFill>
                <a:schemeClr val="tx1"/>
              </a:solidFill>
            </a:rPr>
            <a:t>Kesehatan</a:t>
          </a:r>
          <a:r>
            <a:rPr lang="en-US" dirty="0" smtClean="0">
              <a:solidFill>
                <a:schemeClr val="tx1"/>
              </a:solidFill>
            </a:rPr>
            <a:t> </a:t>
          </a:r>
          <a:r>
            <a:rPr lang="en-US" dirty="0" err="1" smtClean="0">
              <a:solidFill>
                <a:schemeClr val="tx1"/>
              </a:solidFill>
            </a:rPr>
            <a:t>Lingkungan</a:t>
          </a:r>
          <a:endParaRPr lang="en-US" dirty="0">
            <a:solidFill>
              <a:schemeClr val="tx1"/>
            </a:solidFill>
          </a:endParaRPr>
        </a:p>
      </dgm:t>
    </dgm:pt>
    <dgm:pt modelId="{69C00CB3-51A9-405A-B923-3B6AF93B3841}" type="parTrans" cxnId="{0482A113-D70A-4B10-A265-3C639C67EB7A}">
      <dgm:prSet/>
      <dgm:spPr/>
      <dgm:t>
        <a:bodyPr/>
        <a:lstStyle/>
        <a:p>
          <a:endParaRPr lang="en-US">
            <a:solidFill>
              <a:schemeClr val="tx1"/>
            </a:solidFill>
          </a:endParaRPr>
        </a:p>
      </dgm:t>
    </dgm:pt>
    <dgm:pt modelId="{3BF04BD9-B84D-4087-A9A0-51B73294FAF6}" type="sibTrans" cxnId="{0482A113-D70A-4B10-A265-3C639C67EB7A}">
      <dgm:prSet/>
      <dgm:spPr/>
      <dgm:t>
        <a:bodyPr/>
        <a:lstStyle/>
        <a:p>
          <a:endParaRPr lang="en-US">
            <a:solidFill>
              <a:schemeClr val="tx1"/>
            </a:solidFill>
          </a:endParaRPr>
        </a:p>
      </dgm:t>
    </dgm:pt>
    <dgm:pt modelId="{65FD2A77-9D47-448C-AAF1-4B71CDAA385B}">
      <dgm:prSet phldrT="[Text]"/>
      <dgm:spPr/>
      <dgm:t>
        <a:bodyPr/>
        <a:lstStyle/>
        <a:p>
          <a:r>
            <a:rPr lang="en-US" dirty="0" err="1" smtClean="0">
              <a:solidFill>
                <a:schemeClr val="tx1"/>
              </a:solidFill>
            </a:rPr>
            <a:t>Pemberantasan</a:t>
          </a:r>
          <a:r>
            <a:rPr lang="en-US" dirty="0" smtClean="0">
              <a:solidFill>
                <a:schemeClr val="tx1"/>
              </a:solidFill>
            </a:rPr>
            <a:t> </a:t>
          </a:r>
          <a:r>
            <a:rPr lang="en-US" dirty="0" err="1" smtClean="0">
              <a:solidFill>
                <a:schemeClr val="tx1"/>
              </a:solidFill>
            </a:rPr>
            <a:t>Penyakit</a:t>
          </a:r>
          <a:endParaRPr lang="en-US" dirty="0">
            <a:solidFill>
              <a:schemeClr val="tx1"/>
            </a:solidFill>
          </a:endParaRPr>
        </a:p>
      </dgm:t>
    </dgm:pt>
    <dgm:pt modelId="{2637C078-A978-4DC9-9304-EB749DCF0C64}" type="parTrans" cxnId="{9B42A306-44BA-480B-BA83-F111A3CEF214}">
      <dgm:prSet/>
      <dgm:spPr/>
      <dgm:t>
        <a:bodyPr/>
        <a:lstStyle/>
        <a:p>
          <a:endParaRPr lang="en-US">
            <a:solidFill>
              <a:schemeClr val="tx1"/>
            </a:solidFill>
          </a:endParaRPr>
        </a:p>
      </dgm:t>
    </dgm:pt>
    <dgm:pt modelId="{A8157BEE-76C0-484D-BF0E-696593FA1BE4}" type="sibTrans" cxnId="{9B42A306-44BA-480B-BA83-F111A3CEF214}">
      <dgm:prSet/>
      <dgm:spPr/>
      <dgm:t>
        <a:bodyPr/>
        <a:lstStyle/>
        <a:p>
          <a:endParaRPr lang="en-US">
            <a:solidFill>
              <a:schemeClr val="tx1"/>
            </a:solidFill>
          </a:endParaRPr>
        </a:p>
      </dgm:t>
    </dgm:pt>
    <dgm:pt modelId="{2F2D1FF4-AAC0-48F5-8861-3EB5F97302FB}">
      <dgm:prSet phldrT="[Text]"/>
      <dgm:spPr/>
      <dgm:t>
        <a:bodyPr/>
        <a:lstStyle/>
        <a:p>
          <a:r>
            <a:rPr lang="en-US" dirty="0" err="1" smtClean="0">
              <a:solidFill>
                <a:schemeClr val="tx1"/>
              </a:solidFill>
            </a:rPr>
            <a:t>Kesehatan</a:t>
          </a:r>
          <a:r>
            <a:rPr lang="en-US" dirty="0" smtClean="0">
              <a:solidFill>
                <a:schemeClr val="tx1"/>
              </a:solidFill>
            </a:rPr>
            <a:t> </a:t>
          </a:r>
          <a:r>
            <a:rPr lang="en-US" dirty="0" err="1" smtClean="0">
              <a:solidFill>
                <a:schemeClr val="tx1"/>
              </a:solidFill>
            </a:rPr>
            <a:t>Keluarga</a:t>
          </a:r>
          <a:r>
            <a:rPr lang="en-US" dirty="0" smtClean="0">
              <a:solidFill>
                <a:schemeClr val="tx1"/>
              </a:solidFill>
            </a:rPr>
            <a:t> &amp; </a:t>
          </a:r>
          <a:r>
            <a:rPr lang="en-US" dirty="0" err="1" smtClean="0">
              <a:solidFill>
                <a:schemeClr val="tx1"/>
              </a:solidFill>
            </a:rPr>
            <a:t>Reproduksi</a:t>
          </a:r>
          <a:endParaRPr lang="en-US" dirty="0">
            <a:solidFill>
              <a:schemeClr val="tx1"/>
            </a:solidFill>
          </a:endParaRPr>
        </a:p>
      </dgm:t>
    </dgm:pt>
    <dgm:pt modelId="{8E184C00-1D89-448C-847E-87371DD2B57E}" type="parTrans" cxnId="{DD064E82-8D50-4044-86C5-342FAF1AD006}">
      <dgm:prSet/>
      <dgm:spPr/>
      <dgm:t>
        <a:bodyPr/>
        <a:lstStyle/>
        <a:p>
          <a:endParaRPr lang="en-US">
            <a:solidFill>
              <a:schemeClr val="tx1"/>
            </a:solidFill>
          </a:endParaRPr>
        </a:p>
      </dgm:t>
    </dgm:pt>
    <dgm:pt modelId="{87C4EB49-ACB4-4B55-978F-82E23F7BBD5C}" type="sibTrans" cxnId="{DD064E82-8D50-4044-86C5-342FAF1AD006}">
      <dgm:prSet/>
      <dgm:spPr/>
      <dgm:t>
        <a:bodyPr/>
        <a:lstStyle/>
        <a:p>
          <a:endParaRPr lang="en-US">
            <a:solidFill>
              <a:schemeClr val="tx1"/>
            </a:solidFill>
          </a:endParaRPr>
        </a:p>
      </dgm:t>
    </dgm:pt>
    <dgm:pt modelId="{08CBA152-2D88-4FE0-927D-0C4592CB5925}">
      <dgm:prSet phldrT="[Text]"/>
      <dgm:spPr/>
      <dgm:t>
        <a:bodyPr/>
        <a:lstStyle/>
        <a:p>
          <a:r>
            <a:rPr lang="en-US" dirty="0" err="1" smtClean="0">
              <a:solidFill>
                <a:schemeClr val="tx1"/>
              </a:solidFill>
            </a:rPr>
            <a:t>Perbaikan</a:t>
          </a:r>
          <a:r>
            <a:rPr lang="en-US" dirty="0" smtClean="0">
              <a:solidFill>
                <a:schemeClr val="tx1"/>
              </a:solidFill>
            </a:rPr>
            <a:t> </a:t>
          </a:r>
          <a:r>
            <a:rPr lang="en-US" dirty="0" err="1" smtClean="0">
              <a:solidFill>
                <a:schemeClr val="tx1"/>
              </a:solidFill>
            </a:rPr>
            <a:t>Gizi</a:t>
          </a:r>
          <a:r>
            <a:rPr lang="en-US" dirty="0" smtClean="0">
              <a:solidFill>
                <a:schemeClr val="tx1"/>
              </a:solidFill>
            </a:rPr>
            <a:t> </a:t>
          </a:r>
          <a:r>
            <a:rPr lang="en-US" dirty="0" err="1" smtClean="0">
              <a:solidFill>
                <a:schemeClr val="tx1"/>
              </a:solidFill>
            </a:rPr>
            <a:t>masyarakat</a:t>
          </a:r>
          <a:endParaRPr lang="en-US" dirty="0">
            <a:solidFill>
              <a:schemeClr val="tx1"/>
            </a:solidFill>
          </a:endParaRPr>
        </a:p>
      </dgm:t>
    </dgm:pt>
    <dgm:pt modelId="{7F0BB10E-4917-4191-83FD-0CEA501A6230}" type="parTrans" cxnId="{8441C609-D60A-470D-8D9D-072A4D755BF7}">
      <dgm:prSet/>
      <dgm:spPr/>
      <dgm:t>
        <a:bodyPr/>
        <a:lstStyle/>
        <a:p>
          <a:endParaRPr lang="en-US">
            <a:solidFill>
              <a:schemeClr val="tx1"/>
            </a:solidFill>
          </a:endParaRPr>
        </a:p>
      </dgm:t>
    </dgm:pt>
    <dgm:pt modelId="{5DA0F347-043F-4174-B407-7799A573F648}" type="sibTrans" cxnId="{8441C609-D60A-470D-8D9D-072A4D755BF7}">
      <dgm:prSet/>
      <dgm:spPr/>
      <dgm:t>
        <a:bodyPr/>
        <a:lstStyle/>
        <a:p>
          <a:endParaRPr lang="en-US">
            <a:solidFill>
              <a:schemeClr val="tx1"/>
            </a:solidFill>
          </a:endParaRPr>
        </a:p>
      </dgm:t>
    </dgm:pt>
    <dgm:pt modelId="{8FFC258A-95BB-403A-BA85-5DA9E95A0030}">
      <dgm:prSet phldrT="[Text]"/>
      <dgm:spPr/>
      <dgm:t>
        <a:bodyPr/>
        <a:lstStyle/>
        <a:p>
          <a:r>
            <a:rPr lang="en-US" dirty="0" err="1" smtClean="0">
              <a:solidFill>
                <a:schemeClr val="tx1"/>
              </a:solidFill>
            </a:rPr>
            <a:t>Pelayanan</a:t>
          </a:r>
          <a:r>
            <a:rPr lang="en-US" dirty="0" smtClean="0">
              <a:solidFill>
                <a:schemeClr val="tx1"/>
              </a:solidFill>
            </a:rPr>
            <a:t> </a:t>
          </a:r>
          <a:r>
            <a:rPr lang="en-US" dirty="0" err="1" smtClean="0">
              <a:solidFill>
                <a:schemeClr val="tx1"/>
              </a:solidFill>
            </a:rPr>
            <a:t>Kesehatan</a:t>
          </a:r>
          <a:endParaRPr lang="en-US" dirty="0">
            <a:solidFill>
              <a:schemeClr val="tx1"/>
            </a:solidFill>
          </a:endParaRPr>
        </a:p>
      </dgm:t>
    </dgm:pt>
    <dgm:pt modelId="{57146EA2-B8C9-4AB2-9A12-97A584514BB2}" type="parTrans" cxnId="{4C3C58FC-4FA9-42F7-9F75-6DEBD33630E8}">
      <dgm:prSet/>
      <dgm:spPr/>
      <dgm:t>
        <a:bodyPr/>
        <a:lstStyle/>
        <a:p>
          <a:endParaRPr lang="en-US">
            <a:solidFill>
              <a:schemeClr val="tx1"/>
            </a:solidFill>
          </a:endParaRPr>
        </a:p>
      </dgm:t>
    </dgm:pt>
    <dgm:pt modelId="{8346C403-8C64-4D66-80D9-57AA85077AC7}" type="sibTrans" cxnId="{4C3C58FC-4FA9-42F7-9F75-6DEBD33630E8}">
      <dgm:prSet/>
      <dgm:spPr/>
      <dgm:t>
        <a:bodyPr/>
        <a:lstStyle/>
        <a:p>
          <a:endParaRPr lang="en-US">
            <a:solidFill>
              <a:schemeClr val="tx1"/>
            </a:solidFill>
          </a:endParaRPr>
        </a:p>
      </dgm:t>
    </dgm:pt>
    <dgm:pt modelId="{7C214F60-7802-462E-BA11-25CE489FE707}" type="pres">
      <dgm:prSet presAssocID="{D3FFD2C4-EF2F-48C2-9E0E-D966B8C0EB77}" presName="linear" presStyleCnt="0">
        <dgm:presLayoutVars>
          <dgm:animLvl val="lvl"/>
          <dgm:resizeHandles val="exact"/>
        </dgm:presLayoutVars>
      </dgm:prSet>
      <dgm:spPr/>
      <dgm:t>
        <a:bodyPr/>
        <a:lstStyle/>
        <a:p>
          <a:endParaRPr lang="en-US"/>
        </a:p>
      </dgm:t>
    </dgm:pt>
    <dgm:pt modelId="{648BAF3B-8923-4E47-A20E-F1FC4BE4F2F2}" type="pres">
      <dgm:prSet presAssocID="{A510AA95-ABE9-4C96-8B45-77D1DDF8E16D}" presName="parentText" presStyleLbl="node1" presStyleIdx="0" presStyleCnt="6">
        <dgm:presLayoutVars>
          <dgm:chMax val="0"/>
          <dgm:bulletEnabled val="1"/>
        </dgm:presLayoutVars>
      </dgm:prSet>
      <dgm:spPr/>
      <dgm:t>
        <a:bodyPr/>
        <a:lstStyle/>
        <a:p>
          <a:endParaRPr lang="en-US"/>
        </a:p>
      </dgm:t>
    </dgm:pt>
    <dgm:pt modelId="{9F7ABFEF-3EF4-4506-9E00-0E7CB796FFD5}" type="pres">
      <dgm:prSet presAssocID="{E63B5E2E-E2F6-4F06-9331-1F40E1279D15}" presName="spacer" presStyleCnt="0"/>
      <dgm:spPr/>
    </dgm:pt>
    <dgm:pt modelId="{15443C4E-0C20-42A9-9DE5-1C9AF1339DC6}" type="pres">
      <dgm:prSet presAssocID="{45C2F166-257D-4C09-A9A1-73C04A4C79AB}" presName="parentText" presStyleLbl="node1" presStyleIdx="1" presStyleCnt="6">
        <dgm:presLayoutVars>
          <dgm:chMax val="0"/>
          <dgm:bulletEnabled val="1"/>
        </dgm:presLayoutVars>
      </dgm:prSet>
      <dgm:spPr/>
      <dgm:t>
        <a:bodyPr/>
        <a:lstStyle/>
        <a:p>
          <a:endParaRPr lang="en-US"/>
        </a:p>
      </dgm:t>
    </dgm:pt>
    <dgm:pt modelId="{0774C189-07E7-4931-8035-CA2A5CC5373E}" type="pres">
      <dgm:prSet presAssocID="{3BF04BD9-B84D-4087-A9A0-51B73294FAF6}" presName="spacer" presStyleCnt="0"/>
      <dgm:spPr/>
    </dgm:pt>
    <dgm:pt modelId="{CC591AE3-53E9-48C0-A887-32DF656BA12E}" type="pres">
      <dgm:prSet presAssocID="{65FD2A77-9D47-448C-AAF1-4B71CDAA385B}" presName="parentText" presStyleLbl="node1" presStyleIdx="2" presStyleCnt="6">
        <dgm:presLayoutVars>
          <dgm:chMax val="0"/>
          <dgm:bulletEnabled val="1"/>
        </dgm:presLayoutVars>
      </dgm:prSet>
      <dgm:spPr/>
      <dgm:t>
        <a:bodyPr/>
        <a:lstStyle/>
        <a:p>
          <a:endParaRPr lang="en-US"/>
        </a:p>
      </dgm:t>
    </dgm:pt>
    <dgm:pt modelId="{45204069-FC5A-4288-BE8E-FDCFEBC7474C}" type="pres">
      <dgm:prSet presAssocID="{A8157BEE-76C0-484D-BF0E-696593FA1BE4}" presName="spacer" presStyleCnt="0"/>
      <dgm:spPr/>
    </dgm:pt>
    <dgm:pt modelId="{C93CA01E-BF3B-41D9-B9C8-ED2409AA2B9E}" type="pres">
      <dgm:prSet presAssocID="{2F2D1FF4-AAC0-48F5-8861-3EB5F97302FB}" presName="parentText" presStyleLbl="node1" presStyleIdx="3" presStyleCnt="6">
        <dgm:presLayoutVars>
          <dgm:chMax val="0"/>
          <dgm:bulletEnabled val="1"/>
        </dgm:presLayoutVars>
      </dgm:prSet>
      <dgm:spPr/>
      <dgm:t>
        <a:bodyPr/>
        <a:lstStyle/>
        <a:p>
          <a:endParaRPr lang="en-US"/>
        </a:p>
      </dgm:t>
    </dgm:pt>
    <dgm:pt modelId="{CF6B9429-D2C5-479B-BFBC-FD5C0C2A88E9}" type="pres">
      <dgm:prSet presAssocID="{87C4EB49-ACB4-4B55-978F-82E23F7BBD5C}" presName="spacer" presStyleCnt="0"/>
      <dgm:spPr/>
    </dgm:pt>
    <dgm:pt modelId="{2A7B93C2-5C10-48A5-A587-DACF4209E413}" type="pres">
      <dgm:prSet presAssocID="{08CBA152-2D88-4FE0-927D-0C4592CB5925}" presName="parentText" presStyleLbl="node1" presStyleIdx="4" presStyleCnt="6">
        <dgm:presLayoutVars>
          <dgm:chMax val="0"/>
          <dgm:bulletEnabled val="1"/>
        </dgm:presLayoutVars>
      </dgm:prSet>
      <dgm:spPr/>
      <dgm:t>
        <a:bodyPr/>
        <a:lstStyle/>
        <a:p>
          <a:endParaRPr lang="en-US"/>
        </a:p>
      </dgm:t>
    </dgm:pt>
    <dgm:pt modelId="{0A7568AA-7720-42CE-BFB9-22C122EB6F91}" type="pres">
      <dgm:prSet presAssocID="{5DA0F347-043F-4174-B407-7799A573F648}" presName="spacer" presStyleCnt="0"/>
      <dgm:spPr/>
    </dgm:pt>
    <dgm:pt modelId="{2D2D3AA7-5AAC-4018-A76D-572F7F469226}" type="pres">
      <dgm:prSet presAssocID="{8FFC258A-95BB-403A-BA85-5DA9E95A0030}" presName="parentText" presStyleLbl="node1" presStyleIdx="5" presStyleCnt="6">
        <dgm:presLayoutVars>
          <dgm:chMax val="0"/>
          <dgm:bulletEnabled val="1"/>
        </dgm:presLayoutVars>
      </dgm:prSet>
      <dgm:spPr/>
      <dgm:t>
        <a:bodyPr/>
        <a:lstStyle/>
        <a:p>
          <a:endParaRPr lang="en-US"/>
        </a:p>
      </dgm:t>
    </dgm:pt>
  </dgm:ptLst>
  <dgm:cxnLst>
    <dgm:cxn modelId="{DD064E82-8D50-4044-86C5-342FAF1AD006}" srcId="{D3FFD2C4-EF2F-48C2-9E0E-D966B8C0EB77}" destId="{2F2D1FF4-AAC0-48F5-8861-3EB5F97302FB}" srcOrd="3" destOrd="0" parTransId="{8E184C00-1D89-448C-847E-87371DD2B57E}" sibTransId="{87C4EB49-ACB4-4B55-978F-82E23F7BBD5C}"/>
    <dgm:cxn modelId="{20621DE6-842C-4E94-A8B2-5954B7553CE1}" srcId="{D3FFD2C4-EF2F-48C2-9E0E-D966B8C0EB77}" destId="{A510AA95-ABE9-4C96-8B45-77D1DDF8E16D}" srcOrd="0" destOrd="0" parTransId="{EAEAADD4-3AC8-4272-A68E-3652E7FA5905}" sibTransId="{E63B5E2E-E2F6-4F06-9331-1F40E1279D15}"/>
    <dgm:cxn modelId="{42053CEB-3C43-42C0-BF6D-A7FDAD748E8F}" type="presOf" srcId="{2F2D1FF4-AAC0-48F5-8861-3EB5F97302FB}" destId="{C93CA01E-BF3B-41D9-B9C8-ED2409AA2B9E}" srcOrd="0" destOrd="0" presId="urn:microsoft.com/office/officeart/2005/8/layout/vList2"/>
    <dgm:cxn modelId="{9B42A306-44BA-480B-BA83-F111A3CEF214}" srcId="{D3FFD2C4-EF2F-48C2-9E0E-D966B8C0EB77}" destId="{65FD2A77-9D47-448C-AAF1-4B71CDAA385B}" srcOrd="2" destOrd="0" parTransId="{2637C078-A978-4DC9-9304-EB749DCF0C64}" sibTransId="{A8157BEE-76C0-484D-BF0E-696593FA1BE4}"/>
    <dgm:cxn modelId="{0482A113-D70A-4B10-A265-3C639C67EB7A}" srcId="{D3FFD2C4-EF2F-48C2-9E0E-D966B8C0EB77}" destId="{45C2F166-257D-4C09-A9A1-73C04A4C79AB}" srcOrd="1" destOrd="0" parTransId="{69C00CB3-51A9-405A-B923-3B6AF93B3841}" sibTransId="{3BF04BD9-B84D-4087-A9A0-51B73294FAF6}"/>
    <dgm:cxn modelId="{4F5C660F-6EF7-406B-9C3A-FA3D2B0FDE84}" type="presOf" srcId="{08CBA152-2D88-4FE0-927D-0C4592CB5925}" destId="{2A7B93C2-5C10-48A5-A587-DACF4209E413}" srcOrd="0" destOrd="0" presId="urn:microsoft.com/office/officeart/2005/8/layout/vList2"/>
    <dgm:cxn modelId="{614FB87F-C06A-4C95-B948-B53BE6837E91}" type="presOf" srcId="{A510AA95-ABE9-4C96-8B45-77D1DDF8E16D}" destId="{648BAF3B-8923-4E47-A20E-F1FC4BE4F2F2}" srcOrd="0" destOrd="0" presId="urn:microsoft.com/office/officeart/2005/8/layout/vList2"/>
    <dgm:cxn modelId="{8441C609-D60A-470D-8D9D-072A4D755BF7}" srcId="{D3FFD2C4-EF2F-48C2-9E0E-D966B8C0EB77}" destId="{08CBA152-2D88-4FE0-927D-0C4592CB5925}" srcOrd="4" destOrd="0" parTransId="{7F0BB10E-4917-4191-83FD-0CEA501A6230}" sibTransId="{5DA0F347-043F-4174-B407-7799A573F648}"/>
    <dgm:cxn modelId="{846453CA-8AD9-445A-BB0A-F5EAD411AB22}" type="presOf" srcId="{8FFC258A-95BB-403A-BA85-5DA9E95A0030}" destId="{2D2D3AA7-5AAC-4018-A76D-572F7F469226}" srcOrd="0" destOrd="0" presId="urn:microsoft.com/office/officeart/2005/8/layout/vList2"/>
    <dgm:cxn modelId="{29E80AB0-B5D2-4C50-901C-AAB8318DF5BC}" type="presOf" srcId="{65FD2A77-9D47-448C-AAF1-4B71CDAA385B}" destId="{CC591AE3-53E9-48C0-A887-32DF656BA12E}" srcOrd="0" destOrd="0" presId="urn:microsoft.com/office/officeart/2005/8/layout/vList2"/>
    <dgm:cxn modelId="{4C3C58FC-4FA9-42F7-9F75-6DEBD33630E8}" srcId="{D3FFD2C4-EF2F-48C2-9E0E-D966B8C0EB77}" destId="{8FFC258A-95BB-403A-BA85-5DA9E95A0030}" srcOrd="5" destOrd="0" parTransId="{57146EA2-B8C9-4AB2-9A12-97A584514BB2}" sibTransId="{8346C403-8C64-4D66-80D9-57AA85077AC7}"/>
    <dgm:cxn modelId="{2DFA0B19-148B-46A4-9D0A-A7AACAB4BCBF}" type="presOf" srcId="{D3FFD2C4-EF2F-48C2-9E0E-D966B8C0EB77}" destId="{7C214F60-7802-462E-BA11-25CE489FE707}" srcOrd="0" destOrd="0" presId="urn:microsoft.com/office/officeart/2005/8/layout/vList2"/>
    <dgm:cxn modelId="{728CBB5F-4500-4576-A47D-DF5CADF991DF}" type="presOf" srcId="{45C2F166-257D-4C09-A9A1-73C04A4C79AB}" destId="{15443C4E-0C20-42A9-9DE5-1C9AF1339DC6}" srcOrd="0" destOrd="0" presId="urn:microsoft.com/office/officeart/2005/8/layout/vList2"/>
    <dgm:cxn modelId="{231F7BA1-E962-4C80-B9FB-E5A1A4EC5781}" type="presParOf" srcId="{7C214F60-7802-462E-BA11-25CE489FE707}" destId="{648BAF3B-8923-4E47-A20E-F1FC4BE4F2F2}" srcOrd="0" destOrd="0" presId="urn:microsoft.com/office/officeart/2005/8/layout/vList2"/>
    <dgm:cxn modelId="{803896C4-C8DF-4DC4-A0DD-90A1206A55E6}" type="presParOf" srcId="{7C214F60-7802-462E-BA11-25CE489FE707}" destId="{9F7ABFEF-3EF4-4506-9E00-0E7CB796FFD5}" srcOrd="1" destOrd="0" presId="urn:microsoft.com/office/officeart/2005/8/layout/vList2"/>
    <dgm:cxn modelId="{27453858-F88D-4045-AC74-4D4C99FEEA3E}" type="presParOf" srcId="{7C214F60-7802-462E-BA11-25CE489FE707}" destId="{15443C4E-0C20-42A9-9DE5-1C9AF1339DC6}" srcOrd="2" destOrd="0" presId="urn:microsoft.com/office/officeart/2005/8/layout/vList2"/>
    <dgm:cxn modelId="{FC0F7074-532E-4D95-A849-900284A87852}" type="presParOf" srcId="{7C214F60-7802-462E-BA11-25CE489FE707}" destId="{0774C189-07E7-4931-8035-CA2A5CC5373E}" srcOrd="3" destOrd="0" presId="urn:microsoft.com/office/officeart/2005/8/layout/vList2"/>
    <dgm:cxn modelId="{3893F56D-8828-4D9C-8CA0-7ABE292BCEEE}" type="presParOf" srcId="{7C214F60-7802-462E-BA11-25CE489FE707}" destId="{CC591AE3-53E9-48C0-A887-32DF656BA12E}" srcOrd="4" destOrd="0" presId="urn:microsoft.com/office/officeart/2005/8/layout/vList2"/>
    <dgm:cxn modelId="{6084C08A-0118-4862-9556-8E15689BBC46}" type="presParOf" srcId="{7C214F60-7802-462E-BA11-25CE489FE707}" destId="{45204069-FC5A-4288-BE8E-FDCFEBC7474C}" srcOrd="5" destOrd="0" presId="urn:microsoft.com/office/officeart/2005/8/layout/vList2"/>
    <dgm:cxn modelId="{AB7D81D8-985A-495E-8621-6CA37DBD6920}" type="presParOf" srcId="{7C214F60-7802-462E-BA11-25CE489FE707}" destId="{C93CA01E-BF3B-41D9-B9C8-ED2409AA2B9E}" srcOrd="6" destOrd="0" presId="urn:microsoft.com/office/officeart/2005/8/layout/vList2"/>
    <dgm:cxn modelId="{54DED930-F622-4485-AA28-1016F45AD4EC}" type="presParOf" srcId="{7C214F60-7802-462E-BA11-25CE489FE707}" destId="{CF6B9429-D2C5-479B-BFBC-FD5C0C2A88E9}" srcOrd="7" destOrd="0" presId="urn:microsoft.com/office/officeart/2005/8/layout/vList2"/>
    <dgm:cxn modelId="{FAB2B39C-838F-415A-A685-221C8B1DC841}" type="presParOf" srcId="{7C214F60-7802-462E-BA11-25CE489FE707}" destId="{2A7B93C2-5C10-48A5-A587-DACF4209E413}" srcOrd="8" destOrd="0" presId="urn:microsoft.com/office/officeart/2005/8/layout/vList2"/>
    <dgm:cxn modelId="{7BB30DA1-787E-4741-936E-201C1E4B02B9}" type="presParOf" srcId="{7C214F60-7802-462E-BA11-25CE489FE707}" destId="{0A7568AA-7720-42CE-BFB9-22C122EB6F91}" srcOrd="9" destOrd="0" presId="urn:microsoft.com/office/officeart/2005/8/layout/vList2"/>
    <dgm:cxn modelId="{0857EF5C-52B9-437C-A60B-33806F41B020}" type="presParOf" srcId="{7C214F60-7802-462E-BA11-25CE489FE707}" destId="{2D2D3AA7-5AAC-4018-A76D-572F7F469226}" srcOrd="10"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7"/>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46EB05-C44E-4C9A-A06B-1FB8BAA3262F}" type="datetimeFigureOut">
              <a:rPr lang="en-US" smtClean="0"/>
              <a:pPr/>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662750-536A-4B62-93B6-37BD3D568ED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46EB05-C44E-4C9A-A06B-1FB8BAA3262F}" type="datetimeFigureOut">
              <a:rPr lang="en-US" smtClean="0"/>
              <a:pPr/>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662750-536A-4B62-93B6-37BD3D568ED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7"/>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7"/>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46EB05-C44E-4C9A-A06B-1FB8BAA3262F}" type="datetimeFigureOut">
              <a:rPr lang="en-US" smtClean="0"/>
              <a:pPr/>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662750-536A-4B62-93B6-37BD3D568ED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46EB05-C44E-4C9A-A06B-1FB8BAA3262F}" type="datetimeFigureOut">
              <a:rPr lang="en-US" smtClean="0"/>
              <a:pPr/>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662750-536A-4B62-93B6-37BD3D568ED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9"/>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46EB05-C44E-4C9A-A06B-1FB8BAA3262F}" type="datetimeFigureOut">
              <a:rPr lang="en-US" smtClean="0"/>
              <a:pPr/>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662750-536A-4B62-93B6-37BD3D568ED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46EB05-C44E-4C9A-A06B-1FB8BAA3262F}" type="datetimeFigureOut">
              <a:rPr lang="en-US" smtClean="0"/>
              <a:pPr/>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662750-536A-4B62-93B6-37BD3D568ED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3"/>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0" y="1279263"/>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46EB05-C44E-4C9A-A06B-1FB8BAA3262F}" type="datetimeFigureOut">
              <a:rPr lang="en-US" smtClean="0"/>
              <a:pPr/>
              <a:t>9/30/2017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662750-536A-4B62-93B6-37BD3D568ED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46EB05-C44E-4C9A-A06B-1FB8BAA3262F}" type="datetimeFigureOut">
              <a:rPr lang="en-US" smtClean="0"/>
              <a:pPr/>
              <a:t>9/30/2017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662750-536A-4B62-93B6-37BD3D568ED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46EB05-C44E-4C9A-A06B-1FB8BAA3262F}" type="datetimeFigureOut">
              <a:rPr lang="en-US" smtClean="0"/>
              <a:pPr/>
              <a:t>9/30/2017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662750-536A-4B62-93B6-37BD3D568ED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27543"/>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5" y="1195919"/>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46EB05-C44E-4C9A-A06B-1FB8BAA3262F}" type="datetimeFigureOut">
              <a:rPr lang="en-US" smtClean="0"/>
              <a:pPr/>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662750-536A-4B62-93B6-37BD3D568ED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46EB05-C44E-4C9A-A06B-1FB8BAA3262F}" type="datetimeFigureOut">
              <a:rPr lang="en-US" smtClean="0"/>
              <a:pPr/>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662750-536A-4B62-93B6-37BD3D568ED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296961"/>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E846EB05-C44E-4C9A-A06B-1FB8BAA3262F}" type="datetimeFigureOut">
              <a:rPr lang="en-US" smtClean="0"/>
              <a:pPr/>
              <a:t>9/30/2017</a:t>
            </a:fld>
            <a:endParaRPr lang="en-US"/>
          </a:p>
        </p:txBody>
      </p:sp>
      <p:sp>
        <p:nvSpPr>
          <p:cNvPr id="5" name="Footer Placeholder 4"/>
          <p:cNvSpPr>
            <a:spLocks noGrp="1"/>
          </p:cNvSpPr>
          <p:nvPr>
            <p:ph type="ftr" sz="quarter" idx="3"/>
          </p:nvPr>
        </p:nvSpPr>
        <p:spPr>
          <a:xfrm>
            <a:off x="3124200" y="5296961"/>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61"/>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1E662750-536A-4B62-93B6-37BD3D568ED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openxmlformats.org/officeDocument/2006/relationships/diagramLayout" Target="../diagrams/layout3.xml"/><Relationship Id="rId7" Type="http://schemas.openxmlformats.org/officeDocument/2006/relationships/diagramLayout" Target="../diagrams/layout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openxmlformats.org/officeDocument/2006/relationships/diagramData" Target="../diagrams/data4.xml"/><Relationship Id="rId5" Type="http://schemas.openxmlformats.org/officeDocument/2006/relationships/diagramColors" Target="../diagrams/colors3.xml"/><Relationship Id="rId4" Type="http://schemas.openxmlformats.org/officeDocument/2006/relationships/diagramQuickStyle" Target="../diagrams/quickStyle3.xml"/><Relationship Id="rId9" Type="http://schemas.openxmlformats.org/officeDocument/2006/relationships/diagramColors" Target="../diagrams/colors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who.int/healthpromotion/conferences/en/"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who.int/healthpromotion/Milestones_Health_Promotion_05022010.pdf" TargetMode="External"/><Relationship Id="rId2" Type="http://schemas.openxmlformats.org/officeDocument/2006/relationships/hyperlink" Target="http://www.who.int/healthpromotion/conferences/e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p:cNvPicPr>
            <a:picLocks noChangeAspect="1" noChangeArrowheads="1"/>
          </p:cNvPicPr>
          <p:nvPr/>
        </p:nvPicPr>
        <p:blipFill>
          <a:blip r:embed="rId2">
            <a:extLst>
              <a:ext uri="{28A0092B-C50C-407E-A947-70E740481C1C}">
                <a14:useLocalDpi xmlns:a14="http://schemas.microsoft.com/office/drawing/2010/main" xmlns="" val="0"/>
              </a:ext>
            </a:extLst>
          </a:blip>
          <a:srcRect t="23184" r="2636" b="50133"/>
          <a:stretch>
            <a:fillRect/>
          </a:stretch>
        </p:blipFill>
        <p:spPr bwMode="auto">
          <a:xfrm>
            <a:off x="0" y="0"/>
            <a:ext cx="9040958" cy="20193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ctrTitle"/>
          </p:nvPr>
        </p:nvSpPr>
        <p:spPr>
          <a:xfrm>
            <a:off x="0" y="1943100"/>
            <a:ext cx="9144000" cy="1524000"/>
          </a:xfrm>
          <a:solidFill>
            <a:srgbClr val="CCFF33"/>
          </a:solidFill>
        </p:spPr>
        <p:txBody>
          <a:bodyPr>
            <a:noAutofit/>
          </a:bodyPr>
          <a:lstStyle/>
          <a:p>
            <a:pPr algn="r"/>
            <a:r>
              <a:rPr lang="en-US" sz="4800" dirty="0" smtClean="0"/>
              <a:t>DASAR PROMOSI KESEHATAN</a:t>
            </a:r>
            <a:endParaRPr lang="en-US" sz="4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l="11697" t="73317" r="15816"/>
          <a:stretch>
            <a:fillRect/>
          </a:stretch>
        </p:blipFill>
        <p:spPr bwMode="auto">
          <a:xfrm>
            <a:off x="4699000" y="4381500"/>
            <a:ext cx="4445000" cy="1333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 name="Straight Connector 5"/>
          <p:cNvCxnSpPr/>
          <p:nvPr/>
        </p:nvCxnSpPr>
        <p:spPr>
          <a:xfrm>
            <a:off x="1979880" y="1016000"/>
            <a:ext cx="701172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132280" y="1079500"/>
            <a:ext cx="701172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Subtitle 9"/>
          <p:cNvSpPr>
            <a:spLocks noGrp="1"/>
          </p:cNvSpPr>
          <p:nvPr>
            <p:ph type="subTitle" idx="1"/>
          </p:nvPr>
        </p:nvSpPr>
        <p:spPr>
          <a:xfrm>
            <a:off x="3200400" y="3543300"/>
            <a:ext cx="5943600" cy="838200"/>
          </a:xfrm>
          <a:solidFill>
            <a:srgbClr val="FFC000"/>
          </a:solidFill>
        </p:spPr>
        <p:txBody>
          <a:bodyPr/>
          <a:lstStyle/>
          <a:p>
            <a:r>
              <a:rPr lang="en-US" dirty="0" err="1" smtClean="0">
                <a:solidFill>
                  <a:schemeClr val="tx1"/>
                </a:solidFill>
              </a:rPr>
              <a:t>Nurjanah</a:t>
            </a:r>
            <a:endParaRPr lang="en-US" dirty="0">
              <a:solidFill>
                <a:schemeClr val="tx1"/>
              </a:solidFill>
            </a:endParaRPr>
          </a:p>
        </p:txBody>
      </p:sp>
      <p:pic>
        <p:nvPicPr>
          <p:cNvPr id="1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l="10379" t="49059" r="15816" b="25066"/>
          <a:stretch>
            <a:fillRect/>
          </a:stretch>
        </p:blipFill>
        <p:spPr bwMode="auto">
          <a:xfrm>
            <a:off x="-1" y="4381502"/>
            <a:ext cx="4667245" cy="13334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9" name="Picture 8" descr="Udinus.png"/>
          <p:cNvPicPr>
            <a:picLocks noChangeAspect="1"/>
          </p:cNvPicPr>
          <p:nvPr/>
        </p:nvPicPr>
        <p:blipFill>
          <a:blip r:embed="rId3"/>
          <a:stretch>
            <a:fillRect/>
          </a:stretch>
        </p:blipFill>
        <p:spPr>
          <a:xfrm>
            <a:off x="152400" y="2019302"/>
            <a:ext cx="1295400" cy="1326059"/>
          </a:xfrm>
          <a:prstGeom prst="rect">
            <a:avLst/>
          </a:prstGeom>
        </p:spPr>
      </p:pic>
      <p:sp>
        <p:nvSpPr>
          <p:cNvPr id="15" name="Subtitle 9"/>
          <p:cNvSpPr txBox="1">
            <a:spLocks/>
          </p:cNvSpPr>
          <p:nvPr/>
        </p:nvSpPr>
        <p:spPr>
          <a:xfrm>
            <a:off x="0" y="3543300"/>
            <a:ext cx="3124200" cy="838200"/>
          </a:xfrm>
          <a:prstGeom prst="rect">
            <a:avLst/>
          </a:prstGeom>
          <a:solidFill>
            <a:schemeClr val="accent1">
              <a:lumMod val="40000"/>
              <a:lumOff val="60000"/>
            </a:schemeClr>
          </a:solidFill>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31440720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0" y="2395803"/>
            <a:ext cx="1443024" cy="1323439"/>
          </a:xfrm>
          <a:prstGeom prst="rect">
            <a:avLst/>
          </a:prstGeom>
          <a:noFill/>
          <a:ln w="9525" algn="ctr">
            <a:noFill/>
            <a:miter lim="800000"/>
            <a:headEnd/>
            <a:tailEnd/>
          </a:ln>
        </p:spPr>
        <p:txBody>
          <a:bodyPr wrap="none">
            <a:spAutoFit/>
          </a:bodyPr>
          <a:lstStyle/>
          <a:p>
            <a:r>
              <a:rPr lang="en-US" sz="2000" b="1"/>
              <a:t>Faktor</a:t>
            </a:r>
          </a:p>
          <a:p>
            <a:r>
              <a:rPr lang="en-US" sz="2000" b="1"/>
              <a:t>Lingkungan</a:t>
            </a:r>
          </a:p>
          <a:p>
            <a:r>
              <a:rPr lang="en-US" sz="2000" b="1"/>
              <a:t>Fisik, Kimia,</a:t>
            </a:r>
          </a:p>
          <a:p>
            <a:r>
              <a:rPr lang="en-US" sz="2000" b="1"/>
              <a:t>Biologi</a:t>
            </a:r>
          </a:p>
        </p:txBody>
      </p:sp>
      <p:sp>
        <p:nvSpPr>
          <p:cNvPr id="11267" name="Text Box 5"/>
          <p:cNvSpPr txBox="1">
            <a:spLocks noChangeArrowheads="1"/>
          </p:cNvSpPr>
          <p:nvPr/>
        </p:nvSpPr>
        <p:spPr bwMode="auto">
          <a:xfrm>
            <a:off x="3200400" y="723900"/>
            <a:ext cx="3429000" cy="400110"/>
          </a:xfrm>
          <a:prstGeom prst="rect">
            <a:avLst/>
          </a:prstGeom>
          <a:noFill/>
          <a:ln w="9525" algn="ctr">
            <a:noFill/>
            <a:miter lim="800000"/>
            <a:headEnd/>
            <a:tailEnd/>
          </a:ln>
        </p:spPr>
        <p:txBody>
          <a:bodyPr wrap="square">
            <a:spAutoFit/>
          </a:bodyPr>
          <a:lstStyle/>
          <a:p>
            <a:pPr algn="ctr"/>
            <a:r>
              <a:rPr lang="en-US" sz="2000" b="1" dirty="0" err="1" smtClean="0"/>
              <a:t>Faktor</a:t>
            </a:r>
            <a:r>
              <a:rPr lang="en-US" sz="2000" b="1" dirty="0" smtClean="0"/>
              <a:t> </a:t>
            </a:r>
            <a:r>
              <a:rPr lang="en-US" sz="2000" b="1" dirty="0" err="1" smtClean="0"/>
              <a:t>Perilaku</a:t>
            </a:r>
            <a:r>
              <a:rPr lang="en-US" sz="2000" b="1" dirty="0" smtClean="0"/>
              <a:t> </a:t>
            </a:r>
            <a:endParaRPr lang="en-US" sz="2000" b="1" dirty="0"/>
          </a:p>
        </p:txBody>
      </p:sp>
      <p:sp>
        <p:nvSpPr>
          <p:cNvPr id="11268" name="Text Box 6"/>
          <p:cNvSpPr txBox="1">
            <a:spLocks noChangeArrowheads="1"/>
          </p:cNvSpPr>
          <p:nvPr/>
        </p:nvSpPr>
        <p:spPr bwMode="auto">
          <a:xfrm>
            <a:off x="7391400" y="2586303"/>
            <a:ext cx="1295676" cy="1015663"/>
          </a:xfrm>
          <a:prstGeom prst="rect">
            <a:avLst/>
          </a:prstGeom>
          <a:noFill/>
          <a:ln w="9525" algn="ctr">
            <a:noFill/>
            <a:miter lim="800000"/>
            <a:headEnd/>
            <a:tailEnd/>
          </a:ln>
        </p:spPr>
        <p:txBody>
          <a:bodyPr wrap="none">
            <a:spAutoFit/>
          </a:bodyPr>
          <a:lstStyle/>
          <a:p>
            <a:r>
              <a:rPr lang="en-US" sz="2000" b="1"/>
              <a:t>Faktor</a:t>
            </a:r>
          </a:p>
          <a:p>
            <a:r>
              <a:rPr lang="en-US" sz="2000" b="1"/>
              <a:t>Pelayanan</a:t>
            </a:r>
          </a:p>
          <a:p>
            <a:r>
              <a:rPr lang="en-US" sz="2000" b="1"/>
              <a:t>Kesehatan</a:t>
            </a:r>
          </a:p>
        </p:txBody>
      </p:sp>
      <p:sp>
        <p:nvSpPr>
          <p:cNvPr id="11269" name="Text Box 7"/>
          <p:cNvSpPr txBox="1">
            <a:spLocks noChangeArrowheads="1"/>
          </p:cNvSpPr>
          <p:nvPr/>
        </p:nvSpPr>
        <p:spPr bwMode="auto">
          <a:xfrm>
            <a:off x="4267200" y="4554802"/>
            <a:ext cx="1467132" cy="1015663"/>
          </a:xfrm>
          <a:prstGeom prst="rect">
            <a:avLst/>
          </a:prstGeom>
          <a:noFill/>
          <a:ln w="9525" algn="ctr">
            <a:noFill/>
            <a:miter lim="800000"/>
            <a:headEnd/>
            <a:tailEnd/>
          </a:ln>
        </p:spPr>
        <p:txBody>
          <a:bodyPr wrap="none">
            <a:spAutoFit/>
          </a:bodyPr>
          <a:lstStyle/>
          <a:p>
            <a:pPr algn="ctr"/>
            <a:r>
              <a:rPr lang="en-US" sz="2000" b="1"/>
              <a:t>Faktor</a:t>
            </a:r>
          </a:p>
          <a:p>
            <a:pPr algn="ctr"/>
            <a:r>
              <a:rPr lang="en-US" sz="2000" b="1"/>
              <a:t>Genetika</a:t>
            </a:r>
          </a:p>
          <a:p>
            <a:pPr algn="ctr"/>
            <a:r>
              <a:rPr lang="en-US" sz="2000" b="1"/>
              <a:t>(Keturunan)</a:t>
            </a:r>
          </a:p>
        </p:txBody>
      </p:sp>
      <p:sp>
        <p:nvSpPr>
          <p:cNvPr id="11270" name="Oval 12"/>
          <p:cNvSpPr>
            <a:spLocks noChangeArrowheads="1"/>
          </p:cNvSpPr>
          <p:nvPr/>
        </p:nvSpPr>
        <p:spPr bwMode="auto">
          <a:xfrm>
            <a:off x="3810000" y="2141803"/>
            <a:ext cx="2133600" cy="1651000"/>
          </a:xfrm>
          <a:prstGeom prst="ellipse">
            <a:avLst/>
          </a:prstGeom>
          <a:solidFill>
            <a:srgbClr val="99CCFF"/>
          </a:solidFill>
          <a:ln w="57150" cmpd="thinThick" algn="ctr">
            <a:solidFill>
              <a:schemeClr val="tx1"/>
            </a:solidFill>
            <a:round/>
            <a:headEnd/>
            <a:tailEnd/>
          </a:ln>
        </p:spPr>
        <p:txBody>
          <a:bodyPr wrap="none" anchor="ctr"/>
          <a:lstStyle/>
          <a:p>
            <a:pPr algn="ctr"/>
            <a:r>
              <a:rPr lang="en-US" sz="2800" b="1" dirty="0" err="1"/>
              <a:t>Derajat</a:t>
            </a:r>
            <a:endParaRPr lang="en-US" sz="2800" b="1" dirty="0"/>
          </a:p>
          <a:p>
            <a:pPr algn="ctr"/>
            <a:r>
              <a:rPr lang="en-US" sz="2800" b="1" dirty="0" err="1"/>
              <a:t>Kesehatan</a:t>
            </a:r>
            <a:endParaRPr lang="en-US" sz="2800" b="1" dirty="0"/>
          </a:p>
        </p:txBody>
      </p:sp>
      <p:sp>
        <p:nvSpPr>
          <p:cNvPr id="11271" name="Text Box 13"/>
          <p:cNvSpPr txBox="1">
            <a:spLocks noChangeArrowheads="1"/>
          </p:cNvSpPr>
          <p:nvPr/>
        </p:nvSpPr>
        <p:spPr bwMode="auto">
          <a:xfrm>
            <a:off x="0" y="0"/>
            <a:ext cx="8534400" cy="738664"/>
          </a:xfrm>
          <a:prstGeom prst="rect">
            <a:avLst/>
          </a:prstGeom>
          <a:noFill/>
          <a:ln w="9525" algn="ctr">
            <a:noFill/>
            <a:miter lim="800000"/>
            <a:headEnd/>
            <a:tailEnd/>
          </a:ln>
        </p:spPr>
        <p:txBody>
          <a:bodyPr wrap="square">
            <a:spAutoFit/>
          </a:bodyPr>
          <a:lstStyle/>
          <a:p>
            <a:r>
              <a:rPr lang="en-US" b="1" dirty="0" err="1" smtClean="0"/>
              <a:t>Teori</a:t>
            </a:r>
            <a:r>
              <a:rPr lang="en-US" b="1" dirty="0" smtClean="0"/>
              <a:t> </a:t>
            </a:r>
            <a:r>
              <a:rPr lang="en-US" b="1" dirty="0"/>
              <a:t>H.L. Blum (1974):</a:t>
            </a:r>
          </a:p>
          <a:p>
            <a:r>
              <a:rPr lang="en-US" sz="2400" b="1" dirty="0" err="1">
                <a:solidFill>
                  <a:srgbClr val="C00000"/>
                </a:solidFill>
              </a:rPr>
              <a:t>Faktor-Faktor</a:t>
            </a:r>
            <a:r>
              <a:rPr lang="en-US" sz="2400" b="1" dirty="0">
                <a:solidFill>
                  <a:srgbClr val="C00000"/>
                </a:solidFill>
              </a:rPr>
              <a:t> Yang </a:t>
            </a:r>
            <a:r>
              <a:rPr lang="en-US" sz="2400" b="1" dirty="0" err="1">
                <a:solidFill>
                  <a:srgbClr val="C00000"/>
                </a:solidFill>
              </a:rPr>
              <a:t>Mempengaruhi</a:t>
            </a:r>
            <a:r>
              <a:rPr lang="en-US" sz="2400" b="1" dirty="0">
                <a:solidFill>
                  <a:srgbClr val="C00000"/>
                </a:solidFill>
              </a:rPr>
              <a:t> </a:t>
            </a:r>
            <a:r>
              <a:rPr lang="en-US" sz="2400" b="1" dirty="0" err="1">
                <a:solidFill>
                  <a:srgbClr val="C00000"/>
                </a:solidFill>
              </a:rPr>
              <a:t>Derajat</a:t>
            </a:r>
            <a:r>
              <a:rPr lang="en-US" sz="2400" b="1" dirty="0">
                <a:solidFill>
                  <a:srgbClr val="C00000"/>
                </a:solidFill>
              </a:rPr>
              <a:t> </a:t>
            </a:r>
            <a:r>
              <a:rPr lang="en-US" sz="2400" b="1" dirty="0" err="1">
                <a:solidFill>
                  <a:srgbClr val="C00000"/>
                </a:solidFill>
              </a:rPr>
              <a:t>Kesehatan</a:t>
            </a:r>
            <a:endParaRPr lang="en-US" sz="2400" b="1" dirty="0">
              <a:solidFill>
                <a:srgbClr val="C00000"/>
              </a:solidFill>
            </a:endParaRPr>
          </a:p>
        </p:txBody>
      </p:sp>
      <p:sp>
        <p:nvSpPr>
          <p:cNvPr id="12" name="Oval 11"/>
          <p:cNvSpPr/>
          <p:nvPr/>
        </p:nvSpPr>
        <p:spPr>
          <a:xfrm>
            <a:off x="2895600" y="1443303"/>
            <a:ext cx="3962400" cy="29845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Up Arrow 12"/>
          <p:cNvSpPr/>
          <p:nvPr/>
        </p:nvSpPr>
        <p:spPr>
          <a:xfrm>
            <a:off x="4724400" y="3983303"/>
            <a:ext cx="457200" cy="635000"/>
          </a:xfrm>
          <a:prstGeom prst="upArrow">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Right Arrow 13"/>
          <p:cNvSpPr/>
          <p:nvPr/>
        </p:nvSpPr>
        <p:spPr>
          <a:xfrm>
            <a:off x="1524000" y="1824303"/>
            <a:ext cx="1981200" cy="2159000"/>
          </a:xfrm>
          <a:prstGeom prst="rightArrow">
            <a:avLst/>
          </a:prstGeom>
          <a:solidFill>
            <a:srgbClr val="FFC000"/>
          </a:solid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Left Arrow 14"/>
          <p:cNvSpPr/>
          <p:nvPr/>
        </p:nvSpPr>
        <p:spPr>
          <a:xfrm>
            <a:off x="6172200" y="2586303"/>
            <a:ext cx="1219200" cy="762000"/>
          </a:xfrm>
          <a:prstGeom prst="lef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Down Arrow 16"/>
          <p:cNvSpPr/>
          <p:nvPr/>
        </p:nvSpPr>
        <p:spPr>
          <a:xfrm>
            <a:off x="3886200" y="1062303"/>
            <a:ext cx="1752600" cy="952500"/>
          </a:xfrm>
          <a:prstGeom prst="downArrow">
            <a:avLst/>
          </a:prstGeom>
          <a:solidFill>
            <a:srgbClr val="CCFF3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Slide Number Placeholder 15"/>
          <p:cNvSpPr>
            <a:spLocks noGrp="1"/>
          </p:cNvSpPr>
          <p:nvPr>
            <p:ph type="sldNum" sz="quarter" idx="12"/>
          </p:nvPr>
        </p:nvSpPr>
        <p:spPr>
          <a:xfrm>
            <a:off x="6553200" y="5113074"/>
            <a:ext cx="2133600" cy="304271"/>
          </a:xfrm>
        </p:spPr>
        <p:txBody>
          <a:bodyPr/>
          <a:lstStyle/>
          <a:p>
            <a:pPr>
              <a:defRPr/>
            </a:pPr>
            <a:fld id="{CA181AF8-6422-4A3F-92F3-397821FD7CB6}" type="slidenum">
              <a:rPr lang="en-US"/>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l="36310" t="24644" r="36164" b="10937"/>
          <a:stretch>
            <a:fillRect/>
          </a:stretch>
        </p:blipFill>
        <p:spPr bwMode="auto">
          <a:xfrm>
            <a:off x="4800600" y="0"/>
            <a:ext cx="4343400" cy="5715000"/>
          </a:xfrm>
          <a:prstGeom prst="rect">
            <a:avLst/>
          </a:prstGeom>
          <a:noFill/>
          <a:ln w="9525">
            <a:noFill/>
            <a:miter lim="800000"/>
            <a:headEnd/>
            <a:tailEnd/>
          </a:ln>
          <a:effectLst/>
        </p:spPr>
      </p:pic>
      <p:sp>
        <p:nvSpPr>
          <p:cNvPr id="5" name="Title 4"/>
          <p:cNvSpPr>
            <a:spLocks noGrp="1"/>
          </p:cNvSpPr>
          <p:nvPr>
            <p:ph type="title"/>
          </p:nvPr>
        </p:nvSpPr>
        <p:spPr>
          <a:xfrm>
            <a:off x="457200" y="0"/>
            <a:ext cx="2895600" cy="5715000"/>
          </a:xfrm>
          <a:solidFill>
            <a:srgbClr val="CCFF33"/>
          </a:solidFill>
        </p:spPr>
        <p:txBody>
          <a:bodyPr>
            <a:normAutofit/>
          </a:bodyPr>
          <a:lstStyle/>
          <a:p>
            <a:r>
              <a:rPr lang="en-US" dirty="0" smtClean="0"/>
              <a:t>Health Promotion &amp; </a:t>
            </a:r>
            <a:br>
              <a:rPr lang="en-US" dirty="0" smtClean="0"/>
            </a:br>
            <a:r>
              <a:rPr lang="en-US" dirty="0" smtClean="0"/>
              <a:t>Health Education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866"/>
            <a:ext cx="9144000" cy="723635"/>
          </a:xfrm>
        </p:spPr>
        <p:txBody>
          <a:bodyPr>
            <a:normAutofit fontScale="90000"/>
          </a:bodyPr>
          <a:lstStyle/>
          <a:p>
            <a:r>
              <a:rPr lang="en-US" b="1" dirty="0" smtClean="0"/>
              <a:t>Health Promotion</a:t>
            </a:r>
            <a:endParaRPr lang="en-US" dirty="0"/>
          </a:p>
        </p:txBody>
      </p:sp>
      <p:sp>
        <p:nvSpPr>
          <p:cNvPr id="7" name="Oval 6"/>
          <p:cNvSpPr/>
          <p:nvPr/>
        </p:nvSpPr>
        <p:spPr>
          <a:xfrm>
            <a:off x="228600" y="952500"/>
            <a:ext cx="3886200" cy="3581400"/>
          </a:xfrm>
          <a:prstGeom prst="ellipse">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400" dirty="0" smtClean="0">
                <a:solidFill>
                  <a:schemeClr val="tx1"/>
                </a:solidFill>
              </a:rPr>
              <a:t>Health promotion is the process of </a:t>
            </a:r>
            <a:r>
              <a:rPr lang="en-US" sz="2400" dirty="0" smtClean="0">
                <a:solidFill>
                  <a:srgbClr val="FF0000"/>
                </a:solidFill>
              </a:rPr>
              <a:t>enabling </a:t>
            </a:r>
            <a:r>
              <a:rPr lang="en-US" sz="2400" dirty="0" smtClean="0">
                <a:solidFill>
                  <a:schemeClr val="tx1"/>
                </a:solidFill>
              </a:rPr>
              <a:t>people to increase control over, and to improve, their health. </a:t>
            </a:r>
          </a:p>
        </p:txBody>
      </p:sp>
      <p:sp>
        <p:nvSpPr>
          <p:cNvPr id="8" name="Rounded Rectangle 7"/>
          <p:cNvSpPr/>
          <p:nvPr/>
        </p:nvSpPr>
        <p:spPr>
          <a:xfrm>
            <a:off x="5181600" y="1409700"/>
            <a:ext cx="3505200" cy="259080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400" dirty="0" smtClean="0">
                <a:solidFill>
                  <a:schemeClr val="tx1"/>
                </a:solidFill>
              </a:rPr>
              <a:t>To reach a state of complete </a:t>
            </a:r>
          </a:p>
          <a:p>
            <a:pPr marL="234950" lvl="0" indent="-234950">
              <a:buFont typeface="Arial" pitchFamily="34" charset="0"/>
              <a:buChar char="•"/>
            </a:pPr>
            <a:r>
              <a:rPr lang="en-US" sz="2400" dirty="0" smtClean="0">
                <a:solidFill>
                  <a:schemeClr val="tx1"/>
                </a:solidFill>
              </a:rPr>
              <a:t>physical, </a:t>
            </a:r>
          </a:p>
          <a:p>
            <a:pPr marL="234950" lvl="0" indent="-234950">
              <a:buFont typeface="Arial" pitchFamily="34" charset="0"/>
              <a:buChar char="•"/>
            </a:pPr>
            <a:r>
              <a:rPr lang="en-US" sz="2400" dirty="0" smtClean="0">
                <a:solidFill>
                  <a:schemeClr val="tx1"/>
                </a:solidFill>
              </a:rPr>
              <a:t>mental and </a:t>
            </a:r>
          </a:p>
          <a:p>
            <a:pPr marL="234950" lvl="0" indent="-234950">
              <a:buFont typeface="Arial" pitchFamily="34" charset="0"/>
              <a:buChar char="•"/>
            </a:pPr>
            <a:r>
              <a:rPr lang="en-US" sz="2400" dirty="0" smtClean="0">
                <a:solidFill>
                  <a:schemeClr val="tx1"/>
                </a:solidFill>
              </a:rPr>
              <a:t>social well-being</a:t>
            </a:r>
            <a:endParaRPr lang="en-US" sz="2400" dirty="0">
              <a:solidFill>
                <a:schemeClr val="tx1"/>
              </a:solidFill>
            </a:endParaRPr>
          </a:p>
        </p:txBody>
      </p:sp>
      <p:sp>
        <p:nvSpPr>
          <p:cNvPr id="10" name="Right Arrow 9"/>
          <p:cNvSpPr/>
          <p:nvPr/>
        </p:nvSpPr>
        <p:spPr>
          <a:xfrm>
            <a:off x="4267200" y="2400300"/>
            <a:ext cx="762000" cy="685800"/>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114802" y="4991100"/>
            <a:ext cx="184731" cy="369332"/>
          </a:xfrm>
          <a:prstGeom prst="rect">
            <a:avLst/>
          </a:prstGeom>
          <a:noFill/>
        </p:spPr>
        <p:txBody>
          <a:bodyPr wrap="square" rtlCol="0">
            <a:spAutoFit/>
          </a:bodyPr>
          <a:lstStyle/>
          <a:p>
            <a:endParaRPr lang="en-US" dirty="0"/>
          </a:p>
        </p:txBody>
      </p:sp>
      <p:sp>
        <p:nvSpPr>
          <p:cNvPr id="12" name="TextBox 11"/>
          <p:cNvSpPr txBox="1"/>
          <p:nvPr/>
        </p:nvSpPr>
        <p:spPr>
          <a:xfrm>
            <a:off x="3276600" y="4991100"/>
            <a:ext cx="2819400" cy="369332"/>
          </a:xfrm>
          <a:prstGeom prst="rect">
            <a:avLst/>
          </a:prstGeom>
          <a:noFill/>
        </p:spPr>
        <p:txBody>
          <a:bodyPr wrap="square" rtlCol="0">
            <a:spAutoFit/>
          </a:bodyPr>
          <a:lstStyle/>
          <a:p>
            <a:pPr algn="ctr"/>
            <a:r>
              <a:rPr lang="en-US" i="1" dirty="0" smtClean="0"/>
              <a:t>World Health Organization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Promosi</a:t>
            </a:r>
            <a:r>
              <a:rPr lang="en-US" dirty="0" smtClean="0"/>
              <a:t> </a:t>
            </a:r>
            <a:r>
              <a:rPr lang="en-US" dirty="0" err="1" smtClean="0"/>
              <a:t>Kesehatan</a:t>
            </a:r>
            <a:endParaRPr lang="en-US" dirty="0"/>
          </a:p>
        </p:txBody>
      </p:sp>
      <p:sp>
        <p:nvSpPr>
          <p:cNvPr id="3" name="Content Placeholder 2"/>
          <p:cNvSpPr>
            <a:spLocks noGrp="1"/>
          </p:cNvSpPr>
          <p:nvPr>
            <p:ph idx="1"/>
          </p:nvPr>
        </p:nvSpPr>
        <p:spPr/>
        <p:txBody>
          <a:bodyPr/>
          <a:lstStyle/>
          <a:p>
            <a:endParaRPr lang="en-US"/>
          </a:p>
        </p:txBody>
      </p:sp>
      <p:sp>
        <p:nvSpPr>
          <p:cNvPr id="4" name="Rounded Rectangle 3"/>
          <p:cNvSpPr/>
          <p:nvPr/>
        </p:nvSpPr>
        <p:spPr>
          <a:xfrm>
            <a:off x="457200" y="1333500"/>
            <a:ext cx="8229600" cy="3733800"/>
          </a:xfrm>
          <a:prstGeom prst="roundRect">
            <a:avLst/>
          </a:prstGeom>
          <a:solidFill>
            <a:srgbClr val="CC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8275" indent="0">
              <a:buNone/>
            </a:pPr>
            <a:r>
              <a:rPr lang="sv-FI" sz="2400" dirty="0" smtClean="0">
                <a:solidFill>
                  <a:schemeClr val="tx1"/>
                </a:solidFill>
              </a:rPr>
              <a:t>“Upaya untuk meningkatkan kemampuan masyarakat dalam mengendalikan faktor-faktor kesehatan melalui pembelajaran dari, oleh, untuk dan bersama masyarakat, agar mereka dapat menolong dirinya sendiri, serta mengembangkan kegiatan yang bersumberdaya masyarakat, sesuai sosial budaya setempat dan didukung oleh kebijakan publik yang berwawasan kesehatan.”</a:t>
            </a:r>
          </a:p>
          <a:p>
            <a:pPr lvl="1" algn="r"/>
            <a:r>
              <a:rPr lang="sv-SE" sz="1600" i="1" dirty="0" smtClean="0">
                <a:solidFill>
                  <a:schemeClr val="tx1"/>
                </a:solidFill>
              </a:rPr>
              <a:t>Depkes RI</a:t>
            </a:r>
            <a:endParaRPr lang="sv-FI" sz="2000" dirty="0" smtClean="0">
              <a:solidFill>
                <a:schemeClr val="tx1"/>
              </a:solidFill>
            </a:endParaRPr>
          </a:p>
          <a:p>
            <a:pPr algn="ctr"/>
            <a:endParaRPr lang="en-US"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Milestone of Health Promotion</a:t>
            </a:r>
            <a:endParaRPr lang="en-US" dirty="0"/>
          </a:p>
        </p:txBody>
      </p:sp>
      <p:graphicFrame>
        <p:nvGraphicFramePr>
          <p:cNvPr id="4" name="Content Placeholder 3"/>
          <p:cNvGraphicFramePr>
            <a:graphicFrameLocks noGrp="1"/>
          </p:cNvGraphicFramePr>
          <p:nvPr>
            <p:ph idx="1"/>
          </p:nvPr>
        </p:nvGraphicFramePr>
        <p:xfrm>
          <a:off x="457200" y="1333500"/>
          <a:ext cx="8229600" cy="3771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905000" y="4991100"/>
            <a:ext cx="5390258" cy="369332"/>
          </a:xfrm>
          <a:prstGeom prst="rect">
            <a:avLst/>
          </a:prstGeom>
          <a:noFill/>
        </p:spPr>
        <p:txBody>
          <a:bodyPr wrap="none" rtlCol="0">
            <a:spAutoFit/>
          </a:bodyPr>
          <a:lstStyle/>
          <a:p>
            <a:r>
              <a:rPr lang="id-ID" dirty="0" smtClean="0"/>
              <a:t>http://www.who.int/healthpromotion/conferences/en/</a:t>
            </a:r>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FI" dirty="0" smtClean="0"/>
              <a:t>Deklarasi Alma Ata ( 1978 ) </a:t>
            </a:r>
            <a:endParaRPr lang="en-US" dirty="0"/>
          </a:p>
        </p:txBody>
      </p:sp>
      <p:graphicFrame>
        <p:nvGraphicFramePr>
          <p:cNvPr id="4" name="Content Placeholder 3"/>
          <p:cNvGraphicFramePr>
            <a:graphicFrameLocks noGrp="1"/>
          </p:cNvGraphicFramePr>
          <p:nvPr>
            <p:ph idx="1"/>
          </p:nvPr>
        </p:nvGraphicFramePr>
        <p:xfrm>
          <a:off x="457200" y="1333500"/>
          <a:ext cx="4953000" cy="37716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nvGraphicFramePr>
        <p:xfrm>
          <a:off x="6019800" y="1485900"/>
          <a:ext cx="2743200" cy="4064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6" name="TextBox 5"/>
          <p:cNvSpPr txBox="1"/>
          <p:nvPr/>
        </p:nvSpPr>
        <p:spPr>
          <a:xfrm>
            <a:off x="6096000" y="1181100"/>
            <a:ext cx="2362200" cy="369332"/>
          </a:xfrm>
          <a:prstGeom prst="rect">
            <a:avLst/>
          </a:prstGeom>
          <a:noFill/>
        </p:spPr>
        <p:txBody>
          <a:bodyPr wrap="square" rtlCol="0">
            <a:spAutoFit/>
          </a:bodyPr>
          <a:lstStyle/>
          <a:p>
            <a:r>
              <a:rPr lang="en-US" dirty="0" smtClean="0"/>
              <a:t>Basic Six:</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865"/>
            <a:ext cx="9144000" cy="952500"/>
          </a:xfrm>
          <a:solidFill>
            <a:srgbClr val="FFC000"/>
          </a:solidFill>
        </p:spPr>
        <p:txBody>
          <a:bodyPr/>
          <a:lstStyle/>
          <a:p>
            <a:r>
              <a:rPr lang="id-ID" dirty="0" smtClean="0"/>
              <a:t>Tugas 1 – Hitung 1-9</a:t>
            </a:r>
            <a:endParaRPr lang="id-ID" dirty="0"/>
          </a:p>
        </p:txBody>
      </p:sp>
      <p:sp>
        <p:nvSpPr>
          <p:cNvPr id="3" name="Content Placeholder 2"/>
          <p:cNvSpPr>
            <a:spLocks noGrp="1"/>
          </p:cNvSpPr>
          <p:nvPr>
            <p:ph idx="1"/>
          </p:nvPr>
        </p:nvSpPr>
        <p:spPr/>
        <p:txBody>
          <a:bodyPr>
            <a:normAutofit fontScale="85000" lnSpcReduction="20000"/>
          </a:bodyPr>
          <a:lstStyle/>
          <a:p>
            <a:pPr lvl="0">
              <a:buNone/>
            </a:pPr>
            <a:r>
              <a:rPr lang="id-ID" dirty="0" smtClean="0"/>
              <a:t>1. </a:t>
            </a:r>
            <a:r>
              <a:rPr lang="en-US" dirty="0" smtClean="0"/>
              <a:t>Ottawa Charter, 1986</a:t>
            </a:r>
          </a:p>
          <a:p>
            <a:pPr lvl="0">
              <a:buNone/>
            </a:pPr>
            <a:r>
              <a:rPr lang="id-ID" dirty="0" smtClean="0"/>
              <a:t>2. Adelaide, 1988</a:t>
            </a:r>
          </a:p>
          <a:p>
            <a:pPr lvl="0">
              <a:buNone/>
            </a:pPr>
            <a:r>
              <a:rPr lang="id-ID" dirty="0" smtClean="0"/>
              <a:t>3. </a:t>
            </a:r>
            <a:r>
              <a:rPr lang="en-US" dirty="0" smtClean="0"/>
              <a:t>Sundsvall Statement Sweden, 1991</a:t>
            </a:r>
          </a:p>
          <a:p>
            <a:pPr lvl="0">
              <a:buNone/>
            </a:pPr>
            <a:r>
              <a:rPr lang="id-ID" dirty="0" smtClean="0"/>
              <a:t>4. </a:t>
            </a:r>
            <a:r>
              <a:rPr lang="en-US" dirty="0" err="1" smtClean="0"/>
              <a:t>Deklarasi</a:t>
            </a:r>
            <a:r>
              <a:rPr lang="en-US" dirty="0" smtClean="0"/>
              <a:t> Jakarta, 1997</a:t>
            </a:r>
          </a:p>
          <a:p>
            <a:pPr lvl="0">
              <a:buNone/>
            </a:pPr>
            <a:r>
              <a:rPr lang="id-ID" dirty="0" smtClean="0"/>
              <a:t>5. </a:t>
            </a:r>
            <a:r>
              <a:rPr lang="en-US" dirty="0" smtClean="0"/>
              <a:t>Mexico, 2000</a:t>
            </a:r>
          </a:p>
          <a:p>
            <a:pPr lvl="0">
              <a:buNone/>
            </a:pPr>
            <a:r>
              <a:rPr lang="id-ID" dirty="0" smtClean="0"/>
              <a:t>6. </a:t>
            </a:r>
            <a:r>
              <a:rPr lang="en-US" dirty="0" smtClean="0"/>
              <a:t>Bangkok Charter, 2005</a:t>
            </a:r>
          </a:p>
          <a:p>
            <a:pPr lvl="0">
              <a:buNone/>
            </a:pPr>
            <a:r>
              <a:rPr lang="id-ID" dirty="0" smtClean="0"/>
              <a:t>7. Nairobi, 2009</a:t>
            </a:r>
            <a:endParaRPr lang="en-US" dirty="0" smtClean="0"/>
          </a:p>
          <a:p>
            <a:pPr lvl="0">
              <a:buNone/>
            </a:pPr>
            <a:r>
              <a:rPr lang="id-ID" dirty="0" smtClean="0"/>
              <a:t>8. Helsinki, 2013</a:t>
            </a:r>
            <a:endParaRPr lang="en-US" dirty="0" smtClean="0"/>
          </a:p>
          <a:p>
            <a:pPr lvl="0">
              <a:buNone/>
            </a:pPr>
            <a:r>
              <a:rPr lang="id-ID" dirty="0" smtClean="0"/>
              <a:t>9. Shanghai, China, 2016</a:t>
            </a:r>
            <a:endParaRPr lang="en-US" dirty="0" smtClean="0"/>
          </a:p>
          <a:p>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Tugasnya:</a:t>
            </a:r>
            <a:endParaRPr lang="id-ID" dirty="0"/>
          </a:p>
        </p:txBody>
      </p:sp>
      <p:sp>
        <p:nvSpPr>
          <p:cNvPr id="3" name="Content Placeholder 2"/>
          <p:cNvSpPr>
            <a:spLocks noGrp="1"/>
          </p:cNvSpPr>
          <p:nvPr>
            <p:ph idx="1"/>
          </p:nvPr>
        </p:nvSpPr>
        <p:spPr/>
        <p:txBody>
          <a:bodyPr>
            <a:normAutofit lnSpcReduction="10000"/>
          </a:bodyPr>
          <a:lstStyle/>
          <a:p>
            <a:r>
              <a:rPr lang="id-ID" dirty="0" smtClean="0"/>
              <a:t>Lihat </a:t>
            </a:r>
            <a:r>
              <a:rPr lang="id-ID" dirty="0" smtClean="0">
                <a:hlinkClick r:id="rId2"/>
              </a:rPr>
              <a:t>http://www.who.int/healthpromotion/conferences/en/</a:t>
            </a:r>
            <a:endParaRPr lang="id-ID" dirty="0" smtClean="0"/>
          </a:p>
          <a:p>
            <a:r>
              <a:rPr lang="id-ID" dirty="0" smtClean="0"/>
              <a:t>Lihat masing-masing link untuk tiap nomor</a:t>
            </a:r>
          </a:p>
          <a:p>
            <a:r>
              <a:rPr lang="id-ID" dirty="0" smtClean="0"/>
              <a:t>Apa hasil masing-masing conference tersebut?</a:t>
            </a:r>
          </a:p>
          <a:p>
            <a:r>
              <a:rPr lang="id-ID" dirty="0" smtClean="0"/>
              <a:t>Minggu depan diskusikan dengan teman satu kelompok dan buat rangkuman</a:t>
            </a:r>
          </a:p>
          <a:p>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a:p>
        </p:txBody>
      </p:sp>
      <p:pic>
        <p:nvPicPr>
          <p:cNvPr id="1026" name="Picture 2" descr="Saya Benci Bahasa Inggris!"/>
          <p:cNvPicPr>
            <a:picLocks noChangeAspect="1" noChangeArrowheads="1"/>
          </p:cNvPicPr>
          <p:nvPr/>
        </p:nvPicPr>
        <p:blipFill>
          <a:blip r:embed="rId2"/>
          <a:srcRect/>
          <a:stretch>
            <a:fillRect/>
          </a:stretch>
        </p:blipFill>
        <p:spPr bwMode="auto">
          <a:xfrm>
            <a:off x="1295400" y="419100"/>
            <a:ext cx="6429375" cy="5116430"/>
          </a:xfrm>
          <a:prstGeom prst="rect">
            <a:avLst/>
          </a:prstGeom>
          <a:noFill/>
        </p:spPr>
      </p:pic>
      <p:sp>
        <p:nvSpPr>
          <p:cNvPr id="6" name="Rectangle 5"/>
          <p:cNvSpPr/>
          <p:nvPr/>
        </p:nvSpPr>
        <p:spPr>
          <a:xfrm rot="20526590">
            <a:off x="1113110" y="964068"/>
            <a:ext cx="6324600" cy="3048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1333501"/>
            <a:ext cx="7772400" cy="1225021"/>
          </a:xfrm>
        </p:spPr>
        <p:txBody>
          <a:bodyPr/>
          <a:lstStyle/>
          <a:p>
            <a:r>
              <a:rPr lang="en-US" dirty="0" smtClean="0"/>
              <a:t>See You Next </a:t>
            </a:r>
            <a:r>
              <a:rPr lang="id-ID" dirty="0" smtClean="0"/>
              <a:t>two </a:t>
            </a:r>
            <a:r>
              <a:rPr lang="en-US" dirty="0" smtClean="0"/>
              <a:t>Week</a:t>
            </a:r>
            <a:r>
              <a:rPr lang="id-ID" dirty="0" smtClean="0"/>
              <a:t>s</a:t>
            </a:r>
            <a:r>
              <a:rPr lang="en-US" dirty="0" smtClean="0"/>
              <a:t>!</a:t>
            </a:r>
            <a:endParaRPr lang="en-US" dirty="0"/>
          </a:p>
        </p:txBody>
      </p:sp>
      <p:pic>
        <p:nvPicPr>
          <p:cNvPr id="6" name="Picture 5" descr="TREE.jpg"/>
          <p:cNvPicPr>
            <a:picLocks noChangeAspect="1"/>
          </p:cNvPicPr>
          <p:nvPr/>
        </p:nvPicPr>
        <p:blipFill>
          <a:blip r:embed="rId2"/>
          <a:stretch>
            <a:fillRect/>
          </a:stretch>
        </p:blipFill>
        <p:spPr>
          <a:xfrm>
            <a:off x="5936345" y="2476500"/>
            <a:ext cx="3207657" cy="32385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EALTH PROMOTION1.jpg"/>
          <p:cNvPicPr>
            <a:picLocks noChangeAspect="1"/>
          </p:cNvPicPr>
          <p:nvPr/>
        </p:nvPicPr>
        <p:blipFill>
          <a:blip r:embed="rId2"/>
          <a:stretch>
            <a:fillRect/>
          </a:stretch>
        </p:blipFill>
        <p:spPr>
          <a:xfrm>
            <a:off x="228600" y="3535243"/>
            <a:ext cx="6324600" cy="2179757"/>
          </a:xfrm>
          <a:prstGeom prst="rect">
            <a:avLst/>
          </a:prstGeom>
        </p:spPr>
      </p:pic>
      <p:pic>
        <p:nvPicPr>
          <p:cNvPr id="5" name="Picture 4" descr="TREE.jpg"/>
          <p:cNvPicPr>
            <a:picLocks noChangeAspect="1"/>
          </p:cNvPicPr>
          <p:nvPr/>
        </p:nvPicPr>
        <p:blipFill>
          <a:blip r:embed="rId3"/>
          <a:stretch>
            <a:fillRect/>
          </a:stretch>
        </p:blipFill>
        <p:spPr>
          <a:xfrm>
            <a:off x="6477000" y="3022356"/>
            <a:ext cx="2667000" cy="2692644"/>
          </a:xfrm>
          <a:prstGeom prst="rect">
            <a:avLst/>
          </a:prstGeom>
        </p:spPr>
      </p:pic>
      <p:sp>
        <p:nvSpPr>
          <p:cNvPr id="2" name="Title 1"/>
          <p:cNvSpPr>
            <a:spLocks noGrp="1"/>
          </p:cNvSpPr>
          <p:nvPr>
            <p:ph type="title"/>
          </p:nvPr>
        </p:nvSpPr>
        <p:spPr>
          <a:xfrm>
            <a:off x="0" y="228865"/>
            <a:ext cx="9144000" cy="952500"/>
          </a:xfrm>
          <a:solidFill>
            <a:srgbClr val="FFC000"/>
          </a:solidFill>
        </p:spPr>
        <p:txBody>
          <a:bodyPr/>
          <a:lstStyle/>
          <a:p>
            <a:r>
              <a:rPr lang="en-US" dirty="0" smtClean="0"/>
              <a:t>DESKRIPSI  MATA KULIAH</a:t>
            </a:r>
            <a:endParaRPr lang="en-US" dirty="0"/>
          </a:p>
        </p:txBody>
      </p:sp>
      <p:sp>
        <p:nvSpPr>
          <p:cNvPr id="3" name="Content Placeholder 2"/>
          <p:cNvSpPr>
            <a:spLocks noGrp="1"/>
          </p:cNvSpPr>
          <p:nvPr>
            <p:ph idx="1"/>
          </p:nvPr>
        </p:nvSpPr>
        <p:spPr>
          <a:xfrm>
            <a:off x="457200" y="1333500"/>
            <a:ext cx="7620000" cy="2819400"/>
          </a:xfrm>
        </p:spPr>
        <p:txBody>
          <a:bodyPr>
            <a:normAutofit fontScale="70000" lnSpcReduction="20000"/>
          </a:bodyPr>
          <a:lstStyle/>
          <a:p>
            <a:r>
              <a:rPr lang="id-ID" dirty="0" smtClean="0"/>
              <a:t>Mata kuliah ini berisi: Sejarah promkes, definisi promkes, konsep promkes, visi misi promkes, ruang lingkup promkes, sasaran promkes, lima tingkat pencegahan, strategi promkes, definisi perilaku, tiga domain perilaku, determinan perilaku, strategi perubahan perilaku dan perancangan program promosi kesehatan terpadu yang meliputi tujuan, sasaran,  metode promosi kesehatan, serta media pendidikan kesehatan</a:t>
            </a:r>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REE.jpg"/>
          <p:cNvPicPr>
            <a:picLocks noChangeAspect="1"/>
          </p:cNvPicPr>
          <p:nvPr/>
        </p:nvPicPr>
        <p:blipFill>
          <a:blip r:embed="rId2"/>
          <a:srcRect r="7051"/>
          <a:stretch>
            <a:fillRect/>
          </a:stretch>
        </p:blipFill>
        <p:spPr>
          <a:xfrm>
            <a:off x="6934200" y="0"/>
            <a:ext cx="2209800" cy="2400300"/>
          </a:xfrm>
          <a:prstGeom prst="rect">
            <a:avLst/>
          </a:prstGeom>
        </p:spPr>
      </p:pic>
      <p:sp>
        <p:nvSpPr>
          <p:cNvPr id="2" name="Title 1"/>
          <p:cNvSpPr>
            <a:spLocks noGrp="1"/>
          </p:cNvSpPr>
          <p:nvPr>
            <p:ph type="title"/>
          </p:nvPr>
        </p:nvSpPr>
        <p:spPr>
          <a:xfrm>
            <a:off x="0" y="228865"/>
            <a:ext cx="7010400" cy="952500"/>
          </a:xfrm>
          <a:solidFill>
            <a:srgbClr val="CCFF33"/>
          </a:solidFill>
        </p:spPr>
        <p:txBody>
          <a:bodyPr/>
          <a:lstStyle/>
          <a:p>
            <a:r>
              <a:rPr lang="en-US" dirty="0" smtClean="0"/>
              <a:t>POKOK BAHASAN</a:t>
            </a:r>
            <a:endParaRPr lang="en-US" dirty="0"/>
          </a:p>
        </p:txBody>
      </p:sp>
      <p:sp>
        <p:nvSpPr>
          <p:cNvPr id="3" name="Content Placeholder 2"/>
          <p:cNvSpPr>
            <a:spLocks noGrp="1"/>
          </p:cNvSpPr>
          <p:nvPr>
            <p:ph idx="1"/>
          </p:nvPr>
        </p:nvSpPr>
        <p:spPr>
          <a:xfrm>
            <a:off x="304800" y="1485900"/>
            <a:ext cx="8610600" cy="4038600"/>
          </a:xfrm>
        </p:spPr>
        <p:txBody>
          <a:bodyPr>
            <a:noAutofit/>
          </a:bodyPr>
          <a:lstStyle/>
          <a:p>
            <a:r>
              <a:rPr lang="id-ID" sz="1800" dirty="0" smtClean="0"/>
              <a:t>Sejarah dan Konsep Dasar Promosi Kesehatan</a:t>
            </a:r>
          </a:p>
          <a:p>
            <a:pPr lvl="0"/>
            <a:r>
              <a:rPr lang="en-US" sz="1800" dirty="0" err="1" smtClean="0"/>
              <a:t>Sejarah</a:t>
            </a:r>
            <a:r>
              <a:rPr lang="en-US" sz="1800" dirty="0" smtClean="0"/>
              <a:t>, </a:t>
            </a:r>
            <a:r>
              <a:rPr lang="en-US" sz="1800" dirty="0" err="1" smtClean="0"/>
              <a:t>Konsep</a:t>
            </a:r>
            <a:r>
              <a:rPr lang="en-US" sz="1800" dirty="0" smtClean="0"/>
              <a:t> </a:t>
            </a:r>
            <a:r>
              <a:rPr lang="en-US" sz="1800" dirty="0" err="1" smtClean="0"/>
              <a:t>dan</a:t>
            </a:r>
            <a:r>
              <a:rPr lang="en-US" sz="1800" dirty="0" smtClean="0"/>
              <a:t> </a:t>
            </a:r>
            <a:r>
              <a:rPr lang="en-US" sz="1800" dirty="0" err="1" smtClean="0"/>
              <a:t>Prinsip</a:t>
            </a:r>
            <a:r>
              <a:rPr lang="en-US" sz="1800" dirty="0" smtClean="0"/>
              <a:t> </a:t>
            </a:r>
            <a:r>
              <a:rPr lang="en-US" sz="1800" dirty="0" err="1" smtClean="0"/>
              <a:t>Promkes</a:t>
            </a:r>
            <a:r>
              <a:rPr lang="en-US" sz="1800" dirty="0" smtClean="0"/>
              <a:t> (Program </a:t>
            </a:r>
            <a:r>
              <a:rPr lang="en-US" sz="1800" dirty="0" err="1" smtClean="0"/>
              <a:t>Promosi</a:t>
            </a:r>
            <a:r>
              <a:rPr lang="en-US" sz="1800" dirty="0" smtClean="0"/>
              <a:t> </a:t>
            </a:r>
            <a:r>
              <a:rPr lang="en-US" sz="1800" dirty="0" err="1" smtClean="0"/>
              <a:t>Kesehatan</a:t>
            </a:r>
            <a:r>
              <a:rPr lang="en-US" sz="1800" dirty="0" smtClean="0"/>
              <a:t> Di Indonesia) </a:t>
            </a:r>
          </a:p>
          <a:p>
            <a:r>
              <a:rPr lang="id-ID" sz="1800" dirty="0" smtClean="0"/>
              <a:t>Promosi Kesehatan dalam Lima tingkat pencegahan </a:t>
            </a:r>
            <a:r>
              <a:rPr lang="id-ID" sz="1800" i="1" dirty="0" smtClean="0"/>
              <a:t>(five level of prevention)</a:t>
            </a:r>
            <a:r>
              <a:rPr lang="id-ID" sz="1800" dirty="0" smtClean="0"/>
              <a:t> </a:t>
            </a:r>
            <a:endParaRPr lang="en-US" sz="1800" dirty="0" smtClean="0"/>
          </a:p>
          <a:p>
            <a:r>
              <a:rPr lang="id-ID" sz="1800" dirty="0" smtClean="0"/>
              <a:t>Strategi-stategi promosi kesehatan</a:t>
            </a:r>
            <a:endParaRPr lang="en-US" sz="1800" dirty="0" smtClean="0"/>
          </a:p>
          <a:p>
            <a:r>
              <a:rPr lang="id-ID" sz="1800" dirty="0" smtClean="0"/>
              <a:t>Definisi perilaku dan domain perilaku</a:t>
            </a:r>
            <a:endParaRPr lang="en-US" sz="1800" dirty="0" smtClean="0"/>
          </a:p>
          <a:p>
            <a:r>
              <a:rPr lang="id-ID" sz="1800" dirty="0" smtClean="0"/>
              <a:t>Determinan perilaku kesehatan</a:t>
            </a:r>
            <a:endParaRPr lang="en-US" sz="1800" dirty="0" smtClean="0"/>
          </a:p>
          <a:p>
            <a:r>
              <a:rPr lang="en-US" sz="1800" i="1" dirty="0" smtClean="0"/>
              <a:t> Health literacy</a:t>
            </a:r>
            <a:r>
              <a:rPr lang="en-US" sz="1800" dirty="0" smtClean="0"/>
              <a:t> </a:t>
            </a:r>
            <a:r>
              <a:rPr lang="en-US" sz="1800" dirty="0" err="1" smtClean="0"/>
              <a:t>sebagai</a:t>
            </a:r>
            <a:r>
              <a:rPr lang="en-US" sz="1800" dirty="0" smtClean="0"/>
              <a:t> </a:t>
            </a:r>
            <a:r>
              <a:rPr lang="en-US" sz="1800" dirty="0" err="1" smtClean="0"/>
              <a:t>hasil</a:t>
            </a:r>
            <a:r>
              <a:rPr lang="en-US" sz="1800" dirty="0" smtClean="0"/>
              <a:t> </a:t>
            </a:r>
            <a:r>
              <a:rPr lang="en-US" sz="1800" dirty="0" err="1" smtClean="0"/>
              <a:t>promosi</a:t>
            </a:r>
            <a:r>
              <a:rPr lang="en-US" sz="1800" dirty="0" smtClean="0"/>
              <a:t> </a:t>
            </a:r>
            <a:r>
              <a:rPr lang="en-US" sz="1800" dirty="0" err="1" smtClean="0"/>
              <a:t>kesehatan</a:t>
            </a:r>
            <a:endParaRPr lang="en-US" sz="1800" dirty="0" smtClean="0"/>
          </a:p>
          <a:p>
            <a:pPr marL="341313" lvl="0" indent="-341313"/>
            <a:r>
              <a:rPr lang="id-ID" sz="1800" dirty="0" smtClean="0"/>
              <a:t>Konsepsi dasar pesan-pesan kesehatan</a:t>
            </a:r>
          </a:p>
          <a:p>
            <a:pPr marL="341313" lvl="0" indent="-341313"/>
            <a:r>
              <a:rPr lang="id-ID" sz="1800" dirty="0" smtClean="0"/>
              <a:t>Pengembangan Pesan &amp; Media Promkes (P Proses)</a:t>
            </a:r>
            <a:endParaRPr lang="en-US" sz="1800" dirty="0" smtClean="0"/>
          </a:p>
          <a:p>
            <a:pPr marL="341313" lvl="0" indent="-341313"/>
            <a:r>
              <a:rPr lang="en-US" sz="1800" dirty="0" err="1" smtClean="0"/>
              <a:t>Perencanaan</a:t>
            </a:r>
            <a:r>
              <a:rPr lang="en-US" sz="1800" dirty="0" smtClean="0"/>
              <a:t> </a:t>
            </a:r>
            <a:r>
              <a:rPr lang="en-US" sz="1800" dirty="0" err="1" smtClean="0"/>
              <a:t>Promosi</a:t>
            </a:r>
            <a:r>
              <a:rPr lang="en-US" sz="1800" dirty="0" smtClean="0"/>
              <a:t> </a:t>
            </a:r>
            <a:r>
              <a:rPr lang="en-US" sz="1800" dirty="0" err="1" smtClean="0"/>
              <a:t>Kesehatan</a:t>
            </a:r>
            <a:r>
              <a:rPr lang="en-US" sz="1800" dirty="0" smtClean="0"/>
              <a:t> </a:t>
            </a:r>
            <a:r>
              <a:rPr lang="en-US" sz="1800" dirty="0" err="1" smtClean="0"/>
              <a:t>Komprehensif</a:t>
            </a:r>
            <a:endParaRPr lang="id-ID" sz="1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866"/>
            <a:ext cx="9144000" cy="647435"/>
          </a:xfrm>
          <a:solidFill>
            <a:schemeClr val="accent1">
              <a:lumMod val="60000"/>
              <a:lumOff val="40000"/>
            </a:schemeClr>
          </a:solidFill>
        </p:spPr>
        <p:txBody>
          <a:bodyPr>
            <a:normAutofit fontScale="90000"/>
          </a:bodyPr>
          <a:lstStyle/>
          <a:p>
            <a:r>
              <a:rPr lang="en-US" dirty="0" err="1" smtClean="0"/>
              <a:t>Referensi</a:t>
            </a:r>
            <a:endParaRPr lang="en-US" dirty="0"/>
          </a:p>
        </p:txBody>
      </p:sp>
      <p:sp>
        <p:nvSpPr>
          <p:cNvPr id="3" name="Content Placeholder 2"/>
          <p:cNvSpPr>
            <a:spLocks noGrp="1"/>
          </p:cNvSpPr>
          <p:nvPr>
            <p:ph idx="1"/>
          </p:nvPr>
        </p:nvSpPr>
        <p:spPr>
          <a:xfrm>
            <a:off x="457200" y="952500"/>
            <a:ext cx="8229600" cy="4152636"/>
          </a:xfrm>
        </p:spPr>
        <p:txBody>
          <a:bodyPr>
            <a:noAutofit/>
          </a:bodyPr>
          <a:lstStyle/>
          <a:p>
            <a:pPr lvl="0"/>
            <a:r>
              <a:rPr lang="id-ID" sz="1400" dirty="0" smtClean="0"/>
              <a:t>WHO Global Health Promotion Conference </a:t>
            </a:r>
            <a:r>
              <a:rPr lang="id-ID" sz="1400" dirty="0" smtClean="0">
                <a:hlinkClick r:id="rId2"/>
              </a:rPr>
              <a:t>http://www.who.int/healthpromotion/conferences/en/</a:t>
            </a:r>
            <a:endParaRPr lang="id-ID" sz="1400" dirty="0" smtClean="0"/>
          </a:p>
          <a:p>
            <a:pPr lvl="0"/>
            <a:r>
              <a:rPr lang="en-US" sz="1400" dirty="0" smtClean="0"/>
              <a:t>WHO</a:t>
            </a:r>
            <a:r>
              <a:rPr lang="en-US" sz="1400" dirty="0"/>
              <a:t>. 2009. Milestones in Health Promotion Statements from Global Conferences. </a:t>
            </a:r>
            <a:r>
              <a:rPr lang="en-US" sz="1400" u="sng" dirty="0">
                <a:hlinkClick r:id="rId3"/>
              </a:rPr>
              <a:t>http://www.who.int/healthpromotion/Milestones_Health_Promotion_05022010.pdf</a:t>
            </a:r>
            <a:endParaRPr lang="en-US" sz="1400" dirty="0"/>
          </a:p>
          <a:p>
            <a:pPr lvl="0"/>
            <a:r>
              <a:rPr lang="id-ID" sz="1400" dirty="0"/>
              <a:t>Notoatmodjo, Soekidjo. </a:t>
            </a:r>
            <a:r>
              <a:rPr lang="id-ID" sz="1400" b="1" dirty="0"/>
              <a:t>Promosi Kesehatan; Teori dan Aplikasi</a:t>
            </a:r>
            <a:r>
              <a:rPr lang="id-ID" sz="1400" dirty="0"/>
              <a:t>. PT Rineka Cipta. Jakarta. 2005</a:t>
            </a:r>
            <a:endParaRPr lang="en-US" sz="1400" dirty="0"/>
          </a:p>
          <a:p>
            <a:pPr lvl="0"/>
            <a:r>
              <a:rPr lang="en-US" sz="1400" dirty="0" err="1"/>
              <a:t>Graeff</a:t>
            </a:r>
            <a:r>
              <a:rPr lang="en-US" sz="1400" dirty="0"/>
              <a:t>, Judith. Communication for Health and Behavior Change. </a:t>
            </a:r>
            <a:r>
              <a:rPr lang="en-US" sz="1400" dirty="0" err="1"/>
              <a:t>Jossey</a:t>
            </a:r>
            <a:r>
              <a:rPr lang="en-US" sz="1400" dirty="0"/>
              <a:t> Bass. San </a:t>
            </a:r>
            <a:r>
              <a:rPr lang="en-US" sz="1400" dirty="0" err="1"/>
              <a:t>Fransisco</a:t>
            </a:r>
            <a:r>
              <a:rPr lang="en-US" sz="1400" dirty="0"/>
              <a:t>, 1993</a:t>
            </a:r>
          </a:p>
          <a:p>
            <a:pPr lvl="0"/>
            <a:r>
              <a:rPr lang="en-US" sz="1400" dirty="0"/>
              <a:t>Green, W. Lawrence. Health Promotion Planning an Educational &amp; Environmental Approach. Second edition. Mayfield Publishing Company. 1991</a:t>
            </a:r>
          </a:p>
          <a:p>
            <a:pPr lvl="0"/>
            <a:r>
              <a:rPr lang="en-US" sz="1400" dirty="0" err="1"/>
              <a:t>Ajzen</a:t>
            </a:r>
            <a:r>
              <a:rPr lang="en-US" sz="1400" dirty="0"/>
              <a:t> I. </a:t>
            </a:r>
            <a:r>
              <a:rPr lang="en-US" sz="1400" dirty="0" err="1"/>
              <a:t>Fishbein</a:t>
            </a:r>
            <a:r>
              <a:rPr lang="en-US" sz="1400" dirty="0"/>
              <a:t> M. Understanding Attitudes and Predicting Social Behavior. Englewood Cliffs. Prentice Hall. 1980. </a:t>
            </a:r>
          </a:p>
          <a:p>
            <a:pPr lvl="0"/>
            <a:r>
              <a:rPr lang="id-ID" sz="1400" dirty="0"/>
              <a:t>Glanz, et all. Health Behavior &amp; Health Education; Theory Research and Practice. Jossey-Bass Publishers. San Fransisco. Oxford. 1990</a:t>
            </a:r>
            <a:endParaRPr lang="en-US" sz="1400" dirty="0"/>
          </a:p>
          <a:p>
            <a:pPr lvl="0"/>
            <a:r>
              <a:rPr lang="en-US" sz="1400" dirty="0" err="1"/>
              <a:t>Budioro</a:t>
            </a:r>
            <a:r>
              <a:rPr lang="en-US" sz="1400" dirty="0"/>
              <a:t>. </a:t>
            </a:r>
            <a:r>
              <a:rPr lang="en-US" sz="1400" b="1" i="1" dirty="0" err="1"/>
              <a:t>Pengantar</a:t>
            </a:r>
            <a:r>
              <a:rPr lang="en-US" sz="1400" b="1" i="1" dirty="0"/>
              <a:t> </a:t>
            </a:r>
            <a:r>
              <a:rPr lang="en-US" sz="1400" b="1" i="1" dirty="0" err="1"/>
              <a:t>Pendidikan</a:t>
            </a:r>
            <a:r>
              <a:rPr lang="en-US" sz="1400" b="1" i="1" dirty="0"/>
              <a:t> </a:t>
            </a:r>
            <a:r>
              <a:rPr lang="en-US" sz="1400" b="1" i="1" dirty="0" err="1"/>
              <a:t>Kesehatan</a:t>
            </a:r>
            <a:r>
              <a:rPr lang="en-US" sz="1400" b="1" i="1" dirty="0"/>
              <a:t> </a:t>
            </a:r>
            <a:r>
              <a:rPr lang="en-US" sz="1400" b="1" i="1" dirty="0" err="1"/>
              <a:t>Masyarakat</a:t>
            </a:r>
            <a:r>
              <a:rPr lang="en-US" sz="1400" dirty="0"/>
              <a:t>. </a:t>
            </a:r>
            <a:r>
              <a:rPr lang="en-US" sz="1400" dirty="0" err="1"/>
              <a:t>Penerbit</a:t>
            </a:r>
            <a:r>
              <a:rPr lang="en-US" sz="1400" dirty="0"/>
              <a:t> </a:t>
            </a:r>
            <a:r>
              <a:rPr lang="en-US" sz="1400" dirty="0" err="1"/>
              <a:t>Undip</a:t>
            </a:r>
            <a:endParaRPr lang="en-US" sz="1400" dirty="0"/>
          </a:p>
          <a:p>
            <a:pPr lvl="0"/>
            <a:r>
              <a:rPr lang="en-US" sz="1400" dirty="0"/>
              <a:t>------. </a:t>
            </a:r>
            <a:r>
              <a:rPr lang="en-US" sz="1400" b="1" i="1" dirty="0" err="1"/>
              <a:t>Pendidikan</a:t>
            </a:r>
            <a:r>
              <a:rPr lang="en-US" sz="1400" b="1" i="1" dirty="0"/>
              <a:t> </a:t>
            </a:r>
            <a:r>
              <a:rPr lang="en-US" sz="1400" b="1" i="1" dirty="0" err="1"/>
              <a:t>Kesehatan</a:t>
            </a:r>
            <a:r>
              <a:rPr lang="en-US" sz="1400" b="1" i="1" dirty="0"/>
              <a:t> </a:t>
            </a:r>
            <a:r>
              <a:rPr lang="en-US" sz="1400" b="1" i="1" dirty="0" err="1"/>
              <a:t>Masyarakat</a:t>
            </a:r>
            <a:r>
              <a:rPr lang="en-US" sz="1400" dirty="0"/>
              <a:t>. FKM UI. </a:t>
            </a:r>
          </a:p>
          <a:p>
            <a:pPr lvl="0"/>
            <a:r>
              <a:rPr lang="id-ID" sz="1400" dirty="0"/>
              <a:t>Notoatmojo, Soekidjo. Pendidikan dan Perilaku Kesehatan. Rineka Cipta. Jakarta.2003 </a:t>
            </a:r>
            <a:endParaRPr lang="en-US" sz="1400" dirty="0"/>
          </a:p>
          <a:p>
            <a:pPr lvl="0"/>
            <a:r>
              <a:rPr lang="en-US" sz="1400" i="1" dirty="0"/>
              <a:t>Comparative Report on Health Literacy in Eight EU Member States.</a:t>
            </a:r>
            <a:endParaRPr lang="en-US" sz="1400" dirty="0"/>
          </a:p>
          <a:p>
            <a:pPr lvl="0"/>
            <a:r>
              <a:rPr lang="en-US" sz="1400" dirty="0" err="1"/>
              <a:t>Nutbeam</a:t>
            </a:r>
            <a:r>
              <a:rPr lang="en-US" sz="1400" dirty="0"/>
              <a:t>, D. (2000) 'Health </a:t>
            </a:r>
            <a:r>
              <a:rPr lang="en-US" sz="1400" dirty="0" err="1"/>
              <a:t>Lieracy</a:t>
            </a:r>
            <a:r>
              <a:rPr lang="en-US" sz="1400" dirty="0"/>
              <a:t> as Public Health Goal: a Challenge for Contemporary Health Education and Communication Strategies into The 21st Century', </a:t>
            </a:r>
            <a:r>
              <a:rPr lang="en-US" sz="1400" i="1" dirty="0"/>
              <a:t>Health Promotion International,</a:t>
            </a:r>
            <a:r>
              <a:rPr lang="en-US" sz="1400" dirty="0"/>
              <a:t> 15(3), pp. 259-267.</a:t>
            </a:r>
          </a:p>
          <a:p>
            <a:pPr lvl="0"/>
            <a:r>
              <a:rPr lang="en-US" sz="1400" dirty="0" err="1"/>
              <a:t>Nutbeam</a:t>
            </a:r>
            <a:r>
              <a:rPr lang="en-US" sz="1400" dirty="0"/>
              <a:t>, D. (2008) 'The Evolving Concept of Health Literacy', </a:t>
            </a:r>
            <a:r>
              <a:rPr lang="en-US" sz="1400" i="1" dirty="0"/>
              <a:t>Social Science &amp; Medicine,</a:t>
            </a:r>
            <a:r>
              <a:rPr lang="en-US" sz="1400" dirty="0"/>
              <a:t> 67(12), pp. 2071-2078</a:t>
            </a:r>
            <a:r>
              <a:rPr lang="en-US" sz="1400" dirty="0" smtClean="0"/>
              <a:t>.</a:t>
            </a:r>
            <a:endParaRPr lang="en-US"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ctive student.jpg"/>
          <p:cNvPicPr>
            <a:picLocks noChangeAspect="1"/>
          </p:cNvPicPr>
          <p:nvPr/>
        </p:nvPicPr>
        <p:blipFill>
          <a:blip r:embed="rId2"/>
          <a:stretch>
            <a:fillRect/>
          </a:stretch>
        </p:blipFill>
        <p:spPr>
          <a:xfrm>
            <a:off x="4572000" y="2752265"/>
            <a:ext cx="4343400" cy="2962736"/>
          </a:xfrm>
          <a:prstGeom prst="rect">
            <a:avLst/>
          </a:prstGeom>
        </p:spPr>
      </p:pic>
      <p:sp>
        <p:nvSpPr>
          <p:cNvPr id="2" name="Title 1"/>
          <p:cNvSpPr>
            <a:spLocks noGrp="1"/>
          </p:cNvSpPr>
          <p:nvPr>
            <p:ph type="title"/>
          </p:nvPr>
        </p:nvSpPr>
        <p:spPr>
          <a:xfrm>
            <a:off x="0" y="228865"/>
            <a:ext cx="9144000" cy="952500"/>
          </a:xfrm>
          <a:solidFill>
            <a:srgbClr val="00B050"/>
          </a:solidFill>
        </p:spPr>
        <p:txBody>
          <a:bodyPr/>
          <a:lstStyle/>
          <a:p>
            <a:r>
              <a:rPr lang="en-US" dirty="0" err="1" smtClean="0">
                <a:solidFill>
                  <a:schemeClr val="bg1"/>
                </a:solidFill>
              </a:rPr>
              <a:t>Kontrak</a:t>
            </a:r>
            <a:r>
              <a:rPr lang="en-US" dirty="0" smtClean="0">
                <a:solidFill>
                  <a:schemeClr val="bg1"/>
                </a:solidFill>
              </a:rPr>
              <a:t> </a:t>
            </a:r>
            <a:r>
              <a:rPr lang="en-US" dirty="0" err="1" smtClean="0">
                <a:solidFill>
                  <a:schemeClr val="bg1"/>
                </a:solidFill>
              </a:rPr>
              <a:t>Kuliah</a:t>
            </a:r>
            <a:endParaRPr lang="en-US" dirty="0">
              <a:solidFill>
                <a:schemeClr val="bg1"/>
              </a:solidFill>
            </a:endParaRPr>
          </a:p>
        </p:txBody>
      </p:sp>
      <p:sp>
        <p:nvSpPr>
          <p:cNvPr id="3" name="Content Placeholder 2"/>
          <p:cNvSpPr>
            <a:spLocks noGrp="1"/>
          </p:cNvSpPr>
          <p:nvPr>
            <p:ph idx="1"/>
          </p:nvPr>
        </p:nvSpPr>
        <p:spPr>
          <a:xfrm>
            <a:off x="457200" y="1333500"/>
            <a:ext cx="8686800" cy="4191000"/>
          </a:xfrm>
        </p:spPr>
        <p:txBody>
          <a:bodyPr>
            <a:normAutofit fontScale="85000" lnSpcReduction="20000"/>
          </a:bodyPr>
          <a:lstStyle/>
          <a:p>
            <a:r>
              <a:rPr lang="en-US" sz="3000" dirty="0" err="1" smtClean="0"/>
              <a:t>Maksimal</a:t>
            </a:r>
            <a:r>
              <a:rPr lang="en-US" sz="3000" dirty="0" smtClean="0"/>
              <a:t> </a:t>
            </a:r>
            <a:r>
              <a:rPr lang="en-US" sz="3000" dirty="0" err="1" smtClean="0"/>
              <a:t>terlambat</a:t>
            </a:r>
            <a:r>
              <a:rPr lang="en-US" sz="3000" dirty="0" smtClean="0"/>
              <a:t> </a:t>
            </a:r>
            <a:r>
              <a:rPr lang="en-US" sz="3000" dirty="0" err="1" smtClean="0"/>
              <a:t>datang</a:t>
            </a:r>
            <a:r>
              <a:rPr lang="en-US" sz="3000" dirty="0" smtClean="0"/>
              <a:t> </a:t>
            </a:r>
            <a:r>
              <a:rPr lang="en-US" sz="3000" dirty="0" err="1" smtClean="0"/>
              <a:t>maksimal</a:t>
            </a:r>
            <a:r>
              <a:rPr lang="en-US" sz="3000" dirty="0" smtClean="0"/>
              <a:t> 15 </a:t>
            </a:r>
            <a:r>
              <a:rPr lang="en-US" sz="3000" dirty="0" err="1" smtClean="0"/>
              <a:t>menit</a:t>
            </a:r>
            <a:endParaRPr lang="en-US" sz="3000" dirty="0" smtClean="0"/>
          </a:p>
          <a:p>
            <a:r>
              <a:rPr lang="en-US" sz="3000" dirty="0" err="1" smtClean="0"/>
              <a:t>Kehadiran</a:t>
            </a:r>
            <a:r>
              <a:rPr lang="en-US" sz="3000" dirty="0" smtClean="0"/>
              <a:t> minimal 75%</a:t>
            </a:r>
          </a:p>
          <a:p>
            <a:r>
              <a:rPr lang="en-US" sz="3000" dirty="0" err="1" smtClean="0"/>
              <a:t>Mengerjakan</a:t>
            </a:r>
            <a:r>
              <a:rPr lang="en-US" sz="3000" dirty="0" smtClean="0"/>
              <a:t> </a:t>
            </a:r>
            <a:r>
              <a:rPr lang="en-US" sz="3000" dirty="0" err="1" smtClean="0"/>
              <a:t>semua</a:t>
            </a:r>
            <a:r>
              <a:rPr lang="en-US" sz="3000" dirty="0" smtClean="0"/>
              <a:t> </a:t>
            </a:r>
            <a:r>
              <a:rPr lang="en-US" sz="3000" dirty="0" err="1" smtClean="0"/>
              <a:t>tugas</a:t>
            </a:r>
            <a:endParaRPr lang="en-US" sz="3000" dirty="0" smtClean="0"/>
          </a:p>
          <a:p>
            <a:r>
              <a:rPr lang="en-US" sz="3000" dirty="0" err="1" smtClean="0"/>
              <a:t>Aktif</a:t>
            </a:r>
            <a:r>
              <a:rPr lang="en-US" sz="3000" dirty="0" smtClean="0"/>
              <a:t> </a:t>
            </a:r>
            <a:r>
              <a:rPr lang="en-US" sz="3000" dirty="0" err="1" smtClean="0"/>
              <a:t>dalam</a:t>
            </a:r>
            <a:r>
              <a:rPr lang="en-US" sz="3000" dirty="0" smtClean="0"/>
              <a:t> </a:t>
            </a:r>
            <a:r>
              <a:rPr lang="en-US" sz="3000" dirty="0" err="1" smtClean="0"/>
              <a:t>diskusi</a:t>
            </a:r>
            <a:r>
              <a:rPr lang="en-US" sz="3000" dirty="0" smtClean="0"/>
              <a:t> </a:t>
            </a:r>
            <a:r>
              <a:rPr lang="en-US" sz="3000" dirty="0" err="1" smtClean="0"/>
              <a:t>kelompok</a:t>
            </a:r>
            <a:r>
              <a:rPr lang="en-US" sz="3000" dirty="0" smtClean="0"/>
              <a:t> &amp; </a:t>
            </a:r>
            <a:r>
              <a:rPr lang="en-US" sz="3000" dirty="0" err="1" smtClean="0"/>
              <a:t>diskusi</a:t>
            </a:r>
            <a:r>
              <a:rPr lang="en-US" sz="3000" dirty="0" smtClean="0"/>
              <a:t> </a:t>
            </a:r>
            <a:r>
              <a:rPr lang="en-US" sz="3000" dirty="0" err="1" smtClean="0"/>
              <a:t>kelas</a:t>
            </a:r>
            <a:endParaRPr lang="en-US" sz="3000" dirty="0" smtClean="0"/>
          </a:p>
          <a:p>
            <a:r>
              <a:rPr lang="en-US" sz="3000" dirty="0" err="1" smtClean="0"/>
              <a:t>Penilaian</a:t>
            </a:r>
            <a:r>
              <a:rPr lang="en-US" sz="3000" dirty="0" smtClean="0"/>
              <a:t> :</a:t>
            </a:r>
          </a:p>
          <a:p>
            <a:pPr lvl="1">
              <a:tabLst>
                <a:tab pos="2974975" algn="l"/>
                <a:tab pos="3316288" algn="l"/>
              </a:tabLst>
            </a:pPr>
            <a:r>
              <a:rPr lang="en-US" dirty="0" smtClean="0"/>
              <a:t>UAS	:	30%</a:t>
            </a:r>
          </a:p>
          <a:p>
            <a:pPr lvl="1">
              <a:tabLst>
                <a:tab pos="2974975" algn="l"/>
                <a:tab pos="3316288" algn="l"/>
              </a:tabLst>
            </a:pPr>
            <a:r>
              <a:rPr lang="en-US" dirty="0" smtClean="0"/>
              <a:t>UTS	:	30%</a:t>
            </a:r>
          </a:p>
          <a:p>
            <a:pPr lvl="1">
              <a:tabLst>
                <a:tab pos="2974975" algn="l"/>
                <a:tab pos="3316288" algn="l"/>
              </a:tabLst>
            </a:pPr>
            <a:r>
              <a:rPr lang="en-US" dirty="0" err="1" smtClean="0"/>
              <a:t>Tugas</a:t>
            </a:r>
            <a:r>
              <a:rPr lang="en-US" dirty="0" smtClean="0"/>
              <a:t>	:	40%</a:t>
            </a:r>
          </a:p>
          <a:p>
            <a:pPr lvl="2">
              <a:tabLst>
                <a:tab pos="2974975" algn="l"/>
                <a:tab pos="3316288" algn="l"/>
              </a:tabLst>
            </a:pPr>
            <a:r>
              <a:rPr lang="en-US" dirty="0" err="1" smtClean="0"/>
              <a:t>Keaktifan</a:t>
            </a:r>
            <a:endParaRPr lang="en-US" dirty="0" smtClean="0"/>
          </a:p>
          <a:p>
            <a:pPr lvl="2">
              <a:tabLst>
                <a:tab pos="2974975" algn="l"/>
                <a:tab pos="3316288" algn="l"/>
              </a:tabLst>
            </a:pPr>
            <a:r>
              <a:rPr lang="en-US" dirty="0" err="1" smtClean="0"/>
              <a:t>Kedisiplinan</a:t>
            </a:r>
            <a:endParaRPr lang="en-US" dirty="0" smtClean="0"/>
          </a:p>
          <a:p>
            <a:pPr lvl="2">
              <a:tabLst>
                <a:tab pos="2974975" algn="l"/>
                <a:tab pos="3316288" algn="l"/>
              </a:tabLst>
            </a:pPr>
            <a:r>
              <a:rPr lang="en-US" dirty="0" err="1" smtClean="0"/>
              <a:t>Kualitas</a:t>
            </a:r>
            <a:r>
              <a:rPr lang="en-US" dirty="0" smtClean="0"/>
              <a:t> </a:t>
            </a:r>
            <a:r>
              <a:rPr lang="en-US" dirty="0" err="1" smtClean="0"/>
              <a:t>tugas</a:t>
            </a:r>
            <a:endParaRPr lang="en-US" dirty="0" smtClean="0"/>
          </a:p>
          <a:p>
            <a:pPr lvl="2">
              <a:tabLst>
                <a:tab pos="2974975" algn="l"/>
                <a:tab pos="3316288" algn="l"/>
              </a:tabLst>
            </a:pPr>
            <a:endParaRPr lang="en-US" dirty="0" smtClean="0"/>
          </a:p>
          <a:p>
            <a:pPr lvl="2">
              <a:tabLst>
                <a:tab pos="2974975" algn="l"/>
                <a:tab pos="3316288" algn="l"/>
              </a:tabLst>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6000" dirty="0" smtClean="0">
                <a:solidFill>
                  <a:srgbClr val="C00000"/>
                </a:solidFill>
              </a:rPr>
              <a:t>#SUKSES</a:t>
            </a:r>
            <a:endParaRPr lang="id-ID" sz="6000" dirty="0">
              <a:solidFill>
                <a:srgbClr val="C00000"/>
              </a:solidFill>
            </a:endParaRPr>
          </a:p>
        </p:txBody>
      </p:sp>
      <p:sp>
        <p:nvSpPr>
          <p:cNvPr id="3" name="Content Placeholder 2"/>
          <p:cNvSpPr>
            <a:spLocks noGrp="1"/>
          </p:cNvSpPr>
          <p:nvPr>
            <p:ph idx="1"/>
          </p:nvPr>
        </p:nvSpPr>
        <p:spPr/>
        <p:txBody>
          <a:bodyPr/>
          <a:lstStyle/>
          <a:p>
            <a:r>
              <a:rPr lang="id-ID" dirty="0" smtClean="0"/>
              <a:t>Positive mindset</a:t>
            </a:r>
          </a:p>
          <a:p>
            <a:r>
              <a:rPr lang="id-ID" dirty="0" smtClean="0"/>
              <a:t>Fighting spirit, persistence and Endurance</a:t>
            </a:r>
          </a:p>
          <a:p>
            <a:r>
              <a:rPr lang="id-ID" dirty="0" smtClean="0"/>
              <a:t>Learning Spirit</a:t>
            </a:r>
          </a:p>
          <a:p>
            <a:r>
              <a:rPr lang="id-ID" dirty="0" smtClean="0"/>
              <a:t>Good habits</a:t>
            </a:r>
          </a:p>
          <a:p>
            <a:r>
              <a:rPr lang="id-ID" dirty="0" smtClean="0"/>
              <a:t>Religiusity</a:t>
            </a: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Masih</a:t>
            </a:r>
            <a:r>
              <a:rPr lang="en-US" dirty="0" smtClean="0"/>
              <a:t> </a:t>
            </a:r>
            <a:r>
              <a:rPr lang="en-US" dirty="0" err="1" smtClean="0"/>
              <a:t>ingat</a:t>
            </a:r>
            <a:r>
              <a:rPr lang="en-US" dirty="0" smtClean="0"/>
              <a:t> </a:t>
            </a:r>
            <a:r>
              <a:rPr lang="en-US" dirty="0" err="1" smtClean="0"/>
              <a:t>Definisi</a:t>
            </a:r>
            <a:r>
              <a:rPr lang="en-US" dirty="0" smtClean="0"/>
              <a:t> SEHAT ?</a:t>
            </a:r>
            <a:endParaRPr lang="en-US" dirty="0"/>
          </a:p>
        </p:txBody>
      </p:sp>
      <p:graphicFrame>
        <p:nvGraphicFramePr>
          <p:cNvPr id="4" name="Content Placeholder 3"/>
          <p:cNvGraphicFramePr>
            <a:graphicFrameLocks noGrp="1"/>
          </p:cNvGraphicFramePr>
          <p:nvPr>
            <p:ph idx="1"/>
          </p:nvPr>
        </p:nvGraphicFramePr>
        <p:xfrm>
          <a:off x="457200" y="1333500"/>
          <a:ext cx="8229600" cy="37716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9E8BB5D1-7F28-4C45-A88F-A373403027A0}"/>
                                            </p:graphicEl>
                                          </p:spTgt>
                                        </p:tgtEl>
                                        <p:attrNameLst>
                                          <p:attrName>style.visibility</p:attrName>
                                        </p:attrNameLst>
                                      </p:cBhvr>
                                      <p:to>
                                        <p:strVal val="visible"/>
                                      </p:to>
                                    </p:set>
                                    <p:animEffect transition="in" filter="fade">
                                      <p:cBhvr>
                                        <p:cTn id="7" dur="2000"/>
                                        <p:tgtEl>
                                          <p:spTgt spid="4">
                                            <p:graphicEl>
                                              <a:dgm id="{9E8BB5D1-7F28-4C45-A88F-A373403027A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DFC93C7E-5729-4A29-BF85-38CFF06D5072}"/>
                                            </p:graphicEl>
                                          </p:spTgt>
                                        </p:tgtEl>
                                        <p:attrNameLst>
                                          <p:attrName>style.visibility</p:attrName>
                                        </p:attrNameLst>
                                      </p:cBhvr>
                                      <p:to>
                                        <p:strVal val="visible"/>
                                      </p:to>
                                    </p:set>
                                    <p:animEffect transition="in" filter="fade">
                                      <p:cBhvr>
                                        <p:cTn id="12" dur="2000"/>
                                        <p:tgtEl>
                                          <p:spTgt spid="4">
                                            <p:graphicEl>
                                              <a:dgm id="{DFC93C7E-5729-4A29-BF85-38CFF06D507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28865"/>
            <a:ext cx="9144000" cy="952500"/>
          </a:xfrm>
          <a:solidFill>
            <a:srgbClr val="FFC000"/>
          </a:solidFill>
        </p:spPr>
        <p:txBody>
          <a:bodyPr>
            <a:normAutofit/>
          </a:bodyPr>
          <a:lstStyle/>
          <a:p>
            <a:r>
              <a:rPr lang="en-US" dirty="0" smtClean="0"/>
              <a:t>SEHAT…. </a:t>
            </a:r>
            <a:r>
              <a:rPr lang="en-US" sz="3100" dirty="0" smtClean="0"/>
              <a:t>(UU No. 36 </a:t>
            </a:r>
            <a:r>
              <a:rPr lang="en-US" sz="3100" dirty="0" err="1" smtClean="0"/>
              <a:t>th</a:t>
            </a:r>
            <a:r>
              <a:rPr lang="en-US" sz="3100" dirty="0" smtClean="0"/>
              <a:t> 2009 </a:t>
            </a:r>
            <a:r>
              <a:rPr lang="en-US" sz="3100" dirty="0" err="1" smtClean="0"/>
              <a:t>ttg</a:t>
            </a:r>
            <a:r>
              <a:rPr lang="en-US" sz="3100" dirty="0" smtClean="0"/>
              <a:t> </a:t>
            </a:r>
            <a:r>
              <a:rPr lang="en-US" sz="3100" dirty="0" err="1" smtClean="0"/>
              <a:t>Kesehatan</a:t>
            </a:r>
            <a:r>
              <a:rPr lang="en-US" sz="3100" dirty="0" smtClean="0"/>
              <a:t>)</a:t>
            </a:r>
            <a:endParaRPr lang="en-US" sz="3100" dirty="0"/>
          </a:p>
        </p:txBody>
      </p:sp>
      <p:sp>
        <p:nvSpPr>
          <p:cNvPr id="5" name="Oval 4"/>
          <p:cNvSpPr/>
          <p:nvPr/>
        </p:nvSpPr>
        <p:spPr>
          <a:xfrm>
            <a:off x="762000" y="1562100"/>
            <a:ext cx="7543800" cy="4152900"/>
          </a:xfrm>
          <a:prstGeom prst="ellipse">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sv-SE" sz="2800" dirty="0" smtClean="0">
                <a:solidFill>
                  <a:schemeClr val="tx1"/>
                </a:solidFill>
              </a:rPr>
              <a:t>Keadaan sehat, baik secara fisik, mental, spiritual maupun sosial yang memungkinkan setiap orang untuk hidup produktif secara sosial dan ekonomis</a:t>
            </a:r>
            <a:r>
              <a:rPr lang="sv-FI" sz="2800" dirty="0" smtClean="0">
                <a:solidFill>
                  <a:schemeClr val="tx1"/>
                </a:solidFill>
              </a:rPr>
              <a:t> </a:t>
            </a:r>
          </a:p>
          <a:p>
            <a:pPr lvl="1" algn="ctr"/>
            <a:endParaRPr lang="sv-FI" sz="2800" dirty="0" smtClean="0">
              <a:solidFill>
                <a:schemeClr val="tx1"/>
              </a:solidFill>
            </a:endParaRPr>
          </a:p>
          <a:p>
            <a:pPr lvl="1" algn="ctr"/>
            <a:r>
              <a:rPr lang="sv-SE" i="1" dirty="0" smtClean="0">
                <a:solidFill>
                  <a:schemeClr val="tx1"/>
                </a:solidFill>
              </a:rPr>
              <a:t>Pasal 1 UU Kesehatan NO. 36  Th. 2009</a:t>
            </a:r>
            <a:endParaRPr lang="en-US"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why.jpg"/>
          <p:cNvPicPr>
            <a:picLocks noChangeAspect="1"/>
          </p:cNvPicPr>
          <p:nvPr/>
        </p:nvPicPr>
        <p:blipFill>
          <a:blip r:embed="rId2"/>
          <a:stretch>
            <a:fillRect/>
          </a:stretch>
        </p:blipFill>
        <p:spPr>
          <a:xfrm>
            <a:off x="2459417" y="3048149"/>
            <a:ext cx="3560385" cy="2666853"/>
          </a:xfrm>
          <a:prstGeom prst="rect">
            <a:avLst/>
          </a:prstGeom>
        </p:spPr>
      </p:pic>
      <p:sp>
        <p:nvSpPr>
          <p:cNvPr id="2" name="Title 1"/>
          <p:cNvSpPr>
            <a:spLocks noGrp="1"/>
          </p:cNvSpPr>
          <p:nvPr>
            <p:ph type="title"/>
          </p:nvPr>
        </p:nvSpPr>
        <p:spPr>
          <a:xfrm>
            <a:off x="0" y="0"/>
            <a:ext cx="9144000" cy="952500"/>
          </a:xfrm>
        </p:spPr>
        <p:txBody>
          <a:bodyPr/>
          <a:lstStyle/>
          <a:p>
            <a:r>
              <a:rPr lang="en-US" dirty="0" err="1" smtClean="0"/>
              <a:t>Promosi</a:t>
            </a:r>
            <a:r>
              <a:rPr lang="en-US" dirty="0" smtClean="0"/>
              <a:t> </a:t>
            </a:r>
            <a:r>
              <a:rPr lang="en-US" dirty="0" err="1" smtClean="0"/>
              <a:t>Kesehatan</a:t>
            </a:r>
            <a:r>
              <a:rPr lang="en-US" dirty="0" smtClean="0"/>
              <a:t> </a:t>
            </a:r>
            <a:r>
              <a:rPr lang="en-US" dirty="0" err="1" smtClean="0"/>
              <a:t>Penting</a:t>
            </a:r>
            <a:r>
              <a:rPr lang="en-US" dirty="0" smtClean="0"/>
              <a:t>?</a:t>
            </a:r>
            <a:endParaRPr lang="en-US" dirty="0"/>
          </a:p>
        </p:txBody>
      </p:sp>
      <p:sp>
        <p:nvSpPr>
          <p:cNvPr id="5" name="Oval 4"/>
          <p:cNvSpPr/>
          <p:nvPr/>
        </p:nvSpPr>
        <p:spPr>
          <a:xfrm rot="20986893">
            <a:off x="199097" y="817008"/>
            <a:ext cx="4724400" cy="2667000"/>
          </a:xfrm>
          <a:prstGeom prst="ellipse">
            <a:avLst/>
          </a:prstGeom>
          <a:solidFill>
            <a:srgbClr val="CC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ysClr val="windowText" lastClr="000000"/>
                </a:solidFill>
              </a:rPr>
              <a:t>Kompetensi</a:t>
            </a:r>
            <a:r>
              <a:rPr lang="en-US" sz="2800" dirty="0" smtClean="0">
                <a:solidFill>
                  <a:sysClr val="windowText" lastClr="000000"/>
                </a:solidFill>
              </a:rPr>
              <a:t> </a:t>
            </a:r>
            <a:r>
              <a:rPr lang="en-US" sz="2800" dirty="0" err="1" smtClean="0">
                <a:solidFill>
                  <a:sysClr val="windowText" lastClr="000000"/>
                </a:solidFill>
              </a:rPr>
              <a:t>Promosi</a:t>
            </a:r>
            <a:r>
              <a:rPr lang="en-US" sz="2800" dirty="0" smtClean="0">
                <a:solidFill>
                  <a:sysClr val="windowText" lastClr="000000"/>
                </a:solidFill>
              </a:rPr>
              <a:t> </a:t>
            </a:r>
            <a:r>
              <a:rPr lang="en-US" sz="2800" dirty="0" err="1" smtClean="0">
                <a:solidFill>
                  <a:sysClr val="windowText" lastClr="000000"/>
                </a:solidFill>
              </a:rPr>
              <a:t>Kesehatan</a:t>
            </a:r>
            <a:r>
              <a:rPr lang="en-US" sz="2800" dirty="0" smtClean="0">
                <a:solidFill>
                  <a:sysClr val="windowText" lastClr="000000"/>
                </a:solidFill>
              </a:rPr>
              <a:t> = </a:t>
            </a:r>
            <a:r>
              <a:rPr lang="en-US" sz="2800" dirty="0" err="1" smtClean="0">
                <a:solidFill>
                  <a:sysClr val="windowText" lastClr="000000"/>
                </a:solidFill>
              </a:rPr>
              <a:t>Kompetensi</a:t>
            </a:r>
            <a:r>
              <a:rPr lang="en-US" sz="2800" dirty="0" smtClean="0">
                <a:solidFill>
                  <a:sysClr val="windowText" lastClr="000000"/>
                </a:solidFill>
              </a:rPr>
              <a:t> UTAMA </a:t>
            </a:r>
            <a:r>
              <a:rPr lang="en-US" sz="2800" dirty="0" err="1" smtClean="0">
                <a:solidFill>
                  <a:sysClr val="windowText" lastClr="000000"/>
                </a:solidFill>
              </a:rPr>
              <a:t>Sarjana</a:t>
            </a:r>
            <a:r>
              <a:rPr lang="en-US" sz="2800" dirty="0" smtClean="0">
                <a:solidFill>
                  <a:sysClr val="windowText" lastClr="000000"/>
                </a:solidFill>
              </a:rPr>
              <a:t> </a:t>
            </a:r>
            <a:r>
              <a:rPr lang="en-US" sz="2800" dirty="0" err="1" smtClean="0">
                <a:solidFill>
                  <a:sysClr val="windowText" lastClr="000000"/>
                </a:solidFill>
              </a:rPr>
              <a:t>Kesehatan</a:t>
            </a:r>
            <a:r>
              <a:rPr lang="en-US" sz="2800" dirty="0" smtClean="0">
                <a:solidFill>
                  <a:sysClr val="windowText" lastClr="000000"/>
                </a:solidFill>
              </a:rPr>
              <a:t> </a:t>
            </a:r>
            <a:r>
              <a:rPr lang="en-US" sz="2800" dirty="0" err="1" smtClean="0">
                <a:solidFill>
                  <a:sysClr val="windowText" lastClr="000000"/>
                </a:solidFill>
              </a:rPr>
              <a:t>Masyarakat</a:t>
            </a:r>
            <a:r>
              <a:rPr lang="en-US" sz="2800" dirty="0" smtClean="0">
                <a:solidFill>
                  <a:sysClr val="windowText" lastClr="000000"/>
                </a:solidFill>
              </a:rPr>
              <a:t> </a:t>
            </a:r>
            <a:endParaRPr lang="en-US" sz="2800" dirty="0">
              <a:solidFill>
                <a:sysClr val="windowText" lastClr="000000"/>
              </a:solidFill>
            </a:endParaRPr>
          </a:p>
        </p:txBody>
      </p:sp>
      <p:sp>
        <p:nvSpPr>
          <p:cNvPr id="6" name="Oval 5"/>
          <p:cNvSpPr/>
          <p:nvPr/>
        </p:nvSpPr>
        <p:spPr>
          <a:xfrm rot="582842">
            <a:off x="4228465" y="874756"/>
            <a:ext cx="4724400" cy="26670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ysClr val="windowText" lastClr="000000"/>
                </a:solidFill>
              </a:rPr>
              <a:t>Bukan</a:t>
            </a:r>
            <a:r>
              <a:rPr lang="en-US" sz="2800" dirty="0" smtClean="0">
                <a:solidFill>
                  <a:sysClr val="windowText" lastClr="000000"/>
                </a:solidFill>
              </a:rPr>
              <a:t> </a:t>
            </a:r>
            <a:r>
              <a:rPr lang="en-US" sz="2800" dirty="0" err="1" smtClean="0">
                <a:solidFill>
                  <a:sysClr val="windowText" lastClr="000000"/>
                </a:solidFill>
              </a:rPr>
              <a:t>hanya</a:t>
            </a:r>
            <a:r>
              <a:rPr lang="en-US" sz="2800" dirty="0" smtClean="0">
                <a:solidFill>
                  <a:sysClr val="windowText" lastClr="000000"/>
                </a:solidFill>
              </a:rPr>
              <a:t> </a:t>
            </a:r>
            <a:r>
              <a:rPr lang="en-US" sz="2800" dirty="0" err="1" smtClean="0">
                <a:solidFill>
                  <a:sysClr val="windowText" lastClr="000000"/>
                </a:solidFill>
              </a:rPr>
              <a:t>Mahasiswa</a:t>
            </a:r>
            <a:r>
              <a:rPr lang="en-US" sz="2800" dirty="0" smtClean="0">
                <a:solidFill>
                  <a:sysClr val="windowText" lastClr="000000"/>
                </a:solidFill>
              </a:rPr>
              <a:t> </a:t>
            </a:r>
            <a:r>
              <a:rPr lang="en-US" sz="2800" dirty="0" err="1" smtClean="0">
                <a:solidFill>
                  <a:sysClr val="windowText" lastClr="000000"/>
                </a:solidFill>
              </a:rPr>
              <a:t>Peminatan</a:t>
            </a:r>
            <a:r>
              <a:rPr lang="en-US" sz="2800" dirty="0" smtClean="0">
                <a:solidFill>
                  <a:sysClr val="windowText" lastClr="000000"/>
                </a:solidFill>
              </a:rPr>
              <a:t> </a:t>
            </a:r>
            <a:r>
              <a:rPr lang="en-US" sz="2800" dirty="0" err="1" smtClean="0">
                <a:solidFill>
                  <a:sysClr val="windowText" lastClr="000000"/>
                </a:solidFill>
              </a:rPr>
              <a:t>Promkes</a:t>
            </a:r>
            <a:r>
              <a:rPr lang="en-US" sz="2800" dirty="0" smtClean="0">
                <a:solidFill>
                  <a:sysClr val="windowText" lastClr="000000"/>
                </a:solidFill>
              </a:rPr>
              <a:t> </a:t>
            </a:r>
            <a:r>
              <a:rPr lang="en-US" sz="2800" dirty="0" err="1" smtClean="0">
                <a:solidFill>
                  <a:sysClr val="windowText" lastClr="000000"/>
                </a:solidFill>
              </a:rPr>
              <a:t>saja</a:t>
            </a:r>
            <a:r>
              <a:rPr lang="en-US" sz="2800" dirty="0" smtClean="0">
                <a:solidFill>
                  <a:sysClr val="windowText" lastClr="000000"/>
                </a:solidFill>
              </a:rPr>
              <a:t>!!!</a:t>
            </a:r>
            <a:endParaRPr lang="en-US" sz="2800" dirty="0">
              <a:solidFill>
                <a:sysClr val="windowText" lastClr="00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1733</TotalTime>
  <Words>819</Words>
  <Application>Microsoft Office PowerPoint</Application>
  <PresentationFormat>On-screen Show (16:10)</PresentationFormat>
  <Paragraphs>122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DASAR PROMOSI KESEHATAN</vt:lpstr>
      <vt:lpstr>DESKRIPSI  MATA KULIAH</vt:lpstr>
      <vt:lpstr>POKOK BAHASAN</vt:lpstr>
      <vt:lpstr>Referensi</vt:lpstr>
      <vt:lpstr>Kontrak Kuliah</vt:lpstr>
      <vt:lpstr>#SUKSES</vt:lpstr>
      <vt:lpstr>Masih ingat Definisi SEHAT ?</vt:lpstr>
      <vt:lpstr>SEHAT…. (UU No. 36 th 2009 ttg Kesehatan)</vt:lpstr>
      <vt:lpstr>Promosi Kesehatan Penting?</vt:lpstr>
      <vt:lpstr>Slide 10</vt:lpstr>
      <vt:lpstr>Health Promotion &amp;  Health Education</vt:lpstr>
      <vt:lpstr>Health Promotion</vt:lpstr>
      <vt:lpstr>Promosi Kesehatan</vt:lpstr>
      <vt:lpstr>Milestone of Health Promotion</vt:lpstr>
      <vt:lpstr>Deklarasi Alma Ata ( 1978 ) </vt:lpstr>
      <vt:lpstr>Tugas 1 – Hitung 1-9</vt:lpstr>
      <vt:lpstr>Tugasnya:</vt:lpstr>
      <vt:lpstr>Slide 18</vt:lpstr>
      <vt:lpstr>See You Next two Weeks!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DASAR PROMKES</dc:title>
  <dc:creator>user</dc:creator>
  <cp:lastModifiedBy>Admin</cp:lastModifiedBy>
  <cp:revision>39</cp:revision>
  <dcterms:created xsi:type="dcterms:W3CDTF">2015-09-15T04:15:58Z</dcterms:created>
  <dcterms:modified xsi:type="dcterms:W3CDTF">2017-09-30T05:31:27Z</dcterms:modified>
</cp:coreProperties>
</file>