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7"/>
  </p:notesMasterIdLst>
  <p:handoutMasterIdLst>
    <p:handoutMasterId r:id="rId48"/>
  </p:handoutMasterIdLst>
  <p:sldIdLst>
    <p:sldId id="281" r:id="rId2"/>
    <p:sldId id="284" r:id="rId3"/>
    <p:sldId id="360" r:id="rId4"/>
    <p:sldId id="439" r:id="rId5"/>
    <p:sldId id="416" r:id="rId6"/>
    <p:sldId id="354" r:id="rId7"/>
    <p:sldId id="694" r:id="rId8"/>
    <p:sldId id="696" r:id="rId9"/>
    <p:sldId id="695" r:id="rId10"/>
    <p:sldId id="704" r:id="rId11"/>
    <p:sldId id="417" r:id="rId12"/>
    <p:sldId id="698" r:id="rId13"/>
    <p:sldId id="705" r:id="rId14"/>
    <p:sldId id="706" r:id="rId15"/>
    <p:sldId id="707" r:id="rId16"/>
    <p:sldId id="721" r:id="rId17"/>
    <p:sldId id="708" r:id="rId18"/>
    <p:sldId id="714" r:id="rId19"/>
    <p:sldId id="715" r:id="rId20"/>
    <p:sldId id="716" r:id="rId21"/>
    <p:sldId id="717" r:id="rId22"/>
    <p:sldId id="719" r:id="rId23"/>
    <p:sldId id="720" r:id="rId24"/>
    <p:sldId id="710" r:id="rId25"/>
    <p:sldId id="723" r:id="rId26"/>
    <p:sldId id="724" r:id="rId27"/>
    <p:sldId id="725" r:id="rId28"/>
    <p:sldId id="726" r:id="rId29"/>
    <p:sldId id="727" r:id="rId30"/>
    <p:sldId id="728" r:id="rId31"/>
    <p:sldId id="729" r:id="rId32"/>
    <p:sldId id="730" r:id="rId33"/>
    <p:sldId id="731" r:id="rId34"/>
    <p:sldId id="732" r:id="rId35"/>
    <p:sldId id="699" r:id="rId36"/>
    <p:sldId id="700" r:id="rId37"/>
    <p:sldId id="742" r:id="rId38"/>
    <p:sldId id="743" r:id="rId39"/>
    <p:sldId id="744" r:id="rId40"/>
    <p:sldId id="745" r:id="rId41"/>
    <p:sldId id="746" r:id="rId42"/>
    <p:sldId id="747" r:id="rId43"/>
    <p:sldId id="748" r:id="rId44"/>
    <p:sldId id="733" r:id="rId45"/>
    <p:sldId id="736" r:id="rId4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CC"/>
    <a:srgbClr val="0066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8" autoAdjust="0"/>
    <p:restoredTop sz="87466" autoAdjust="0"/>
  </p:normalViewPr>
  <p:slideViewPr>
    <p:cSldViewPr>
      <p:cViewPr>
        <p:scale>
          <a:sx n="66" d="100"/>
          <a:sy n="66" d="100"/>
        </p:scale>
        <p:origin x="-1728" y="-186"/>
      </p:cViewPr>
      <p:guideLst>
        <p:guide orient="horz" pos="2160"/>
        <p:guide pos="2880"/>
      </p:guideLst>
    </p:cSldViewPr>
  </p:slideViewPr>
  <p:notesTextViewPr>
    <p:cViewPr>
      <p:scale>
        <a:sx n="100" d="100"/>
        <a:sy n="100" d="100"/>
      </p:scale>
      <p:origin x="0" y="0"/>
    </p:cViewPr>
  </p:notesTextViewPr>
  <p:sorterViewPr>
    <p:cViewPr>
      <p:scale>
        <a:sx n="68" d="100"/>
        <a:sy n="68"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C3A101D-E660-4EC1-8B16-38EE24A5489C}" type="datetimeFigureOut">
              <a:rPr lang="id-ID"/>
              <a:pPr>
                <a:defRPr/>
              </a:pPr>
              <a:t>02/04/2020</a:t>
            </a:fld>
            <a:endParaRPr lang="id-ID"/>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E255998-7674-491A-8B8C-7E9E264EF302}" type="slidenum">
              <a:rPr lang="id-ID"/>
              <a:pPr>
                <a:defRPr/>
              </a:pPr>
              <a:t>‹#›</a:t>
            </a:fld>
            <a:endParaRPr lang="id-ID"/>
          </a:p>
        </p:txBody>
      </p:sp>
    </p:spTree>
    <p:extLst>
      <p:ext uri="{BB962C8B-B14F-4D97-AF65-F5344CB8AC3E}">
        <p14:creationId xmlns:p14="http://schemas.microsoft.com/office/powerpoint/2010/main" val="28958519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F9559E1-6398-4549-A8B1-93EA5CDFC048}" type="datetimeFigureOut">
              <a:rPr lang="en-US"/>
              <a:pPr>
                <a:defRPr/>
              </a:pPr>
              <a:t>02-Apr-20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E2A9445-A84A-47EA-B207-ECC486867E71}" type="slidenum">
              <a:rPr lang="en-US"/>
              <a:pPr>
                <a:defRPr/>
              </a:pPr>
              <a:t>‹#›</a:t>
            </a:fld>
            <a:endParaRPr lang="en-US"/>
          </a:p>
        </p:txBody>
      </p:sp>
    </p:spTree>
    <p:extLst>
      <p:ext uri="{BB962C8B-B14F-4D97-AF65-F5344CB8AC3E}">
        <p14:creationId xmlns:p14="http://schemas.microsoft.com/office/powerpoint/2010/main" val="427490625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75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95075DE-5DE9-4FF8-9AA5-75339A646E61}"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smtClean="0"/>
              <a:t>Harfiah adalah arti</a:t>
            </a:r>
            <a:r>
              <a:rPr lang="en-US" altLang="en-US" smtClean="0"/>
              <a:t> kata secara leksikal atau </a:t>
            </a:r>
            <a:r>
              <a:rPr lang="en-US" altLang="en-US" b="1" smtClean="0"/>
              <a:t>arti</a:t>
            </a:r>
            <a:r>
              <a:rPr lang="en-US" altLang="en-US" smtClean="0"/>
              <a:t> yang paling mendasar</a:t>
            </a:r>
          </a:p>
          <a:p>
            <a:pPr eaLnBrk="1" hangingPunct="1">
              <a:spcBef>
                <a:spcPct val="0"/>
              </a:spcBef>
            </a:pPr>
            <a:r>
              <a:rPr lang="en-US" altLang="en-US" smtClean="0"/>
              <a:t>Representasi : perbuatan mewakili; </a:t>
            </a:r>
            <a:r>
              <a:rPr lang="en-US" altLang="en-US" b="1" smtClean="0"/>
              <a:t>2</a:t>
            </a:r>
            <a:r>
              <a:rPr lang="en-US" altLang="en-US" smtClean="0"/>
              <a:t> keadaan diwakili; </a:t>
            </a:r>
            <a:r>
              <a:rPr lang="en-US" altLang="en-US" b="1" smtClean="0"/>
              <a:t>3</a:t>
            </a:r>
            <a:r>
              <a:rPr lang="en-US" altLang="en-US" smtClean="0"/>
              <a:t> apa yg mewakili; perwakilan</a:t>
            </a:r>
          </a:p>
          <a:p>
            <a:pPr eaLnBrk="1" hangingPunct="1">
              <a:spcBef>
                <a:spcPct val="0"/>
              </a:spcBef>
            </a:pPr>
            <a:endParaRPr lang="en-US" altLang="en-US" smtClean="0"/>
          </a:p>
        </p:txBody>
      </p:sp>
      <p:sp>
        <p:nvSpPr>
          <p:cNvPr id="686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154EA23-8CEB-47B5-BBF7-E6DC2F3FEEB2}"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d-ID" altLang="en-US" smtClean="0"/>
          </a:p>
        </p:txBody>
      </p:sp>
      <p:sp>
        <p:nvSpPr>
          <p:cNvPr id="696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6509050-3AF3-487D-9704-D5FDC89D83C6}"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d-ID" altLang="en-US"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7BBF41F-AFD2-44F2-9677-3E3ED7D8789C}" type="slidenum">
              <a:rPr lang="en-US" smtClean="0"/>
              <a:pPr fontAlgn="base">
                <a:spcBef>
                  <a:spcPct val="0"/>
                </a:spcBef>
                <a:spcAft>
                  <a:spcPct val="0"/>
                </a:spcAft>
                <a:defRPr/>
              </a:pPr>
              <a:t>26</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James Martin (1975) dalam sathana 2004</a:t>
            </a:r>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34C77EC-DF5C-472B-99E5-E5659EE49A2F}" type="slidenum">
              <a:rPr lang="en-US" smtClean="0"/>
              <a:pPr fontAlgn="base">
                <a:spcBef>
                  <a:spcPct val="0"/>
                </a:spcBef>
                <a:spcAft>
                  <a:spcPct val="0"/>
                </a:spcAft>
                <a:defRPr/>
              </a:pPr>
              <a:t>27</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d-ID" altLang="en-US" smtClean="0"/>
          </a:p>
        </p:txBody>
      </p:sp>
      <p:sp>
        <p:nvSpPr>
          <p:cNvPr id="778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72DAC94-9ABA-4D50-9E7A-0EF0E45B28AB}" type="slidenum">
              <a:rPr lang="en-US" smtClean="0"/>
              <a:pPr fontAlgn="base">
                <a:spcBef>
                  <a:spcPct val="0"/>
                </a:spcBef>
                <a:spcAft>
                  <a:spcPct val="0"/>
                </a:spcAft>
                <a:defRPr/>
              </a:pPr>
              <a:t>39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pPr>
              <a:defRPr/>
            </a:pPr>
            <a:fld id="{82034A2F-A02B-4A18-8B15-F33EAF942B0F}" type="datetime1">
              <a:rPr lang="en-US"/>
              <a:pPr>
                <a:defRPr/>
              </a:pPr>
              <a:t>02-Apr-20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FA7B731-DFDB-45D1-97F0-6397BE0EAAED}" type="slidenum">
              <a:rPr lang="en-US"/>
              <a:pPr>
                <a:defRPr/>
              </a:pPr>
              <a:t>‹#›</a:t>
            </a:fld>
            <a:endParaRPr lang="en-US"/>
          </a:p>
        </p:txBody>
      </p:sp>
    </p:spTree>
    <p:extLst>
      <p:ext uri="{BB962C8B-B14F-4D97-AF65-F5344CB8AC3E}">
        <p14:creationId xmlns:p14="http://schemas.microsoft.com/office/powerpoint/2010/main" val="2505224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ECCF7D99-C758-4A31-AC22-5478254602B9}" type="datetime1">
              <a:rPr lang="en-US"/>
              <a:pPr>
                <a:defRPr/>
              </a:pPr>
              <a:t>02-Apr-20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C5E7161-B8D3-48D6-BC12-D6553DE10AE7}" type="slidenum">
              <a:rPr lang="en-US"/>
              <a:pPr>
                <a:defRPr/>
              </a:pPr>
              <a:t>‹#›</a:t>
            </a:fld>
            <a:endParaRPr lang="en-US"/>
          </a:p>
        </p:txBody>
      </p:sp>
    </p:spTree>
    <p:extLst>
      <p:ext uri="{BB962C8B-B14F-4D97-AF65-F5344CB8AC3E}">
        <p14:creationId xmlns:p14="http://schemas.microsoft.com/office/powerpoint/2010/main" val="1641198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F08A1EB9-6E7B-43E0-87CF-41074DA1923B}" type="datetime1">
              <a:rPr lang="en-US"/>
              <a:pPr>
                <a:defRPr/>
              </a:pPr>
              <a:t>02-Apr-20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A677E2-3F5A-4C7B-86A5-FD052553E51D}" type="slidenum">
              <a:rPr lang="en-US"/>
              <a:pPr>
                <a:defRPr/>
              </a:pPr>
              <a:t>‹#›</a:t>
            </a:fld>
            <a:endParaRPr lang="en-US"/>
          </a:p>
        </p:txBody>
      </p:sp>
    </p:spTree>
    <p:extLst>
      <p:ext uri="{BB962C8B-B14F-4D97-AF65-F5344CB8AC3E}">
        <p14:creationId xmlns:p14="http://schemas.microsoft.com/office/powerpoint/2010/main" val="3591063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447EB8AB-62B4-46D6-BABF-2CA44A09E16B}" type="datetime1">
              <a:rPr lang="en-US"/>
              <a:pPr>
                <a:defRPr/>
              </a:pPr>
              <a:t>02-Apr-20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2A143B8-9A2E-4415-8A38-BED9CA0E8648}" type="slidenum">
              <a:rPr lang="en-US"/>
              <a:pPr>
                <a:defRPr/>
              </a:pPr>
              <a:t>‹#›</a:t>
            </a:fld>
            <a:endParaRPr lang="en-US"/>
          </a:p>
        </p:txBody>
      </p:sp>
    </p:spTree>
    <p:extLst>
      <p:ext uri="{BB962C8B-B14F-4D97-AF65-F5344CB8AC3E}">
        <p14:creationId xmlns:p14="http://schemas.microsoft.com/office/powerpoint/2010/main" val="385523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05D3572-510A-4B06-A90A-FA28AF3A1FF7}" type="datetime1">
              <a:rPr lang="en-US"/>
              <a:pPr>
                <a:defRPr/>
              </a:pPr>
              <a:t>02-Apr-20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016F74F-D76D-4C43-B596-F919BC23F483}" type="slidenum">
              <a:rPr lang="en-US"/>
              <a:pPr>
                <a:defRPr/>
              </a:pPr>
              <a:t>‹#›</a:t>
            </a:fld>
            <a:endParaRPr lang="en-US"/>
          </a:p>
        </p:txBody>
      </p:sp>
    </p:spTree>
    <p:extLst>
      <p:ext uri="{BB962C8B-B14F-4D97-AF65-F5344CB8AC3E}">
        <p14:creationId xmlns:p14="http://schemas.microsoft.com/office/powerpoint/2010/main" val="1799445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3"/>
          <p:cNvSpPr>
            <a:spLocks noGrp="1"/>
          </p:cNvSpPr>
          <p:nvPr>
            <p:ph type="dt" sz="half" idx="10"/>
          </p:nvPr>
        </p:nvSpPr>
        <p:spPr/>
        <p:txBody>
          <a:bodyPr/>
          <a:lstStyle>
            <a:lvl1pPr>
              <a:defRPr/>
            </a:lvl1pPr>
          </a:lstStyle>
          <a:p>
            <a:pPr>
              <a:defRPr/>
            </a:pPr>
            <a:fld id="{3107EB3D-1D78-46A1-B614-42D26605838A}" type="datetime1">
              <a:rPr lang="en-US"/>
              <a:pPr>
                <a:defRPr/>
              </a:pPr>
              <a:t>02-Apr-20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98AD726-8530-4324-8932-174D78BAB2C2}" type="slidenum">
              <a:rPr lang="en-US"/>
              <a:pPr>
                <a:defRPr/>
              </a:pPr>
              <a:t>‹#›</a:t>
            </a:fld>
            <a:endParaRPr lang="en-US"/>
          </a:p>
        </p:txBody>
      </p:sp>
    </p:spTree>
    <p:extLst>
      <p:ext uri="{BB962C8B-B14F-4D97-AF65-F5344CB8AC3E}">
        <p14:creationId xmlns:p14="http://schemas.microsoft.com/office/powerpoint/2010/main" val="2855596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3"/>
          <p:cNvSpPr>
            <a:spLocks noGrp="1"/>
          </p:cNvSpPr>
          <p:nvPr>
            <p:ph type="dt" sz="half" idx="10"/>
          </p:nvPr>
        </p:nvSpPr>
        <p:spPr/>
        <p:txBody>
          <a:bodyPr/>
          <a:lstStyle>
            <a:lvl1pPr>
              <a:defRPr/>
            </a:lvl1pPr>
          </a:lstStyle>
          <a:p>
            <a:pPr>
              <a:defRPr/>
            </a:pPr>
            <a:fld id="{EE2E9A3A-2DF4-4D2C-AA87-B64673DFCEC6}" type="datetime1">
              <a:rPr lang="en-US"/>
              <a:pPr>
                <a:defRPr/>
              </a:pPr>
              <a:t>02-Apr-20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F7AD428-6054-43DF-A777-9044DC24D460}" type="slidenum">
              <a:rPr lang="en-US"/>
              <a:pPr>
                <a:defRPr/>
              </a:pPr>
              <a:t>‹#›</a:t>
            </a:fld>
            <a:endParaRPr lang="en-US"/>
          </a:p>
        </p:txBody>
      </p:sp>
    </p:spTree>
    <p:extLst>
      <p:ext uri="{BB962C8B-B14F-4D97-AF65-F5344CB8AC3E}">
        <p14:creationId xmlns:p14="http://schemas.microsoft.com/office/powerpoint/2010/main" val="2915989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3"/>
          <p:cNvSpPr>
            <a:spLocks noGrp="1"/>
          </p:cNvSpPr>
          <p:nvPr>
            <p:ph type="dt" sz="half" idx="10"/>
          </p:nvPr>
        </p:nvSpPr>
        <p:spPr/>
        <p:txBody>
          <a:bodyPr/>
          <a:lstStyle>
            <a:lvl1pPr>
              <a:defRPr/>
            </a:lvl1pPr>
          </a:lstStyle>
          <a:p>
            <a:pPr>
              <a:defRPr/>
            </a:pPr>
            <a:fld id="{6BBD7744-2074-493C-80E9-15F2DF9963E2}" type="datetime1">
              <a:rPr lang="en-US"/>
              <a:pPr>
                <a:defRPr/>
              </a:pPr>
              <a:t>02-Apr-20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B784536-7F1C-44AC-8244-0BA47B03FF75}" type="slidenum">
              <a:rPr lang="en-US"/>
              <a:pPr>
                <a:defRPr/>
              </a:pPr>
              <a:t>‹#›</a:t>
            </a:fld>
            <a:endParaRPr lang="en-US"/>
          </a:p>
        </p:txBody>
      </p:sp>
    </p:spTree>
    <p:extLst>
      <p:ext uri="{BB962C8B-B14F-4D97-AF65-F5344CB8AC3E}">
        <p14:creationId xmlns:p14="http://schemas.microsoft.com/office/powerpoint/2010/main" val="2979110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EF2F99A-C244-4BDE-A2FF-BB31776CB201}" type="datetime1">
              <a:rPr lang="en-US"/>
              <a:pPr>
                <a:defRPr/>
              </a:pPr>
              <a:t>02-Apr-20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58197EC-6790-4EA5-A318-735BC5EA62FB}" type="slidenum">
              <a:rPr lang="en-US"/>
              <a:pPr>
                <a:defRPr/>
              </a:pPr>
              <a:t>‹#›</a:t>
            </a:fld>
            <a:endParaRPr lang="en-US"/>
          </a:p>
        </p:txBody>
      </p:sp>
    </p:spTree>
    <p:extLst>
      <p:ext uri="{BB962C8B-B14F-4D97-AF65-F5344CB8AC3E}">
        <p14:creationId xmlns:p14="http://schemas.microsoft.com/office/powerpoint/2010/main" val="2437969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A02F7B3-891D-43DE-8AFE-FDFB577F090F}" type="datetime1">
              <a:rPr lang="en-US"/>
              <a:pPr>
                <a:defRPr/>
              </a:pPr>
              <a:t>02-Apr-20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A545CC9-3778-4BCB-B3FF-713F9D3481CC}" type="slidenum">
              <a:rPr lang="en-US"/>
              <a:pPr>
                <a:defRPr/>
              </a:pPr>
              <a:t>‹#›</a:t>
            </a:fld>
            <a:endParaRPr lang="en-US"/>
          </a:p>
        </p:txBody>
      </p:sp>
    </p:spTree>
    <p:extLst>
      <p:ext uri="{BB962C8B-B14F-4D97-AF65-F5344CB8AC3E}">
        <p14:creationId xmlns:p14="http://schemas.microsoft.com/office/powerpoint/2010/main" val="10279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id-ID"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D75F76C-2A85-46CC-9A84-5323041DFD1E}" type="datetime1">
              <a:rPr lang="en-US"/>
              <a:pPr>
                <a:defRPr/>
              </a:pPr>
              <a:t>02-Apr-20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255B6C3-FB52-4924-906F-B9DC4748AA7B}" type="slidenum">
              <a:rPr lang="en-US"/>
              <a:pPr>
                <a:defRPr/>
              </a:pPr>
              <a:t>‹#›</a:t>
            </a:fld>
            <a:endParaRPr lang="en-US"/>
          </a:p>
        </p:txBody>
      </p:sp>
    </p:spTree>
    <p:extLst>
      <p:ext uri="{BB962C8B-B14F-4D97-AF65-F5344CB8AC3E}">
        <p14:creationId xmlns:p14="http://schemas.microsoft.com/office/powerpoint/2010/main" val="1114550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id-ID"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id-ID"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20A8712-29C6-42BD-BD47-C4ADB6F0B59F}" type="datetime1">
              <a:rPr lang="en-US"/>
              <a:pPr>
                <a:defRPr/>
              </a:pPr>
              <a:t>02-Apr-20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C3C82C1-E524-44F6-A3D7-FAEDCB482DC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wmf"/><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Content Placeholder 2"/>
          <p:cNvSpPr>
            <a:spLocks noGrp="1"/>
          </p:cNvSpPr>
          <p:nvPr>
            <p:ph idx="1"/>
          </p:nvPr>
        </p:nvSpPr>
        <p:spPr>
          <a:xfrm>
            <a:off x="0" y="1857375"/>
            <a:ext cx="9144000" cy="642938"/>
          </a:xfrm>
        </p:spPr>
        <p:txBody>
          <a:bodyPr/>
          <a:lstStyle/>
          <a:p>
            <a:pPr marL="514350" indent="-514350" algn="ctr" eaLnBrk="1" hangingPunct="1">
              <a:buFont typeface="Arial" charset="0"/>
              <a:buNone/>
            </a:pPr>
            <a:r>
              <a:rPr lang="en-US" altLang="en-US" sz="4800" b="1" smtClean="0">
                <a:latin typeface="Arial Rounded MT Bold" pitchFamily="34" charset="0"/>
              </a:rPr>
              <a:t>MANAJEMEN </a:t>
            </a:r>
            <a:endParaRPr lang="id-ID" altLang="en-US" sz="4800" b="1" smtClean="0">
              <a:latin typeface="Arial Rounded MT Bold" pitchFamily="34" charset="0"/>
            </a:endParaRPr>
          </a:p>
          <a:p>
            <a:pPr marL="514350" indent="-514350" algn="ctr" eaLnBrk="1" hangingPunct="1">
              <a:buFont typeface="Arial" charset="0"/>
              <a:buNone/>
            </a:pPr>
            <a:r>
              <a:rPr lang="en-US" altLang="en-US" sz="4800" b="1" smtClean="0">
                <a:latin typeface="Arial Rounded MT Bold" pitchFamily="34" charset="0"/>
              </a:rPr>
              <a:t>DATABASE</a:t>
            </a:r>
            <a:endParaRPr lang="id-ID" altLang="en-US" sz="4800" b="1" smtClean="0">
              <a:latin typeface="Arial Rounded MT Bold" pitchFamily="34" charset="0"/>
            </a:endParaRPr>
          </a:p>
        </p:txBody>
      </p:sp>
      <p:sp>
        <p:nvSpPr>
          <p:cNvPr id="11" name="Date Placeholder 10"/>
          <p:cNvSpPr>
            <a:spLocks noGrp="1"/>
          </p:cNvSpPr>
          <p:nvPr>
            <p:ph type="dt" sz="quarter" idx="10"/>
          </p:nvPr>
        </p:nvSpPr>
        <p:spPr/>
        <p:txBody>
          <a:bodyPr/>
          <a:lstStyle/>
          <a:p>
            <a:pPr>
              <a:defRPr/>
            </a:pPr>
            <a:fld id="{AC1F331D-71EB-4009-AEE1-AD35ADB61006}" type="datetime1">
              <a:rPr lang="en-US"/>
              <a:pPr>
                <a:defRPr/>
              </a:pPr>
              <a:t>02-Apr-20</a:t>
            </a:fld>
            <a:endParaRPr lang="en-US" dirty="0"/>
          </a:p>
        </p:txBody>
      </p:sp>
      <p:sp>
        <p:nvSpPr>
          <p:cNvPr id="12" name="Slide Number Placeholder 11"/>
          <p:cNvSpPr>
            <a:spLocks noGrp="1"/>
          </p:cNvSpPr>
          <p:nvPr>
            <p:ph type="sldNum" sz="quarter" idx="12"/>
          </p:nvPr>
        </p:nvSpPr>
        <p:spPr/>
        <p:txBody>
          <a:bodyPr/>
          <a:lstStyle/>
          <a:p>
            <a:pPr>
              <a:defRPr/>
            </a:pPr>
            <a:fld id="{C4E266D4-CB92-42E9-8406-D2395000DC6D}" type="slidenum">
              <a:rPr lang="en-US"/>
              <a:pPr>
                <a:defRPr/>
              </a:pPr>
              <a:t>1</a:t>
            </a:fld>
            <a:endParaRPr lang="en-US" dirty="0"/>
          </a:p>
        </p:txBody>
      </p:sp>
    </p:spTree>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a:solidFill>
            <a:srgbClr val="C00000"/>
          </a:solidFill>
        </p:spPr>
        <p:txBody>
          <a:bodyPr/>
          <a:lstStyle/>
          <a:p>
            <a:r>
              <a:rPr lang="en-US" smtClean="0">
                <a:solidFill>
                  <a:schemeClr val="bg1"/>
                </a:solidFill>
              </a:rPr>
              <a:t>Basisdata</a:t>
            </a:r>
          </a:p>
        </p:txBody>
      </p:sp>
      <p:sp>
        <p:nvSpPr>
          <p:cNvPr id="3" name="Subtitle 2"/>
          <p:cNvSpPr>
            <a:spLocks noGrp="1"/>
          </p:cNvSpPr>
          <p:nvPr>
            <p:ph type="subTitle" idx="1"/>
          </p:nvPr>
        </p:nvSpPr>
        <p:spPr/>
        <p:txBody>
          <a:bodyPr/>
          <a:lstStyle/>
          <a:p>
            <a:pPr>
              <a:buFont typeface="Arial" pitchFamily="34" charset="0"/>
              <a:buNone/>
              <a:defRPr/>
            </a:pPr>
            <a:endParaRPr lang="en-US"/>
          </a:p>
        </p:txBody>
      </p:sp>
      <p:sp>
        <p:nvSpPr>
          <p:cNvPr id="4" name="Date Placeholder 3"/>
          <p:cNvSpPr>
            <a:spLocks noGrp="1"/>
          </p:cNvSpPr>
          <p:nvPr>
            <p:ph type="dt" sz="quarter" idx="10"/>
          </p:nvPr>
        </p:nvSpPr>
        <p:spPr/>
        <p:txBody>
          <a:bodyPr/>
          <a:lstStyle/>
          <a:p>
            <a:pPr>
              <a:defRPr/>
            </a:pPr>
            <a:fld id="{05C02253-8D6B-4F28-9F5B-2ACC16E4E4D4}" type="datetime1">
              <a:rPr lang="en-US" smtClean="0"/>
              <a:pPr>
                <a:defRPr/>
              </a:pPr>
              <a:t>02-Apr-20</a:t>
            </a:fld>
            <a:endParaRPr lang="en-US"/>
          </a:p>
        </p:txBody>
      </p:sp>
      <p:sp>
        <p:nvSpPr>
          <p:cNvPr id="5" name="Slide Number Placeholder 4"/>
          <p:cNvSpPr>
            <a:spLocks noGrp="1"/>
          </p:cNvSpPr>
          <p:nvPr>
            <p:ph type="sldNum" sz="quarter" idx="12"/>
          </p:nvPr>
        </p:nvSpPr>
        <p:spPr/>
        <p:txBody>
          <a:bodyPr/>
          <a:lstStyle/>
          <a:p>
            <a:pPr>
              <a:defRPr/>
            </a:pPr>
            <a:fld id="{F0D0E72D-B4C0-4723-8C13-2356A8D997DC}"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txBox="1">
            <a:spLocks/>
          </p:cNvSpPr>
          <p:nvPr/>
        </p:nvSpPr>
        <p:spPr bwMode="auto">
          <a:xfrm>
            <a:off x="285750" y="1214438"/>
            <a:ext cx="8401050" cy="542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 typeface="Arial" charset="0"/>
              <a:buChar char="•"/>
            </a:pPr>
            <a:endParaRPr lang="en-US" altLang="en-US" sz="3200">
              <a:latin typeface="Calibri" pitchFamily="34" charset="0"/>
            </a:endParaRPr>
          </a:p>
        </p:txBody>
      </p:sp>
      <p:sp>
        <p:nvSpPr>
          <p:cNvPr id="3" name="Title 1"/>
          <p:cNvSpPr txBox="1">
            <a:spLocks/>
          </p:cNvSpPr>
          <p:nvPr/>
        </p:nvSpPr>
        <p:spPr>
          <a:xfrm>
            <a:off x="0" y="0"/>
            <a:ext cx="9144000" cy="1143000"/>
          </a:xfrm>
          <a:prstGeom prst="rect">
            <a:avLst/>
          </a:prstGeom>
          <a:solidFill>
            <a:srgbClr val="C00000"/>
          </a:solidFill>
        </p:spPr>
        <p:style>
          <a:lnRef idx="1">
            <a:schemeClr val="accent2"/>
          </a:lnRef>
          <a:fillRef idx="3">
            <a:schemeClr val="accent2"/>
          </a:fillRef>
          <a:effectRef idx="2">
            <a:schemeClr val="accent2"/>
          </a:effectRef>
          <a:fontRef idx="minor">
            <a:schemeClr val="lt1"/>
          </a:fontRef>
        </p:style>
        <p:txBody>
          <a:bodyPr/>
          <a:lstStyle/>
          <a:p>
            <a:pPr algn="ctr" fontAlgn="auto">
              <a:spcBef>
                <a:spcPct val="50000"/>
              </a:spcBef>
              <a:spcAft>
                <a:spcPts val="0"/>
              </a:spcAft>
              <a:defRPr/>
            </a:pPr>
            <a:r>
              <a:rPr lang="id-ID" sz="3200" b="1" dirty="0">
                <a:cs typeface="Calibri" pitchFamily="34" charset="0"/>
              </a:rPr>
              <a:t>Pengertian </a:t>
            </a:r>
            <a:r>
              <a:rPr lang="en-US" sz="3200" b="1" dirty="0">
                <a:cs typeface="Calibri" pitchFamily="34" charset="0"/>
              </a:rPr>
              <a:t>Data B</a:t>
            </a:r>
            <a:r>
              <a:rPr lang="id-ID" sz="3200" b="1" dirty="0">
                <a:cs typeface="Calibri" pitchFamily="34" charset="0"/>
              </a:rPr>
              <a:t>ase </a:t>
            </a:r>
            <a:endParaRPr lang="en-US" sz="3200" b="1" dirty="0">
              <a:cs typeface="Calibri" pitchFamily="34" charset="0"/>
            </a:endParaRPr>
          </a:p>
        </p:txBody>
      </p:sp>
      <p:sp>
        <p:nvSpPr>
          <p:cNvPr id="13316" name="Content Placeholder 2"/>
          <p:cNvSpPr txBox="1">
            <a:spLocks/>
          </p:cNvSpPr>
          <p:nvPr/>
        </p:nvSpPr>
        <p:spPr bwMode="auto">
          <a:xfrm>
            <a:off x="438150" y="1366838"/>
            <a:ext cx="8401050" cy="542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 typeface="Arial" charset="0"/>
              <a:buChar char="•"/>
            </a:pPr>
            <a:endParaRPr lang="en-US" altLang="en-US" sz="3200">
              <a:latin typeface="Calibri" pitchFamily="34" charset="0"/>
            </a:endParaRPr>
          </a:p>
        </p:txBody>
      </p:sp>
      <p:sp>
        <p:nvSpPr>
          <p:cNvPr id="13317" name="Content Placeholder 2"/>
          <p:cNvSpPr txBox="1">
            <a:spLocks/>
          </p:cNvSpPr>
          <p:nvPr/>
        </p:nvSpPr>
        <p:spPr bwMode="auto">
          <a:xfrm>
            <a:off x="357188" y="1285875"/>
            <a:ext cx="8401050"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endParaRPr lang="en-US" altLang="en-US" sz="2800" b="1">
              <a:latin typeface="Calibri" pitchFamily="34" charset="0"/>
            </a:endParaRPr>
          </a:p>
          <a:p>
            <a:pPr eaLnBrk="1" hangingPunct="1">
              <a:spcBef>
                <a:spcPct val="20000"/>
              </a:spcBef>
            </a:pPr>
            <a:endParaRPr lang="en-US" altLang="en-US" sz="2800" b="1">
              <a:latin typeface="Calibri" pitchFamily="34" charset="0"/>
            </a:endParaRPr>
          </a:p>
          <a:p>
            <a:pPr eaLnBrk="1" hangingPunct="1">
              <a:spcBef>
                <a:spcPct val="20000"/>
              </a:spcBef>
            </a:pPr>
            <a:endParaRPr lang="en-US" altLang="en-US" sz="2800" b="1">
              <a:latin typeface="Calibri" pitchFamily="34" charset="0"/>
            </a:endParaRPr>
          </a:p>
          <a:p>
            <a:pPr eaLnBrk="1" hangingPunct="1">
              <a:spcBef>
                <a:spcPct val="20000"/>
              </a:spcBef>
            </a:pPr>
            <a:endParaRPr lang="en-US" altLang="en-US" sz="2800" b="1">
              <a:latin typeface="Calibri" pitchFamily="34" charset="0"/>
            </a:endParaRPr>
          </a:p>
          <a:p>
            <a:pPr eaLnBrk="1" hangingPunct="1">
              <a:spcBef>
                <a:spcPct val="20000"/>
              </a:spcBef>
            </a:pPr>
            <a:endParaRPr lang="en-US" altLang="en-US" sz="2800" b="1">
              <a:latin typeface="Calibri" pitchFamily="34" charset="0"/>
            </a:endParaRPr>
          </a:p>
          <a:p>
            <a:pPr eaLnBrk="1" hangingPunct="1">
              <a:spcBef>
                <a:spcPct val="20000"/>
              </a:spcBef>
            </a:pPr>
            <a:endParaRPr lang="en-US" altLang="en-US" sz="2800" b="1">
              <a:latin typeface="Calibri" pitchFamily="34" charset="0"/>
            </a:endParaRPr>
          </a:p>
          <a:p>
            <a:pPr eaLnBrk="1" hangingPunct="1">
              <a:spcBef>
                <a:spcPct val="20000"/>
              </a:spcBef>
            </a:pPr>
            <a:endParaRPr lang="en-US" altLang="en-US" sz="2800" b="1">
              <a:latin typeface="Calibri" pitchFamily="34" charset="0"/>
            </a:endParaRPr>
          </a:p>
          <a:p>
            <a:pPr eaLnBrk="1" hangingPunct="1">
              <a:spcBef>
                <a:spcPct val="20000"/>
              </a:spcBef>
            </a:pPr>
            <a:endParaRPr lang="en-US" altLang="en-US" sz="2800" b="1">
              <a:latin typeface="Calibri" pitchFamily="34" charset="0"/>
            </a:endParaRPr>
          </a:p>
        </p:txBody>
      </p:sp>
      <p:pic>
        <p:nvPicPr>
          <p:cNvPr id="9" name="Picture 8" descr="Basisdata.jpg"/>
          <p:cNvPicPr>
            <a:picLocks noChangeAspect="1"/>
          </p:cNvPicPr>
          <p:nvPr/>
        </p:nvPicPr>
        <p:blipFill>
          <a:blip r:embed="rId2"/>
          <a:stretch>
            <a:fillRect/>
          </a:stretch>
        </p:blipFill>
        <p:spPr>
          <a:xfrm>
            <a:off x="0" y="2857496"/>
            <a:ext cx="2929879" cy="3429024"/>
          </a:xfrm>
          <a:prstGeom prst="ellipse">
            <a:avLst/>
          </a:prstGeom>
          <a:ln>
            <a:noFill/>
          </a:ln>
          <a:effectLst>
            <a:softEdge rad="112500"/>
          </a:effectLst>
        </p:spPr>
      </p:pic>
      <p:sp>
        <p:nvSpPr>
          <p:cNvPr id="12" name="Cloud Callout 11"/>
          <p:cNvSpPr/>
          <p:nvPr/>
        </p:nvSpPr>
        <p:spPr>
          <a:xfrm>
            <a:off x="1143000" y="1357313"/>
            <a:ext cx="2286000" cy="1428750"/>
          </a:xfrm>
          <a:prstGeom prst="cloudCallout">
            <a:avLst>
              <a:gd name="adj1" fmla="val -20890"/>
              <a:gd name="adj2" fmla="val 106709"/>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id-ID" sz="3200" dirty="0"/>
              <a:t>Base </a:t>
            </a:r>
            <a:r>
              <a:rPr lang="en-US" sz="3200" dirty="0"/>
              <a:t>?</a:t>
            </a:r>
            <a:endParaRPr lang="id-ID" sz="3200" dirty="0"/>
          </a:p>
        </p:txBody>
      </p:sp>
      <p:sp>
        <p:nvSpPr>
          <p:cNvPr id="15" name="Rectangle 14"/>
          <p:cNvSpPr/>
          <p:nvPr/>
        </p:nvSpPr>
        <p:spPr>
          <a:xfrm rot="181285">
            <a:off x="3718407" y="2148772"/>
            <a:ext cx="5715008" cy="3000396"/>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0">
            <a:schemeClr val="accent4"/>
          </a:lnRef>
          <a:fillRef idx="3">
            <a:schemeClr val="accent4"/>
          </a:fillRef>
          <a:effectRef idx="3">
            <a:schemeClr val="accent4"/>
          </a:effectRef>
          <a:fontRef idx="minor">
            <a:schemeClr val="lt1"/>
          </a:fontRef>
        </p:style>
        <p:txBody>
          <a:bodyPr anchor="ctr"/>
          <a:lstStyle/>
          <a:p>
            <a:pPr fontAlgn="auto">
              <a:lnSpc>
                <a:spcPct val="150000"/>
              </a:lnSpc>
              <a:spcBef>
                <a:spcPts val="0"/>
              </a:spcBef>
              <a:spcAft>
                <a:spcPts val="0"/>
              </a:spcAft>
              <a:defRPr/>
            </a:pPr>
            <a:r>
              <a:rPr lang="id-ID" b="1" dirty="0">
                <a:solidFill>
                  <a:srgbClr val="FFFF00"/>
                </a:solidFill>
              </a:rPr>
              <a:t>Secara Harfiah</a:t>
            </a:r>
            <a:r>
              <a:rPr lang="id-ID" b="1" dirty="0">
                <a:solidFill>
                  <a:srgbClr val="C00000"/>
                </a:solidFill>
              </a:rPr>
              <a:t> </a:t>
            </a:r>
            <a:r>
              <a:rPr lang="id-ID" dirty="0"/>
              <a:t>: </a:t>
            </a:r>
            <a:r>
              <a:rPr lang="sv-SE" dirty="0"/>
              <a:t>markas / tempat berkumpul / tempat</a:t>
            </a:r>
            <a:r>
              <a:rPr lang="id-ID" dirty="0"/>
              <a:t> </a:t>
            </a:r>
            <a:r>
              <a:rPr lang="sv-SE" dirty="0"/>
              <a:t>bersarang / gudang</a:t>
            </a:r>
            <a:r>
              <a:rPr lang="id-ID" dirty="0"/>
              <a:t>.</a:t>
            </a:r>
          </a:p>
          <a:p>
            <a:pPr fontAlgn="auto">
              <a:lnSpc>
                <a:spcPct val="150000"/>
              </a:lnSpc>
              <a:spcBef>
                <a:spcPts val="0"/>
              </a:spcBef>
              <a:spcAft>
                <a:spcPts val="0"/>
              </a:spcAft>
              <a:defRPr/>
            </a:pPr>
            <a:r>
              <a:rPr lang="id-ID" b="1" dirty="0">
                <a:solidFill>
                  <a:srgbClr val="FFFF00"/>
                </a:solidFill>
              </a:rPr>
              <a:t>Secara Istilah</a:t>
            </a:r>
            <a:r>
              <a:rPr lang="id-ID" b="1" dirty="0">
                <a:solidFill>
                  <a:srgbClr val="C00000"/>
                </a:solidFill>
              </a:rPr>
              <a:t> </a:t>
            </a:r>
            <a:r>
              <a:rPr lang="id-ID" dirty="0"/>
              <a:t>: Kumpulan file/tabel/arsip yang saling berhubungan  yang disimpan dalam media penyimpanan tertentu .</a:t>
            </a:r>
          </a:p>
        </p:txBody>
      </p:sp>
      <p:sp>
        <p:nvSpPr>
          <p:cNvPr id="10" name="Date Placeholder 9"/>
          <p:cNvSpPr>
            <a:spLocks noGrp="1"/>
          </p:cNvSpPr>
          <p:nvPr>
            <p:ph type="dt" sz="quarter" idx="10"/>
          </p:nvPr>
        </p:nvSpPr>
        <p:spPr/>
        <p:txBody>
          <a:bodyPr/>
          <a:lstStyle/>
          <a:p>
            <a:pPr>
              <a:defRPr/>
            </a:pPr>
            <a:fld id="{16683D89-AA73-4302-ADFA-A50C6B94AC86}" type="datetime1">
              <a:rPr lang="en-US"/>
              <a:pPr>
                <a:defRPr/>
              </a:pPr>
              <a:t>02-Apr-20</a:t>
            </a:fld>
            <a:endParaRPr lang="en-US"/>
          </a:p>
        </p:txBody>
      </p:sp>
      <p:sp>
        <p:nvSpPr>
          <p:cNvPr id="11" name="Slide Number Placeholder 10"/>
          <p:cNvSpPr>
            <a:spLocks noGrp="1"/>
          </p:cNvSpPr>
          <p:nvPr>
            <p:ph type="sldNum" sz="quarter" idx="12"/>
          </p:nvPr>
        </p:nvSpPr>
        <p:spPr/>
        <p:txBody>
          <a:bodyPr/>
          <a:lstStyle/>
          <a:p>
            <a:pPr>
              <a:defRPr/>
            </a:pPr>
            <a:fld id="{3D9DD2CF-DA0E-4A51-A2E8-51229B092916}" type="slidenum">
              <a:rPr lang="en-US"/>
              <a:pPr>
                <a:defRPr/>
              </a:pPr>
              <a:t>11</a:t>
            </a:fld>
            <a:endParaRPr lang="en-US"/>
          </a:p>
        </p:txBody>
      </p:sp>
    </p:spTree>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solidFill>
            <a:srgbClr val="FF0000"/>
          </a:solidFill>
        </p:spPr>
        <p:txBody>
          <a:bodyPr/>
          <a:lstStyle/>
          <a:p>
            <a:r>
              <a:rPr lang="en-US" dirty="0" err="1" smtClean="0">
                <a:solidFill>
                  <a:schemeClr val="bg1"/>
                </a:solidFill>
              </a:rPr>
              <a:t>Pengertian</a:t>
            </a:r>
            <a:r>
              <a:rPr lang="en-US" dirty="0" smtClean="0">
                <a:solidFill>
                  <a:schemeClr val="bg1"/>
                </a:solidFill>
              </a:rPr>
              <a:t> Database</a:t>
            </a:r>
          </a:p>
        </p:txBody>
      </p:sp>
      <p:sp>
        <p:nvSpPr>
          <p:cNvPr id="14339" name="Content Placeholder 2"/>
          <p:cNvSpPr>
            <a:spLocks noGrp="1"/>
          </p:cNvSpPr>
          <p:nvPr>
            <p:ph idx="1"/>
          </p:nvPr>
        </p:nvSpPr>
        <p:spPr/>
        <p:txBody>
          <a:bodyPr/>
          <a:lstStyle/>
          <a:p>
            <a:r>
              <a:rPr lang="en-US" sz="2400" smtClean="0"/>
              <a:t>Basis data adalah kumpulan atau koleksi dari data-data yang disimpan pada alat penyimpanan tertentu dengan struktur penyimpanan yang khas dan digunakan perangkat lunak untuk memanipulasinya. </a:t>
            </a:r>
          </a:p>
          <a:p>
            <a:r>
              <a:rPr lang="en-US" sz="2400" smtClean="0"/>
              <a:t>Sistem pemrosesan basis data dimaksudkan untuk mengatasi kelemahan-kelemahan yang ada pada sistem pemrosesan berkas. Sistem seperti ini dikenal dnegna sebutan DBMS (</a:t>
            </a:r>
            <a:r>
              <a:rPr lang="en-US" sz="2400" i="1" smtClean="0"/>
              <a:t>Database</a:t>
            </a:r>
            <a:r>
              <a:rPr lang="en-US" sz="2400" smtClean="0"/>
              <a:t> </a:t>
            </a:r>
            <a:r>
              <a:rPr lang="en-US" sz="2400" i="1" smtClean="0"/>
              <a:t>Management System</a:t>
            </a:r>
            <a:r>
              <a:rPr lang="en-US" sz="2400" smtClean="0"/>
              <a:t>).</a:t>
            </a:r>
            <a:br>
              <a:rPr lang="en-US" sz="2400" smtClean="0"/>
            </a:br>
            <a:endParaRPr lang="en-US" sz="2400" smtClean="0"/>
          </a:p>
        </p:txBody>
      </p:sp>
      <p:sp>
        <p:nvSpPr>
          <p:cNvPr id="4" name="Date Placeholder 3"/>
          <p:cNvSpPr>
            <a:spLocks noGrp="1"/>
          </p:cNvSpPr>
          <p:nvPr>
            <p:ph type="dt" sz="quarter" idx="10"/>
          </p:nvPr>
        </p:nvSpPr>
        <p:spPr/>
        <p:txBody>
          <a:bodyPr/>
          <a:lstStyle/>
          <a:p>
            <a:pPr>
              <a:defRPr/>
            </a:pPr>
            <a:fld id="{DF01513F-AACB-4C9E-BDA3-134B051ABDBB}" type="datetime1">
              <a:rPr lang="en-US" smtClean="0"/>
              <a:pPr>
                <a:defRPr/>
              </a:pPr>
              <a:t>02-Apr-20</a:t>
            </a:fld>
            <a:endParaRPr lang="en-US"/>
          </a:p>
        </p:txBody>
      </p:sp>
      <p:sp>
        <p:nvSpPr>
          <p:cNvPr id="5" name="Slide Number Placeholder 4"/>
          <p:cNvSpPr>
            <a:spLocks noGrp="1"/>
          </p:cNvSpPr>
          <p:nvPr>
            <p:ph type="sldNum" sz="quarter" idx="12"/>
          </p:nvPr>
        </p:nvSpPr>
        <p:spPr/>
        <p:txBody>
          <a:bodyPr/>
          <a:lstStyle/>
          <a:p>
            <a:pPr>
              <a:defRPr/>
            </a:pPr>
            <a:fld id="{7D77AB21-59E9-4C94-9CF8-6B2E7D4999F7}"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solidFill>
            <a:srgbClr val="C00000"/>
          </a:solidFill>
        </p:spPr>
        <p:txBody>
          <a:bodyPr/>
          <a:lstStyle/>
          <a:p>
            <a:r>
              <a:rPr lang="en-US" dirty="0">
                <a:solidFill>
                  <a:schemeClr val="bg1"/>
                </a:solidFill>
              </a:rPr>
              <a:t>Database</a:t>
            </a:r>
            <a:endParaRPr lang="en-US" dirty="0" smtClean="0">
              <a:solidFill>
                <a:schemeClr val="bg1"/>
              </a:solidFill>
            </a:endParaRPr>
          </a:p>
        </p:txBody>
      </p:sp>
      <p:sp>
        <p:nvSpPr>
          <p:cNvPr id="3" name="Content Placeholder 2"/>
          <p:cNvSpPr>
            <a:spLocks noGrp="1"/>
          </p:cNvSpPr>
          <p:nvPr>
            <p:ph idx="1"/>
          </p:nvPr>
        </p:nvSpPr>
        <p:spPr>
          <a:xfrm>
            <a:off x="457200" y="1600200"/>
            <a:ext cx="8382000" cy="4525963"/>
          </a:xfrm>
        </p:spPr>
        <p:txBody>
          <a:bodyPr/>
          <a:lstStyle/>
          <a:p>
            <a:pPr>
              <a:buFont typeface="Arial" pitchFamily="34" charset="0"/>
              <a:buChar char="•"/>
              <a:defRPr/>
            </a:pPr>
            <a:r>
              <a:rPr lang="en-US" dirty="0" err="1" smtClean="0"/>
              <a:t>Didalam</a:t>
            </a:r>
            <a:r>
              <a:rPr lang="en-US" dirty="0" smtClean="0"/>
              <a:t> </a:t>
            </a:r>
            <a:r>
              <a:rPr lang="en-US" dirty="0" err="1" smtClean="0"/>
              <a:t>sebuah</a:t>
            </a:r>
            <a:r>
              <a:rPr lang="en-US" dirty="0" smtClean="0"/>
              <a:t> disk basis data </a:t>
            </a:r>
            <a:r>
              <a:rPr lang="en-US" dirty="0" err="1" smtClean="0"/>
              <a:t>dapat</a:t>
            </a:r>
            <a:r>
              <a:rPr lang="en-US" dirty="0" smtClean="0"/>
              <a:t> </a:t>
            </a:r>
            <a:r>
              <a:rPr lang="en-US" dirty="0" err="1" smtClean="0"/>
              <a:t>diciptakan</a:t>
            </a:r>
            <a:r>
              <a:rPr lang="en-US" dirty="0" smtClean="0"/>
              <a:t> </a:t>
            </a:r>
            <a:r>
              <a:rPr lang="en-US" dirty="0" err="1" smtClean="0"/>
              <a:t>maupun</a:t>
            </a:r>
            <a:r>
              <a:rPr lang="en-US" dirty="0" smtClean="0"/>
              <a:t> </a:t>
            </a:r>
            <a:r>
              <a:rPr lang="en-US" dirty="0" err="1" smtClean="0"/>
              <a:t>ditiadakan</a:t>
            </a:r>
            <a:r>
              <a:rPr lang="en-US" dirty="0" smtClean="0"/>
              <a:t> </a:t>
            </a:r>
          </a:p>
          <a:p>
            <a:pPr>
              <a:buFont typeface="Arial" pitchFamily="34" charset="0"/>
              <a:buChar char="•"/>
              <a:defRPr/>
            </a:pPr>
            <a:r>
              <a:rPr lang="en-US" dirty="0" err="1" smtClean="0"/>
              <a:t>Dalam</a:t>
            </a:r>
            <a:r>
              <a:rPr lang="en-US" dirty="0" smtClean="0"/>
              <a:t> </a:t>
            </a:r>
            <a:r>
              <a:rPr lang="en-US" dirty="0" err="1" smtClean="0"/>
              <a:t>sebuah</a:t>
            </a:r>
            <a:r>
              <a:rPr lang="en-US" dirty="0" smtClean="0"/>
              <a:t> disk </a:t>
            </a:r>
            <a:r>
              <a:rPr lang="en-US" dirty="0" err="1" smtClean="0"/>
              <a:t>juga</a:t>
            </a:r>
            <a:r>
              <a:rPr lang="en-US" dirty="0" smtClean="0"/>
              <a:t> </a:t>
            </a:r>
            <a:r>
              <a:rPr lang="en-US" dirty="0" err="1" smtClean="0"/>
              <a:t>kita</a:t>
            </a:r>
            <a:r>
              <a:rPr lang="en-US" dirty="0" smtClean="0"/>
              <a:t> </a:t>
            </a:r>
            <a:r>
              <a:rPr lang="en-US" dirty="0" err="1" smtClean="0"/>
              <a:t>dapat</a:t>
            </a:r>
            <a:r>
              <a:rPr lang="en-US" dirty="0" smtClean="0"/>
              <a:t> </a:t>
            </a:r>
            <a:r>
              <a:rPr lang="en-US" dirty="0" err="1" smtClean="0"/>
              <a:t>menciptakan</a:t>
            </a:r>
            <a:r>
              <a:rPr lang="en-US" dirty="0" smtClean="0"/>
              <a:t> </a:t>
            </a:r>
            <a:r>
              <a:rPr lang="en-US" dirty="0" err="1" smtClean="0"/>
              <a:t>lebih</a:t>
            </a:r>
            <a:r>
              <a:rPr lang="en-US" dirty="0" smtClean="0"/>
              <a:t> </a:t>
            </a:r>
            <a:r>
              <a:rPr lang="en-US" dirty="0" err="1" smtClean="0"/>
              <a:t>dari</a:t>
            </a:r>
            <a:r>
              <a:rPr lang="en-US" dirty="0" smtClean="0"/>
              <a:t> </a:t>
            </a:r>
            <a:r>
              <a:rPr lang="en-US" dirty="0" err="1" smtClean="0"/>
              <a:t>satu</a:t>
            </a:r>
            <a:r>
              <a:rPr lang="en-US" dirty="0" smtClean="0"/>
              <a:t> basis data </a:t>
            </a:r>
          </a:p>
          <a:p>
            <a:pPr marL="400050" lvl="1" indent="0">
              <a:buFont typeface="Arial" pitchFamily="34" charset="0"/>
              <a:buNone/>
              <a:defRPr/>
            </a:pPr>
            <a:r>
              <a:rPr lang="en-US" dirty="0" err="1" smtClean="0"/>
              <a:t>Misal</a:t>
            </a:r>
            <a:r>
              <a:rPr lang="en-US" dirty="0" smtClean="0"/>
              <a:t> : basis data </a:t>
            </a:r>
            <a:r>
              <a:rPr lang="en-US" dirty="0" err="1" smtClean="0"/>
              <a:t>akademik</a:t>
            </a:r>
            <a:r>
              <a:rPr lang="en-US" dirty="0" smtClean="0"/>
              <a:t>, basis data </a:t>
            </a:r>
            <a:r>
              <a:rPr lang="en-US" dirty="0" err="1" smtClean="0"/>
              <a:t>penjualan</a:t>
            </a:r>
            <a:endParaRPr lang="en-US" dirty="0"/>
          </a:p>
          <a:p>
            <a:pPr marL="346075" lvl="1" indent="-346075">
              <a:buFont typeface="Arial" pitchFamily="34" charset="0"/>
              <a:buChar char="•"/>
              <a:defRPr/>
            </a:pPr>
            <a:r>
              <a:rPr lang="en-US" dirty="0" smtClean="0"/>
              <a:t> </a:t>
            </a:r>
            <a:r>
              <a:rPr lang="en-US" dirty="0" err="1" smtClean="0"/>
              <a:t>Sementara</a:t>
            </a:r>
            <a:r>
              <a:rPr lang="en-US" dirty="0" smtClean="0"/>
              <a:t> </a:t>
            </a:r>
            <a:r>
              <a:rPr lang="en-US" dirty="0" err="1" smtClean="0"/>
              <a:t>dalam</a:t>
            </a:r>
            <a:r>
              <a:rPr lang="en-US" dirty="0" smtClean="0"/>
              <a:t> </a:t>
            </a:r>
            <a:r>
              <a:rPr lang="en-US" dirty="0" err="1" smtClean="0"/>
              <a:t>sebuah</a:t>
            </a:r>
            <a:r>
              <a:rPr lang="en-US" dirty="0" smtClean="0"/>
              <a:t> basis data </a:t>
            </a:r>
            <a:r>
              <a:rPr lang="en-US" dirty="0" err="1" smtClean="0"/>
              <a:t>kita</a:t>
            </a:r>
            <a:r>
              <a:rPr lang="en-US" dirty="0" smtClean="0"/>
              <a:t> </a:t>
            </a:r>
            <a:r>
              <a:rPr lang="en-US" dirty="0" err="1" smtClean="0"/>
              <a:t>dapat</a:t>
            </a:r>
            <a:r>
              <a:rPr lang="en-US" dirty="0" smtClean="0"/>
              <a:t> </a:t>
            </a:r>
            <a:r>
              <a:rPr lang="en-US" dirty="0" err="1" smtClean="0"/>
              <a:t>menciptakan</a:t>
            </a:r>
            <a:r>
              <a:rPr lang="en-US" dirty="0" smtClean="0"/>
              <a:t> </a:t>
            </a:r>
            <a:r>
              <a:rPr lang="en-US" dirty="0" err="1" smtClean="0"/>
              <a:t>banyak</a:t>
            </a:r>
            <a:r>
              <a:rPr lang="en-US" dirty="0" smtClean="0"/>
              <a:t> </a:t>
            </a:r>
            <a:r>
              <a:rPr lang="en-US" dirty="0" err="1" smtClean="0"/>
              <a:t>tabel</a:t>
            </a:r>
            <a:r>
              <a:rPr lang="en-US" dirty="0" smtClean="0"/>
              <a:t> / file – </a:t>
            </a:r>
            <a:r>
              <a:rPr lang="en-US" dirty="0" err="1" smtClean="0"/>
              <a:t>Misal</a:t>
            </a:r>
            <a:r>
              <a:rPr lang="en-US" dirty="0" smtClean="0"/>
              <a:t> </a:t>
            </a:r>
            <a:r>
              <a:rPr lang="en-US" dirty="0" err="1" smtClean="0"/>
              <a:t>dalam</a:t>
            </a:r>
            <a:r>
              <a:rPr lang="en-US" dirty="0" smtClean="0"/>
              <a:t> basis data </a:t>
            </a:r>
            <a:r>
              <a:rPr lang="en-US" dirty="0" err="1" smtClean="0"/>
              <a:t>akademik</a:t>
            </a:r>
            <a:r>
              <a:rPr lang="en-US" dirty="0" smtClean="0"/>
              <a:t> </a:t>
            </a:r>
            <a:r>
              <a:rPr lang="en-US" dirty="0" err="1" smtClean="0"/>
              <a:t>terdapat</a:t>
            </a:r>
            <a:r>
              <a:rPr lang="en-US" dirty="0" smtClean="0"/>
              <a:t> </a:t>
            </a:r>
            <a:r>
              <a:rPr lang="en-US" dirty="0" err="1" smtClean="0"/>
              <a:t>tabel</a:t>
            </a:r>
            <a:r>
              <a:rPr lang="en-US" dirty="0" smtClean="0"/>
              <a:t> </a:t>
            </a:r>
            <a:r>
              <a:rPr lang="en-US" dirty="0" err="1" smtClean="0"/>
              <a:t>mahasiswa</a:t>
            </a:r>
            <a:r>
              <a:rPr lang="en-US" dirty="0" smtClean="0"/>
              <a:t>, </a:t>
            </a:r>
            <a:r>
              <a:rPr lang="en-US" dirty="0" err="1" smtClean="0"/>
              <a:t>dosen</a:t>
            </a:r>
            <a:r>
              <a:rPr lang="en-US" dirty="0" smtClean="0"/>
              <a:t>, </a:t>
            </a:r>
            <a:r>
              <a:rPr lang="en-US" dirty="0" err="1" smtClean="0"/>
              <a:t>matakuliah</a:t>
            </a:r>
            <a:endParaRPr lang="en-US" dirty="0"/>
          </a:p>
        </p:txBody>
      </p:sp>
      <p:sp>
        <p:nvSpPr>
          <p:cNvPr id="4" name="Date Placeholder 3"/>
          <p:cNvSpPr>
            <a:spLocks noGrp="1"/>
          </p:cNvSpPr>
          <p:nvPr>
            <p:ph type="dt" sz="quarter" idx="10"/>
          </p:nvPr>
        </p:nvSpPr>
        <p:spPr/>
        <p:txBody>
          <a:bodyPr/>
          <a:lstStyle/>
          <a:p>
            <a:pPr>
              <a:defRPr/>
            </a:pPr>
            <a:fld id="{DF01513F-AACB-4C9E-BDA3-134B051ABDBB}" type="datetime1">
              <a:rPr lang="en-US" smtClean="0"/>
              <a:pPr>
                <a:defRPr/>
              </a:pPr>
              <a:t>02-Apr-20</a:t>
            </a:fld>
            <a:endParaRPr lang="en-US"/>
          </a:p>
        </p:txBody>
      </p:sp>
      <p:sp>
        <p:nvSpPr>
          <p:cNvPr id="5" name="Slide Number Placeholder 4"/>
          <p:cNvSpPr>
            <a:spLocks noGrp="1"/>
          </p:cNvSpPr>
          <p:nvPr>
            <p:ph type="sldNum" sz="quarter" idx="12"/>
          </p:nvPr>
        </p:nvSpPr>
        <p:spPr/>
        <p:txBody>
          <a:bodyPr/>
          <a:lstStyle/>
          <a:p>
            <a:pPr>
              <a:defRPr/>
            </a:pPr>
            <a:fld id="{E53CF45C-73DA-404F-AC88-4981D47AAE3B}"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solidFill>
            <a:srgbClr val="C00000"/>
          </a:solidFill>
        </p:spPr>
        <p:txBody>
          <a:bodyPr/>
          <a:lstStyle/>
          <a:p>
            <a:r>
              <a:rPr lang="en-US" smtClean="0">
                <a:solidFill>
                  <a:schemeClr val="bg1"/>
                </a:solidFill>
              </a:rPr>
              <a:t>Operasi dasar basis data</a:t>
            </a:r>
          </a:p>
        </p:txBody>
      </p:sp>
      <p:sp>
        <p:nvSpPr>
          <p:cNvPr id="16387" name="Content Placeholder 2"/>
          <p:cNvSpPr>
            <a:spLocks noGrp="1"/>
          </p:cNvSpPr>
          <p:nvPr>
            <p:ph idx="1"/>
          </p:nvPr>
        </p:nvSpPr>
        <p:spPr/>
        <p:txBody>
          <a:bodyPr/>
          <a:lstStyle/>
          <a:p>
            <a:r>
              <a:rPr lang="en-US" sz="2800" dirty="0" err="1" smtClean="0"/>
              <a:t>Pembuatan</a:t>
            </a:r>
            <a:r>
              <a:rPr lang="en-US" sz="2800" dirty="0" smtClean="0"/>
              <a:t> basis data </a:t>
            </a:r>
            <a:r>
              <a:rPr lang="en-US" sz="2800" dirty="0" err="1" smtClean="0"/>
              <a:t>baru</a:t>
            </a:r>
            <a:r>
              <a:rPr lang="en-US" sz="2800" dirty="0" smtClean="0"/>
              <a:t> </a:t>
            </a:r>
          </a:p>
          <a:p>
            <a:r>
              <a:rPr lang="en-US" sz="2800" dirty="0" err="1" smtClean="0"/>
              <a:t>Penghapusan</a:t>
            </a:r>
            <a:r>
              <a:rPr lang="en-US" sz="2800" dirty="0" smtClean="0"/>
              <a:t> basis data </a:t>
            </a:r>
          </a:p>
          <a:p>
            <a:r>
              <a:rPr lang="en-US" sz="2800" dirty="0" err="1" smtClean="0"/>
              <a:t>Pembuatan</a:t>
            </a:r>
            <a:r>
              <a:rPr lang="en-US" sz="2800" dirty="0" smtClean="0"/>
              <a:t> </a:t>
            </a:r>
            <a:r>
              <a:rPr lang="en-US" sz="2800" dirty="0" err="1" smtClean="0"/>
              <a:t>tabel</a:t>
            </a:r>
            <a:r>
              <a:rPr lang="en-US" sz="2800" dirty="0" smtClean="0"/>
              <a:t> </a:t>
            </a:r>
            <a:r>
              <a:rPr lang="en-US" sz="2800" dirty="0" err="1" smtClean="0"/>
              <a:t>baru</a:t>
            </a:r>
            <a:r>
              <a:rPr lang="en-US" sz="2800" dirty="0" smtClean="0"/>
              <a:t> </a:t>
            </a:r>
          </a:p>
          <a:p>
            <a:r>
              <a:rPr lang="en-US" sz="2800" dirty="0" err="1" smtClean="0"/>
              <a:t>Penghapusan</a:t>
            </a:r>
            <a:r>
              <a:rPr lang="en-US" sz="2800" dirty="0" smtClean="0"/>
              <a:t> </a:t>
            </a:r>
            <a:r>
              <a:rPr lang="en-US" sz="2800" dirty="0" err="1" smtClean="0"/>
              <a:t>tabel</a:t>
            </a:r>
            <a:r>
              <a:rPr lang="en-US" sz="2800" dirty="0" smtClean="0"/>
              <a:t> </a:t>
            </a:r>
          </a:p>
          <a:p>
            <a:r>
              <a:rPr lang="en-US" sz="2800" dirty="0" err="1" smtClean="0"/>
              <a:t>Penambahan</a:t>
            </a:r>
            <a:r>
              <a:rPr lang="en-US" sz="2800" dirty="0" smtClean="0"/>
              <a:t> </a:t>
            </a:r>
            <a:r>
              <a:rPr lang="en-US" sz="2800" dirty="0" err="1" smtClean="0"/>
              <a:t>atau</a:t>
            </a:r>
            <a:r>
              <a:rPr lang="en-US" sz="2800" dirty="0" smtClean="0"/>
              <a:t> </a:t>
            </a:r>
            <a:r>
              <a:rPr lang="en-US" sz="2800" dirty="0" err="1" smtClean="0"/>
              <a:t>pengisian</a:t>
            </a:r>
            <a:r>
              <a:rPr lang="en-US" sz="2800" dirty="0" smtClean="0"/>
              <a:t> data </a:t>
            </a:r>
            <a:r>
              <a:rPr lang="en-US" sz="2800" dirty="0" err="1" smtClean="0"/>
              <a:t>baru</a:t>
            </a:r>
            <a:r>
              <a:rPr lang="en-US" sz="2800" dirty="0" smtClean="0"/>
              <a:t> </a:t>
            </a:r>
          </a:p>
          <a:p>
            <a:r>
              <a:rPr lang="en-US" sz="2800" dirty="0" err="1" smtClean="0"/>
              <a:t>Pengambilan</a:t>
            </a:r>
            <a:r>
              <a:rPr lang="en-US" sz="2800" dirty="0" smtClean="0"/>
              <a:t> data </a:t>
            </a:r>
            <a:r>
              <a:rPr lang="en-US" sz="2800" dirty="0" err="1" smtClean="0"/>
              <a:t>dari</a:t>
            </a:r>
            <a:r>
              <a:rPr lang="en-US" sz="2800" dirty="0" smtClean="0"/>
              <a:t> </a:t>
            </a:r>
            <a:r>
              <a:rPr lang="en-US" sz="2800" dirty="0" err="1" smtClean="0"/>
              <a:t>sebuah</a:t>
            </a:r>
            <a:r>
              <a:rPr lang="en-US" sz="2800" dirty="0" smtClean="0"/>
              <a:t> </a:t>
            </a:r>
            <a:r>
              <a:rPr lang="en-US" sz="2800" dirty="0" err="1" smtClean="0"/>
              <a:t>tabel</a:t>
            </a:r>
            <a:r>
              <a:rPr lang="en-US" sz="2800" dirty="0" smtClean="0"/>
              <a:t> </a:t>
            </a:r>
          </a:p>
          <a:p>
            <a:r>
              <a:rPr lang="en-US" sz="2800" dirty="0" err="1" smtClean="0"/>
              <a:t>Pengubahan</a:t>
            </a:r>
            <a:r>
              <a:rPr lang="en-US" sz="2800" dirty="0" smtClean="0"/>
              <a:t> data </a:t>
            </a:r>
            <a:r>
              <a:rPr lang="en-US" sz="2800" dirty="0" err="1" smtClean="0"/>
              <a:t>pada</a:t>
            </a:r>
            <a:r>
              <a:rPr lang="en-US" sz="2800" dirty="0" smtClean="0"/>
              <a:t> </a:t>
            </a:r>
            <a:r>
              <a:rPr lang="en-US" sz="2800" dirty="0" err="1" smtClean="0"/>
              <a:t>tabel</a:t>
            </a:r>
            <a:r>
              <a:rPr lang="en-US" sz="2800" dirty="0" smtClean="0"/>
              <a:t> </a:t>
            </a:r>
          </a:p>
          <a:p>
            <a:r>
              <a:rPr lang="en-US" sz="2800" dirty="0" smtClean="0"/>
              <a:t> </a:t>
            </a:r>
            <a:r>
              <a:rPr lang="en-US" sz="2800" dirty="0" err="1" smtClean="0"/>
              <a:t>Penghapusan</a:t>
            </a:r>
            <a:r>
              <a:rPr lang="en-US" sz="2800" dirty="0" smtClean="0"/>
              <a:t> data </a:t>
            </a:r>
            <a:r>
              <a:rPr lang="en-US" sz="2800" dirty="0" err="1" smtClean="0"/>
              <a:t>dari</a:t>
            </a:r>
            <a:r>
              <a:rPr lang="en-US" sz="2800" dirty="0" smtClean="0"/>
              <a:t> </a:t>
            </a:r>
            <a:r>
              <a:rPr lang="en-US" sz="2800" dirty="0" err="1" smtClean="0"/>
              <a:t>suatu</a:t>
            </a:r>
            <a:r>
              <a:rPr lang="en-US" sz="2800" dirty="0" smtClean="0"/>
              <a:t> </a:t>
            </a:r>
            <a:r>
              <a:rPr lang="en-US" sz="2800" dirty="0" err="1" smtClean="0"/>
              <a:t>tabel</a:t>
            </a:r>
            <a:endParaRPr lang="en-US" sz="2800" dirty="0" smtClean="0"/>
          </a:p>
        </p:txBody>
      </p:sp>
      <p:sp>
        <p:nvSpPr>
          <p:cNvPr id="4" name="Date Placeholder 3"/>
          <p:cNvSpPr>
            <a:spLocks noGrp="1"/>
          </p:cNvSpPr>
          <p:nvPr>
            <p:ph type="dt" sz="quarter" idx="10"/>
          </p:nvPr>
        </p:nvSpPr>
        <p:spPr/>
        <p:txBody>
          <a:bodyPr/>
          <a:lstStyle/>
          <a:p>
            <a:pPr>
              <a:defRPr/>
            </a:pPr>
            <a:fld id="{DF01513F-AACB-4C9E-BDA3-134B051ABDBB}" type="datetime1">
              <a:rPr lang="en-US" smtClean="0"/>
              <a:pPr>
                <a:defRPr/>
              </a:pPr>
              <a:t>02-Apr-20</a:t>
            </a:fld>
            <a:endParaRPr lang="en-US"/>
          </a:p>
        </p:txBody>
      </p:sp>
      <p:sp>
        <p:nvSpPr>
          <p:cNvPr id="5" name="Slide Number Placeholder 4"/>
          <p:cNvSpPr>
            <a:spLocks noGrp="1"/>
          </p:cNvSpPr>
          <p:nvPr>
            <p:ph type="sldNum" sz="quarter" idx="12"/>
          </p:nvPr>
        </p:nvSpPr>
        <p:spPr/>
        <p:txBody>
          <a:bodyPr/>
          <a:lstStyle/>
          <a:p>
            <a:pPr>
              <a:defRPr/>
            </a:pPr>
            <a:fld id="{6859A379-42BF-431F-88E3-F2EFF31CAB9B}"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solidFill>
            <a:schemeClr val="accent2"/>
          </a:solidFill>
        </p:spPr>
        <p:txBody>
          <a:bodyPr/>
          <a:lstStyle/>
          <a:p>
            <a:r>
              <a:rPr lang="en-US" smtClean="0">
                <a:solidFill>
                  <a:schemeClr val="bg1"/>
                </a:solidFill>
              </a:rPr>
              <a:t>Manfaat Database</a:t>
            </a:r>
          </a:p>
        </p:txBody>
      </p:sp>
      <p:sp>
        <p:nvSpPr>
          <p:cNvPr id="17411" name="Content Placeholder 2"/>
          <p:cNvSpPr>
            <a:spLocks noGrp="1"/>
          </p:cNvSpPr>
          <p:nvPr>
            <p:ph idx="1"/>
          </p:nvPr>
        </p:nvSpPr>
        <p:spPr>
          <a:xfrm>
            <a:off x="457200" y="1600200"/>
            <a:ext cx="8229600" cy="5029200"/>
          </a:xfrm>
        </p:spPr>
        <p:txBody>
          <a:bodyPr/>
          <a:lstStyle/>
          <a:p>
            <a:r>
              <a:rPr lang="nl-NL" sz="2400" b="1" dirty="0" smtClean="0"/>
              <a:t> Kecepatan dan Kemudahan (Speed)</a:t>
            </a:r>
          </a:p>
          <a:p>
            <a:pPr lvl="1"/>
            <a:r>
              <a:rPr lang="en-US" sz="2000" dirty="0" err="1" smtClean="0"/>
              <a:t>dirancangnya</a:t>
            </a:r>
            <a:r>
              <a:rPr lang="en-US" sz="2000" dirty="0" smtClean="0"/>
              <a:t> basis data </a:t>
            </a:r>
            <a:r>
              <a:rPr lang="en-US" sz="2000" dirty="0" err="1" smtClean="0"/>
              <a:t>bertujuan</a:t>
            </a:r>
            <a:r>
              <a:rPr lang="en-US" sz="2000" dirty="0" smtClean="0"/>
              <a:t> </a:t>
            </a:r>
            <a:r>
              <a:rPr lang="en-US" sz="2000" dirty="0" err="1" smtClean="0"/>
              <a:t>untuk</a:t>
            </a:r>
            <a:r>
              <a:rPr lang="en-US" sz="2000" dirty="0" smtClean="0"/>
              <a:t> </a:t>
            </a:r>
            <a:r>
              <a:rPr lang="en-US" sz="2000" dirty="0" err="1" smtClean="0"/>
              <a:t>mempercepat</a:t>
            </a:r>
            <a:r>
              <a:rPr lang="en-US" sz="2000" dirty="0" smtClean="0"/>
              <a:t> proses </a:t>
            </a:r>
            <a:r>
              <a:rPr lang="en-US" sz="2000" dirty="0" err="1" smtClean="0"/>
              <a:t>pengolahan</a:t>
            </a:r>
            <a:r>
              <a:rPr lang="en-US" sz="2000" dirty="0" smtClean="0"/>
              <a:t> </a:t>
            </a:r>
            <a:r>
              <a:rPr lang="en-US" sz="2000" dirty="0" err="1" smtClean="0"/>
              <a:t>informasi</a:t>
            </a:r>
            <a:r>
              <a:rPr lang="en-US" sz="2000" dirty="0" smtClean="0"/>
              <a:t>. </a:t>
            </a:r>
            <a:r>
              <a:rPr lang="en-US" sz="2000" dirty="0" err="1" smtClean="0"/>
              <a:t>Karena</a:t>
            </a:r>
            <a:r>
              <a:rPr lang="en-US" sz="2000" dirty="0" smtClean="0"/>
              <a:t> </a:t>
            </a:r>
            <a:r>
              <a:rPr lang="en-US" sz="2000" dirty="0" err="1" smtClean="0"/>
              <a:t>adanya</a:t>
            </a:r>
            <a:r>
              <a:rPr lang="en-US" sz="2000" dirty="0" smtClean="0"/>
              <a:t> </a:t>
            </a:r>
            <a:r>
              <a:rPr lang="en-US" sz="2000" dirty="0" err="1" smtClean="0"/>
              <a:t>konsep</a:t>
            </a:r>
            <a:r>
              <a:rPr lang="en-US" sz="2000" dirty="0" smtClean="0"/>
              <a:t> primary key, indexing, searching, sorting, </a:t>
            </a:r>
            <a:r>
              <a:rPr lang="en-US" sz="2000" dirty="0" err="1" smtClean="0"/>
              <a:t>dan</a:t>
            </a:r>
            <a:r>
              <a:rPr lang="en-US" sz="2000" dirty="0" smtClean="0"/>
              <a:t> </a:t>
            </a:r>
            <a:r>
              <a:rPr lang="en-US" sz="2000" dirty="0" err="1" smtClean="0"/>
              <a:t>masih</a:t>
            </a:r>
            <a:r>
              <a:rPr lang="en-US" sz="2000" dirty="0" smtClean="0"/>
              <a:t> </a:t>
            </a:r>
            <a:r>
              <a:rPr lang="en-US" sz="2000" dirty="0" err="1" smtClean="0"/>
              <a:t>banyak</a:t>
            </a:r>
            <a:r>
              <a:rPr lang="en-US" sz="2000" dirty="0" smtClean="0"/>
              <a:t> </a:t>
            </a:r>
            <a:r>
              <a:rPr lang="en-US" sz="2000" dirty="0" err="1" smtClean="0"/>
              <a:t>lagi</a:t>
            </a:r>
            <a:r>
              <a:rPr lang="en-US" sz="2000" dirty="0" smtClean="0"/>
              <a:t>.</a:t>
            </a:r>
          </a:p>
          <a:p>
            <a:r>
              <a:rPr lang="en-US" sz="2400" b="1" dirty="0" err="1" smtClean="0"/>
              <a:t>Kebersamaan</a:t>
            </a:r>
            <a:r>
              <a:rPr lang="en-US" sz="2400" b="1" dirty="0" smtClean="0"/>
              <a:t> </a:t>
            </a:r>
            <a:r>
              <a:rPr lang="en-US" sz="2400" b="1" dirty="0" err="1" smtClean="0"/>
              <a:t>Pemakaian</a:t>
            </a:r>
            <a:r>
              <a:rPr lang="en-US" sz="2400" b="1" dirty="0" smtClean="0"/>
              <a:t> (</a:t>
            </a:r>
            <a:r>
              <a:rPr lang="en-US" sz="2400" b="1" dirty="0" err="1" smtClean="0"/>
              <a:t>Sharability</a:t>
            </a:r>
            <a:r>
              <a:rPr lang="en-US" sz="2400" b="1" dirty="0" smtClean="0"/>
              <a:t>)</a:t>
            </a:r>
          </a:p>
          <a:p>
            <a:pPr lvl="1"/>
            <a:r>
              <a:rPr lang="en-US" sz="2000" dirty="0" smtClean="0"/>
              <a:t>Database yang </a:t>
            </a:r>
            <a:r>
              <a:rPr lang="en-US" sz="2000" dirty="0" err="1" smtClean="0"/>
              <a:t>baik</a:t>
            </a:r>
            <a:r>
              <a:rPr lang="en-US" sz="2000" dirty="0" smtClean="0"/>
              <a:t> </a:t>
            </a:r>
            <a:r>
              <a:rPr lang="en-US" sz="2000" dirty="0" err="1" smtClean="0"/>
              <a:t>dituntut</a:t>
            </a:r>
            <a:r>
              <a:rPr lang="en-US" sz="2000" dirty="0" smtClean="0"/>
              <a:t> </a:t>
            </a:r>
            <a:r>
              <a:rPr lang="en-US" sz="2000" dirty="0" err="1" smtClean="0"/>
              <a:t>untuk</a:t>
            </a:r>
            <a:r>
              <a:rPr lang="en-US" sz="2000" dirty="0" smtClean="0"/>
              <a:t> </a:t>
            </a:r>
            <a:r>
              <a:rPr lang="en-US" sz="2000" dirty="0" err="1" smtClean="0"/>
              <a:t>dapat</a:t>
            </a:r>
            <a:r>
              <a:rPr lang="en-US" sz="2000" dirty="0" smtClean="0"/>
              <a:t> </a:t>
            </a:r>
            <a:r>
              <a:rPr lang="en-US" sz="2000" dirty="0" err="1" smtClean="0"/>
              <a:t>dipakai</a:t>
            </a:r>
            <a:r>
              <a:rPr lang="en-US" sz="2000" dirty="0" smtClean="0"/>
              <a:t> </a:t>
            </a:r>
            <a:r>
              <a:rPr lang="en-US" sz="2000" dirty="0" err="1" smtClean="0"/>
              <a:t>bersamaan</a:t>
            </a:r>
            <a:r>
              <a:rPr lang="en-US" sz="2000" dirty="0" smtClean="0"/>
              <a:t> (shared-database). </a:t>
            </a:r>
            <a:r>
              <a:rPr lang="en-US" sz="2000" dirty="0" err="1" smtClean="0"/>
              <a:t>Contohnya</a:t>
            </a:r>
            <a:r>
              <a:rPr lang="en-US" sz="2000" dirty="0" smtClean="0"/>
              <a:t> </a:t>
            </a:r>
            <a:r>
              <a:rPr lang="en-US" sz="2000" dirty="0" err="1" smtClean="0"/>
              <a:t>adalah</a:t>
            </a:r>
            <a:r>
              <a:rPr lang="en-US" sz="2000" dirty="0" smtClean="0"/>
              <a:t> database MySQL, yang </a:t>
            </a:r>
            <a:r>
              <a:rPr lang="en-US" sz="2000" dirty="0" err="1" smtClean="0"/>
              <a:t>menyediakan</a:t>
            </a:r>
            <a:r>
              <a:rPr lang="en-US" sz="2000" dirty="0" smtClean="0"/>
              <a:t> </a:t>
            </a:r>
            <a:r>
              <a:rPr lang="en-US" sz="2000" dirty="0" err="1" smtClean="0"/>
              <a:t>akses</a:t>
            </a:r>
            <a:r>
              <a:rPr lang="en-US" sz="2000" dirty="0" smtClean="0"/>
              <a:t> database </a:t>
            </a:r>
            <a:r>
              <a:rPr lang="en-US" sz="2000" dirty="0" err="1" smtClean="0"/>
              <a:t>dalam</a:t>
            </a:r>
            <a:r>
              <a:rPr lang="en-US" sz="2000" dirty="0" smtClean="0"/>
              <a:t> </a:t>
            </a:r>
            <a:r>
              <a:rPr lang="en-US" sz="2000" dirty="0" err="1" smtClean="0"/>
              <a:t>waktu</a:t>
            </a:r>
            <a:r>
              <a:rPr lang="en-US" sz="2000" dirty="0" smtClean="0"/>
              <a:t> yang </a:t>
            </a:r>
            <a:r>
              <a:rPr lang="en-US" sz="2000" dirty="0" err="1" smtClean="0"/>
              <a:t>bersamaan</a:t>
            </a:r>
            <a:r>
              <a:rPr lang="en-US" sz="2000" dirty="0" smtClean="0"/>
              <a:t>. </a:t>
            </a:r>
          </a:p>
          <a:p>
            <a:r>
              <a:rPr lang="en-US" sz="2400" b="1" dirty="0" err="1" smtClean="0"/>
              <a:t>Pemusatan</a:t>
            </a:r>
            <a:r>
              <a:rPr lang="en-US" sz="2400" b="1" dirty="0" smtClean="0"/>
              <a:t> </a:t>
            </a:r>
            <a:r>
              <a:rPr lang="en-US" sz="2400" b="1" dirty="0" err="1" smtClean="0"/>
              <a:t>Kontrol</a:t>
            </a:r>
            <a:r>
              <a:rPr lang="en-US" sz="2400" b="1" dirty="0" smtClean="0"/>
              <a:t> Data</a:t>
            </a:r>
          </a:p>
          <a:p>
            <a:pPr lvl="1"/>
            <a:r>
              <a:rPr lang="en-US" sz="1800" dirty="0" err="1" smtClean="0"/>
              <a:t>Pemusatan</a:t>
            </a:r>
            <a:r>
              <a:rPr lang="en-US" sz="1800" dirty="0" smtClean="0"/>
              <a:t> </a:t>
            </a:r>
            <a:r>
              <a:rPr lang="en-US" sz="1800" dirty="0" err="1" smtClean="0"/>
              <a:t>kontrol</a:t>
            </a:r>
            <a:r>
              <a:rPr lang="en-US" sz="1800" dirty="0" smtClean="0"/>
              <a:t> data </a:t>
            </a:r>
            <a:r>
              <a:rPr lang="en-US" sz="1800" dirty="0" err="1" smtClean="0"/>
              <a:t>berarti</a:t>
            </a:r>
            <a:r>
              <a:rPr lang="en-US" sz="1800" dirty="0" smtClean="0"/>
              <a:t> maintenance data </a:t>
            </a:r>
            <a:r>
              <a:rPr lang="en-US" sz="1800" dirty="0" err="1" smtClean="0"/>
              <a:t>dapat</a:t>
            </a:r>
            <a:r>
              <a:rPr lang="en-US" sz="1800" dirty="0" smtClean="0"/>
              <a:t> </a:t>
            </a:r>
            <a:r>
              <a:rPr lang="en-US" sz="1800" dirty="0" err="1" smtClean="0"/>
              <a:t>dilakukan</a:t>
            </a:r>
            <a:r>
              <a:rPr lang="en-US" sz="1800" dirty="0" smtClean="0"/>
              <a:t> </a:t>
            </a:r>
            <a:r>
              <a:rPr lang="en-US" sz="1800" dirty="0" err="1" smtClean="0"/>
              <a:t>oleh</a:t>
            </a:r>
            <a:r>
              <a:rPr lang="en-US" sz="1800" dirty="0" smtClean="0"/>
              <a:t> user yang </a:t>
            </a:r>
            <a:r>
              <a:rPr lang="en-US" sz="1800" dirty="0" err="1" smtClean="0"/>
              <a:t>ditunjuk</a:t>
            </a:r>
            <a:r>
              <a:rPr lang="en-US" sz="1800" dirty="0" smtClean="0"/>
              <a:t> </a:t>
            </a:r>
            <a:r>
              <a:rPr lang="en-US" sz="1800" dirty="0" err="1" smtClean="0"/>
              <a:t>sebagai</a:t>
            </a:r>
            <a:r>
              <a:rPr lang="en-US" sz="1800" dirty="0" smtClean="0"/>
              <a:t> </a:t>
            </a:r>
            <a:r>
              <a:rPr lang="en-US" sz="1800" dirty="0" err="1" smtClean="0"/>
              <a:t>penanggung</a:t>
            </a:r>
            <a:r>
              <a:rPr lang="en-US" sz="1800" dirty="0" smtClean="0"/>
              <a:t> </a:t>
            </a:r>
            <a:r>
              <a:rPr lang="en-US" sz="1800" dirty="0" err="1" smtClean="0"/>
              <a:t>jawab</a:t>
            </a:r>
            <a:r>
              <a:rPr lang="en-US" sz="1800" dirty="0" smtClean="0"/>
              <a:t> </a:t>
            </a:r>
            <a:r>
              <a:rPr lang="en-US" sz="1800" dirty="0" err="1" smtClean="0"/>
              <a:t>atas</a:t>
            </a:r>
            <a:r>
              <a:rPr lang="en-US" sz="1800" dirty="0" smtClean="0"/>
              <a:t> </a:t>
            </a:r>
            <a:r>
              <a:rPr lang="en-US" sz="1800" dirty="0" err="1" smtClean="0"/>
              <a:t>pengelolaah</a:t>
            </a:r>
            <a:r>
              <a:rPr lang="en-US" sz="1800" dirty="0" smtClean="0"/>
              <a:t> database di </a:t>
            </a:r>
            <a:r>
              <a:rPr lang="en-US" sz="1800" dirty="0" err="1" smtClean="0"/>
              <a:t>suatu</a:t>
            </a:r>
            <a:r>
              <a:rPr lang="en-US" sz="1800" dirty="0" smtClean="0"/>
              <a:t> </a:t>
            </a:r>
            <a:r>
              <a:rPr lang="en-US" sz="1800" dirty="0" err="1" smtClean="0"/>
              <a:t>sistem</a:t>
            </a:r>
            <a:r>
              <a:rPr lang="en-US" sz="1800" dirty="0" smtClean="0"/>
              <a:t>, </a:t>
            </a:r>
            <a:r>
              <a:rPr lang="en-US" sz="1800" dirty="0" err="1" smtClean="0"/>
              <a:t>disebut</a:t>
            </a:r>
            <a:r>
              <a:rPr lang="en-US" sz="1800" dirty="0" smtClean="0"/>
              <a:t> administrator database. Administrator database </a:t>
            </a:r>
            <a:r>
              <a:rPr lang="en-US" sz="1800" dirty="0" err="1" smtClean="0"/>
              <a:t>bertanggung</a:t>
            </a:r>
            <a:r>
              <a:rPr lang="en-US" sz="1800" dirty="0" smtClean="0"/>
              <a:t> </a:t>
            </a:r>
            <a:r>
              <a:rPr lang="en-US" sz="1800" dirty="0" err="1" smtClean="0"/>
              <a:t>jawab</a:t>
            </a:r>
            <a:r>
              <a:rPr lang="en-US" sz="1800" dirty="0" smtClean="0"/>
              <a:t> </a:t>
            </a:r>
            <a:r>
              <a:rPr lang="en-US" sz="1800" dirty="0" err="1" smtClean="0"/>
              <a:t>membuat</a:t>
            </a:r>
            <a:r>
              <a:rPr lang="en-US" sz="1800" dirty="0" smtClean="0"/>
              <a:t>, </a:t>
            </a:r>
            <a:r>
              <a:rPr lang="en-US" sz="1800" dirty="0" err="1" smtClean="0"/>
              <a:t>mengedit</a:t>
            </a:r>
            <a:r>
              <a:rPr lang="en-US" sz="1800" dirty="0" smtClean="0"/>
              <a:t>, </a:t>
            </a:r>
            <a:r>
              <a:rPr lang="en-US" sz="1800" dirty="0" err="1" smtClean="0"/>
              <a:t>menghapus</a:t>
            </a:r>
            <a:r>
              <a:rPr lang="en-US" sz="1800" dirty="0" smtClean="0"/>
              <a:t>, </a:t>
            </a:r>
            <a:r>
              <a:rPr lang="en-US" sz="1800" dirty="0" err="1" smtClean="0"/>
              <a:t>mengelola</a:t>
            </a:r>
            <a:r>
              <a:rPr lang="en-US" sz="1800" dirty="0" smtClean="0"/>
              <a:t> user, </a:t>
            </a:r>
            <a:r>
              <a:rPr lang="en-US" sz="1800" dirty="0" err="1" smtClean="0"/>
              <a:t>dan</a:t>
            </a:r>
            <a:r>
              <a:rPr lang="en-US" sz="1800" dirty="0" smtClean="0"/>
              <a:t> </a:t>
            </a:r>
            <a:r>
              <a:rPr lang="en-US" sz="1800" dirty="0" err="1" smtClean="0"/>
              <a:t>berbagai</a:t>
            </a:r>
            <a:r>
              <a:rPr lang="en-US" sz="1800" dirty="0" smtClean="0"/>
              <a:t> maintenance database</a:t>
            </a:r>
          </a:p>
          <a:p>
            <a:endParaRPr lang="en-US" sz="2400" dirty="0" smtClean="0"/>
          </a:p>
        </p:txBody>
      </p:sp>
      <p:sp>
        <p:nvSpPr>
          <p:cNvPr id="4" name="Date Placeholder 3"/>
          <p:cNvSpPr>
            <a:spLocks noGrp="1"/>
          </p:cNvSpPr>
          <p:nvPr>
            <p:ph type="dt" sz="quarter" idx="10"/>
          </p:nvPr>
        </p:nvSpPr>
        <p:spPr/>
        <p:txBody>
          <a:bodyPr/>
          <a:lstStyle/>
          <a:p>
            <a:pPr>
              <a:defRPr/>
            </a:pPr>
            <a:fld id="{DF01513F-AACB-4C9E-BDA3-134B051ABDBB}" type="datetime1">
              <a:rPr lang="en-US" smtClean="0"/>
              <a:pPr>
                <a:defRPr/>
              </a:pPr>
              <a:t>02-Apr-20</a:t>
            </a:fld>
            <a:endParaRPr lang="en-US"/>
          </a:p>
        </p:txBody>
      </p:sp>
      <p:sp>
        <p:nvSpPr>
          <p:cNvPr id="5" name="Slide Number Placeholder 4"/>
          <p:cNvSpPr>
            <a:spLocks noGrp="1"/>
          </p:cNvSpPr>
          <p:nvPr>
            <p:ph type="sldNum" sz="quarter" idx="12"/>
          </p:nvPr>
        </p:nvSpPr>
        <p:spPr/>
        <p:txBody>
          <a:bodyPr/>
          <a:lstStyle/>
          <a:p>
            <a:pPr>
              <a:defRPr/>
            </a:pPr>
            <a:fld id="{20E5E77D-68FC-411C-9E44-399AB3C27D8C}"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solidFill>
            <a:schemeClr val="accent2"/>
          </a:solidFill>
        </p:spPr>
        <p:txBody>
          <a:bodyPr/>
          <a:lstStyle/>
          <a:p>
            <a:r>
              <a:rPr lang="en-US" smtClean="0">
                <a:solidFill>
                  <a:schemeClr val="bg1"/>
                </a:solidFill>
              </a:rPr>
              <a:t>Manfaat Database</a:t>
            </a:r>
          </a:p>
        </p:txBody>
      </p:sp>
      <p:sp>
        <p:nvSpPr>
          <p:cNvPr id="18435" name="Content Placeholder 2"/>
          <p:cNvSpPr>
            <a:spLocks noGrp="1"/>
          </p:cNvSpPr>
          <p:nvPr>
            <p:ph idx="1"/>
          </p:nvPr>
        </p:nvSpPr>
        <p:spPr/>
        <p:txBody>
          <a:bodyPr/>
          <a:lstStyle/>
          <a:p>
            <a:r>
              <a:rPr lang="en-US" sz="2800" b="1" dirty="0" err="1" smtClean="0"/>
              <a:t>Efisiensi</a:t>
            </a:r>
            <a:r>
              <a:rPr lang="en-US" sz="2800" b="1" dirty="0" smtClean="0"/>
              <a:t> </a:t>
            </a:r>
            <a:r>
              <a:rPr lang="en-US" sz="2800" b="1" dirty="0" err="1" smtClean="0"/>
              <a:t>Ruang</a:t>
            </a:r>
            <a:r>
              <a:rPr lang="en-US" sz="2800" b="1" dirty="0" smtClean="0"/>
              <a:t> </a:t>
            </a:r>
            <a:r>
              <a:rPr lang="en-US" sz="2800" b="1" dirty="0" err="1" smtClean="0"/>
              <a:t>Penyimpanan</a:t>
            </a:r>
            <a:r>
              <a:rPr lang="en-US" sz="2800" b="1" dirty="0" smtClean="0"/>
              <a:t> (Space)</a:t>
            </a:r>
          </a:p>
          <a:p>
            <a:pPr lvl="1"/>
            <a:r>
              <a:rPr lang="en-US" sz="2000" dirty="0" err="1" smtClean="0"/>
              <a:t>Karena</a:t>
            </a:r>
            <a:r>
              <a:rPr lang="en-US" sz="2000" dirty="0" smtClean="0"/>
              <a:t> basis data </a:t>
            </a:r>
            <a:r>
              <a:rPr lang="en-US" sz="2000" dirty="0" err="1" smtClean="0"/>
              <a:t>disimpan</a:t>
            </a:r>
            <a:r>
              <a:rPr lang="en-US" sz="2000" dirty="0" smtClean="0"/>
              <a:t> </a:t>
            </a:r>
            <a:r>
              <a:rPr lang="en-US" sz="2000" dirty="0" err="1" smtClean="0"/>
              <a:t>pada</a:t>
            </a:r>
            <a:r>
              <a:rPr lang="en-US" sz="2000" dirty="0" smtClean="0"/>
              <a:t> PC yang </a:t>
            </a:r>
            <a:r>
              <a:rPr lang="en-US" sz="2000" dirty="0" err="1" smtClean="0"/>
              <a:t>bersifat</a:t>
            </a:r>
            <a:r>
              <a:rPr lang="en-US" sz="2000" dirty="0" smtClean="0"/>
              <a:t> dedicated, </a:t>
            </a:r>
            <a:r>
              <a:rPr lang="en-US" sz="2000" dirty="0" err="1" smtClean="0"/>
              <a:t>maka</a:t>
            </a:r>
            <a:r>
              <a:rPr lang="en-US" sz="2000" dirty="0" smtClean="0"/>
              <a:t> </a:t>
            </a:r>
            <a:r>
              <a:rPr lang="en-US" sz="2000" dirty="0" err="1" smtClean="0"/>
              <a:t>ini</a:t>
            </a:r>
            <a:r>
              <a:rPr lang="en-US" sz="2000" dirty="0" smtClean="0"/>
              <a:t> </a:t>
            </a:r>
            <a:r>
              <a:rPr lang="en-US" sz="2000" dirty="0" err="1" smtClean="0"/>
              <a:t>tentu</a:t>
            </a:r>
            <a:r>
              <a:rPr lang="en-US" sz="2000" dirty="0" smtClean="0"/>
              <a:t> </a:t>
            </a:r>
            <a:r>
              <a:rPr lang="en-US" sz="2000" dirty="0" err="1" smtClean="0"/>
              <a:t>akan</a:t>
            </a:r>
            <a:r>
              <a:rPr lang="en-US" sz="2000" dirty="0" smtClean="0"/>
              <a:t> </a:t>
            </a:r>
            <a:r>
              <a:rPr lang="en-US" sz="2000" dirty="0" err="1" smtClean="0"/>
              <a:t>menghemat</a:t>
            </a:r>
            <a:r>
              <a:rPr lang="en-US" sz="2000" dirty="0" smtClean="0"/>
              <a:t> space </a:t>
            </a:r>
            <a:r>
              <a:rPr lang="en-US" sz="2000" dirty="0" err="1" smtClean="0"/>
              <a:t>dimana</a:t>
            </a:r>
            <a:r>
              <a:rPr lang="en-US" sz="2000" dirty="0" smtClean="0"/>
              <a:t> proses </a:t>
            </a:r>
            <a:r>
              <a:rPr lang="en-US" sz="2000" dirty="0" err="1" smtClean="0"/>
              <a:t>penyimpanan</a:t>
            </a:r>
            <a:r>
              <a:rPr lang="en-US" sz="2000" dirty="0" smtClean="0"/>
              <a:t> data </a:t>
            </a:r>
            <a:r>
              <a:rPr lang="en-US" sz="2000" dirty="0" err="1" smtClean="0"/>
              <a:t>tidak</a:t>
            </a:r>
            <a:r>
              <a:rPr lang="en-US" sz="2000" dirty="0" smtClean="0"/>
              <a:t> </a:t>
            </a:r>
            <a:r>
              <a:rPr lang="en-US" sz="2000" dirty="0" err="1" smtClean="0"/>
              <a:t>dilakukan</a:t>
            </a:r>
            <a:r>
              <a:rPr lang="en-US" sz="2000" dirty="0" smtClean="0"/>
              <a:t> </a:t>
            </a:r>
            <a:r>
              <a:rPr lang="en-US" sz="2000" dirty="0" err="1" smtClean="0"/>
              <a:t>pada</a:t>
            </a:r>
            <a:r>
              <a:rPr lang="en-US" sz="2000" dirty="0" smtClean="0"/>
              <a:t> </a:t>
            </a:r>
            <a:r>
              <a:rPr lang="en-US" sz="2000" dirty="0" err="1" smtClean="0"/>
              <a:t>semua</a:t>
            </a:r>
            <a:r>
              <a:rPr lang="en-US" sz="2000" dirty="0" smtClean="0"/>
              <a:t> PC client </a:t>
            </a:r>
            <a:r>
              <a:rPr lang="en-US" sz="2000" dirty="0" err="1" smtClean="0"/>
              <a:t>tetapi</a:t>
            </a:r>
            <a:r>
              <a:rPr lang="en-US" sz="2000" dirty="0" smtClean="0"/>
              <a:t> </a:t>
            </a:r>
            <a:r>
              <a:rPr lang="en-US" sz="2000" dirty="0" err="1" smtClean="0"/>
              <a:t>disimpan</a:t>
            </a:r>
            <a:r>
              <a:rPr lang="en-US" sz="2000" dirty="0" smtClean="0"/>
              <a:t> </a:t>
            </a:r>
            <a:r>
              <a:rPr lang="en-US" sz="2000" dirty="0" err="1" smtClean="0"/>
              <a:t>pada</a:t>
            </a:r>
            <a:r>
              <a:rPr lang="en-US" sz="2000" dirty="0" smtClean="0"/>
              <a:t> PC </a:t>
            </a:r>
            <a:r>
              <a:rPr lang="en-US" sz="2000" dirty="0" err="1" smtClean="0"/>
              <a:t>tunggal</a:t>
            </a:r>
            <a:r>
              <a:rPr lang="en-US" sz="2000" dirty="0" smtClean="0"/>
              <a:t> yang </a:t>
            </a:r>
            <a:r>
              <a:rPr lang="en-US" sz="2000" dirty="0" err="1" smtClean="0"/>
              <a:t>telah</a:t>
            </a:r>
            <a:r>
              <a:rPr lang="en-US" sz="2000" dirty="0" smtClean="0"/>
              <a:t> </a:t>
            </a:r>
            <a:r>
              <a:rPr lang="en-US" sz="2000" dirty="0" err="1" smtClean="0"/>
              <a:t>ditentukan</a:t>
            </a:r>
            <a:r>
              <a:rPr lang="en-US" sz="2000" dirty="0" smtClean="0"/>
              <a:t>. </a:t>
            </a:r>
            <a:r>
              <a:rPr lang="en-US" sz="2000" dirty="0" err="1" smtClean="0"/>
              <a:t>Seluruh</a:t>
            </a:r>
            <a:r>
              <a:rPr lang="en-US" sz="2000" dirty="0" smtClean="0"/>
              <a:t> </a:t>
            </a:r>
            <a:r>
              <a:rPr lang="en-US" sz="2000" dirty="0" err="1" smtClean="0"/>
              <a:t>transaksi</a:t>
            </a:r>
            <a:r>
              <a:rPr lang="en-US" sz="2000" dirty="0" smtClean="0"/>
              <a:t> </a:t>
            </a:r>
            <a:r>
              <a:rPr lang="en-US" sz="2000" dirty="0" err="1" smtClean="0"/>
              <a:t>keluar-masuk</a:t>
            </a:r>
            <a:r>
              <a:rPr lang="en-US" sz="2000" dirty="0" smtClean="0"/>
              <a:t> record </a:t>
            </a:r>
            <a:r>
              <a:rPr lang="en-US" sz="2000" dirty="0" err="1" smtClean="0"/>
              <a:t>pada</a:t>
            </a:r>
            <a:r>
              <a:rPr lang="en-US" sz="2000" dirty="0" smtClean="0"/>
              <a:t> database </a:t>
            </a:r>
            <a:r>
              <a:rPr lang="en-US" sz="2000" dirty="0" err="1" smtClean="0"/>
              <a:t>harus</a:t>
            </a:r>
            <a:r>
              <a:rPr lang="en-US" sz="2000" dirty="0" smtClean="0"/>
              <a:t> </a:t>
            </a:r>
            <a:r>
              <a:rPr lang="en-US" sz="2000" dirty="0" err="1" smtClean="0"/>
              <a:t>melalui</a:t>
            </a:r>
            <a:r>
              <a:rPr lang="en-US" sz="2000" dirty="0" smtClean="0"/>
              <a:t> Dedicated-PC Server </a:t>
            </a:r>
            <a:r>
              <a:rPr lang="en-US" sz="2000" dirty="0" err="1" smtClean="0"/>
              <a:t>ini</a:t>
            </a:r>
            <a:r>
              <a:rPr lang="en-US" sz="2000" dirty="0" smtClean="0"/>
              <a:t>.</a:t>
            </a:r>
          </a:p>
          <a:p>
            <a:r>
              <a:rPr lang="en-US" sz="2800" b="1" dirty="0" err="1" smtClean="0"/>
              <a:t>Keakuratan</a:t>
            </a:r>
            <a:r>
              <a:rPr lang="en-US" sz="2800" b="1" dirty="0" smtClean="0"/>
              <a:t> (</a:t>
            </a:r>
            <a:r>
              <a:rPr lang="en-US" sz="2800" b="1" dirty="0" err="1" smtClean="0"/>
              <a:t>Accuraty</a:t>
            </a:r>
            <a:r>
              <a:rPr lang="en-US" sz="2800" b="1" dirty="0" smtClean="0"/>
              <a:t>)</a:t>
            </a:r>
          </a:p>
          <a:p>
            <a:pPr lvl="1"/>
            <a:r>
              <a:rPr lang="en-US" sz="2000" dirty="0" err="1" smtClean="0"/>
              <a:t>Karena</a:t>
            </a:r>
            <a:r>
              <a:rPr lang="en-US" sz="2000" dirty="0" smtClean="0"/>
              <a:t> </a:t>
            </a:r>
            <a:r>
              <a:rPr lang="en-US" sz="2000" dirty="0" err="1" smtClean="0"/>
              <a:t>segala</a:t>
            </a:r>
            <a:r>
              <a:rPr lang="en-US" sz="2000" dirty="0" smtClean="0"/>
              <a:t> </a:t>
            </a:r>
            <a:r>
              <a:rPr lang="en-US" sz="2000" dirty="0" err="1" smtClean="0"/>
              <a:t>sumber</a:t>
            </a:r>
            <a:r>
              <a:rPr lang="en-US" sz="2000" dirty="0" smtClean="0"/>
              <a:t> </a:t>
            </a:r>
            <a:r>
              <a:rPr lang="en-US" sz="2000" dirty="0" err="1" smtClean="0"/>
              <a:t>informasi</a:t>
            </a:r>
            <a:r>
              <a:rPr lang="en-US" sz="2000" dirty="0" smtClean="0"/>
              <a:t> </a:t>
            </a:r>
            <a:r>
              <a:rPr lang="en-US" sz="2000" dirty="0" err="1" smtClean="0"/>
              <a:t>dan</a:t>
            </a:r>
            <a:r>
              <a:rPr lang="en-US" sz="2000" dirty="0" smtClean="0"/>
              <a:t> </a:t>
            </a:r>
            <a:r>
              <a:rPr lang="en-US" sz="2000" dirty="0" err="1" smtClean="0"/>
              <a:t>hasil</a:t>
            </a:r>
            <a:r>
              <a:rPr lang="en-US" sz="2000" dirty="0" smtClean="0"/>
              <a:t> </a:t>
            </a:r>
            <a:r>
              <a:rPr lang="en-US" sz="2000" dirty="0" err="1" smtClean="0"/>
              <a:t>olahan</a:t>
            </a:r>
            <a:r>
              <a:rPr lang="en-US" sz="2000" dirty="0" smtClean="0"/>
              <a:t> data </a:t>
            </a:r>
            <a:r>
              <a:rPr lang="en-US" sz="2000" dirty="0" err="1" smtClean="0"/>
              <a:t>disimpan</a:t>
            </a:r>
            <a:r>
              <a:rPr lang="en-US" sz="2000" dirty="0" smtClean="0"/>
              <a:t> </a:t>
            </a:r>
            <a:r>
              <a:rPr lang="en-US" sz="2000" dirty="0" err="1" smtClean="0"/>
              <a:t>pada</a:t>
            </a:r>
            <a:r>
              <a:rPr lang="en-US" sz="2000" dirty="0" smtClean="0"/>
              <a:t> basis data yang </a:t>
            </a:r>
            <a:r>
              <a:rPr lang="en-US" sz="2000" dirty="0" err="1" smtClean="0"/>
              <a:t>sama</a:t>
            </a:r>
            <a:r>
              <a:rPr lang="en-US" sz="2000" dirty="0" smtClean="0"/>
              <a:t>, </a:t>
            </a:r>
            <a:r>
              <a:rPr lang="en-US" sz="2000" dirty="0" err="1" smtClean="0"/>
              <a:t>maka</a:t>
            </a:r>
            <a:r>
              <a:rPr lang="en-US" sz="2000" dirty="0" smtClean="0"/>
              <a:t> </a:t>
            </a:r>
            <a:r>
              <a:rPr lang="en-US" sz="2000" dirty="0" err="1" smtClean="0"/>
              <a:t>tingkat</a:t>
            </a:r>
            <a:r>
              <a:rPr lang="en-US" sz="2000" dirty="0" smtClean="0"/>
              <a:t> </a:t>
            </a:r>
            <a:r>
              <a:rPr lang="en-US" sz="2000" dirty="0" err="1" smtClean="0"/>
              <a:t>keakuratan</a:t>
            </a:r>
            <a:r>
              <a:rPr lang="en-US" sz="2000" dirty="0" smtClean="0"/>
              <a:t> </a:t>
            </a:r>
            <a:r>
              <a:rPr lang="en-US" sz="2000" dirty="0" err="1" smtClean="0"/>
              <a:t>lebih</a:t>
            </a:r>
            <a:r>
              <a:rPr lang="en-US" sz="2000" dirty="0" smtClean="0"/>
              <a:t> </a:t>
            </a:r>
            <a:r>
              <a:rPr lang="en-US" sz="2000" dirty="0" err="1" smtClean="0"/>
              <a:t>terjamin</a:t>
            </a:r>
            <a:r>
              <a:rPr lang="en-US" sz="2000" dirty="0" smtClean="0"/>
              <a:t>. </a:t>
            </a:r>
            <a:r>
              <a:rPr lang="en-US" sz="2000" dirty="0" err="1" smtClean="0"/>
              <a:t>Segala</a:t>
            </a:r>
            <a:r>
              <a:rPr lang="en-US" sz="2000" dirty="0" smtClean="0"/>
              <a:t> </a:t>
            </a:r>
            <a:r>
              <a:rPr lang="en-US" sz="2000" dirty="0" err="1" smtClean="0"/>
              <a:t>informasi</a:t>
            </a:r>
            <a:r>
              <a:rPr lang="en-US" sz="2000" dirty="0" smtClean="0"/>
              <a:t> </a:t>
            </a:r>
            <a:r>
              <a:rPr lang="en-US" sz="2000" dirty="0" err="1" smtClean="0"/>
              <a:t>dan</a:t>
            </a:r>
            <a:r>
              <a:rPr lang="en-US" sz="2000" dirty="0" smtClean="0"/>
              <a:t> </a:t>
            </a:r>
            <a:r>
              <a:rPr lang="en-US" sz="2000" dirty="0" err="1" smtClean="0"/>
              <a:t>hasil</a:t>
            </a:r>
            <a:r>
              <a:rPr lang="en-US" sz="2000" dirty="0" smtClean="0"/>
              <a:t> processing data </a:t>
            </a:r>
            <a:r>
              <a:rPr lang="en-US" sz="2000" dirty="0" err="1" smtClean="0"/>
              <a:t>disimpan</a:t>
            </a:r>
            <a:r>
              <a:rPr lang="en-US" sz="2000" dirty="0" smtClean="0"/>
              <a:t> </a:t>
            </a:r>
            <a:r>
              <a:rPr lang="en-US" sz="2000" dirty="0" err="1" smtClean="0"/>
              <a:t>pada</a:t>
            </a:r>
            <a:r>
              <a:rPr lang="en-US" sz="2000" dirty="0" smtClean="0"/>
              <a:t> </a:t>
            </a:r>
            <a:r>
              <a:rPr lang="en-US" sz="2000" dirty="0" err="1" smtClean="0"/>
              <a:t>satu</a:t>
            </a:r>
            <a:r>
              <a:rPr lang="en-US" sz="2000" dirty="0" smtClean="0"/>
              <a:t> </a:t>
            </a:r>
            <a:r>
              <a:rPr lang="en-US" sz="2000" dirty="0" err="1" smtClean="0"/>
              <a:t>tempat</a:t>
            </a:r>
            <a:r>
              <a:rPr lang="en-US" sz="2000" dirty="0" smtClean="0"/>
              <a:t> yang </a:t>
            </a:r>
            <a:r>
              <a:rPr lang="en-US" sz="2000" dirty="0" err="1" smtClean="0"/>
              <a:t>sama</a:t>
            </a:r>
            <a:r>
              <a:rPr lang="en-US" sz="2000" dirty="0" smtClean="0"/>
              <a:t>. </a:t>
            </a:r>
            <a:r>
              <a:rPr lang="en-US" sz="2000" dirty="0" err="1" smtClean="0"/>
              <a:t>Memudahkan</a:t>
            </a:r>
            <a:r>
              <a:rPr lang="en-US" sz="2000" dirty="0" smtClean="0"/>
              <a:t> </a:t>
            </a:r>
            <a:r>
              <a:rPr lang="en-US" sz="2000" dirty="0" err="1" smtClean="0"/>
              <a:t>dalam</a:t>
            </a:r>
            <a:r>
              <a:rPr lang="en-US" sz="2000" dirty="0" smtClean="0"/>
              <a:t> </a:t>
            </a:r>
            <a:r>
              <a:rPr lang="en-US" sz="2000" dirty="0" err="1" smtClean="0"/>
              <a:t>manajemen</a:t>
            </a:r>
            <a:r>
              <a:rPr lang="en-US" sz="2000" dirty="0" smtClean="0"/>
              <a:t> </a:t>
            </a:r>
            <a:r>
              <a:rPr lang="en-US" sz="2000" dirty="0" err="1" smtClean="0"/>
              <a:t>suatu</a:t>
            </a:r>
            <a:r>
              <a:rPr lang="en-US" sz="2000" dirty="0" smtClean="0"/>
              <a:t> data.</a:t>
            </a:r>
          </a:p>
        </p:txBody>
      </p:sp>
      <p:sp>
        <p:nvSpPr>
          <p:cNvPr id="4" name="Date Placeholder 3"/>
          <p:cNvSpPr>
            <a:spLocks noGrp="1"/>
          </p:cNvSpPr>
          <p:nvPr>
            <p:ph type="dt" sz="quarter" idx="10"/>
          </p:nvPr>
        </p:nvSpPr>
        <p:spPr/>
        <p:txBody>
          <a:bodyPr/>
          <a:lstStyle/>
          <a:p>
            <a:pPr>
              <a:defRPr/>
            </a:pPr>
            <a:fld id="{F583A44A-F7D6-4D24-A1A3-0522C8E351EF}" type="datetime1">
              <a:rPr lang="en-US" smtClean="0"/>
              <a:pPr>
                <a:defRPr/>
              </a:pPr>
              <a:t>02-Apr-20</a:t>
            </a:fld>
            <a:endParaRPr lang="en-US"/>
          </a:p>
        </p:txBody>
      </p:sp>
      <p:sp>
        <p:nvSpPr>
          <p:cNvPr id="5" name="Slide Number Placeholder 4"/>
          <p:cNvSpPr>
            <a:spLocks noGrp="1"/>
          </p:cNvSpPr>
          <p:nvPr>
            <p:ph type="sldNum" sz="quarter" idx="12"/>
          </p:nvPr>
        </p:nvSpPr>
        <p:spPr/>
        <p:txBody>
          <a:bodyPr/>
          <a:lstStyle/>
          <a:p>
            <a:pPr>
              <a:defRPr/>
            </a:pPr>
            <a:fld id="{4EEC498C-DCE2-498B-8C7B-BEE6424CF4D2}"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solidFill>
            <a:schemeClr val="accent2"/>
          </a:solidFill>
        </p:spPr>
        <p:txBody>
          <a:bodyPr/>
          <a:lstStyle/>
          <a:p>
            <a:r>
              <a:rPr lang="en-US" smtClean="0">
                <a:solidFill>
                  <a:schemeClr val="bg1"/>
                </a:solidFill>
              </a:rPr>
              <a:t>Penerapan Database</a:t>
            </a:r>
          </a:p>
        </p:txBody>
      </p:sp>
      <p:sp>
        <p:nvSpPr>
          <p:cNvPr id="19459" name="Content Placeholder 2"/>
          <p:cNvSpPr>
            <a:spLocks noGrp="1"/>
          </p:cNvSpPr>
          <p:nvPr>
            <p:ph idx="1"/>
          </p:nvPr>
        </p:nvSpPr>
        <p:spPr>
          <a:xfrm>
            <a:off x="457200" y="1371600"/>
            <a:ext cx="8229600" cy="5029200"/>
          </a:xfrm>
        </p:spPr>
        <p:txBody>
          <a:bodyPr/>
          <a:lstStyle/>
          <a:p>
            <a:r>
              <a:rPr lang="en-US" sz="1800" b="1" dirty="0" err="1" smtClean="0"/>
              <a:t>Perbankan</a:t>
            </a:r>
            <a:r>
              <a:rPr lang="en-US" sz="1800" dirty="0"/>
              <a:t> </a:t>
            </a:r>
            <a:r>
              <a:rPr lang="en-US" sz="1800" dirty="0" smtClean="0"/>
              <a:t>:</a:t>
            </a:r>
            <a:r>
              <a:rPr lang="en-US" sz="1800" dirty="0" smtClean="0"/>
              <a:t> </a:t>
            </a:r>
            <a:r>
              <a:rPr lang="en-US" sz="1800" dirty="0" err="1" smtClean="0"/>
              <a:t>dalam</a:t>
            </a:r>
            <a:r>
              <a:rPr lang="en-US" sz="1800" dirty="0" smtClean="0"/>
              <a:t> </a:t>
            </a:r>
            <a:r>
              <a:rPr lang="en-US" sz="1800" dirty="0" err="1" smtClean="0"/>
              <a:t>melakukan</a:t>
            </a:r>
            <a:r>
              <a:rPr lang="en-US" sz="1800" dirty="0" smtClean="0"/>
              <a:t> </a:t>
            </a:r>
            <a:r>
              <a:rPr lang="en-US" sz="1800" dirty="0" err="1" smtClean="0"/>
              <a:t>pengelolaan</a:t>
            </a:r>
            <a:r>
              <a:rPr lang="en-US" sz="1800" dirty="0" smtClean="0"/>
              <a:t> data </a:t>
            </a:r>
            <a:r>
              <a:rPr lang="en-US" sz="1800" dirty="0" err="1" smtClean="0"/>
              <a:t>nasabah</a:t>
            </a:r>
            <a:r>
              <a:rPr lang="en-US" sz="1800" dirty="0" smtClean="0"/>
              <a:t>/data </a:t>
            </a:r>
            <a:r>
              <a:rPr lang="en-US" sz="1800" dirty="0" err="1" smtClean="0"/>
              <a:t>tabungan</a:t>
            </a:r>
            <a:r>
              <a:rPr lang="en-US" sz="1800" dirty="0" smtClean="0"/>
              <a:t>/data </a:t>
            </a:r>
            <a:r>
              <a:rPr lang="en-US" sz="1800" dirty="0" err="1" smtClean="0"/>
              <a:t>pinjaman</a:t>
            </a:r>
            <a:r>
              <a:rPr lang="en-US" sz="1800" dirty="0" smtClean="0"/>
              <a:t>, </a:t>
            </a:r>
            <a:r>
              <a:rPr lang="en-US" sz="1800" dirty="0" err="1" smtClean="0"/>
              <a:t>pembuatan</a:t>
            </a:r>
            <a:r>
              <a:rPr lang="en-US" sz="1800" dirty="0" smtClean="0"/>
              <a:t> </a:t>
            </a:r>
            <a:r>
              <a:rPr lang="en-US" sz="1800" dirty="0" err="1" smtClean="0"/>
              <a:t>laporan-laporan</a:t>
            </a:r>
            <a:r>
              <a:rPr lang="en-US" sz="1800" dirty="0" smtClean="0"/>
              <a:t> </a:t>
            </a:r>
            <a:r>
              <a:rPr lang="en-US" sz="1800" dirty="0" err="1" smtClean="0"/>
              <a:t>akuntansi</a:t>
            </a:r>
            <a:r>
              <a:rPr lang="en-US" sz="1800" dirty="0" smtClean="0"/>
              <a:t>, </a:t>
            </a:r>
            <a:r>
              <a:rPr lang="en-US" sz="1800" dirty="0" err="1" smtClean="0"/>
              <a:t>pelayanan</a:t>
            </a:r>
            <a:r>
              <a:rPr lang="en-US" sz="1800" dirty="0" smtClean="0"/>
              <a:t> </a:t>
            </a:r>
            <a:r>
              <a:rPr lang="en-US" sz="1800" dirty="0" err="1" smtClean="0"/>
              <a:t>informasi</a:t>
            </a:r>
            <a:r>
              <a:rPr lang="en-US" sz="1800" dirty="0" smtClean="0"/>
              <a:t> </a:t>
            </a:r>
            <a:r>
              <a:rPr lang="en-US" sz="1800" dirty="0" err="1" smtClean="0"/>
              <a:t>pada</a:t>
            </a:r>
            <a:r>
              <a:rPr lang="en-US" sz="1800" dirty="0" smtClean="0"/>
              <a:t> </a:t>
            </a:r>
            <a:r>
              <a:rPr lang="en-US" sz="1800" dirty="0" err="1" smtClean="0"/>
              <a:t>nasabah</a:t>
            </a:r>
            <a:r>
              <a:rPr lang="en-US" sz="1800" dirty="0" smtClean="0"/>
              <a:t>/</a:t>
            </a:r>
            <a:r>
              <a:rPr lang="en-US" sz="1800" dirty="0" err="1" smtClean="0"/>
              <a:t>calon</a:t>
            </a:r>
            <a:r>
              <a:rPr lang="en-US" sz="1800" dirty="0" smtClean="0"/>
              <a:t> </a:t>
            </a:r>
            <a:r>
              <a:rPr lang="en-US" sz="1800" dirty="0" err="1" smtClean="0"/>
              <a:t>nasabah</a:t>
            </a:r>
            <a:r>
              <a:rPr lang="en-US" sz="1800" dirty="0" smtClean="0"/>
              <a:t>, </a:t>
            </a:r>
            <a:r>
              <a:rPr lang="en-US" sz="1800" dirty="0" err="1" smtClean="0"/>
              <a:t>dan</a:t>
            </a:r>
            <a:r>
              <a:rPr lang="en-US" sz="1800" dirty="0" smtClean="0"/>
              <a:t> lain-lain.</a:t>
            </a:r>
          </a:p>
          <a:p>
            <a:r>
              <a:rPr lang="en-US" sz="1800" b="1" dirty="0" err="1" smtClean="0"/>
              <a:t>Asuransi</a:t>
            </a:r>
            <a:r>
              <a:rPr lang="en-US" sz="1800" b="1" dirty="0" smtClean="0"/>
              <a:t> :</a:t>
            </a:r>
            <a:r>
              <a:rPr lang="en-US" sz="1800" dirty="0" smtClean="0"/>
              <a:t> </a:t>
            </a:r>
            <a:r>
              <a:rPr lang="en-US" sz="1800" dirty="0" err="1" smtClean="0"/>
              <a:t>dalam</a:t>
            </a:r>
            <a:r>
              <a:rPr lang="en-US" sz="1800" dirty="0" smtClean="0"/>
              <a:t> </a:t>
            </a:r>
            <a:r>
              <a:rPr lang="en-US" sz="1800" dirty="0" err="1" smtClean="0"/>
              <a:t>melakukan</a:t>
            </a:r>
            <a:r>
              <a:rPr lang="en-US" sz="1800" dirty="0" smtClean="0"/>
              <a:t> </a:t>
            </a:r>
            <a:r>
              <a:rPr lang="en-US" sz="1800" dirty="0" err="1" smtClean="0"/>
              <a:t>pengelolaan</a:t>
            </a:r>
            <a:r>
              <a:rPr lang="en-US" sz="1800" dirty="0" smtClean="0"/>
              <a:t> data </a:t>
            </a:r>
            <a:r>
              <a:rPr lang="en-US" sz="1800" dirty="0" err="1" smtClean="0"/>
              <a:t>nasabah</a:t>
            </a:r>
            <a:r>
              <a:rPr lang="en-US" sz="1800" dirty="0" smtClean="0"/>
              <a:t>/data </a:t>
            </a:r>
            <a:r>
              <a:rPr lang="en-US" sz="1800" dirty="0" err="1" smtClean="0"/>
              <a:t>pembayaran</a:t>
            </a:r>
            <a:r>
              <a:rPr lang="en-US" sz="1800" dirty="0" smtClean="0"/>
              <a:t> </a:t>
            </a:r>
            <a:r>
              <a:rPr lang="en-US" sz="1800" dirty="0" err="1" smtClean="0"/>
              <a:t>premi</a:t>
            </a:r>
            <a:r>
              <a:rPr lang="en-US" sz="1800" dirty="0" smtClean="0"/>
              <a:t>, </a:t>
            </a:r>
            <a:r>
              <a:rPr lang="en-US" sz="1800" dirty="0" err="1" smtClean="0"/>
              <a:t>pemrosesan</a:t>
            </a:r>
            <a:r>
              <a:rPr lang="en-US" sz="1800" dirty="0" smtClean="0"/>
              <a:t> </a:t>
            </a:r>
            <a:r>
              <a:rPr lang="en-US" sz="1800" dirty="0" err="1" smtClean="0"/>
              <a:t>pengajuan</a:t>
            </a:r>
            <a:r>
              <a:rPr lang="en-US" sz="1800" dirty="0" smtClean="0"/>
              <a:t> </a:t>
            </a:r>
            <a:r>
              <a:rPr lang="en-US" sz="1800" dirty="0" err="1" smtClean="0"/>
              <a:t>klaim</a:t>
            </a:r>
            <a:r>
              <a:rPr lang="en-US" sz="1800" dirty="0" smtClean="0"/>
              <a:t> </a:t>
            </a:r>
            <a:r>
              <a:rPr lang="en-US" sz="1800" dirty="0" err="1" smtClean="0"/>
              <a:t>asuransi</a:t>
            </a:r>
            <a:r>
              <a:rPr lang="en-US" sz="1800" dirty="0" smtClean="0"/>
              <a:t>, </a:t>
            </a:r>
            <a:r>
              <a:rPr lang="en-US" sz="1800" dirty="0" err="1" smtClean="0"/>
              <a:t>dan</a:t>
            </a:r>
            <a:r>
              <a:rPr lang="en-US" sz="1800" dirty="0" smtClean="0"/>
              <a:t> lain-lain</a:t>
            </a:r>
          </a:p>
          <a:p>
            <a:r>
              <a:rPr lang="en-US" sz="1800" b="1" dirty="0" err="1" smtClean="0"/>
              <a:t>Rumah</a:t>
            </a:r>
            <a:r>
              <a:rPr lang="en-US" sz="1800" b="1" dirty="0" smtClean="0"/>
              <a:t> </a:t>
            </a:r>
            <a:r>
              <a:rPr lang="en-US" sz="1800" b="1" dirty="0" err="1" smtClean="0"/>
              <a:t>Sakit</a:t>
            </a:r>
            <a:r>
              <a:rPr lang="en-US" sz="1800" b="1" dirty="0" smtClean="0"/>
              <a:t> </a:t>
            </a:r>
            <a:r>
              <a:rPr lang="en-US" sz="1800" dirty="0"/>
              <a:t>:</a:t>
            </a:r>
            <a:r>
              <a:rPr lang="en-US" sz="1800" dirty="0" smtClean="0"/>
              <a:t> </a:t>
            </a:r>
            <a:r>
              <a:rPr lang="en-US" sz="1800" dirty="0" err="1" smtClean="0"/>
              <a:t>dalam</a:t>
            </a:r>
            <a:r>
              <a:rPr lang="en-US" sz="1800" dirty="0" smtClean="0"/>
              <a:t> </a:t>
            </a:r>
            <a:r>
              <a:rPr lang="en-US" sz="1800" dirty="0" err="1" smtClean="0"/>
              <a:t>melakukan</a:t>
            </a:r>
            <a:r>
              <a:rPr lang="en-US" sz="1800" dirty="0" smtClean="0"/>
              <a:t> </a:t>
            </a:r>
            <a:r>
              <a:rPr lang="en-US" sz="1800" dirty="0" err="1" smtClean="0"/>
              <a:t>pengelolaan</a:t>
            </a:r>
            <a:r>
              <a:rPr lang="en-US" sz="1800" dirty="0" smtClean="0"/>
              <a:t> </a:t>
            </a:r>
            <a:r>
              <a:rPr lang="en-US" sz="1800" dirty="0" err="1" smtClean="0"/>
              <a:t>histori</a:t>
            </a:r>
            <a:r>
              <a:rPr lang="en-US" sz="1800" dirty="0" smtClean="0"/>
              <a:t> </a:t>
            </a:r>
            <a:r>
              <a:rPr lang="en-US" sz="1800" dirty="0" err="1" smtClean="0"/>
              <a:t>penyakit</a:t>
            </a:r>
            <a:r>
              <a:rPr lang="en-US" sz="1800" dirty="0" smtClean="0"/>
              <a:t>/</a:t>
            </a:r>
            <a:r>
              <a:rPr lang="en-US" sz="1800" dirty="0" err="1" smtClean="0"/>
              <a:t>pengobatan</a:t>
            </a:r>
            <a:r>
              <a:rPr lang="en-US" sz="1800" dirty="0" smtClean="0"/>
              <a:t> </a:t>
            </a:r>
            <a:r>
              <a:rPr lang="en-US" sz="1800" dirty="0" err="1" smtClean="0"/>
              <a:t>pasien</a:t>
            </a:r>
            <a:r>
              <a:rPr lang="en-US" sz="1800" dirty="0" smtClean="0"/>
              <a:t>, </a:t>
            </a:r>
            <a:r>
              <a:rPr lang="en-US" sz="1800" dirty="0" err="1" smtClean="0"/>
              <a:t>menangani</a:t>
            </a:r>
            <a:r>
              <a:rPr lang="en-US" sz="1800" dirty="0" smtClean="0"/>
              <a:t> </a:t>
            </a:r>
            <a:r>
              <a:rPr lang="en-US" sz="1800" dirty="0" err="1" smtClean="0"/>
              <a:t>pembayaran</a:t>
            </a:r>
            <a:r>
              <a:rPr lang="en-US" sz="1800" dirty="0" smtClean="0"/>
              <a:t> </a:t>
            </a:r>
            <a:r>
              <a:rPr lang="en-US" sz="1800" dirty="0" err="1" smtClean="0"/>
              <a:t>perawatan</a:t>
            </a:r>
            <a:r>
              <a:rPr lang="en-US" sz="1800" dirty="0" smtClean="0"/>
              <a:t>, </a:t>
            </a:r>
            <a:r>
              <a:rPr lang="en-US" sz="1800" dirty="0" err="1" smtClean="0"/>
              <a:t>dan</a:t>
            </a:r>
            <a:r>
              <a:rPr lang="en-US" sz="1800" dirty="0" smtClean="0"/>
              <a:t> lain-lain</a:t>
            </a:r>
          </a:p>
          <a:p>
            <a:r>
              <a:rPr lang="en-US" sz="1800" b="1" dirty="0" err="1" smtClean="0"/>
              <a:t>Produsen</a:t>
            </a:r>
            <a:r>
              <a:rPr lang="en-US" sz="1800" b="1" dirty="0" smtClean="0"/>
              <a:t> </a:t>
            </a:r>
            <a:r>
              <a:rPr lang="en-US" sz="1800" b="1" dirty="0" err="1" smtClean="0"/>
              <a:t>Barang</a:t>
            </a:r>
            <a:r>
              <a:rPr lang="en-US" sz="1800" b="1" dirty="0" smtClean="0"/>
              <a:t> :</a:t>
            </a:r>
            <a:r>
              <a:rPr lang="en-US" sz="1800" dirty="0" smtClean="0"/>
              <a:t> </a:t>
            </a:r>
            <a:r>
              <a:rPr lang="en-US" sz="1800" dirty="0" err="1" smtClean="0"/>
              <a:t>dalam</a:t>
            </a:r>
            <a:r>
              <a:rPr lang="en-US" sz="1800" dirty="0" smtClean="0"/>
              <a:t> </a:t>
            </a:r>
            <a:r>
              <a:rPr lang="en-US" sz="1800" dirty="0" err="1" smtClean="0"/>
              <a:t>melakukan</a:t>
            </a:r>
            <a:r>
              <a:rPr lang="en-US" sz="1800" dirty="0" smtClean="0"/>
              <a:t> </a:t>
            </a:r>
            <a:r>
              <a:rPr lang="en-US" sz="1800" dirty="0" err="1" smtClean="0"/>
              <a:t>pengelolaan</a:t>
            </a:r>
            <a:r>
              <a:rPr lang="en-US" sz="1800" dirty="0" smtClean="0"/>
              <a:t> data </a:t>
            </a:r>
            <a:r>
              <a:rPr lang="en-US" sz="1800" dirty="0" err="1" smtClean="0"/>
              <a:t>keluar-masuk</a:t>
            </a:r>
            <a:r>
              <a:rPr lang="en-US" sz="1800" dirty="0" smtClean="0"/>
              <a:t> </a:t>
            </a:r>
            <a:r>
              <a:rPr lang="en-US" sz="1800" dirty="0" err="1" smtClean="0"/>
              <a:t>barang</a:t>
            </a:r>
            <a:r>
              <a:rPr lang="en-US" sz="1800" dirty="0" smtClean="0"/>
              <a:t> (</a:t>
            </a:r>
            <a:r>
              <a:rPr lang="en-US" sz="1800" dirty="0" err="1" smtClean="0"/>
              <a:t>inventori</a:t>
            </a:r>
            <a:r>
              <a:rPr lang="en-US" sz="1800" dirty="0" smtClean="0"/>
              <a:t>), </a:t>
            </a:r>
            <a:r>
              <a:rPr lang="en-US" sz="1800" dirty="0" err="1" smtClean="0"/>
              <a:t>dan</a:t>
            </a:r>
            <a:r>
              <a:rPr lang="en-US" sz="1800" dirty="0" smtClean="0"/>
              <a:t> lain-lain</a:t>
            </a:r>
          </a:p>
          <a:p>
            <a:r>
              <a:rPr lang="en-US" sz="1800" b="1" dirty="0" err="1" smtClean="0"/>
              <a:t>Industri</a:t>
            </a:r>
            <a:r>
              <a:rPr lang="en-US" sz="1800" b="1" dirty="0" smtClean="0"/>
              <a:t> </a:t>
            </a:r>
            <a:r>
              <a:rPr lang="en-US" sz="1800" b="1" dirty="0" err="1" smtClean="0"/>
              <a:t>Manufaktur</a:t>
            </a:r>
            <a:r>
              <a:rPr lang="en-US" sz="1800" b="1" dirty="0" smtClean="0"/>
              <a:t> :</a:t>
            </a:r>
            <a:r>
              <a:rPr lang="en-US" sz="1800" dirty="0" smtClean="0"/>
              <a:t> </a:t>
            </a:r>
            <a:r>
              <a:rPr lang="en-US" sz="1800" dirty="0" err="1" smtClean="0"/>
              <a:t>dalam</a:t>
            </a:r>
            <a:r>
              <a:rPr lang="en-US" sz="1800" dirty="0" smtClean="0"/>
              <a:t> </a:t>
            </a:r>
            <a:r>
              <a:rPr lang="en-US" sz="1800" dirty="0" err="1" smtClean="0"/>
              <a:t>membantu</a:t>
            </a:r>
            <a:r>
              <a:rPr lang="en-US" sz="1800" dirty="0" smtClean="0"/>
              <a:t> </a:t>
            </a:r>
            <a:r>
              <a:rPr lang="en-US" sz="1800" dirty="0" err="1" smtClean="0"/>
              <a:t>pengelolaan</a:t>
            </a:r>
            <a:r>
              <a:rPr lang="en-US" sz="1800" dirty="0" smtClean="0"/>
              <a:t> </a:t>
            </a:r>
            <a:r>
              <a:rPr lang="en-US" sz="1800" dirty="0" err="1" smtClean="0"/>
              <a:t>pesanan</a:t>
            </a:r>
            <a:r>
              <a:rPr lang="en-US" sz="1800" dirty="0" smtClean="0"/>
              <a:t> </a:t>
            </a:r>
            <a:r>
              <a:rPr lang="en-US" sz="1800" dirty="0" err="1" smtClean="0"/>
              <a:t>barang</a:t>
            </a:r>
            <a:r>
              <a:rPr lang="en-US" sz="1800" dirty="0" smtClean="0"/>
              <a:t>, </a:t>
            </a:r>
            <a:r>
              <a:rPr lang="en-US" sz="1800" dirty="0" err="1" smtClean="0"/>
              <a:t>mengelola</a:t>
            </a:r>
            <a:r>
              <a:rPr lang="en-US" sz="1800" dirty="0" smtClean="0"/>
              <a:t> data </a:t>
            </a:r>
            <a:r>
              <a:rPr lang="en-US" sz="1800" dirty="0" err="1" smtClean="0"/>
              <a:t>karyawan</a:t>
            </a:r>
            <a:r>
              <a:rPr lang="en-US" sz="1800" dirty="0" smtClean="0"/>
              <a:t> </a:t>
            </a:r>
            <a:r>
              <a:rPr lang="en-US" sz="1800" dirty="0" err="1" smtClean="0"/>
              <a:t>dan</a:t>
            </a:r>
            <a:r>
              <a:rPr lang="en-US" sz="1800" dirty="0" smtClean="0"/>
              <a:t> lain-lain</a:t>
            </a:r>
          </a:p>
          <a:p>
            <a:r>
              <a:rPr lang="en-US" sz="1800" b="1" dirty="0" err="1" smtClean="0"/>
              <a:t>Pendidikan</a:t>
            </a:r>
            <a:r>
              <a:rPr lang="en-US" sz="1800" b="1" dirty="0" smtClean="0"/>
              <a:t>/</a:t>
            </a:r>
            <a:r>
              <a:rPr lang="en-US" sz="1800" b="1" dirty="0" err="1" smtClean="0"/>
              <a:t>Sekolah</a:t>
            </a:r>
            <a:r>
              <a:rPr lang="en-US" sz="1800" dirty="0"/>
              <a:t> </a:t>
            </a:r>
            <a:r>
              <a:rPr lang="en-US" sz="1800" dirty="0" smtClean="0"/>
              <a:t>:</a:t>
            </a:r>
            <a:r>
              <a:rPr lang="en-US" sz="1800" dirty="0" smtClean="0"/>
              <a:t> </a:t>
            </a:r>
            <a:r>
              <a:rPr lang="en-US" sz="1800" dirty="0" err="1" smtClean="0"/>
              <a:t>dalam</a:t>
            </a:r>
            <a:r>
              <a:rPr lang="en-US" sz="1800" dirty="0" smtClean="0"/>
              <a:t> </a:t>
            </a:r>
            <a:r>
              <a:rPr lang="en-US" sz="1800" dirty="0" err="1" smtClean="0"/>
              <a:t>melakukan</a:t>
            </a:r>
            <a:r>
              <a:rPr lang="en-US" sz="1800" dirty="0" smtClean="0"/>
              <a:t> </a:t>
            </a:r>
            <a:r>
              <a:rPr lang="en-US" sz="1800" dirty="0" err="1" smtClean="0"/>
              <a:t>pengelolaan</a:t>
            </a:r>
            <a:r>
              <a:rPr lang="en-US" sz="1800" dirty="0" smtClean="0"/>
              <a:t> data </a:t>
            </a:r>
            <a:r>
              <a:rPr lang="en-US" sz="1800" dirty="0" err="1" smtClean="0"/>
              <a:t>siswa</a:t>
            </a:r>
            <a:r>
              <a:rPr lang="en-US" sz="1800" dirty="0" smtClean="0"/>
              <a:t>, </a:t>
            </a:r>
            <a:r>
              <a:rPr lang="en-US" sz="1800" dirty="0" err="1" smtClean="0"/>
              <a:t>penjadualan</a:t>
            </a:r>
            <a:r>
              <a:rPr lang="en-US" sz="1800" dirty="0" smtClean="0"/>
              <a:t> </a:t>
            </a:r>
            <a:r>
              <a:rPr lang="en-US" sz="1800" dirty="0" err="1" smtClean="0"/>
              <a:t>kegiatan</a:t>
            </a:r>
            <a:r>
              <a:rPr lang="en-US" sz="1800" dirty="0" smtClean="0"/>
              <a:t> </a:t>
            </a:r>
            <a:r>
              <a:rPr lang="en-US" sz="1800" b="1" dirty="0" err="1" smtClean="0"/>
              <a:t>perkuliahan</a:t>
            </a:r>
            <a:r>
              <a:rPr lang="en-US" sz="1800" b="1" dirty="0" smtClean="0"/>
              <a:t>, </a:t>
            </a:r>
            <a:r>
              <a:rPr lang="en-US" sz="1800" b="1" dirty="0" err="1" smtClean="0"/>
              <a:t>dan</a:t>
            </a:r>
            <a:r>
              <a:rPr lang="en-US" sz="1800" b="1" dirty="0" smtClean="0"/>
              <a:t> lain-lain</a:t>
            </a:r>
          </a:p>
          <a:p>
            <a:r>
              <a:rPr lang="en-US" sz="1800" b="1" dirty="0" smtClean="0"/>
              <a:t>T</a:t>
            </a:r>
            <a:r>
              <a:rPr lang="en-US" sz="1800" dirty="0" smtClean="0"/>
              <a:t>elekomunikasi : </a:t>
            </a:r>
            <a:r>
              <a:rPr lang="en-US" sz="1800" dirty="0" err="1" smtClean="0"/>
              <a:t>dalam</a:t>
            </a:r>
            <a:r>
              <a:rPr lang="en-US" sz="1800" dirty="0" smtClean="0"/>
              <a:t> </a:t>
            </a:r>
            <a:r>
              <a:rPr lang="en-US" sz="1800" dirty="0" err="1" smtClean="0"/>
              <a:t>melakukan</a:t>
            </a:r>
            <a:r>
              <a:rPr lang="en-US" sz="1800" dirty="0" smtClean="0"/>
              <a:t> </a:t>
            </a:r>
            <a:r>
              <a:rPr lang="en-US" sz="1800" dirty="0" err="1" smtClean="0"/>
              <a:t>pengelolaan</a:t>
            </a:r>
            <a:r>
              <a:rPr lang="en-US" sz="1800" dirty="0" smtClean="0"/>
              <a:t> data </a:t>
            </a:r>
            <a:r>
              <a:rPr lang="en-US" sz="1800" dirty="0" err="1" smtClean="0"/>
              <a:t>administrasi</a:t>
            </a:r>
            <a:r>
              <a:rPr lang="en-US" sz="1800" dirty="0" smtClean="0"/>
              <a:t> </a:t>
            </a:r>
            <a:r>
              <a:rPr lang="en-US" sz="1800" dirty="0" err="1" smtClean="0"/>
              <a:t>kabel</a:t>
            </a:r>
            <a:r>
              <a:rPr lang="en-US" sz="1800" dirty="0" smtClean="0"/>
              <a:t>/data </a:t>
            </a:r>
            <a:r>
              <a:rPr lang="en-US" sz="1800" dirty="0" err="1" smtClean="0"/>
              <a:t>pelanggan</a:t>
            </a:r>
            <a:r>
              <a:rPr lang="en-US" sz="1800" dirty="0" smtClean="0"/>
              <a:t>, </a:t>
            </a:r>
            <a:r>
              <a:rPr lang="en-US" sz="1800" dirty="0" err="1" smtClean="0"/>
              <a:t>menangani</a:t>
            </a:r>
            <a:r>
              <a:rPr lang="en-US" sz="1800" dirty="0" smtClean="0"/>
              <a:t> </a:t>
            </a:r>
            <a:r>
              <a:rPr lang="en-US" sz="1800" dirty="0" err="1" smtClean="0"/>
              <a:t>gangguan</a:t>
            </a:r>
            <a:r>
              <a:rPr lang="en-US" sz="1800" dirty="0" smtClean="0"/>
              <a:t>, </a:t>
            </a:r>
            <a:r>
              <a:rPr lang="en-US" sz="1800" dirty="0" err="1" smtClean="0"/>
              <a:t>dan</a:t>
            </a:r>
            <a:r>
              <a:rPr lang="en-US" sz="1800" dirty="0" smtClean="0"/>
              <a:t> lain-lain</a:t>
            </a:r>
          </a:p>
          <a:p>
            <a:endParaRPr lang="en-US" sz="1800" dirty="0" smtClean="0"/>
          </a:p>
        </p:txBody>
      </p:sp>
      <p:sp>
        <p:nvSpPr>
          <p:cNvPr id="4" name="Date Placeholder 3"/>
          <p:cNvSpPr>
            <a:spLocks noGrp="1"/>
          </p:cNvSpPr>
          <p:nvPr>
            <p:ph type="dt" sz="quarter" idx="10"/>
          </p:nvPr>
        </p:nvSpPr>
        <p:spPr/>
        <p:txBody>
          <a:bodyPr/>
          <a:lstStyle/>
          <a:p>
            <a:pPr>
              <a:defRPr/>
            </a:pPr>
            <a:fld id="{DF01513F-AACB-4C9E-BDA3-134B051ABDBB}" type="datetime1">
              <a:rPr lang="en-US" smtClean="0"/>
              <a:pPr>
                <a:defRPr/>
              </a:pPr>
              <a:t>02-Apr-20</a:t>
            </a:fld>
            <a:endParaRPr lang="en-US"/>
          </a:p>
        </p:txBody>
      </p:sp>
      <p:sp>
        <p:nvSpPr>
          <p:cNvPr id="5" name="Slide Number Placeholder 4"/>
          <p:cNvSpPr>
            <a:spLocks noGrp="1"/>
          </p:cNvSpPr>
          <p:nvPr>
            <p:ph type="sldNum" sz="quarter" idx="12"/>
          </p:nvPr>
        </p:nvSpPr>
        <p:spPr/>
        <p:txBody>
          <a:bodyPr/>
          <a:lstStyle/>
          <a:p>
            <a:pPr>
              <a:defRPr/>
            </a:pPr>
            <a:fld id="{0C57F45C-90A8-45DC-9701-4AABFA05DEDF}"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solidFill>
            <a:schemeClr val="accent2"/>
          </a:solidFill>
        </p:spPr>
        <p:txBody>
          <a:bodyPr/>
          <a:lstStyle/>
          <a:p>
            <a:pPr algn="r"/>
            <a:r>
              <a:rPr lang="en-US" altLang="en-US" smtClean="0">
                <a:solidFill>
                  <a:schemeClr val="bg1"/>
                </a:solidFill>
              </a:rPr>
              <a:t>Contoh  Riil Penggunaan Basisdata</a:t>
            </a:r>
          </a:p>
        </p:txBody>
      </p:sp>
      <p:sp>
        <p:nvSpPr>
          <p:cNvPr id="3" name="Content Placeholder 2"/>
          <p:cNvSpPr>
            <a:spLocks noGrp="1"/>
          </p:cNvSpPr>
          <p:nvPr>
            <p:ph idx="1"/>
          </p:nvPr>
        </p:nvSpPr>
        <p:spPr>
          <a:xfrm>
            <a:off x="457200" y="1600200"/>
            <a:ext cx="8229600" cy="5105400"/>
          </a:xfrm>
        </p:spPr>
        <p:txBody>
          <a:bodyPr/>
          <a:lstStyle/>
          <a:p>
            <a:pPr marL="0" indent="0">
              <a:buFont typeface="Arial" charset="0"/>
              <a:buNone/>
              <a:defRPr/>
            </a:pPr>
            <a:r>
              <a:rPr lang="en-US" sz="2000" b="1" dirty="0" smtClean="0"/>
              <a:t>1. </a:t>
            </a:r>
            <a:r>
              <a:rPr lang="en-US" sz="2000" b="1" dirty="0" err="1" smtClean="0"/>
              <a:t>Peranan</a:t>
            </a:r>
            <a:r>
              <a:rPr lang="en-US" sz="2000" b="1" dirty="0" smtClean="0"/>
              <a:t> </a:t>
            </a:r>
            <a:r>
              <a:rPr lang="en-US" sz="2000" b="1" dirty="0" err="1" smtClean="0"/>
              <a:t>Basisdata</a:t>
            </a:r>
            <a:r>
              <a:rPr lang="en-US" sz="2000" b="1" dirty="0" smtClean="0"/>
              <a:t> </a:t>
            </a:r>
            <a:r>
              <a:rPr lang="en-US" sz="2000" b="1" dirty="0" err="1"/>
              <a:t>dalam</a:t>
            </a:r>
            <a:r>
              <a:rPr lang="en-US" sz="2000" b="1" dirty="0"/>
              <a:t> </a:t>
            </a:r>
            <a:r>
              <a:rPr lang="en-US" sz="2000" b="1" dirty="0" err="1"/>
              <a:t>dunia</a:t>
            </a:r>
            <a:r>
              <a:rPr lang="en-US" sz="2000" b="1" dirty="0"/>
              <a:t> </a:t>
            </a:r>
            <a:r>
              <a:rPr lang="en-US" sz="2000" b="1" dirty="0" err="1"/>
              <a:t>pendidikan</a:t>
            </a:r>
            <a:endParaRPr lang="en-US" sz="2000" b="1" dirty="0"/>
          </a:p>
          <a:p>
            <a:pPr>
              <a:defRPr/>
            </a:pPr>
            <a:r>
              <a:rPr lang="en-US" sz="2000" dirty="0" err="1" smtClean="0"/>
              <a:t>Basisdata</a:t>
            </a:r>
            <a:r>
              <a:rPr lang="en-US" sz="2000" dirty="0" smtClean="0"/>
              <a:t> </a:t>
            </a:r>
            <a:r>
              <a:rPr lang="en-US" sz="2000" dirty="0" err="1" smtClean="0"/>
              <a:t>merupakan</a:t>
            </a:r>
            <a:r>
              <a:rPr lang="en-US" sz="2000" dirty="0" smtClean="0"/>
              <a:t> </a:t>
            </a:r>
            <a:r>
              <a:rPr lang="en-US" sz="2000" dirty="0" err="1" smtClean="0"/>
              <a:t>bagian</a:t>
            </a:r>
            <a:r>
              <a:rPr lang="en-US" sz="2000" dirty="0" smtClean="0"/>
              <a:t> </a:t>
            </a:r>
            <a:r>
              <a:rPr lang="en-US" sz="2000" dirty="0" err="1" smtClean="0"/>
              <a:t>yg</a:t>
            </a:r>
            <a:r>
              <a:rPr lang="en-US" sz="2000" dirty="0" smtClean="0"/>
              <a:t> </a:t>
            </a:r>
            <a:r>
              <a:rPr lang="en-US" sz="2000" dirty="0" err="1" smtClean="0"/>
              <a:t>sangat</a:t>
            </a:r>
            <a:r>
              <a:rPr lang="en-US" sz="2000" dirty="0" smtClean="0"/>
              <a:t> </a:t>
            </a:r>
            <a:r>
              <a:rPr lang="en-US" sz="2000" dirty="0" err="1" smtClean="0"/>
              <a:t>penting</a:t>
            </a:r>
            <a:r>
              <a:rPr lang="en-US" sz="2000" dirty="0" smtClean="0"/>
              <a:t> di </a:t>
            </a:r>
            <a:r>
              <a:rPr lang="en-US" sz="2000" dirty="0" err="1" smtClean="0"/>
              <a:t>dunia</a:t>
            </a:r>
            <a:r>
              <a:rPr lang="en-US" sz="2000" dirty="0" smtClean="0"/>
              <a:t> </a:t>
            </a:r>
            <a:r>
              <a:rPr lang="en-US" sz="2000" dirty="0" err="1" smtClean="0"/>
              <a:t>pendidikan</a:t>
            </a:r>
            <a:r>
              <a:rPr lang="en-US" sz="2000" dirty="0" smtClean="0"/>
              <a:t>.</a:t>
            </a:r>
          </a:p>
          <a:p>
            <a:pPr marL="0" indent="339725">
              <a:buFont typeface="Arial" charset="0"/>
              <a:buNone/>
              <a:defRPr/>
            </a:pPr>
            <a:r>
              <a:rPr lang="en-US" sz="2000" dirty="0" err="1" smtClean="0"/>
              <a:t>Contoh</a:t>
            </a:r>
            <a:r>
              <a:rPr lang="en-US" sz="2000" dirty="0" smtClean="0"/>
              <a:t> </a:t>
            </a:r>
            <a:r>
              <a:rPr lang="en-US" sz="2000" dirty="0" err="1"/>
              <a:t>penggunaannya</a:t>
            </a:r>
            <a:r>
              <a:rPr lang="en-US" sz="2000" dirty="0"/>
              <a:t> </a:t>
            </a:r>
            <a:r>
              <a:rPr lang="en-US" sz="2000" dirty="0" err="1"/>
              <a:t>dalam</a:t>
            </a:r>
            <a:r>
              <a:rPr lang="en-US" sz="2000" dirty="0"/>
              <a:t> </a:t>
            </a:r>
            <a:r>
              <a:rPr lang="en-US" sz="2000" dirty="0" err="1"/>
              <a:t>bidang</a:t>
            </a:r>
            <a:r>
              <a:rPr lang="en-US" sz="2000" dirty="0"/>
              <a:t> </a:t>
            </a:r>
            <a:r>
              <a:rPr lang="en-US" sz="2000" dirty="0" err="1"/>
              <a:t>pendidikan</a:t>
            </a:r>
            <a:r>
              <a:rPr lang="en-US" sz="2000" dirty="0"/>
              <a:t> </a:t>
            </a:r>
            <a:r>
              <a:rPr lang="en-US" sz="2000" dirty="0" err="1"/>
              <a:t>yaitu</a:t>
            </a:r>
            <a:r>
              <a:rPr lang="en-US" sz="2000" dirty="0"/>
              <a:t>:</a:t>
            </a:r>
          </a:p>
          <a:p>
            <a:pPr marL="633413" indent="-293688">
              <a:buFont typeface="+mj-lt"/>
              <a:buAutoNum type="arabicPeriod"/>
              <a:defRPr/>
            </a:pPr>
            <a:r>
              <a:rPr lang="en-US" sz="2000" b="1" dirty="0" err="1"/>
              <a:t>Dalam</a:t>
            </a:r>
            <a:r>
              <a:rPr lang="en-US" sz="2000" b="1" dirty="0"/>
              <a:t> </a:t>
            </a:r>
            <a:r>
              <a:rPr lang="en-US" sz="2000" b="1" dirty="0" err="1"/>
              <a:t>Aspek</a:t>
            </a:r>
            <a:r>
              <a:rPr lang="en-US" sz="2000" b="1" dirty="0"/>
              <a:t> </a:t>
            </a:r>
            <a:r>
              <a:rPr lang="en-US" sz="2000" b="1" dirty="0" err="1"/>
              <a:t>Perpustakaan</a:t>
            </a:r>
            <a:endParaRPr lang="en-US" sz="2000" b="1" dirty="0"/>
          </a:p>
          <a:p>
            <a:pPr marL="796925" indent="-163513">
              <a:buFont typeface="Arial" charset="0"/>
              <a:buNone/>
              <a:defRPr/>
            </a:pPr>
            <a:r>
              <a:rPr lang="en-US" sz="2000" dirty="0" smtClean="0"/>
              <a:t>- </a:t>
            </a:r>
            <a:r>
              <a:rPr lang="en-US" sz="2000" dirty="0" err="1" smtClean="0"/>
              <a:t>mempermudah</a:t>
            </a:r>
            <a:r>
              <a:rPr lang="en-US" sz="2000" dirty="0" smtClean="0"/>
              <a:t> </a:t>
            </a:r>
            <a:r>
              <a:rPr lang="en-US" sz="2000" dirty="0" err="1"/>
              <a:t>mencari</a:t>
            </a:r>
            <a:r>
              <a:rPr lang="en-US" sz="2000" dirty="0"/>
              <a:t> </a:t>
            </a:r>
            <a:r>
              <a:rPr lang="en-US" sz="2000" dirty="0" err="1"/>
              <a:t>suatu</a:t>
            </a:r>
            <a:r>
              <a:rPr lang="en-US" sz="2000" dirty="0"/>
              <a:t> </a:t>
            </a:r>
            <a:r>
              <a:rPr lang="en-US" sz="2000" dirty="0" err="1"/>
              <a:t>dokumen</a:t>
            </a:r>
            <a:r>
              <a:rPr lang="en-US" sz="2000" dirty="0"/>
              <a:t>, </a:t>
            </a:r>
            <a:r>
              <a:rPr lang="en-US" sz="2000" dirty="0" err="1"/>
              <a:t>buku</a:t>
            </a:r>
            <a:r>
              <a:rPr lang="en-US" sz="2000" dirty="0"/>
              <a:t>, </a:t>
            </a:r>
            <a:r>
              <a:rPr lang="en-US" sz="2000" dirty="0" err="1"/>
              <a:t>referensi</a:t>
            </a:r>
            <a:r>
              <a:rPr lang="en-US" sz="2000" dirty="0"/>
              <a:t> </a:t>
            </a:r>
            <a:r>
              <a:rPr lang="en-US" sz="2000" dirty="0" err="1"/>
              <a:t>dan</a:t>
            </a:r>
            <a:r>
              <a:rPr lang="en-US" sz="2000" dirty="0"/>
              <a:t> lain </a:t>
            </a:r>
            <a:r>
              <a:rPr lang="en-US" sz="2000" dirty="0" err="1"/>
              <a:t>sebagainya</a:t>
            </a:r>
            <a:r>
              <a:rPr lang="en-US" sz="2000" dirty="0"/>
              <a:t>, </a:t>
            </a:r>
            <a:r>
              <a:rPr lang="en-US" sz="2000" dirty="0" err="1"/>
              <a:t>maka</a:t>
            </a:r>
            <a:r>
              <a:rPr lang="en-US" sz="2000" dirty="0"/>
              <a:t> </a:t>
            </a:r>
            <a:r>
              <a:rPr lang="en-US" sz="2000" dirty="0" err="1"/>
              <a:t>dengan</a:t>
            </a:r>
            <a:r>
              <a:rPr lang="en-US" sz="2000" dirty="0"/>
              <a:t> </a:t>
            </a:r>
            <a:r>
              <a:rPr lang="en-US" sz="2000" dirty="0" err="1"/>
              <a:t>mencari</a:t>
            </a:r>
            <a:r>
              <a:rPr lang="en-US" sz="2000" dirty="0"/>
              <a:t> </a:t>
            </a:r>
            <a:r>
              <a:rPr lang="en-US" sz="2000" dirty="0" err="1"/>
              <a:t>berdasarkan</a:t>
            </a:r>
            <a:r>
              <a:rPr lang="en-US" sz="2000" dirty="0"/>
              <a:t> </a:t>
            </a:r>
            <a:r>
              <a:rPr lang="en-US" sz="2000" dirty="0" err="1"/>
              <a:t>nama</a:t>
            </a:r>
            <a:r>
              <a:rPr lang="en-US" sz="2000" dirty="0"/>
              <a:t> </a:t>
            </a:r>
            <a:r>
              <a:rPr lang="en-US" sz="2000" dirty="0" err="1"/>
              <a:t>peneliti</a:t>
            </a:r>
            <a:r>
              <a:rPr lang="en-US" sz="2000" dirty="0"/>
              <a:t>, </a:t>
            </a:r>
            <a:r>
              <a:rPr lang="en-US" sz="2000" dirty="0" err="1"/>
              <a:t>misalnya</a:t>
            </a:r>
            <a:r>
              <a:rPr lang="en-US" sz="2000" dirty="0"/>
              <a:t> </a:t>
            </a:r>
            <a:r>
              <a:rPr lang="en-US" sz="2000" dirty="0" err="1" smtClean="0"/>
              <a:t>pencarian</a:t>
            </a:r>
            <a:r>
              <a:rPr lang="en-US" sz="2000" dirty="0" smtClean="0"/>
              <a:t> </a:t>
            </a:r>
            <a:r>
              <a:rPr lang="en-US" sz="2000" dirty="0" err="1" smtClean="0"/>
              <a:t>buku</a:t>
            </a:r>
            <a:r>
              <a:rPr lang="en-US" sz="2000" dirty="0" smtClean="0"/>
              <a:t> </a:t>
            </a:r>
            <a:r>
              <a:rPr lang="en-US" sz="2000" dirty="0" err="1" smtClean="0"/>
              <a:t>berdasar</a:t>
            </a:r>
            <a:r>
              <a:rPr lang="en-US" sz="2000" dirty="0" smtClean="0"/>
              <a:t> </a:t>
            </a:r>
            <a:r>
              <a:rPr lang="en-US" sz="2000" dirty="0" err="1" smtClean="0"/>
              <a:t>penulisnya</a:t>
            </a:r>
            <a:r>
              <a:rPr lang="en-US" sz="2000" dirty="0" smtClean="0"/>
              <a:t> </a:t>
            </a:r>
            <a:r>
              <a:rPr lang="en-US" sz="2000" dirty="0" err="1" smtClean="0"/>
              <a:t>maka</a:t>
            </a:r>
            <a:r>
              <a:rPr lang="en-US" sz="2000" dirty="0" smtClean="0"/>
              <a:t> </a:t>
            </a:r>
            <a:r>
              <a:rPr lang="en-US" sz="2000" dirty="0" err="1"/>
              <a:t>secara</a:t>
            </a:r>
            <a:r>
              <a:rPr lang="en-US" sz="2000" dirty="0"/>
              <a:t> </a:t>
            </a:r>
            <a:r>
              <a:rPr lang="en-US" sz="2000" dirty="0" err="1"/>
              <a:t>otomatis</a:t>
            </a:r>
            <a:r>
              <a:rPr lang="en-US" sz="2000" dirty="0"/>
              <a:t> </a:t>
            </a:r>
            <a:r>
              <a:rPr lang="en-US" sz="2000" dirty="0" err="1"/>
              <a:t>kita</a:t>
            </a:r>
            <a:r>
              <a:rPr lang="en-US" sz="2000" dirty="0"/>
              <a:t> </a:t>
            </a:r>
            <a:r>
              <a:rPr lang="en-US" sz="2000" dirty="0" err="1"/>
              <a:t>akan</a:t>
            </a:r>
            <a:r>
              <a:rPr lang="en-US" sz="2000" dirty="0"/>
              <a:t> </a:t>
            </a:r>
            <a:r>
              <a:rPr lang="en-US" sz="2000" dirty="0" err="1"/>
              <a:t>menemukan</a:t>
            </a:r>
            <a:r>
              <a:rPr lang="en-US" sz="2000" dirty="0"/>
              <a:t> </a:t>
            </a:r>
            <a:r>
              <a:rPr lang="en-US" sz="2000" dirty="0" err="1"/>
              <a:t>lokasi</a:t>
            </a:r>
            <a:r>
              <a:rPr lang="en-US" sz="2000" dirty="0"/>
              <a:t> </a:t>
            </a:r>
            <a:r>
              <a:rPr lang="en-US" sz="2000" dirty="0" err="1"/>
              <a:t>buku</a:t>
            </a:r>
            <a:r>
              <a:rPr lang="en-US" sz="2000" dirty="0"/>
              <a:t> yang </a:t>
            </a:r>
            <a:r>
              <a:rPr lang="en-US" sz="2000" dirty="0" err="1"/>
              <a:t>kita</a:t>
            </a:r>
            <a:r>
              <a:rPr lang="en-US" sz="2000" dirty="0"/>
              <a:t> </a:t>
            </a:r>
            <a:r>
              <a:rPr lang="en-US" sz="2000" dirty="0" err="1"/>
              <a:t>cari</a:t>
            </a:r>
            <a:r>
              <a:rPr lang="en-US" sz="2000" dirty="0"/>
              <a:t>.</a:t>
            </a:r>
          </a:p>
          <a:p>
            <a:pPr indent="-3175">
              <a:buFont typeface="+mj-lt"/>
              <a:buAutoNum type="arabicPeriod" startAt="2"/>
              <a:defRPr/>
            </a:pPr>
            <a:r>
              <a:rPr lang="en-US" sz="2000" b="1" dirty="0" smtClean="0"/>
              <a:t>  </a:t>
            </a:r>
            <a:r>
              <a:rPr lang="en-US" sz="2000" b="1" dirty="0" err="1" smtClean="0"/>
              <a:t>Dalam</a:t>
            </a:r>
            <a:r>
              <a:rPr lang="en-US" sz="2000" b="1" dirty="0" smtClean="0"/>
              <a:t> </a:t>
            </a:r>
            <a:r>
              <a:rPr lang="en-US" sz="2000" b="1" dirty="0" err="1"/>
              <a:t>Aspek</a:t>
            </a:r>
            <a:r>
              <a:rPr lang="en-US" sz="2000" b="1" dirty="0"/>
              <a:t> </a:t>
            </a:r>
            <a:r>
              <a:rPr lang="en-US" sz="2000" b="1" dirty="0" err="1"/>
              <a:t>Administrasi</a:t>
            </a:r>
            <a:endParaRPr lang="en-US" sz="2000" b="1" dirty="0"/>
          </a:p>
          <a:p>
            <a:pPr marL="633413" indent="0">
              <a:buFont typeface="Arial" charset="0"/>
              <a:buNone/>
              <a:defRPr/>
            </a:pPr>
            <a:r>
              <a:rPr lang="en-US" sz="2000" dirty="0" err="1" smtClean="0"/>
              <a:t>Dalam</a:t>
            </a:r>
            <a:r>
              <a:rPr lang="en-US" sz="2000" dirty="0" smtClean="0"/>
              <a:t> </a:t>
            </a:r>
            <a:r>
              <a:rPr lang="en-US" sz="2000" dirty="0" err="1"/>
              <a:t>pengelolaan</a:t>
            </a:r>
            <a:r>
              <a:rPr lang="en-US" sz="2000" dirty="0"/>
              <a:t> </a:t>
            </a:r>
            <a:r>
              <a:rPr lang="en-US" sz="2000" dirty="0" err="1"/>
              <a:t>administrasi</a:t>
            </a:r>
            <a:r>
              <a:rPr lang="en-US" sz="2000" dirty="0"/>
              <a:t> </a:t>
            </a:r>
            <a:r>
              <a:rPr lang="en-US" sz="2000" dirty="0" err="1" smtClean="0"/>
              <a:t>perlu</a:t>
            </a:r>
            <a:r>
              <a:rPr lang="en-US" sz="2000" dirty="0" smtClean="0"/>
              <a:t> </a:t>
            </a:r>
            <a:r>
              <a:rPr lang="en-US" sz="2000" dirty="0" err="1"/>
              <a:t>adanya</a:t>
            </a:r>
            <a:r>
              <a:rPr lang="en-US" sz="2000" dirty="0"/>
              <a:t> </a:t>
            </a:r>
            <a:r>
              <a:rPr lang="en-US" sz="2000" dirty="0" err="1"/>
              <a:t>sistem</a:t>
            </a:r>
            <a:r>
              <a:rPr lang="en-US" sz="2000" dirty="0"/>
              <a:t> </a:t>
            </a:r>
            <a:r>
              <a:rPr lang="en-US" sz="2000" dirty="0" err="1" smtClean="0"/>
              <a:t>Basisdata</a:t>
            </a:r>
            <a:r>
              <a:rPr lang="en-US" sz="2000" dirty="0" smtClean="0"/>
              <a:t> </a:t>
            </a:r>
            <a:r>
              <a:rPr lang="en-US" sz="2000" dirty="0" err="1"/>
              <a:t>guna</a:t>
            </a:r>
            <a:r>
              <a:rPr lang="en-US" sz="2000" dirty="0"/>
              <a:t> </a:t>
            </a:r>
            <a:r>
              <a:rPr lang="en-US" sz="2000" dirty="0" err="1" smtClean="0"/>
              <a:t>untuk</a:t>
            </a:r>
            <a:r>
              <a:rPr lang="en-US" sz="2000" dirty="0"/>
              <a:t> </a:t>
            </a:r>
            <a:r>
              <a:rPr lang="en-US" sz="2000" dirty="0" err="1" smtClean="0"/>
              <a:t>mempermudah</a:t>
            </a:r>
            <a:r>
              <a:rPr lang="en-US" sz="2000" dirty="0" smtClean="0"/>
              <a:t> </a:t>
            </a:r>
            <a:r>
              <a:rPr lang="en-US" sz="2000" dirty="0" err="1"/>
              <a:t>memasukan</a:t>
            </a:r>
            <a:r>
              <a:rPr lang="en-US" sz="2000" dirty="0"/>
              <a:t> data. </a:t>
            </a:r>
            <a:endParaRPr lang="en-US" sz="2000" dirty="0" smtClean="0"/>
          </a:p>
          <a:p>
            <a:pPr marL="633413" indent="0">
              <a:buFont typeface="Arial" charset="0"/>
              <a:buNone/>
              <a:defRPr/>
            </a:pPr>
            <a:r>
              <a:rPr lang="en-US" sz="2000" dirty="0" err="1" smtClean="0"/>
              <a:t>Misalnya</a:t>
            </a:r>
            <a:r>
              <a:rPr lang="en-US" sz="2000" dirty="0"/>
              <a:t>, </a:t>
            </a:r>
            <a:r>
              <a:rPr lang="en-US" sz="2000" dirty="0" err="1"/>
              <a:t>dalam</a:t>
            </a:r>
            <a:r>
              <a:rPr lang="en-US" sz="2000" dirty="0"/>
              <a:t> </a:t>
            </a:r>
            <a:r>
              <a:rPr lang="en-US" sz="2000" dirty="0" err="1"/>
              <a:t>pembayaran</a:t>
            </a:r>
            <a:r>
              <a:rPr lang="en-US" sz="2000" dirty="0"/>
              <a:t> spp.</a:t>
            </a:r>
          </a:p>
          <a:p>
            <a:pPr>
              <a:defRPr/>
            </a:pPr>
            <a:endParaRPr lang="en-US"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solidFill>
            <a:schemeClr val="accent2"/>
          </a:solidFill>
        </p:spPr>
        <p:txBody>
          <a:bodyPr/>
          <a:lstStyle/>
          <a:p>
            <a:pPr algn="r"/>
            <a:r>
              <a:rPr lang="en-US" altLang="en-US" smtClean="0">
                <a:solidFill>
                  <a:schemeClr val="bg1"/>
                </a:solidFill>
              </a:rPr>
              <a:t>Lanjut </a:t>
            </a:r>
          </a:p>
        </p:txBody>
      </p:sp>
      <p:sp>
        <p:nvSpPr>
          <p:cNvPr id="3" name="Content Placeholder 2"/>
          <p:cNvSpPr>
            <a:spLocks noGrp="1"/>
          </p:cNvSpPr>
          <p:nvPr>
            <p:ph idx="1"/>
          </p:nvPr>
        </p:nvSpPr>
        <p:spPr>
          <a:xfrm>
            <a:off x="457200" y="1600200"/>
            <a:ext cx="8534400" cy="4876800"/>
          </a:xfrm>
        </p:spPr>
        <p:txBody>
          <a:bodyPr/>
          <a:lstStyle/>
          <a:p>
            <a:pPr marL="0" indent="0">
              <a:buFont typeface="Arial" charset="0"/>
              <a:buNone/>
              <a:defRPr/>
            </a:pPr>
            <a:r>
              <a:rPr lang="en-US" sz="2200" b="1" dirty="0" err="1" smtClean="0"/>
              <a:t>Gambaran</a:t>
            </a:r>
            <a:r>
              <a:rPr lang="en-US" sz="2200" b="1" dirty="0" smtClean="0"/>
              <a:t> </a:t>
            </a:r>
            <a:r>
              <a:rPr lang="en-US" sz="2200" b="1" dirty="0" err="1" smtClean="0"/>
              <a:t>Basisdata</a:t>
            </a:r>
            <a:r>
              <a:rPr lang="en-US" sz="2200" b="1" dirty="0" smtClean="0"/>
              <a:t> </a:t>
            </a:r>
            <a:r>
              <a:rPr lang="en-US" sz="2200" b="1" dirty="0" err="1" smtClean="0"/>
              <a:t>dan</a:t>
            </a:r>
            <a:r>
              <a:rPr lang="en-US" sz="2200" b="1" dirty="0" smtClean="0"/>
              <a:t> </a:t>
            </a:r>
            <a:r>
              <a:rPr lang="en-US" sz="2200" b="1" dirty="0" err="1" smtClean="0"/>
              <a:t>Penerapannya</a:t>
            </a:r>
            <a:r>
              <a:rPr lang="en-US" sz="2200" b="1" dirty="0" smtClean="0"/>
              <a:t> </a:t>
            </a:r>
            <a:r>
              <a:rPr lang="en-US" sz="2200" b="1" dirty="0" err="1" smtClean="0"/>
              <a:t>dalam</a:t>
            </a:r>
            <a:r>
              <a:rPr lang="en-US" sz="2200" b="1" dirty="0" smtClean="0"/>
              <a:t> </a:t>
            </a:r>
            <a:r>
              <a:rPr lang="en-US" sz="2200" b="1" dirty="0" err="1" smtClean="0"/>
              <a:t>pendidikan</a:t>
            </a:r>
            <a:endParaRPr lang="en-US" sz="2200" b="1" dirty="0" smtClean="0"/>
          </a:p>
          <a:p>
            <a:pPr marL="117475" indent="-117475">
              <a:defRPr/>
            </a:pPr>
            <a:r>
              <a:rPr lang="en-US" sz="2200" dirty="0" err="1" smtClean="0"/>
              <a:t>Misalnya</a:t>
            </a:r>
            <a:r>
              <a:rPr lang="en-US" sz="2200" dirty="0" smtClean="0"/>
              <a:t> </a:t>
            </a:r>
            <a:r>
              <a:rPr lang="en-US" sz="2200" dirty="0" err="1"/>
              <a:t>dalam</a:t>
            </a:r>
            <a:r>
              <a:rPr lang="en-US" sz="2200" dirty="0"/>
              <a:t> </a:t>
            </a:r>
            <a:r>
              <a:rPr lang="en-US" sz="2200" dirty="0" err="1"/>
              <a:t>dunia</a:t>
            </a:r>
            <a:r>
              <a:rPr lang="en-US" sz="2200" dirty="0"/>
              <a:t> </a:t>
            </a:r>
            <a:r>
              <a:rPr lang="en-US" sz="2200" dirty="0" err="1"/>
              <a:t>pendidikan</a:t>
            </a:r>
            <a:r>
              <a:rPr lang="en-US" sz="2200" dirty="0"/>
              <a:t> </a:t>
            </a:r>
            <a:r>
              <a:rPr lang="en-US" sz="2200" dirty="0" err="1" smtClean="0"/>
              <a:t>sering</a:t>
            </a:r>
            <a:r>
              <a:rPr lang="en-US" sz="2200" dirty="0" smtClean="0"/>
              <a:t> </a:t>
            </a:r>
            <a:r>
              <a:rPr lang="en-US" sz="2200" dirty="0" err="1" smtClean="0"/>
              <a:t>dijumpai</a:t>
            </a:r>
            <a:r>
              <a:rPr lang="en-US" sz="2200" dirty="0" smtClean="0"/>
              <a:t> </a:t>
            </a:r>
            <a:r>
              <a:rPr lang="en-US" sz="2200" dirty="0" err="1"/>
              <a:t>pertanyaan-pertanyaan</a:t>
            </a:r>
            <a:r>
              <a:rPr lang="en-US" sz="2200" dirty="0"/>
              <a:t> </a:t>
            </a:r>
            <a:r>
              <a:rPr lang="en-US" sz="2200" dirty="0" err="1"/>
              <a:t>seperti</a:t>
            </a:r>
            <a:r>
              <a:rPr lang="en-US" sz="2200" dirty="0"/>
              <a:t> </a:t>
            </a:r>
            <a:r>
              <a:rPr lang="en-US" sz="2200" dirty="0" err="1"/>
              <a:t>berikut</a:t>
            </a:r>
            <a:r>
              <a:rPr lang="en-US" sz="2200" dirty="0"/>
              <a:t> </a:t>
            </a:r>
            <a:r>
              <a:rPr lang="en-US" sz="2200" dirty="0" smtClean="0"/>
              <a:t>:</a:t>
            </a:r>
          </a:p>
          <a:p>
            <a:pPr marL="855663" indent="-515938">
              <a:buFont typeface="+mj-lt"/>
              <a:buAutoNum type="arabicPeriod"/>
              <a:defRPr/>
            </a:pPr>
            <a:r>
              <a:rPr lang="en-US" sz="2200" dirty="0" err="1" smtClean="0"/>
              <a:t>Berapa</a:t>
            </a:r>
            <a:r>
              <a:rPr lang="en-US" sz="2200" dirty="0" smtClean="0"/>
              <a:t> </a:t>
            </a:r>
            <a:r>
              <a:rPr lang="en-US" sz="2200" dirty="0" err="1"/>
              <a:t>jumlah</a:t>
            </a:r>
            <a:r>
              <a:rPr lang="en-US" sz="2200" dirty="0"/>
              <a:t> </a:t>
            </a:r>
            <a:r>
              <a:rPr lang="en-US" sz="2200" dirty="0" err="1"/>
              <a:t>mahasiswa</a:t>
            </a:r>
            <a:r>
              <a:rPr lang="en-US" sz="2200" dirty="0"/>
              <a:t> yang </a:t>
            </a:r>
            <a:r>
              <a:rPr lang="en-US" sz="2200" dirty="0" err="1"/>
              <a:t>mengambil</a:t>
            </a:r>
            <a:r>
              <a:rPr lang="en-US" sz="2200" dirty="0"/>
              <a:t> </a:t>
            </a:r>
            <a:r>
              <a:rPr lang="en-US" sz="2200" dirty="0" err="1"/>
              <a:t>matakuliah</a:t>
            </a:r>
            <a:r>
              <a:rPr lang="en-US" sz="2200" dirty="0"/>
              <a:t> </a:t>
            </a:r>
            <a:r>
              <a:rPr lang="en-US" sz="2200" dirty="0" err="1" smtClean="0"/>
              <a:t>Basisdata</a:t>
            </a:r>
            <a:r>
              <a:rPr lang="en-US" sz="2200" dirty="0" smtClean="0"/>
              <a:t> </a:t>
            </a:r>
            <a:r>
              <a:rPr lang="en-US" sz="2200" dirty="0"/>
              <a:t>Management?</a:t>
            </a:r>
          </a:p>
          <a:p>
            <a:pPr marL="855663" indent="-515938">
              <a:buFont typeface="+mj-lt"/>
              <a:buAutoNum type="arabicPeriod"/>
              <a:defRPr/>
            </a:pPr>
            <a:r>
              <a:rPr lang="en-US" sz="2200" dirty="0" err="1"/>
              <a:t>Berapa</a:t>
            </a:r>
            <a:r>
              <a:rPr lang="en-US" sz="2200" dirty="0"/>
              <a:t> </a:t>
            </a:r>
            <a:r>
              <a:rPr lang="en-US" sz="2200" dirty="0" err="1"/>
              <a:t>mahasiswa</a:t>
            </a:r>
            <a:r>
              <a:rPr lang="en-US" sz="2200" dirty="0"/>
              <a:t> yang </a:t>
            </a:r>
            <a:r>
              <a:rPr lang="en-US" sz="2200" dirty="0" err="1"/>
              <a:t>aktif</a:t>
            </a:r>
            <a:r>
              <a:rPr lang="en-US" sz="2200" dirty="0"/>
              <a:t> </a:t>
            </a:r>
            <a:r>
              <a:rPr lang="en-US" sz="2200" dirty="0" err="1"/>
              <a:t>pada</a:t>
            </a:r>
            <a:r>
              <a:rPr lang="en-US" sz="2200" dirty="0"/>
              <a:t> semester </a:t>
            </a:r>
            <a:r>
              <a:rPr lang="en-US" sz="2200" dirty="0" err="1"/>
              <a:t>ini</a:t>
            </a:r>
            <a:r>
              <a:rPr lang="en-US" sz="2200" dirty="0"/>
              <a:t> ?</a:t>
            </a:r>
          </a:p>
          <a:p>
            <a:pPr marL="855663" indent="-515938">
              <a:buFont typeface="+mj-lt"/>
              <a:buAutoNum type="arabicPeriod"/>
              <a:defRPr/>
            </a:pPr>
            <a:r>
              <a:rPr lang="en-US" sz="2200" dirty="0" err="1"/>
              <a:t>Berapa</a:t>
            </a:r>
            <a:r>
              <a:rPr lang="en-US" sz="2200" dirty="0"/>
              <a:t> </a:t>
            </a:r>
            <a:r>
              <a:rPr lang="en-US" sz="2200" dirty="0" err="1"/>
              <a:t>jumlah</a:t>
            </a:r>
            <a:r>
              <a:rPr lang="en-US" sz="2200" dirty="0"/>
              <a:t> </a:t>
            </a:r>
            <a:r>
              <a:rPr lang="en-US" sz="2200" dirty="0" err="1"/>
              <a:t>mahasiswa</a:t>
            </a:r>
            <a:r>
              <a:rPr lang="en-US" sz="2200" dirty="0"/>
              <a:t> yang </a:t>
            </a:r>
            <a:r>
              <a:rPr lang="en-US" sz="2200" dirty="0" err="1"/>
              <a:t>berjenis</a:t>
            </a:r>
            <a:r>
              <a:rPr lang="en-US" sz="2200" dirty="0"/>
              <a:t> </a:t>
            </a:r>
            <a:r>
              <a:rPr lang="en-US" sz="2200" dirty="0" err="1"/>
              <a:t>kelamin</a:t>
            </a:r>
            <a:r>
              <a:rPr lang="en-US" sz="2200" dirty="0"/>
              <a:t> </a:t>
            </a:r>
            <a:r>
              <a:rPr lang="en-US" sz="2200" dirty="0" err="1"/>
              <a:t>laki-laki</a:t>
            </a:r>
            <a:r>
              <a:rPr lang="en-US" sz="2200" dirty="0"/>
              <a:t> </a:t>
            </a:r>
            <a:r>
              <a:rPr lang="en-US" sz="2200" dirty="0" err="1"/>
              <a:t>dan</a:t>
            </a:r>
            <a:r>
              <a:rPr lang="en-US" sz="2200" dirty="0"/>
              <a:t> yang </a:t>
            </a:r>
            <a:r>
              <a:rPr lang="en-US" sz="2200" dirty="0" err="1"/>
              <a:t>berjenis</a:t>
            </a:r>
            <a:r>
              <a:rPr lang="en-US" sz="2200" dirty="0"/>
              <a:t> </a:t>
            </a:r>
            <a:r>
              <a:rPr lang="en-US" sz="2200" dirty="0" err="1"/>
              <a:t>kelamin</a:t>
            </a:r>
            <a:r>
              <a:rPr lang="en-US" sz="2200" dirty="0"/>
              <a:t> </a:t>
            </a:r>
            <a:r>
              <a:rPr lang="en-US" sz="2200" dirty="0" err="1"/>
              <a:t>perempuan</a:t>
            </a:r>
            <a:r>
              <a:rPr lang="en-US" sz="2200" dirty="0"/>
              <a:t> ?</a:t>
            </a:r>
          </a:p>
          <a:p>
            <a:pPr marL="855663" indent="-515938">
              <a:buFont typeface="+mj-lt"/>
              <a:buAutoNum type="arabicPeriod"/>
              <a:defRPr/>
            </a:pPr>
            <a:r>
              <a:rPr lang="en-US" sz="2200" dirty="0" err="1"/>
              <a:t>Berapa</a:t>
            </a:r>
            <a:r>
              <a:rPr lang="en-US" sz="2200" dirty="0"/>
              <a:t> </a:t>
            </a:r>
            <a:r>
              <a:rPr lang="en-US" sz="2200" dirty="0" err="1"/>
              <a:t>jumlah</a:t>
            </a:r>
            <a:r>
              <a:rPr lang="en-US" sz="2200" dirty="0"/>
              <a:t> </a:t>
            </a:r>
            <a:r>
              <a:rPr lang="en-US" sz="2200" dirty="0" err="1"/>
              <a:t>mahasiswa</a:t>
            </a:r>
            <a:r>
              <a:rPr lang="en-US" sz="2200" dirty="0"/>
              <a:t> yang </a:t>
            </a:r>
            <a:r>
              <a:rPr lang="en-US" sz="2200" dirty="0" err="1"/>
              <a:t>telah</a:t>
            </a:r>
            <a:r>
              <a:rPr lang="en-US" sz="2200" dirty="0"/>
              <a:t> </a:t>
            </a:r>
            <a:r>
              <a:rPr lang="en-US" sz="2200" dirty="0" err="1"/>
              <a:t>bekerja</a:t>
            </a:r>
            <a:r>
              <a:rPr lang="en-US" sz="2200" dirty="0"/>
              <a:t> </a:t>
            </a:r>
            <a:r>
              <a:rPr lang="en-US" sz="2200" dirty="0" err="1"/>
              <a:t>dan</a:t>
            </a:r>
            <a:r>
              <a:rPr lang="en-US" sz="2200" dirty="0"/>
              <a:t> </a:t>
            </a:r>
            <a:r>
              <a:rPr lang="en-US" sz="2200" dirty="0" err="1"/>
              <a:t>tidak</a:t>
            </a:r>
            <a:r>
              <a:rPr lang="en-US" sz="2200" dirty="0"/>
              <a:t> ?</a:t>
            </a:r>
          </a:p>
          <a:p>
            <a:pPr marL="855663" indent="-515938">
              <a:buFont typeface="+mj-lt"/>
              <a:buAutoNum type="arabicPeriod"/>
              <a:defRPr/>
            </a:pPr>
            <a:r>
              <a:rPr lang="en-US" sz="2200" dirty="0" err="1"/>
              <a:t>Tolong</a:t>
            </a:r>
            <a:r>
              <a:rPr lang="en-US" sz="2200" dirty="0"/>
              <a:t> </a:t>
            </a:r>
            <a:r>
              <a:rPr lang="en-US" sz="2200" dirty="0" err="1"/>
              <a:t>cetakkan</a:t>
            </a:r>
            <a:r>
              <a:rPr lang="en-US" sz="2200" dirty="0"/>
              <a:t> </a:t>
            </a:r>
            <a:r>
              <a:rPr lang="en-US" sz="2200" dirty="0" err="1"/>
              <a:t>Kartu</a:t>
            </a:r>
            <a:r>
              <a:rPr lang="en-US" sz="2200" dirty="0"/>
              <a:t> </a:t>
            </a:r>
            <a:r>
              <a:rPr lang="en-US" sz="2200" dirty="0" err="1"/>
              <a:t>Hasil</a:t>
            </a:r>
            <a:r>
              <a:rPr lang="en-US" sz="2200" dirty="0"/>
              <a:t> </a:t>
            </a:r>
            <a:r>
              <a:rPr lang="en-US" sz="2200" dirty="0" err="1"/>
              <a:t>Studi</a:t>
            </a:r>
            <a:r>
              <a:rPr lang="en-US" sz="2200" dirty="0"/>
              <a:t> </a:t>
            </a:r>
            <a:r>
              <a:rPr lang="en-US" sz="2200" dirty="0" err="1"/>
              <a:t>mahasiswa</a:t>
            </a:r>
            <a:r>
              <a:rPr lang="en-US" sz="2200" dirty="0"/>
              <a:t> </a:t>
            </a:r>
            <a:r>
              <a:rPr lang="en-US" sz="2200" dirty="0" err="1"/>
              <a:t>dengan</a:t>
            </a:r>
            <a:r>
              <a:rPr lang="en-US" sz="2200" dirty="0"/>
              <a:t> </a:t>
            </a:r>
            <a:r>
              <a:rPr lang="en-US" sz="2200" dirty="0" err="1"/>
              <a:t>nama</a:t>
            </a:r>
            <a:r>
              <a:rPr lang="en-US" sz="2200" dirty="0"/>
              <a:t> Dian !</a:t>
            </a:r>
          </a:p>
          <a:p>
            <a:pPr marL="855663" indent="-515938">
              <a:buFont typeface="+mj-lt"/>
              <a:buAutoNum type="arabicPeriod"/>
              <a:defRPr/>
            </a:pPr>
            <a:r>
              <a:rPr lang="en-US" sz="2200" dirty="0"/>
              <a:t>Dan </a:t>
            </a:r>
            <a:r>
              <a:rPr lang="en-US" sz="2200" dirty="0" err="1"/>
              <a:t>banyak</a:t>
            </a:r>
            <a:r>
              <a:rPr lang="en-US" sz="2200" dirty="0"/>
              <a:t> </a:t>
            </a:r>
            <a:r>
              <a:rPr lang="en-US" sz="2200" dirty="0" err="1"/>
              <a:t>pertanyaan-pertanyaan</a:t>
            </a:r>
            <a:r>
              <a:rPr lang="en-US" sz="2200" dirty="0"/>
              <a:t> yang lain.</a:t>
            </a:r>
          </a:p>
          <a:p>
            <a:pPr marL="0" indent="0">
              <a:buFont typeface="Arial" charset="0"/>
              <a:buNone/>
              <a:defRPr/>
            </a:pPr>
            <a:r>
              <a:rPr lang="en-US" sz="2200" dirty="0" smtClean="0"/>
              <a:t/>
            </a:r>
            <a:br>
              <a:rPr lang="en-US" sz="2200" dirty="0" smtClean="0"/>
            </a:br>
            <a:endParaRPr lang="en-US" sz="2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63" y="1357313"/>
            <a:ext cx="8229600" cy="4525962"/>
          </a:xfrm>
        </p:spPr>
        <p:txBody>
          <a:bodyPr rtlCol="0">
            <a:normAutofit/>
          </a:bodyPr>
          <a:lstStyle/>
          <a:p>
            <a:pPr marL="533400" indent="-533400" eaLnBrk="1" fontAlgn="auto" hangingPunct="1">
              <a:spcAft>
                <a:spcPts val="0"/>
              </a:spcAft>
              <a:buFont typeface="Wingdings" pitchFamily="2" charset="2"/>
              <a:buAutoNum type="arabicPeriod"/>
              <a:defRPr/>
            </a:pPr>
            <a:r>
              <a:rPr lang="id-ID" sz="2400" dirty="0" smtClean="0"/>
              <a:t>Kadir, Abdul, Konsep dan Tuntunan Praktis Database, ANDI, Yogyakarta, 2005</a:t>
            </a:r>
          </a:p>
          <a:p>
            <a:pPr marL="533400" indent="-533400" eaLnBrk="1" fontAlgn="auto" hangingPunct="1">
              <a:spcAft>
                <a:spcPts val="0"/>
              </a:spcAft>
              <a:buFont typeface="Wingdings" pitchFamily="2" charset="2"/>
              <a:buAutoNum type="arabicPeriod"/>
              <a:defRPr/>
            </a:pPr>
            <a:r>
              <a:rPr lang="id-ID" sz="2400" dirty="0" smtClean="0"/>
              <a:t>Nugroho, Adi, Mengemba</a:t>
            </a:r>
            <a:r>
              <a:rPr lang="en-US" sz="2400" dirty="0" err="1" smtClean="0"/>
              <a:t>ngkan</a:t>
            </a:r>
            <a:r>
              <a:rPr lang="en-US" sz="2400" dirty="0" smtClean="0"/>
              <a:t> </a:t>
            </a:r>
            <a:r>
              <a:rPr lang="id-ID" sz="2400" dirty="0" smtClean="0"/>
              <a:t>Aplikasi </a:t>
            </a:r>
            <a:r>
              <a:rPr lang="en-US" sz="2400" dirty="0" smtClean="0"/>
              <a:t>Database</a:t>
            </a:r>
            <a:r>
              <a:rPr lang="id-ID" sz="2400" dirty="0" smtClean="0"/>
              <a:t> Menggunakan C# dan SQL Server, ANDI, Yogyakarta, 2010</a:t>
            </a:r>
          </a:p>
          <a:p>
            <a:pPr marL="533400" indent="-533400" eaLnBrk="1" fontAlgn="auto" hangingPunct="1">
              <a:spcAft>
                <a:spcPts val="0"/>
              </a:spcAft>
              <a:buFont typeface="Wingdings" pitchFamily="2" charset="2"/>
              <a:buAutoNum type="arabicPeriod"/>
              <a:defRPr/>
            </a:pPr>
            <a:r>
              <a:rPr lang="id-ID" sz="2400" dirty="0" smtClean="0"/>
              <a:t>Silberchats, A.Kort, H.H., dan Sudharma, S., </a:t>
            </a:r>
            <a:r>
              <a:rPr lang="en-US" sz="2400" dirty="0" smtClean="0"/>
              <a:t>Database</a:t>
            </a:r>
            <a:r>
              <a:rPr lang="id-ID" sz="2400" dirty="0" smtClean="0"/>
              <a:t> System Concepts, 4 Ed, MCGraw-Hill, Newyork, 2002</a:t>
            </a:r>
          </a:p>
          <a:p>
            <a:pPr eaLnBrk="1" fontAlgn="auto" hangingPunct="1">
              <a:spcAft>
                <a:spcPts val="0"/>
              </a:spcAft>
              <a:buFont typeface="Arial" pitchFamily="34" charset="0"/>
              <a:buNone/>
              <a:defRPr/>
            </a:pPr>
            <a:endParaRPr lang="en-US" sz="2400" dirty="0"/>
          </a:p>
        </p:txBody>
      </p:sp>
      <p:sp>
        <p:nvSpPr>
          <p:cNvPr id="4" name="Title 1"/>
          <p:cNvSpPr txBox="1">
            <a:spLocks/>
          </p:cNvSpPr>
          <p:nvPr/>
        </p:nvSpPr>
        <p:spPr>
          <a:xfrm>
            <a:off x="0" y="0"/>
            <a:ext cx="9144000" cy="1143000"/>
          </a:xfrm>
          <a:prstGeom prst="rect">
            <a:avLst/>
          </a:prstGeom>
        </p:spPr>
        <p:style>
          <a:lnRef idx="1">
            <a:schemeClr val="accent2"/>
          </a:lnRef>
          <a:fillRef idx="3">
            <a:schemeClr val="accent2"/>
          </a:fillRef>
          <a:effectRef idx="2">
            <a:schemeClr val="accent2"/>
          </a:effectRef>
          <a:fontRef idx="minor">
            <a:schemeClr val="lt1"/>
          </a:fontRef>
        </p:style>
        <p:txBody>
          <a:bodyPr/>
          <a:lstStyle/>
          <a:p>
            <a:pPr algn="ctr" fontAlgn="auto">
              <a:spcAft>
                <a:spcPts val="0"/>
              </a:spcAft>
              <a:defRPr/>
            </a:pPr>
            <a:r>
              <a:rPr lang="en-US" sz="3200" b="1" dirty="0" err="1"/>
              <a:t>Referensi</a:t>
            </a:r>
            <a:r>
              <a:rPr lang="en-US" sz="3200" b="1" dirty="0"/>
              <a:t> </a:t>
            </a:r>
            <a:r>
              <a:rPr lang="en-US" sz="3200" b="1" dirty="0" err="1"/>
              <a:t>Buku</a:t>
            </a:r>
            <a:endParaRPr lang="id-ID" sz="3200" dirty="0"/>
          </a:p>
        </p:txBody>
      </p:sp>
      <p:sp>
        <p:nvSpPr>
          <p:cNvPr id="5" name="Date Placeholder 4"/>
          <p:cNvSpPr>
            <a:spLocks noGrp="1"/>
          </p:cNvSpPr>
          <p:nvPr>
            <p:ph type="dt" sz="quarter" idx="10"/>
          </p:nvPr>
        </p:nvSpPr>
        <p:spPr/>
        <p:txBody>
          <a:bodyPr/>
          <a:lstStyle/>
          <a:p>
            <a:pPr>
              <a:defRPr/>
            </a:pPr>
            <a:fld id="{2A923784-D034-48E3-8154-86E823A231D2}" type="datetime1">
              <a:rPr lang="en-US"/>
              <a:pPr>
                <a:defRPr/>
              </a:pPr>
              <a:t>02-Apr-20</a:t>
            </a:fld>
            <a:endParaRPr lang="en-US"/>
          </a:p>
        </p:txBody>
      </p:sp>
      <p:sp>
        <p:nvSpPr>
          <p:cNvPr id="7" name="Slide Number Placeholder 6"/>
          <p:cNvSpPr>
            <a:spLocks noGrp="1"/>
          </p:cNvSpPr>
          <p:nvPr>
            <p:ph type="sldNum" sz="quarter" idx="12"/>
          </p:nvPr>
        </p:nvSpPr>
        <p:spPr/>
        <p:txBody>
          <a:bodyPr/>
          <a:lstStyle/>
          <a:p>
            <a:pPr>
              <a:defRPr/>
            </a:pPr>
            <a:fld id="{57FB3A11-7829-4185-B5EB-52ACE7E6CE43}" type="slidenum">
              <a:rPr lang="en-US"/>
              <a:pPr>
                <a:defRPr/>
              </a:pPr>
              <a:t>2</a:t>
            </a:fld>
            <a:endParaRPr lang="en-US"/>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solidFill>
            <a:schemeClr val="accent2"/>
          </a:solidFill>
        </p:spPr>
        <p:txBody>
          <a:bodyPr/>
          <a:lstStyle/>
          <a:p>
            <a:pPr algn="r"/>
            <a:r>
              <a:rPr lang="en-US" altLang="en-US" smtClean="0">
                <a:solidFill>
                  <a:schemeClr val="bg1"/>
                </a:solidFill>
              </a:rPr>
              <a:t>Lanjut..</a:t>
            </a:r>
          </a:p>
        </p:txBody>
      </p:sp>
      <p:sp>
        <p:nvSpPr>
          <p:cNvPr id="3" name="Content Placeholder 2"/>
          <p:cNvSpPr>
            <a:spLocks noGrp="1"/>
          </p:cNvSpPr>
          <p:nvPr>
            <p:ph idx="1"/>
          </p:nvPr>
        </p:nvSpPr>
        <p:spPr>
          <a:xfrm>
            <a:off x="457200" y="1600200"/>
            <a:ext cx="8305800" cy="4800600"/>
          </a:xfrm>
        </p:spPr>
        <p:txBody>
          <a:bodyPr/>
          <a:lstStyle/>
          <a:p>
            <a:pPr marL="0" indent="0">
              <a:buFont typeface="Arial" charset="0"/>
              <a:buNone/>
              <a:defRPr/>
            </a:pPr>
            <a:r>
              <a:rPr lang="en-US" sz="2200" b="1" dirty="0"/>
              <a:t>2. </a:t>
            </a:r>
            <a:r>
              <a:rPr lang="en-US" sz="2200" b="1" dirty="0" err="1"/>
              <a:t>Peranan</a:t>
            </a:r>
            <a:r>
              <a:rPr lang="en-US" sz="2200" b="1" dirty="0"/>
              <a:t> </a:t>
            </a:r>
            <a:r>
              <a:rPr lang="en-US" sz="2200" b="1" dirty="0" err="1" smtClean="0"/>
              <a:t>Basisdata</a:t>
            </a:r>
            <a:r>
              <a:rPr lang="en-US" sz="2200" b="1" dirty="0" smtClean="0"/>
              <a:t> </a:t>
            </a:r>
            <a:r>
              <a:rPr lang="en-US" sz="2200" b="1" dirty="0" err="1"/>
              <a:t>dalam</a:t>
            </a:r>
            <a:r>
              <a:rPr lang="en-US" sz="2200" b="1" dirty="0"/>
              <a:t> </a:t>
            </a:r>
            <a:r>
              <a:rPr lang="en-US" sz="2200" b="1" dirty="0" err="1"/>
              <a:t>bidang</a:t>
            </a:r>
            <a:r>
              <a:rPr lang="en-US" sz="2200" b="1" dirty="0"/>
              <a:t> </a:t>
            </a:r>
            <a:r>
              <a:rPr lang="en-US" sz="2200" b="1" dirty="0" err="1" smtClean="0"/>
              <a:t>kesehatan</a:t>
            </a:r>
            <a:endParaRPr lang="en-US" sz="2200" b="1" dirty="0" smtClean="0"/>
          </a:p>
          <a:p>
            <a:pPr marL="633413" lvl="1" indent="-352425">
              <a:defRPr/>
            </a:pPr>
            <a:r>
              <a:rPr lang="en-US" sz="2200" dirty="0" err="1" smtClean="0"/>
              <a:t>Membantu</a:t>
            </a:r>
            <a:r>
              <a:rPr lang="en-US" sz="2200" dirty="0" smtClean="0"/>
              <a:t> </a:t>
            </a:r>
            <a:r>
              <a:rPr lang="en-US" sz="2200" dirty="0" err="1"/>
              <a:t>dalam</a:t>
            </a:r>
            <a:r>
              <a:rPr lang="en-US" sz="2200" dirty="0"/>
              <a:t> </a:t>
            </a:r>
            <a:r>
              <a:rPr lang="en-US" sz="2200" dirty="0" err="1"/>
              <a:t>pengolahan</a:t>
            </a:r>
            <a:r>
              <a:rPr lang="en-US" sz="2200" dirty="0"/>
              <a:t> data </a:t>
            </a:r>
            <a:r>
              <a:rPr lang="en-US" sz="2200" dirty="0" err="1"/>
              <a:t>pasien</a:t>
            </a:r>
            <a:r>
              <a:rPr lang="en-US" sz="2200" dirty="0"/>
              <a:t>, </a:t>
            </a:r>
            <a:r>
              <a:rPr lang="en-US" sz="2200" dirty="0" err="1"/>
              <a:t>seperti</a:t>
            </a:r>
            <a:r>
              <a:rPr lang="en-US" sz="2200" dirty="0"/>
              <a:t> </a:t>
            </a:r>
            <a:r>
              <a:rPr lang="en-US" sz="2200" dirty="0" err="1"/>
              <a:t>nama</a:t>
            </a:r>
            <a:r>
              <a:rPr lang="en-US" sz="2200" dirty="0"/>
              <a:t>, </a:t>
            </a:r>
            <a:r>
              <a:rPr lang="en-US" sz="2200" dirty="0" err="1"/>
              <a:t>alamat</a:t>
            </a:r>
            <a:r>
              <a:rPr lang="en-US" sz="2200" dirty="0"/>
              <a:t>, no </a:t>
            </a:r>
            <a:r>
              <a:rPr lang="en-US" sz="2200" dirty="0" err="1"/>
              <a:t>kamar</a:t>
            </a:r>
            <a:r>
              <a:rPr lang="en-US" sz="2200" dirty="0"/>
              <a:t> </a:t>
            </a:r>
            <a:r>
              <a:rPr lang="en-US" sz="2200" dirty="0" err="1"/>
              <a:t>pasien</a:t>
            </a:r>
            <a:r>
              <a:rPr lang="en-US" sz="2200" dirty="0"/>
              <a:t>.</a:t>
            </a:r>
          </a:p>
          <a:p>
            <a:pPr marL="633413" lvl="1" indent="-352425">
              <a:defRPr/>
            </a:pPr>
            <a:r>
              <a:rPr lang="en-US" sz="2200" dirty="0" err="1"/>
              <a:t>Membantu</a:t>
            </a:r>
            <a:r>
              <a:rPr lang="en-US" sz="2200" dirty="0"/>
              <a:t> </a:t>
            </a:r>
            <a:r>
              <a:rPr lang="en-US" sz="2200" dirty="0" err="1"/>
              <a:t>dalam</a:t>
            </a:r>
            <a:r>
              <a:rPr lang="en-US" sz="2200" dirty="0"/>
              <a:t> </a:t>
            </a:r>
            <a:r>
              <a:rPr lang="en-US" sz="2200" dirty="0" err="1"/>
              <a:t>pengolahan</a:t>
            </a:r>
            <a:r>
              <a:rPr lang="en-US" sz="2200" dirty="0"/>
              <a:t> data </a:t>
            </a:r>
            <a:r>
              <a:rPr lang="en-US" sz="2200" dirty="0" err="1"/>
              <a:t>administrasi</a:t>
            </a:r>
            <a:r>
              <a:rPr lang="en-US" sz="2200" dirty="0"/>
              <a:t> </a:t>
            </a:r>
            <a:r>
              <a:rPr lang="en-US" sz="2200" dirty="0" err="1"/>
              <a:t>pasien</a:t>
            </a:r>
            <a:r>
              <a:rPr lang="en-US" sz="2200" dirty="0"/>
              <a:t>, </a:t>
            </a:r>
            <a:r>
              <a:rPr lang="en-US" sz="2200" dirty="0" err="1"/>
              <a:t>seperti</a:t>
            </a:r>
            <a:r>
              <a:rPr lang="en-US" sz="2200" dirty="0"/>
              <a:t> </a:t>
            </a:r>
            <a:r>
              <a:rPr lang="en-US" sz="2200" dirty="0" err="1"/>
              <a:t>kelengkapan</a:t>
            </a:r>
            <a:r>
              <a:rPr lang="en-US" sz="2200" dirty="0"/>
              <a:t> </a:t>
            </a:r>
            <a:r>
              <a:rPr lang="en-US" sz="2200" dirty="0" err="1"/>
              <a:t>biaya</a:t>
            </a:r>
            <a:r>
              <a:rPr lang="en-US" sz="2200" dirty="0"/>
              <a:t> </a:t>
            </a:r>
            <a:r>
              <a:rPr lang="en-US" sz="2200" dirty="0" err="1"/>
              <a:t>berobat</a:t>
            </a:r>
            <a:r>
              <a:rPr lang="en-US" sz="2200" dirty="0"/>
              <a:t> </a:t>
            </a:r>
            <a:r>
              <a:rPr lang="en-US" sz="2200" dirty="0" err="1"/>
              <a:t>dari</a:t>
            </a:r>
            <a:r>
              <a:rPr lang="en-US" sz="2200" dirty="0"/>
              <a:t> </a:t>
            </a:r>
            <a:r>
              <a:rPr lang="en-US" sz="2200" dirty="0" err="1"/>
              <a:t>pasien</a:t>
            </a:r>
            <a:r>
              <a:rPr lang="en-US" sz="2200" dirty="0"/>
              <a:t>, </a:t>
            </a:r>
            <a:r>
              <a:rPr lang="en-US" sz="2200" dirty="0" err="1"/>
              <a:t>apakah</a:t>
            </a:r>
            <a:r>
              <a:rPr lang="en-US" sz="2200" dirty="0"/>
              <a:t> </a:t>
            </a:r>
            <a:r>
              <a:rPr lang="en-US" sz="2200" dirty="0" err="1"/>
              <a:t>sudah</a:t>
            </a:r>
            <a:r>
              <a:rPr lang="en-US" sz="2200" dirty="0"/>
              <a:t> </a:t>
            </a:r>
            <a:r>
              <a:rPr lang="en-US" sz="2200" dirty="0" err="1"/>
              <a:t>lunas</a:t>
            </a:r>
            <a:r>
              <a:rPr lang="en-US" sz="2200" dirty="0"/>
              <a:t> </a:t>
            </a:r>
            <a:r>
              <a:rPr lang="en-US" sz="2200" dirty="0" err="1"/>
              <a:t>atau</a:t>
            </a:r>
            <a:r>
              <a:rPr lang="en-US" sz="2200" dirty="0"/>
              <a:t> </a:t>
            </a:r>
            <a:r>
              <a:rPr lang="en-US" sz="2200" dirty="0" err="1"/>
              <a:t>belum</a:t>
            </a:r>
            <a:r>
              <a:rPr lang="en-US" sz="2200" dirty="0"/>
              <a:t>. </a:t>
            </a:r>
            <a:r>
              <a:rPr lang="en-US" sz="2200" dirty="0" err="1"/>
              <a:t>Dll</a:t>
            </a:r>
            <a:r>
              <a:rPr lang="en-US" sz="2200" dirty="0"/>
              <a:t>.</a:t>
            </a:r>
          </a:p>
          <a:p>
            <a:pPr marL="0" indent="0">
              <a:buFont typeface="Arial" charset="0"/>
              <a:buNone/>
              <a:defRPr/>
            </a:pPr>
            <a:endParaRPr lang="en-US" sz="2200" b="1" dirty="0"/>
          </a:p>
          <a:p>
            <a:pPr>
              <a:defRPr/>
            </a:pPr>
            <a:endParaRPr lang="en-US" sz="2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solidFill>
            <a:schemeClr val="accent2"/>
          </a:solidFill>
        </p:spPr>
        <p:txBody>
          <a:bodyPr/>
          <a:lstStyle/>
          <a:p>
            <a:pPr algn="r"/>
            <a:r>
              <a:rPr lang="en-US" altLang="en-US" smtClean="0">
                <a:solidFill>
                  <a:schemeClr val="bg1"/>
                </a:solidFill>
              </a:rPr>
              <a:t>Lanjut..</a:t>
            </a:r>
          </a:p>
        </p:txBody>
      </p:sp>
      <p:sp>
        <p:nvSpPr>
          <p:cNvPr id="3" name="Content Placeholder 2"/>
          <p:cNvSpPr>
            <a:spLocks noGrp="1"/>
          </p:cNvSpPr>
          <p:nvPr>
            <p:ph idx="1"/>
          </p:nvPr>
        </p:nvSpPr>
        <p:spPr/>
        <p:txBody>
          <a:bodyPr/>
          <a:lstStyle/>
          <a:p>
            <a:pPr marL="0" indent="0">
              <a:buFont typeface="Arial" charset="0"/>
              <a:buNone/>
              <a:defRPr/>
            </a:pPr>
            <a:r>
              <a:rPr lang="en-US" sz="2400" b="1" dirty="0"/>
              <a:t>3. </a:t>
            </a:r>
            <a:r>
              <a:rPr lang="en-US" sz="2400" b="1" dirty="0" err="1"/>
              <a:t>Peranan</a:t>
            </a:r>
            <a:r>
              <a:rPr lang="en-US" sz="2400" b="1" dirty="0"/>
              <a:t> </a:t>
            </a:r>
            <a:r>
              <a:rPr lang="en-US" sz="2400" b="1" dirty="0" err="1" smtClean="0"/>
              <a:t>Basisdata</a:t>
            </a:r>
            <a:r>
              <a:rPr lang="en-US" sz="2400" b="1" dirty="0" smtClean="0"/>
              <a:t> </a:t>
            </a:r>
            <a:r>
              <a:rPr lang="en-US" sz="2400" b="1" dirty="0" err="1"/>
              <a:t>dalam</a:t>
            </a:r>
            <a:r>
              <a:rPr lang="en-US" sz="2400" b="1" dirty="0"/>
              <a:t> </a:t>
            </a:r>
            <a:r>
              <a:rPr lang="en-US" sz="2400" b="1" dirty="0" err="1"/>
              <a:t>bidang</a:t>
            </a:r>
            <a:r>
              <a:rPr lang="en-US" sz="2400" b="1" dirty="0"/>
              <a:t> </a:t>
            </a:r>
            <a:r>
              <a:rPr lang="en-US" sz="2400" b="1" dirty="0" err="1"/>
              <a:t>militer</a:t>
            </a:r>
            <a:endParaRPr lang="en-US" sz="2400" b="1" dirty="0"/>
          </a:p>
          <a:p>
            <a:pPr marL="623887" lvl="1" indent="-342900">
              <a:buFont typeface="Wingdings" panose="05000000000000000000" pitchFamily="2" charset="2"/>
              <a:buChar char="§"/>
              <a:defRPr/>
            </a:pPr>
            <a:r>
              <a:rPr lang="en-US" sz="2000" dirty="0" err="1"/>
              <a:t>Penggunaan</a:t>
            </a:r>
            <a:r>
              <a:rPr lang="en-US" sz="2000" dirty="0"/>
              <a:t> </a:t>
            </a:r>
            <a:r>
              <a:rPr lang="en-US" sz="2000" dirty="0" err="1" smtClean="0"/>
              <a:t>Basisdata</a:t>
            </a:r>
            <a:r>
              <a:rPr lang="en-US" sz="2000" dirty="0" smtClean="0"/>
              <a:t> </a:t>
            </a:r>
            <a:r>
              <a:rPr lang="en-US" sz="2000" dirty="0" err="1"/>
              <a:t>dalam</a:t>
            </a:r>
            <a:r>
              <a:rPr lang="en-US" sz="2000" dirty="0"/>
              <a:t> </a:t>
            </a:r>
            <a:r>
              <a:rPr lang="en-US" sz="2000" dirty="0" err="1"/>
              <a:t>bidang</a:t>
            </a:r>
            <a:r>
              <a:rPr lang="en-US" sz="2000" dirty="0"/>
              <a:t> </a:t>
            </a:r>
            <a:r>
              <a:rPr lang="en-US" sz="2000" dirty="0" err="1"/>
              <a:t>militer</a:t>
            </a:r>
            <a:r>
              <a:rPr lang="en-US" sz="2000" dirty="0"/>
              <a:t> </a:t>
            </a:r>
            <a:r>
              <a:rPr lang="en-US" sz="2000" dirty="0" err="1"/>
              <a:t>yaitu</a:t>
            </a:r>
            <a:r>
              <a:rPr lang="en-US" sz="2000" dirty="0"/>
              <a:t> </a:t>
            </a:r>
            <a:r>
              <a:rPr lang="en-US" sz="2000" dirty="0" err="1"/>
              <a:t>dalam</a:t>
            </a:r>
            <a:r>
              <a:rPr lang="en-US" sz="2000" dirty="0"/>
              <a:t>:</a:t>
            </a:r>
          </a:p>
          <a:p>
            <a:pPr marL="1031875" lvl="1" indent="-398463">
              <a:defRPr/>
            </a:pPr>
            <a:r>
              <a:rPr lang="en-US" sz="2000" dirty="0" err="1"/>
              <a:t>Penentuan</a:t>
            </a:r>
            <a:r>
              <a:rPr lang="en-US" sz="2000" dirty="0"/>
              <a:t> </a:t>
            </a:r>
            <a:r>
              <a:rPr lang="en-US" sz="2000" dirty="0" err="1"/>
              <a:t>lokasi</a:t>
            </a:r>
            <a:r>
              <a:rPr lang="en-US" sz="2000" dirty="0"/>
              <a:t> </a:t>
            </a:r>
            <a:r>
              <a:rPr lang="en-US" sz="2000" dirty="0" err="1"/>
              <a:t>pendaratan</a:t>
            </a:r>
            <a:r>
              <a:rPr lang="en-US" sz="2000" dirty="0"/>
              <a:t>,</a:t>
            </a:r>
          </a:p>
          <a:p>
            <a:pPr marL="1031875" lvl="1" indent="-398463">
              <a:defRPr/>
            </a:pPr>
            <a:r>
              <a:rPr lang="en-US" sz="2000" dirty="0" err="1"/>
              <a:t>Informasi</a:t>
            </a:r>
            <a:r>
              <a:rPr lang="en-US" sz="2000" dirty="0"/>
              <a:t> </a:t>
            </a:r>
            <a:r>
              <a:rPr lang="en-US" sz="2000" dirty="0" err="1"/>
              <a:t>tentang</a:t>
            </a:r>
            <a:r>
              <a:rPr lang="en-US" sz="2000" dirty="0"/>
              <a:t> </a:t>
            </a:r>
            <a:r>
              <a:rPr lang="en-US" sz="2000" dirty="0" err="1"/>
              <a:t>lokasi</a:t>
            </a:r>
            <a:r>
              <a:rPr lang="en-US" sz="2000" dirty="0"/>
              <a:t> </a:t>
            </a:r>
            <a:r>
              <a:rPr lang="en-US" sz="2000" dirty="0" err="1"/>
              <a:t>obyek</a:t>
            </a:r>
            <a:r>
              <a:rPr lang="en-US" sz="2000" dirty="0"/>
              <a:t> vital,</a:t>
            </a:r>
          </a:p>
          <a:p>
            <a:pPr marL="1031875" lvl="1" indent="-398463">
              <a:defRPr/>
            </a:pPr>
            <a:r>
              <a:rPr lang="en-US" sz="2000" dirty="0" err="1"/>
              <a:t>Dislokasi</a:t>
            </a:r>
            <a:r>
              <a:rPr lang="en-US" sz="2000" dirty="0"/>
              <a:t> </a:t>
            </a:r>
            <a:r>
              <a:rPr lang="en-US" sz="2000" dirty="0" err="1"/>
              <a:t>satuan</a:t>
            </a:r>
            <a:r>
              <a:rPr lang="en-US" sz="2000" dirty="0"/>
              <a:t> </a:t>
            </a:r>
            <a:r>
              <a:rPr lang="en-US" sz="2000" dirty="0" smtClean="0"/>
              <a:t>TNI, </a:t>
            </a:r>
            <a:r>
              <a:rPr lang="en-US" sz="2000" dirty="0" err="1"/>
              <a:t>dan</a:t>
            </a:r>
            <a:r>
              <a:rPr lang="en-US" sz="2000" dirty="0"/>
              <a:t> lain </a:t>
            </a:r>
            <a:r>
              <a:rPr lang="en-US" sz="2000" dirty="0" err="1"/>
              <a:t>sebagainya</a:t>
            </a:r>
            <a:r>
              <a:rPr lang="en-US" sz="2000" dirty="0"/>
              <a:t>. </a:t>
            </a:r>
          </a:p>
          <a:p>
            <a:pPr marL="0" indent="0">
              <a:buNone/>
              <a:defRPr/>
            </a:pPr>
            <a:r>
              <a:rPr lang="en-US" sz="2800" b="1" dirty="0"/>
              <a:t>4. </a:t>
            </a:r>
            <a:r>
              <a:rPr lang="en-US" sz="2800" b="1" dirty="0" err="1"/>
              <a:t>Peranan</a:t>
            </a:r>
            <a:r>
              <a:rPr lang="en-US" sz="2800" b="1" dirty="0"/>
              <a:t> </a:t>
            </a:r>
            <a:r>
              <a:rPr lang="en-US" sz="2800" b="1" dirty="0" err="1"/>
              <a:t>Basisdata</a:t>
            </a:r>
            <a:r>
              <a:rPr lang="en-US" sz="2800" b="1" dirty="0"/>
              <a:t> </a:t>
            </a:r>
            <a:r>
              <a:rPr lang="en-US" sz="2800" b="1" dirty="0" err="1"/>
              <a:t>dalam</a:t>
            </a:r>
            <a:r>
              <a:rPr lang="en-US" sz="2800" b="1" dirty="0"/>
              <a:t> </a:t>
            </a:r>
            <a:r>
              <a:rPr lang="en-US" sz="2800" b="1" dirty="0" err="1"/>
              <a:t>bidang</a:t>
            </a:r>
            <a:r>
              <a:rPr lang="en-US" sz="2800" b="1" dirty="0"/>
              <a:t> </a:t>
            </a:r>
            <a:r>
              <a:rPr lang="en-US" sz="2800" b="1" dirty="0" err="1"/>
              <a:t>pertanian</a:t>
            </a:r>
            <a:endParaRPr lang="en-US" sz="2800" b="1" dirty="0"/>
          </a:p>
          <a:p>
            <a:pPr lvl="1">
              <a:defRPr/>
            </a:pPr>
            <a:r>
              <a:rPr lang="en-US" sz="2400" dirty="0" err="1"/>
              <a:t>Dalam</a:t>
            </a:r>
            <a:r>
              <a:rPr lang="en-US" sz="2400" dirty="0"/>
              <a:t> </a:t>
            </a:r>
            <a:r>
              <a:rPr lang="en-US" sz="2400" dirty="0" err="1"/>
              <a:t>bidang</a:t>
            </a:r>
            <a:r>
              <a:rPr lang="en-US" sz="2400" dirty="0"/>
              <a:t> </a:t>
            </a:r>
            <a:r>
              <a:rPr lang="en-US" sz="2400" dirty="0" err="1"/>
              <a:t>pertanian</a:t>
            </a:r>
            <a:r>
              <a:rPr lang="en-US" sz="2400" dirty="0"/>
              <a:t>, </a:t>
            </a:r>
            <a:r>
              <a:rPr lang="en-US" sz="2400" dirty="0" err="1"/>
              <a:t>Basisdata</a:t>
            </a:r>
            <a:r>
              <a:rPr lang="en-US" sz="2400" dirty="0"/>
              <a:t> </a:t>
            </a:r>
            <a:r>
              <a:rPr lang="en-US" sz="2400" dirty="0" err="1"/>
              <a:t>membantu</a:t>
            </a:r>
            <a:r>
              <a:rPr lang="en-US" sz="2400" dirty="0"/>
              <a:t> </a:t>
            </a:r>
            <a:r>
              <a:rPr lang="en-US" sz="2400" dirty="0" err="1"/>
              <a:t>untuk</a:t>
            </a:r>
            <a:r>
              <a:rPr lang="en-US" sz="2400" dirty="0"/>
              <a:t> </a:t>
            </a:r>
            <a:r>
              <a:rPr lang="en-US" sz="2400" dirty="0" err="1"/>
              <a:t>mendata</a:t>
            </a:r>
            <a:r>
              <a:rPr lang="en-US" sz="2400" dirty="0"/>
              <a:t> </a:t>
            </a:r>
            <a:r>
              <a:rPr lang="en-US" sz="2400" dirty="0" err="1"/>
              <a:t>hasil</a:t>
            </a:r>
            <a:r>
              <a:rPr lang="en-US" sz="2400" dirty="0"/>
              <a:t> </a:t>
            </a:r>
            <a:r>
              <a:rPr lang="en-US" sz="2400" dirty="0" err="1"/>
              <a:t>panen</a:t>
            </a:r>
            <a:r>
              <a:rPr lang="en-US" sz="2400" dirty="0"/>
              <a:t>, </a:t>
            </a:r>
            <a:r>
              <a:rPr lang="en-US" sz="2400" dirty="0" err="1"/>
              <a:t>dan</a:t>
            </a:r>
            <a:r>
              <a:rPr lang="en-US" sz="2400" dirty="0"/>
              <a:t> </a:t>
            </a:r>
            <a:r>
              <a:rPr lang="en-US" sz="2400" dirty="0" err="1"/>
              <a:t>mendata</a:t>
            </a:r>
            <a:r>
              <a:rPr lang="en-US" sz="2400" dirty="0"/>
              <a:t> </a:t>
            </a:r>
            <a:r>
              <a:rPr lang="en-US" sz="2400" dirty="0" err="1"/>
              <a:t>banyak</a:t>
            </a:r>
            <a:r>
              <a:rPr lang="en-US" sz="2400" dirty="0"/>
              <a:t> </a:t>
            </a:r>
            <a:r>
              <a:rPr lang="en-US" sz="2400" dirty="0" err="1"/>
              <a:t>pekerja</a:t>
            </a:r>
            <a:r>
              <a:rPr lang="en-US" sz="2400" dirty="0"/>
              <a:t> </a:t>
            </a:r>
            <a:r>
              <a:rPr lang="en-US" sz="2400" dirty="0" err="1"/>
              <a:t>ladang</a:t>
            </a:r>
            <a:r>
              <a:rPr lang="en-US" sz="2400" dirty="0"/>
              <a:t> di </a:t>
            </a:r>
            <a:r>
              <a:rPr lang="en-US" sz="2400" dirty="0" err="1"/>
              <a:t>pertanian</a:t>
            </a:r>
            <a:r>
              <a:rPr lang="en-US" sz="2400" dirty="0"/>
              <a:t>.</a:t>
            </a:r>
          </a:p>
          <a:p>
            <a:pPr>
              <a:defRPr/>
            </a:pPr>
            <a:endParaRPr lang="en-US" dirty="0"/>
          </a:p>
          <a:p>
            <a:pPr>
              <a:defRPr/>
            </a:pPr>
            <a:endParaRPr lang="en-US"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solidFill>
            <a:schemeClr val="accent2"/>
          </a:solidFill>
        </p:spPr>
        <p:txBody>
          <a:bodyPr/>
          <a:lstStyle/>
          <a:p>
            <a:pPr algn="r"/>
            <a:r>
              <a:rPr lang="en-US" altLang="en-US" smtClean="0">
                <a:solidFill>
                  <a:schemeClr val="bg1"/>
                </a:solidFill>
              </a:rPr>
              <a:t>Lanjut..</a:t>
            </a:r>
          </a:p>
        </p:txBody>
      </p:sp>
      <p:sp>
        <p:nvSpPr>
          <p:cNvPr id="3" name="Content Placeholder 2"/>
          <p:cNvSpPr>
            <a:spLocks noGrp="1"/>
          </p:cNvSpPr>
          <p:nvPr>
            <p:ph idx="1"/>
          </p:nvPr>
        </p:nvSpPr>
        <p:spPr/>
        <p:txBody>
          <a:bodyPr/>
          <a:lstStyle/>
          <a:p>
            <a:pPr marL="0" indent="0">
              <a:buFont typeface="Arial" charset="0"/>
              <a:buNone/>
              <a:defRPr/>
            </a:pPr>
            <a:r>
              <a:rPr lang="nn-NO" sz="2400" b="1" dirty="0"/>
              <a:t>5. Peranan </a:t>
            </a:r>
            <a:r>
              <a:rPr lang="nn-NO" sz="2400" b="1" dirty="0" smtClean="0"/>
              <a:t>Basisdata </a:t>
            </a:r>
            <a:r>
              <a:rPr lang="nn-NO" sz="2400" b="1" dirty="0"/>
              <a:t>dalam bidang </a:t>
            </a:r>
            <a:r>
              <a:rPr lang="nn-NO" sz="2400" b="1" dirty="0" smtClean="0"/>
              <a:t>psikologi</a:t>
            </a:r>
          </a:p>
          <a:p>
            <a:pPr marL="457200" indent="-457200">
              <a:buFont typeface="+mj-lt"/>
              <a:buAutoNum type="arabicPeriod"/>
              <a:defRPr/>
            </a:pPr>
            <a:r>
              <a:rPr lang="en-US" sz="2400" dirty="0" err="1" smtClean="0"/>
              <a:t>Basisdata</a:t>
            </a:r>
            <a:r>
              <a:rPr lang="en-US" sz="2400" dirty="0" smtClean="0"/>
              <a:t> di </a:t>
            </a:r>
            <a:r>
              <a:rPr lang="en-US" sz="2400" dirty="0" err="1" smtClean="0"/>
              <a:t>dunia</a:t>
            </a:r>
            <a:r>
              <a:rPr lang="en-US" sz="2400" dirty="0" smtClean="0"/>
              <a:t> </a:t>
            </a:r>
            <a:r>
              <a:rPr lang="en-US" sz="2400" dirty="0" err="1"/>
              <a:t>psikologi</a:t>
            </a:r>
            <a:r>
              <a:rPr lang="en-US" sz="2400" dirty="0"/>
              <a:t> </a:t>
            </a:r>
            <a:r>
              <a:rPr lang="en-US" sz="2400" dirty="0" err="1"/>
              <a:t>sangat</a:t>
            </a:r>
            <a:r>
              <a:rPr lang="en-US" sz="2400" dirty="0"/>
              <a:t> </a:t>
            </a:r>
            <a:r>
              <a:rPr lang="en-US" sz="2400" dirty="0" err="1"/>
              <a:t>memudahkan</a:t>
            </a:r>
            <a:r>
              <a:rPr lang="en-US" sz="2400" dirty="0"/>
              <a:t> user </a:t>
            </a:r>
            <a:r>
              <a:rPr lang="en-US" sz="2400" dirty="0" err="1"/>
              <a:t>untuk</a:t>
            </a:r>
            <a:r>
              <a:rPr lang="en-US" sz="2400" dirty="0"/>
              <a:t> </a:t>
            </a:r>
            <a:r>
              <a:rPr lang="en-US" sz="2400" dirty="0" err="1"/>
              <a:t>pencarian</a:t>
            </a:r>
            <a:r>
              <a:rPr lang="en-US" sz="2400" dirty="0"/>
              <a:t> data yang </a:t>
            </a:r>
            <a:r>
              <a:rPr lang="en-US" sz="2400" dirty="0" err="1"/>
              <a:t>dibutuhkan</a:t>
            </a:r>
            <a:r>
              <a:rPr lang="en-US" sz="2400" dirty="0"/>
              <a:t>, </a:t>
            </a:r>
            <a:r>
              <a:rPr lang="en-US" sz="2400" dirty="0" err="1" smtClean="0"/>
              <a:t>seperti</a:t>
            </a:r>
            <a:r>
              <a:rPr lang="en-US" sz="2400" dirty="0" smtClean="0"/>
              <a:t> </a:t>
            </a:r>
            <a:r>
              <a:rPr lang="en-US" sz="2400" dirty="0" err="1"/>
              <a:t>seorang</a:t>
            </a:r>
            <a:r>
              <a:rPr lang="en-US" sz="2400" dirty="0"/>
              <a:t> HRD yang </a:t>
            </a:r>
            <a:r>
              <a:rPr lang="en-US" sz="2400" dirty="0" err="1"/>
              <a:t>ditugaskan</a:t>
            </a:r>
            <a:r>
              <a:rPr lang="en-US" sz="2400" dirty="0"/>
              <a:t> </a:t>
            </a:r>
            <a:r>
              <a:rPr lang="en-US" sz="2400" dirty="0" err="1"/>
              <a:t>memberikan</a:t>
            </a:r>
            <a:r>
              <a:rPr lang="en-US" sz="2400" dirty="0"/>
              <a:t> </a:t>
            </a:r>
            <a:r>
              <a:rPr lang="en-US" sz="2400" dirty="0" err="1"/>
              <a:t>penilaian</a:t>
            </a:r>
            <a:r>
              <a:rPr lang="en-US" sz="2400" dirty="0"/>
              <a:t> </a:t>
            </a:r>
            <a:r>
              <a:rPr lang="en-US" sz="2400" dirty="0" err="1"/>
              <a:t>kepada</a:t>
            </a:r>
            <a:r>
              <a:rPr lang="en-US" sz="2400" dirty="0"/>
              <a:t> </a:t>
            </a:r>
            <a:r>
              <a:rPr lang="en-US" sz="2400" dirty="0" err="1"/>
              <a:t>salah</a:t>
            </a:r>
            <a:r>
              <a:rPr lang="en-US" sz="2400" dirty="0"/>
              <a:t> </a:t>
            </a:r>
            <a:r>
              <a:rPr lang="en-US" sz="2400" dirty="0" err="1"/>
              <a:t>satu</a:t>
            </a:r>
            <a:r>
              <a:rPr lang="en-US" sz="2400" dirty="0"/>
              <a:t> </a:t>
            </a:r>
            <a:r>
              <a:rPr lang="en-US" sz="2400" dirty="0" err="1"/>
              <a:t>karyawan</a:t>
            </a:r>
            <a:r>
              <a:rPr lang="en-US" sz="2400" dirty="0"/>
              <a:t> </a:t>
            </a:r>
            <a:r>
              <a:rPr lang="en-US" sz="2400" dirty="0" err="1"/>
              <a:t>maka</a:t>
            </a:r>
            <a:r>
              <a:rPr lang="en-US" sz="2400" dirty="0"/>
              <a:t> </a:t>
            </a:r>
            <a:r>
              <a:rPr lang="en-US" sz="2400" dirty="0" err="1"/>
              <a:t>ia</a:t>
            </a:r>
            <a:r>
              <a:rPr lang="en-US" sz="2400" dirty="0"/>
              <a:t> </a:t>
            </a:r>
            <a:r>
              <a:rPr lang="en-US" sz="2400" dirty="0" err="1"/>
              <a:t>harus</a:t>
            </a:r>
            <a:r>
              <a:rPr lang="en-US" sz="2400" dirty="0"/>
              <a:t> </a:t>
            </a:r>
            <a:r>
              <a:rPr lang="en-US" sz="2400" dirty="0" err="1"/>
              <a:t>melihat</a:t>
            </a:r>
            <a:r>
              <a:rPr lang="en-US" sz="2400" dirty="0"/>
              <a:t> data-data </a:t>
            </a:r>
            <a:r>
              <a:rPr lang="en-US" sz="2400" dirty="0" err="1"/>
              <a:t>terdahulu</a:t>
            </a:r>
            <a:r>
              <a:rPr lang="en-US" sz="2400" dirty="0"/>
              <a:t> yang </a:t>
            </a:r>
            <a:r>
              <a:rPr lang="en-US" sz="2400" dirty="0" err="1"/>
              <a:t>disimpan</a:t>
            </a:r>
            <a:r>
              <a:rPr lang="en-US" sz="2400" dirty="0"/>
              <a:t> </a:t>
            </a:r>
            <a:r>
              <a:rPr lang="en-US" sz="2400" dirty="0" err="1"/>
              <a:t>pada</a:t>
            </a:r>
            <a:r>
              <a:rPr lang="en-US" sz="2400" dirty="0"/>
              <a:t> </a:t>
            </a:r>
            <a:r>
              <a:rPr lang="en-US" sz="2400" dirty="0" err="1" smtClean="0"/>
              <a:t>Basisdata</a:t>
            </a:r>
            <a:r>
              <a:rPr lang="en-US" sz="2400" dirty="0" smtClean="0"/>
              <a:t> </a:t>
            </a:r>
            <a:r>
              <a:rPr lang="en-US" sz="2400" dirty="0"/>
              <a:t>"data </a:t>
            </a:r>
            <a:r>
              <a:rPr lang="en-US" sz="2400" dirty="0" err="1"/>
              <a:t>karyawan</a:t>
            </a:r>
            <a:r>
              <a:rPr lang="en-US" sz="2400" dirty="0"/>
              <a:t>", yang </a:t>
            </a:r>
            <a:r>
              <a:rPr lang="en-US" sz="2400" dirty="0" err="1"/>
              <a:t>mungkin</a:t>
            </a:r>
            <a:r>
              <a:rPr lang="en-US" sz="2400" dirty="0"/>
              <a:t> </a:t>
            </a:r>
            <a:r>
              <a:rPr lang="en-US" sz="2400" dirty="0" err="1"/>
              <a:t>saja</a:t>
            </a:r>
            <a:r>
              <a:rPr lang="en-US" sz="2400" dirty="0"/>
              <a:t> </a:t>
            </a:r>
            <a:r>
              <a:rPr lang="en-US" sz="2400" dirty="0" err="1"/>
              <a:t>berisi</a:t>
            </a:r>
            <a:r>
              <a:rPr lang="en-US" sz="2400" dirty="0"/>
              <a:t> </a:t>
            </a:r>
            <a:r>
              <a:rPr lang="en-US" sz="2400" dirty="0" err="1"/>
              <a:t>nama</a:t>
            </a:r>
            <a:r>
              <a:rPr lang="en-US" sz="2400" dirty="0"/>
              <a:t>, </a:t>
            </a:r>
            <a:r>
              <a:rPr lang="en-US" sz="2400" dirty="0" err="1"/>
              <a:t>alamat</a:t>
            </a:r>
            <a:r>
              <a:rPr lang="en-US" sz="2400" dirty="0"/>
              <a:t>, </a:t>
            </a:r>
            <a:r>
              <a:rPr lang="en-US" sz="2400" dirty="0" err="1"/>
              <a:t>nomor</a:t>
            </a:r>
            <a:r>
              <a:rPr lang="en-US" sz="2400" dirty="0"/>
              <a:t> </a:t>
            </a:r>
            <a:r>
              <a:rPr lang="en-US" sz="2400" dirty="0" err="1"/>
              <a:t>pegawai</a:t>
            </a:r>
            <a:r>
              <a:rPr lang="en-US" sz="2400" dirty="0"/>
              <a:t>, </a:t>
            </a:r>
            <a:r>
              <a:rPr lang="en-US" sz="2400" dirty="0" err="1"/>
              <a:t>hasil</a:t>
            </a:r>
            <a:r>
              <a:rPr lang="en-US" sz="2400" dirty="0"/>
              <a:t> </a:t>
            </a:r>
            <a:r>
              <a:rPr lang="en-US" sz="2400" dirty="0" err="1"/>
              <a:t>tes</a:t>
            </a:r>
            <a:r>
              <a:rPr lang="en-US" sz="2400" dirty="0"/>
              <a:t> </a:t>
            </a:r>
            <a:r>
              <a:rPr lang="en-US" sz="2400" dirty="0" err="1"/>
              <a:t>psikologi</a:t>
            </a:r>
            <a:r>
              <a:rPr lang="en-US" sz="2400" dirty="0"/>
              <a:t> </a:t>
            </a:r>
            <a:r>
              <a:rPr lang="en-US" sz="2400" dirty="0" err="1"/>
              <a:t>terdahulu</a:t>
            </a:r>
            <a:r>
              <a:rPr lang="en-US" sz="2400" dirty="0"/>
              <a:t>, </a:t>
            </a:r>
            <a:r>
              <a:rPr lang="en-US" sz="2400" dirty="0" err="1"/>
              <a:t>dan</a:t>
            </a:r>
            <a:r>
              <a:rPr lang="en-US" sz="2400" dirty="0"/>
              <a:t> </a:t>
            </a:r>
            <a:r>
              <a:rPr lang="en-US" sz="2400" dirty="0" err="1"/>
              <a:t>sebagainya</a:t>
            </a:r>
            <a:r>
              <a:rPr lang="en-US" sz="2400" dirty="0"/>
              <a:t>. </a:t>
            </a:r>
            <a:endParaRPr lang="en-US" sz="2400" dirty="0" smtClean="0"/>
          </a:p>
          <a:p>
            <a:pPr marL="457200" indent="-457200">
              <a:buFont typeface="+mj-lt"/>
              <a:buAutoNum type="arabicPeriod"/>
              <a:defRPr/>
            </a:pPr>
            <a:r>
              <a:rPr lang="en-US" sz="2400" dirty="0" err="1" smtClean="0"/>
              <a:t>Dengan</a:t>
            </a:r>
            <a:r>
              <a:rPr lang="en-US" sz="2400" dirty="0" smtClean="0"/>
              <a:t> </a:t>
            </a:r>
            <a:r>
              <a:rPr lang="en-US" sz="2400" dirty="0" err="1" smtClean="0"/>
              <a:t>Basisdata</a:t>
            </a:r>
            <a:r>
              <a:rPr lang="en-US" sz="2400" dirty="0" smtClean="0"/>
              <a:t>, </a:t>
            </a:r>
            <a:r>
              <a:rPr lang="en-US" sz="2400" dirty="0"/>
              <a:t>user </a:t>
            </a:r>
            <a:r>
              <a:rPr lang="en-US" sz="2400" dirty="0" err="1"/>
              <a:t>hanya</a:t>
            </a:r>
            <a:r>
              <a:rPr lang="en-US" sz="2400" dirty="0"/>
              <a:t> </a:t>
            </a:r>
            <a:r>
              <a:rPr lang="en-US" sz="2400" dirty="0" err="1"/>
              <a:t>membutuhkan</a:t>
            </a:r>
            <a:r>
              <a:rPr lang="en-US" sz="2400" dirty="0"/>
              <a:t> </a:t>
            </a:r>
            <a:r>
              <a:rPr lang="en-US" sz="2400" dirty="0" err="1"/>
              <a:t>satu</a:t>
            </a:r>
            <a:r>
              <a:rPr lang="en-US" sz="2400" dirty="0"/>
              <a:t> primary key </a:t>
            </a:r>
            <a:r>
              <a:rPr lang="en-US" sz="2400" dirty="0" err="1"/>
              <a:t>untuk</a:t>
            </a:r>
            <a:r>
              <a:rPr lang="en-US" sz="2400" dirty="0"/>
              <a:t> </a:t>
            </a:r>
            <a:r>
              <a:rPr lang="en-US" sz="2400" dirty="0" err="1"/>
              <a:t>mendapatkan</a:t>
            </a:r>
            <a:r>
              <a:rPr lang="en-US" sz="2400" dirty="0"/>
              <a:t> data yang </a:t>
            </a:r>
            <a:r>
              <a:rPr lang="en-US" sz="2400" dirty="0" err="1"/>
              <a:t>dibutuhkan</a:t>
            </a:r>
            <a:r>
              <a:rPr lang="en-US" sz="2400" dirty="0"/>
              <a:t>, </a:t>
            </a:r>
            <a:r>
              <a:rPr lang="en-US" sz="2400" dirty="0" err="1"/>
              <a:t>sehingga</a:t>
            </a:r>
            <a:r>
              <a:rPr lang="en-US" sz="2400" dirty="0"/>
              <a:t> </a:t>
            </a:r>
            <a:r>
              <a:rPr lang="en-US" sz="2400" dirty="0" err="1"/>
              <a:t>tidak</a:t>
            </a:r>
            <a:r>
              <a:rPr lang="en-US" sz="2400" dirty="0"/>
              <a:t> </a:t>
            </a:r>
            <a:r>
              <a:rPr lang="en-US" sz="2400" dirty="0" err="1"/>
              <a:t>terjadi</a:t>
            </a:r>
            <a:r>
              <a:rPr lang="en-US" sz="2400" dirty="0"/>
              <a:t> data </a:t>
            </a:r>
            <a:r>
              <a:rPr lang="en-US" sz="2400" dirty="0" err="1"/>
              <a:t>ganda</a:t>
            </a:r>
            <a:r>
              <a:rPr lang="en-US" sz="2400" dirty="0"/>
              <a:t>.</a:t>
            </a:r>
            <a:endParaRPr lang="nn-NO" sz="2400" b="1" dirty="0"/>
          </a:p>
          <a:p>
            <a:pPr>
              <a:defRPr/>
            </a:pPr>
            <a:endParaRPr 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solidFill>
            <a:schemeClr val="accent2"/>
          </a:solidFill>
        </p:spPr>
        <p:txBody>
          <a:bodyPr/>
          <a:lstStyle/>
          <a:p>
            <a:pPr algn="r"/>
            <a:r>
              <a:rPr lang="en-US" altLang="en-US" smtClean="0">
                <a:solidFill>
                  <a:schemeClr val="bg1"/>
                </a:solidFill>
              </a:rPr>
              <a:t>Lanjut..</a:t>
            </a:r>
          </a:p>
        </p:txBody>
      </p:sp>
      <p:sp>
        <p:nvSpPr>
          <p:cNvPr id="3" name="Content Placeholder 2"/>
          <p:cNvSpPr>
            <a:spLocks noGrp="1"/>
          </p:cNvSpPr>
          <p:nvPr>
            <p:ph idx="1"/>
          </p:nvPr>
        </p:nvSpPr>
        <p:spPr>
          <a:xfrm>
            <a:off x="457200" y="1600200"/>
            <a:ext cx="8534400" cy="4953000"/>
          </a:xfrm>
        </p:spPr>
        <p:txBody>
          <a:bodyPr/>
          <a:lstStyle/>
          <a:p>
            <a:pPr marL="0" indent="0">
              <a:buFont typeface="Arial" charset="0"/>
              <a:buNone/>
              <a:defRPr/>
            </a:pPr>
            <a:r>
              <a:rPr lang="en-US" sz="2000" b="1" dirty="0"/>
              <a:t>6. </a:t>
            </a:r>
            <a:r>
              <a:rPr lang="en-US" sz="2000" b="1" dirty="0" err="1"/>
              <a:t>Peranan</a:t>
            </a:r>
            <a:r>
              <a:rPr lang="en-US" sz="2000" b="1" dirty="0"/>
              <a:t> </a:t>
            </a:r>
            <a:r>
              <a:rPr lang="en-US" sz="2000" b="1" dirty="0" err="1" smtClean="0"/>
              <a:t>Basisdata</a:t>
            </a:r>
            <a:r>
              <a:rPr lang="en-US" sz="2000" b="1" dirty="0" smtClean="0"/>
              <a:t> </a:t>
            </a:r>
            <a:r>
              <a:rPr lang="en-US" sz="2000" b="1" dirty="0" err="1"/>
              <a:t>dalam</a:t>
            </a:r>
            <a:r>
              <a:rPr lang="en-US" sz="2000" b="1" dirty="0"/>
              <a:t> </a:t>
            </a:r>
            <a:r>
              <a:rPr lang="en-US" sz="2000" b="1" dirty="0" err="1"/>
              <a:t>bidang</a:t>
            </a:r>
            <a:r>
              <a:rPr lang="en-US" sz="2000" b="1" dirty="0"/>
              <a:t> </a:t>
            </a:r>
            <a:r>
              <a:rPr lang="en-US" sz="2000" b="1" dirty="0" err="1"/>
              <a:t>bisnis</a:t>
            </a:r>
            <a:r>
              <a:rPr lang="en-US" sz="2000" b="1" dirty="0"/>
              <a:t> </a:t>
            </a:r>
            <a:r>
              <a:rPr lang="en-US" sz="2000" b="1" dirty="0" err="1"/>
              <a:t>dan</a:t>
            </a:r>
            <a:r>
              <a:rPr lang="en-US" sz="2000" b="1" dirty="0"/>
              <a:t> </a:t>
            </a:r>
            <a:r>
              <a:rPr lang="en-US" sz="2000" b="1" dirty="0" err="1"/>
              <a:t>industri</a:t>
            </a:r>
            <a:endParaRPr lang="en-US" sz="2000" b="1" dirty="0"/>
          </a:p>
          <a:p>
            <a:pPr>
              <a:defRPr/>
            </a:pPr>
            <a:r>
              <a:rPr lang="en-US" sz="2000" dirty="0" err="1" smtClean="0"/>
              <a:t>Buku</a:t>
            </a:r>
            <a:r>
              <a:rPr lang="en-US" sz="2000" dirty="0" smtClean="0"/>
              <a:t> </a:t>
            </a:r>
            <a:r>
              <a:rPr lang="en-US" sz="2000" dirty="0" err="1" smtClean="0"/>
              <a:t>telepon</a:t>
            </a:r>
            <a:r>
              <a:rPr lang="en-US" sz="2000" dirty="0" smtClean="0"/>
              <a:t> </a:t>
            </a:r>
            <a:r>
              <a:rPr lang="en-US" sz="2000" dirty="0" err="1" smtClean="0"/>
              <a:t>pelanggan</a:t>
            </a:r>
            <a:r>
              <a:rPr lang="en-US" sz="2000" dirty="0" smtClean="0"/>
              <a:t>, </a:t>
            </a:r>
            <a:r>
              <a:rPr lang="en-US" sz="2000" dirty="0" err="1"/>
              <a:t>kartu</a:t>
            </a:r>
            <a:r>
              <a:rPr lang="en-US" sz="2000" dirty="0"/>
              <a:t> </a:t>
            </a:r>
            <a:r>
              <a:rPr lang="en-US" sz="2000" dirty="0" err="1"/>
              <a:t>gudang</a:t>
            </a:r>
            <a:r>
              <a:rPr lang="en-US" sz="2000" dirty="0"/>
              <a:t>, </a:t>
            </a:r>
            <a:r>
              <a:rPr lang="en-US" sz="2000" dirty="0" err="1"/>
              <a:t>dan</a:t>
            </a:r>
            <a:r>
              <a:rPr lang="en-US" sz="2000" dirty="0"/>
              <a:t> </a:t>
            </a:r>
            <a:r>
              <a:rPr lang="en-US" sz="2000" dirty="0" err="1"/>
              <a:t>kartu</a:t>
            </a:r>
            <a:r>
              <a:rPr lang="en-US" sz="2000" dirty="0"/>
              <a:t> </a:t>
            </a:r>
            <a:r>
              <a:rPr lang="en-US" sz="2000" dirty="0" err="1"/>
              <a:t>katalog</a:t>
            </a:r>
            <a:r>
              <a:rPr lang="en-US" sz="2000" dirty="0"/>
              <a:t> </a:t>
            </a:r>
            <a:r>
              <a:rPr lang="en-US" sz="2000" dirty="0" err="1"/>
              <a:t>perpustakaan</a:t>
            </a:r>
            <a:r>
              <a:rPr lang="en-US" sz="2000" dirty="0"/>
              <a:t> </a:t>
            </a:r>
            <a:r>
              <a:rPr lang="en-US" sz="2000" dirty="0" err="1"/>
              <a:t>adalah</a:t>
            </a:r>
            <a:r>
              <a:rPr lang="en-US" sz="2000" dirty="0"/>
              <a:t> </a:t>
            </a:r>
            <a:r>
              <a:rPr lang="en-US" sz="2000" dirty="0" err="1"/>
              <a:t>salah</a:t>
            </a:r>
            <a:r>
              <a:rPr lang="en-US" sz="2000" dirty="0"/>
              <a:t> </a:t>
            </a:r>
            <a:r>
              <a:rPr lang="en-US" sz="2000" dirty="0" err="1"/>
              <a:t>satu</a:t>
            </a:r>
            <a:r>
              <a:rPr lang="en-US" sz="2000" dirty="0"/>
              <a:t> </a:t>
            </a:r>
            <a:r>
              <a:rPr lang="en-US" sz="2000" dirty="0" err="1"/>
              <a:t>contoh</a:t>
            </a:r>
            <a:r>
              <a:rPr lang="en-US" sz="2000" dirty="0"/>
              <a:t> </a:t>
            </a:r>
            <a:r>
              <a:rPr lang="en-US" sz="2000" dirty="0" err="1" smtClean="0"/>
              <a:t>Basisdata</a:t>
            </a:r>
            <a:r>
              <a:rPr lang="en-US" sz="2000" dirty="0" smtClean="0"/>
              <a:t>. </a:t>
            </a:r>
          </a:p>
          <a:p>
            <a:pPr>
              <a:defRPr/>
            </a:pPr>
            <a:r>
              <a:rPr lang="en-US" sz="2000" dirty="0" err="1" smtClean="0"/>
              <a:t>Dengan</a:t>
            </a:r>
            <a:r>
              <a:rPr lang="en-US" sz="2000" dirty="0" smtClean="0"/>
              <a:t> </a:t>
            </a:r>
            <a:r>
              <a:rPr lang="en-US" sz="2000" dirty="0" err="1" smtClean="0"/>
              <a:t>Basisdata</a:t>
            </a:r>
            <a:r>
              <a:rPr lang="en-US" sz="2000" dirty="0" smtClean="0"/>
              <a:t> </a:t>
            </a:r>
            <a:r>
              <a:rPr lang="en-US" sz="2000" dirty="0" err="1"/>
              <a:t>terkomputerisasi</a:t>
            </a:r>
            <a:r>
              <a:rPr lang="en-US" sz="2000" dirty="0"/>
              <a:t>, </a:t>
            </a:r>
            <a:r>
              <a:rPr lang="en-US" sz="2000" dirty="0" err="1" smtClean="0"/>
              <a:t>dapat</a:t>
            </a:r>
            <a:r>
              <a:rPr lang="en-US" sz="2000" dirty="0" smtClean="0"/>
              <a:t> </a:t>
            </a:r>
            <a:r>
              <a:rPr lang="en-US" sz="2000" dirty="0" err="1" smtClean="0"/>
              <a:t>menyimpan</a:t>
            </a:r>
            <a:r>
              <a:rPr lang="en-US" sz="2000" dirty="0" smtClean="0"/>
              <a:t> </a:t>
            </a:r>
            <a:r>
              <a:rPr lang="en-US" sz="2000" dirty="0" err="1"/>
              <a:t>tiga</a:t>
            </a:r>
            <a:r>
              <a:rPr lang="en-US" sz="2000" dirty="0"/>
              <a:t> </a:t>
            </a:r>
            <a:r>
              <a:rPr lang="en-US" sz="2000" dirty="0" err="1"/>
              <a:t>atau</a:t>
            </a:r>
            <a:r>
              <a:rPr lang="en-US" sz="2000" dirty="0"/>
              <a:t> </a:t>
            </a:r>
            <a:r>
              <a:rPr lang="en-US" sz="2000" dirty="0" err="1"/>
              <a:t>lebih</a:t>
            </a:r>
            <a:r>
              <a:rPr lang="en-US" sz="2000" dirty="0"/>
              <a:t> </a:t>
            </a:r>
            <a:r>
              <a:rPr lang="en-US" sz="2000" dirty="0" err="1"/>
              <a:t>informasi</a:t>
            </a:r>
            <a:r>
              <a:rPr lang="en-US" sz="2000" dirty="0"/>
              <a:t>. </a:t>
            </a:r>
          </a:p>
          <a:p>
            <a:pPr marL="339725" indent="0">
              <a:buFont typeface="Arial" charset="0"/>
              <a:buNone/>
              <a:defRPr/>
            </a:pPr>
            <a:r>
              <a:rPr lang="en-US" sz="2000" dirty="0" err="1" smtClean="0"/>
              <a:t>contoh</a:t>
            </a:r>
            <a:r>
              <a:rPr lang="en-US" sz="2000" dirty="0"/>
              <a:t>, </a:t>
            </a:r>
            <a:r>
              <a:rPr lang="en-US" sz="2000" dirty="0" err="1"/>
              <a:t>jika</a:t>
            </a:r>
            <a:r>
              <a:rPr lang="en-US" sz="2000" dirty="0"/>
              <a:t> </a:t>
            </a:r>
            <a:r>
              <a:rPr lang="en-US" sz="2000" dirty="0" err="1"/>
              <a:t>kita</a:t>
            </a:r>
            <a:r>
              <a:rPr lang="en-US" sz="2000" dirty="0"/>
              <a:t> </a:t>
            </a:r>
            <a:r>
              <a:rPr lang="en-US" sz="2000" dirty="0" err="1"/>
              <a:t>menyimpan</a:t>
            </a:r>
            <a:r>
              <a:rPr lang="en-US" sz="2000" dirty="0"/>
              <a:t> </a:t>
            </a:r>
            <a:r>
              <a:rPr lang="en-US" sz="2000" dirty="0" err="1"/>
              <a:t>satu</a:t>
            </a:r>
            <a:r>
              <a:rPr lang="en-US" sz="2000" dirty="0"/>
              <a:t> </a:t>
            </a:r>
            <a:r>
              <a:rPr lang="en-US" sz="2000" dirty="0" err="1"/>
              <a:t>daftar</a:t>
            </a:r>
            <a:r>
              <a:rPr lang="en-US" sz="2000" dirty="0"/>
              <a:t> </a:t>
            </a:r>
            <a:r>
              <a:rPr lang="en-US" sz="2000" dirty="0" err="1"/>
              <a:t>pelanggan</a:t>
            </a:r>
            <a:r>
              <a:rPr lang="en-US" sz="2000" dirty="0"/>
              <a:t> </a:t>
            </a:r>
            <a:r>
              <a:rPr lang="en-US" sz="2000" dirty="0" err="1" smtClean="0"/>
              <a:t>dalam</a:t>
            </a:r>
            <a:r>
              <a:rPr lang="en-US" sz="2000" dirty="0" smtClean="0"/>
              <a:t> </a:t>
            </a:r>
            <a:r>
              <a:rPr lang="en-US" sz="2000" dirty="0" err="1" smtClean="0"/>
              <a:t>Basisdata</a:t>
            </a:r>
            <a:r>
              <a:rPr lang="en-US" sz="2000" dirty="0" smtClean="0"/>
              <a:t>, </a:t>
            </a:r>
            <a:r>
              <a:rPr lang="en-US" sz="2000" dirty="0" err="1"/>
              <a:t>maka</a:t>
            </a:r>
            <a:r>
              <a:rPr lang="en-US" sz="2000" dirty="0"/>
              <a:t> </a:t>
            </a:r>
            <a:r>
              <a:rPr lang="en-US" sz="2000" dirty="0" err="1"/>
              <a:t>kita</a:t>
            </a:r>
            <a:r>
              <a:rPr lang="en-US" sz="2000" dirty="0"/>
              <a:t> </a:t>
            </a:r>
            <a:r>
              <a:rPr lang="en-US" sz="2000" dirty="0" err="1"/>
              <a:t>dapat</a:t>
            </a:r>
            <a:r>
              <a:rPr lang="en-US" sz="2000" dirty="0"/>
              <a:t>:</a:t>
            </a:r>
          </a:p>
          <a:p>
            <a:pPr lvl="1">
              <a:defRPr/>
            </a:pPr>
            <a:r>
              <a:rPr lang="en-US" sz="2000" dirty="0" err="1" smtClean="0"/>
              <a:t>Mencetak</a:t>
            </a:r>
            <a:r>
              <a:rPr lang="en-US" sz="2000" dirty="0" smtClean="0"/>
              <a:t> </a:t>
            </a:r>
            <a:r>
              <a:rPr lang="en-US" sz="2000" dirty="0" err="1" smtClean="0"/>
              <a:t>semua</a:t>
            </a:r>
            <a:r>
              <a:rPr lang="en-US" sz="2000" dirty="0" smtClean="0"/>
              <a:t> </a:t>
            </a:r>
            <a:r>
              <a:rPr lang="en-US" sz="2000" dirty="0" err="1"/>
              <a:t>pelanggan</a:t>
            </a:r>
            <a:r>
              <a:rPr lang="en-US" sz="2000" dirty="0"/>
              <a:t> yang </a:t>
            </a:r>
            <a:r>
              <a:rPr lang="en-US" sz="2000" dirty="0" err="1"/>
              <a:t>tidak</a:t>
            </a:r>
            <a:r>
              <a:rPr lang="en-US" sz="2000" dirty="0"/>
              <a:t> </a:t>
            </a:r>
            <a:r>
              <a:rPr lang="en-US" sz="2000" dirty="0" err="1"/>
              <a:t>membeli</a:t>
            </a:r>
            <a:r>
              <a:rPr lang="en-US" sz="2000" dirty="0"/>
              <a:t> </a:t>
            </a:r>
            <a:r>
              <a:rPr lang="en-US" sz="2000" dirty="0" err="1"/>
              <a:t>apa</a:t>
            </a:r>
            <a:r>
              <a:rPr lang="en-US" sz="2000" dirty="0"/>
              <a:t> pun </a:t>
            </a:r>
            <a:r>
              <a:rPr lang="en-US" sz="2000" dirty="0" err="1"/>
              <a:t>selama</a:t>
            </a:r>
            <a:r>
              <a:rPr lang="en-US" sz="2000" dirty="0"/>
              <a:t> 60 </a:t>
            </a:r>
            <a:r>
              <a:rPr lang="en-US" sz="2000" dirty="0" err="1"/>
              <a:t>hari</a:t>
            </a:r>
            <a:r>
              <a:rPr lang="en-US" sz="2000" dirty="0"/>
              <a:t> yang </a:t>
            </a:r>
            <a:r>
              <a:rPr lang="en-US" sz="2000" dirty="0" err="1"/>
              <a:t>lalu</a:t>
            </a:r>
            <a:r>
              <a:rPr lang="en-US" sz="2000" dirty="0"/>
              <a:t>, </a:t>
            </a:r>
            <a:r>
              <a:rPr lang="en-US" sz="2000" dirty="0" err="1"/>
              <a:t>beserta</a:t>
            </a:r>
            <a:r>
              <a:rPr lang="en-US" sz="2000" dirty="0"/>
              <a:t> </a:t>
            </a:r>
            <a:r>
              <a:rPr lang="en-US" sz="2000" dirty="0" err="1"/>
              <a:t>nomor</a:t>
            </a:r>
            <a:r>
              <a:rPr lang="en-US" sz="2000" dirty="0"/>
              <a:t> </a:t>
            </a:r>
            <a:r>
              <a:rPr lang="en-US" sz="2000" dirty="0" err="1"/>
              <a:t>teleponnya</a:t>
            </a:r>
            <a:r>
              <a:rPr lang="en-US" sz="2000" dirty="0"/>
              <a:t> </a:t>
            </a:r>
            <a:r>
              <a:rPr lang="en-US" sz="2000" dirty="0" err="1"/>
              <a:t>sehingga</a:t>
            </a:r>
            <a:r>
              <a:rPr lang="en-US" sz="2000" dirty="0"/>
              <a:t> </a:t>
            </a:r>
            <a:r>
              <a:rPr lang="en-US" sz="2000" dirty="0" err="1"/>
              <a:t>kita</a:t>
            </a:r>
            <a:r>
              <a:rPr lang="en-US" sz="2000" dirty="0"/>
              <a:t> </a:t>
            </a:r>
            <a:r>
              <a:rPr lang="en-US" sz="2000" dirty="0" err="1"/>
              <a:t>dapat</a:t>
            </a:r>
            <a:r>
              <a:rPr lang="en-US" sz="2000" dirty="0"/>
              <a:t> </a:t>
            </a:r>
            <a:r>
              <a:rPr lang="en-US" sz="2000" dirty="0" err="1"/>
              <a:t>meneleponnya</a:t>
            </a:r>
            <a:r>
              <a:rPr lang="en-US" sz="2000" dirty="0"/>
              <a:t> </a:t>
            </a:r>
            <a:r>
              <a:rPr lang="en-US" sz="2000" dirty="0" err="1"/>
              <a:t>satu</a:t>
            </a:r>
            <a:r>
              <a:rPr lang="en-US" sz="2000" dirty="0"/>
              <a:t> per </a:t>
            </a:r>
            <a:r>
              <a:rPr lang="en-US" sz="2000" dirty="0" err="1"/>
              <a:t>satu</a:t>
            </a:r>
            <a:r>
              <a:rPr lang="en-US" sz="2000" dirty="0"/>
              <a:t>.</a:t>
            </a:r>
          </a:p>
          <a:p>
            <a:pPr lvl="1">
              <a:defRPr/>
            </a:pPr>
            <a:r>
              <a:rPr lang="en-US" sz="2000" dirty="0" err="1"/>
              <a:t>Mengurutkan</a:t>
            </a:r>
            <a:r>
              <a:rPr lang="en-US" sz="2000" dirty="0"/>
              <a:t> </a:t>
            </a:r>
            <a:r>
              <a:rPr lang="en-US" sz="2000" dirty="0" err="1"/>
              <a:t>pelanggan</a:t>
            </a:r>
            <a:r>
              <a:rPr lang="en-US" sz="2000" dirty="0"/>
              <a:t> </a:t>
            </a:r>
            <a:r>
              <a:rPr lang="en-US" sz="2000" dirty="0" err="1"/>
              <a:t>lewat</a:t>
            </a:r>
            <a:r>
              <a:rPr lang="en-US" sz="2000" dirty="0"/>
              <a:t> </a:t>
            </a:r>
            <a:r>
              <a:rPr lang="en-US" sz="2000" dirty="0" err="1"/>
              <a:t>kode</a:t>
            </a:r>
            <a:r>
              <a:rPr lang="en-US" sz="2000" dirty="0"/>
              <a:t> </a:t>
            </a:r>
            <a:r>
              <a:rPr lang="en-US" sz="2000" dirty="0" err="1"/>
              <a:t>pos</a:t>
            </a:r>
            <a:r>
              <a:rPr lang="en-US" sz="2000" dirty="0"/>
              <a:t> </a:t>
            </a:r>
            <a:r>
              <a:rPr lang="en-US" sz="2000" dirty="0" err="1"/>
              <a:t>dan</a:t>
            </a:r>
            <a:r>
              <a:rPr lang="en-US" sz="2000" dirty="0"/>
              <a:t> </a:t>
            </a:r>
            <a:r>
              <a:rPr lang="en-US" sz="2000" dirty="0" err="1"/>
              <a:t>mencetak</a:t>
            </a:r>
            <a:r>
              <a:rPr lang="en-US" sz="2000" dirty="0"/>
              <a:t> label </a:t>
            </a:r>
            <a:r>
              <a:rPr lang="en-US" sz="2000" dirty="0" err="1"/>
              <a:t>surat</a:t>
            </a:r>
            <a:r>
              <a:rPr lang="en-US" sz="2000" dirty="0"/>
              <a:t> </a:t>
            </a:r>
            <a:r>
              <a:rPr lang="en-US" sz="2000" dirty="0" err="1"/>
              <a:t>dalam</a:t>
            </a:r>
            <a:r>
              <a:rPr lang="en-US" sz="2000" dirty="0"/>
              <a:t> </a:t>
            </a:r>
            <a:r>
              <a:rPr lang="en-US" sz="2000" dirty="0" err="1"/>
              <a:t>urutan</a:t>
            </a:r>
            <a:r>
              <a:rPr lang="en-US" sz="2000" dirty="0"/>
              <a:t> </a:t>
            </a:r>
            <a:r>
              <a:rPr lang="en-US" sz="2000" dirty="0" err="1"/>
              <a:t>tersebut</a:t>
            </a:r>
            <a:r>
              <a:rPr lang="en-US" sz="2000" dirty="0"/>
              <a:t>.</a:t>
            </a:r>
          </a:p>
          <a:p>
            <a:pPr lvl="1">
              <a:defRPr/>
            </a:pPr>
            <a:r>
              <a:rPr lang="en-US" sz="2000" dirty="0" err="1"/>
              <a:t>Membuat</a:t>
            </a:r>
            <a:r>
              <a:rPr lang="en-US" sz="2000" dirty="0"/>
              <a:t> </a:t>
            </a:r>
            <a:r>
              <a:rPr lang="en-US" sz="2000" dirty="0" err="1"/>
              <a:t>satu</a:t>
            </a:r>
            <a:r>
              <a:rPr lang="en-US" sz="2000" dirty="0"/>
              <a:t> form entry </a:t>
            </a:r>
            <a:r>
              <a:rPr lang="en-US" sz="2000" dirty="0" err="1"/>
              <a:t>pesanan</a:t>
            </a:r>
            <a:r>
              <a:rPr lang="en-US" sz="2000" dirty="0"/>
              <a:t> </a:t>
            </a:r>
            <a:r>
              <a:rPr lang="en-US" sz="2000" dirty="0" err="1"/>
              <a:t>pada</a:t>
            </a:r>
            <a:r>
              <a:rPr lang="en-US" sz="2000" dirty="0"/>
              <a:t> </a:t>
            </a:r>
            <a:r>
              <a:rPr lang="en-US" sz="2000" dirty="0" err="1"/>
              <a:t>layar</a:t>
            </a:r>
            <a:r>
              <a:rPr lang="en-US" sz="2000" dirty="0"/>
              <a:t> yang </a:t>
            </a:r>
            <a:r>
              <a:rPr lang="en-US" sz="2000" dirty="0" err="1"/>
              <a:t>bahkan</a:t>
            </a:r>
            <a:r>
              <a:rPr lang="en-US" sz="2000" dirty="0"/>
              <a:t> </a:t>
            </a:r>
            <a:r>
              <a:rPr lang="en-US" sz="2000" dirty="0" smtClean="0"/>
              <a:t>user yang </a:t>
            </a:r>
            <a:r>
              <a:rPr lang="en-US" sz="2000" dirty="0" err="1"/>
              <a:t>keahliannya</a:t>
            </a:r>
            <a:r>
              <a:rPr lang="en-US" sz="2000" dirty="0"/>
              <a:t> paling </a:t>
            </a:r>
            <a:r>
              <a:rPr lang="en-US" sz="2000" dirty="0" err="1"/>
              <a:t>rendah</a:t>
            </a:r>
            <a:r>
              <a:rPr lang="en-US" sz="2000" dirty="0"/>
              <a:t> </a:t>
            </a:r>
            <a:r>
              <a:rPr lang="en-US" sz="2000" dirty="0" err="1" smtClean="0"/>
              <a:t>dapat</a:t>
            </a:r>
            <a:r>
              <a:rPr lang="en-US" sz="2000" dirty="0" smtClean="0"/>
              <a:t> </a:t>
            </a:r>
            <a:r>
              <a:rPr lang="en-US" sz="2000" dirty="0" err="1" smtClean="0"/>
              <a:t>menggunakan</a:t>
            </a:r>
            <a:r>
              <a:rPr lang="en-US" sz="2000" dirty="0" smtClean="0"/>
              <a:t> </a:t>
            </a:r>
            <a:r>
              <a:rPr lang="en-US" sz="2000" dirty="0" err="1"/>
              <a:t>dengan</a:t>
            </a:r>
            <a:r>
              <a:rPr lang="en-US" sz="2000" dirty="0"/>
              <a:t> </a:t>
            </a:r>
            <a:r>
              <a:rPr lang="en-US" sz="2000" dirty="0" err="1"/>
              <a:t>baik</a:t>
            </a:r>
            <a:r>
              <a:rPr lang="en-US" sz="2000" dirty="0"/>
              <a:t>.</a:t>
            </a:r>
          </a:p>
          <a:p>
            <a:pPr marL="0" indent="0">
              <a:buFont typeface="Arial" charset="0"/>
              <a:buNone/>
              <a:defRPr/>
            </a:pPr>
            <a:r>
              <a:rPr lang="en-US" sz="2000" dirty="0" smtClean="0"/>
              <a:t/>
            </a:r>
            <a:br>
              <a:rPr lang="en-US" sz="2000" dirty="0" smtClean="0"/>
            </a:br>
            <a:endParaRPr lang="en-US"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solidFill>
            <a:schemeClr val="accent2"/>
          </a:solidFill>
        </p:spPr>
        <p:txBody>
          <a:bodyPr/>
          <a:lstStyle/>
          <a:p>
            <a:r>
              <a:rPr lang="en-US" dirty="0" smtClean="0">
                <a:solidFill>
                  <a:schemeClr val="bg1"/>
                </a:solidFill>
              </a:rPr>
              <a:t>Database yang </a:t>
            </a:r>
            <a:r>
              <a:rPr lang="en-US" dirty="0" err="1" smtClean="0">
                <a:solidFill>
                  <a:schemeClr val="bg1"/>
                </a:solidFill>
              </a:rPr>
              <a:t>Baik</a:t>
            </a:r>
            <a:endParaRPr lang="en-US" dirty="0" smtClean="0">
              <a:solidFill>
                <a:schemeClr val="bg1"/>
              </a:solidFill>
            </a:endParaRPr>
          </a:p>
        </p:txBody>
      </p:sp>
      <p:sp>
        <p:nvSpPr>
          <p:cNvPr id="27651" name="Content Placeholder 2"/>
          <p:cNvSpPr>
            <a:spLocks noGrp="1"/>
          </p:cNvSpPr>
          <p:nvPr>
            <p:ph idx="1"/>
          </p:nvPr>
        </p:nvSpPr>
        <p:spPr>
          <a:xfrm>
            <a:off x="457200" y="1447800"/>
            <a:ext cx="8229600" cy="4953000"/>
          </a:xfrm>
        </p:spPr>
        <p:txBody>
          <a:bodyPr/>
          <a:lstStyle/>
          <a:p>
            <a:pPr marL="0" indent="0">
              <a:buNone/>
            </a:pPr>
            <a:r>
              <a:rPr lang="en-US" sz="1600" dirty="0" err="1" smtClean="0">
                <a:latin typeface="Tahoma" pitchFamily="34" charset="0"/>
                <a:ea typeface="Tahoma" pitchFamily="34" charset="0"/>
                <a:cs typeface="Tahoma" pitchFamily="34" charset="0"/>
              </a:rPr>
              <a:t>Kriteria</a:t>
            </a:r>
            <a:r>
              <a:rPr lang="en-US" sz="1600" dirty="0" smtClean="0">
                <a:latin typeface="Tahoma" pitchFamily="34" charset="0"/>
                <a:ea typeface="Tahoma" pitchFamily="34" charset="0"/>
                <a:cs typeface="Tahoma" pitchFamily="34" charset="0"/>
              </a:rPr>
              <a:t> Database yang </a:t>
            </a:r>
            <a:r>
              <a:rPr lang="en-US" sz="1600" dirty="0" err="1" smtClean="0">
                <a:latin typeface="Tahoma" pitchFamily="34" charset="0"/>
                <a:ea typeface="Tahoma" pitchFamily="34" charset="0"/>
                <a:cs typeface="Tahoma" pitchFamily="34" charset="0"/>
              </a:rPr>
              <a:t>baik</a:t>
            </a:r>
            <a:r>
              <a:rPr lang="en-US" sz="1600" dirty="0" smtClean="0">
                <a:latin typeface="Tahoma" pitchFamily="34" charset="0"/>
                <a:ea typeface="Tahoma" pitchFamily="34" charset="0"/>
                <a:cs typeface="Tahoma" pitchFamily="34" charset="0"/>
              </a:rPr>
              <a:t> </a:t>
            </a:r>
            <a:r>
              <a:rPr lang="en-US" sz="1600" dirty="0" err="1" smtClean="0">
                <a:latin typeface="Tahoma" pitchFamily="34" charset="0"/>
                <a:ea typeface="Tahoma" pitchFamily="34" charset="0"/>
                <a:cs typeface="Tahoma" pitchFamily="34" charset="0"/>
              </a:rPr>
              <a:t>antara</a:t>
            </a:r>
            <a:r>
              <a:rPr lang="en-US" sz="1600" dirty="0" smtClean="0">
                <a:latin typeface="Tahoma" pitchFamily="34" charset="0"/>
                <a:ea typeface="Tahoma" pitchFamily="34" charset="0"/>
                <a:cs typeface="Tahoma" pitchFamily="34" charset="0"/>
              </a:rPr>
              <a:t> lain:</a:t>
            </a:r>
          </a:p>
          <a:p>
            <a:pPr>
              <a:buAutoNum type="arabicPeriod"/>
            </a:pPr>
            <a:r>
              <a:rPr lang="en-US" sz="1600" b="1" dirty="0" err="1" smtClean="0">
                <a:latin typeface="Tahoma" pitchFamily="34" charset="0"/>
                <a:ea typeface="Tahoma" pitchFamily="34" charset="0"/>
                <a:cs typeface="Tahoma" pitchFamily="34" charset="0"/>
              </a:rPr>
              <a:t>Tidak</a:t>
            </a:r>
            <a:r>
              <a:rPr lang="en-US" sz="1600" b="1" dirty="0" smtClean="0">
                <a:latin typeface="Tahoma" pitchFamily="34" charset="0"/>
                <a:ea typeface="Tahoma" pitchFamily="34" charset="0"/>
                <a:cs typeface="Tahoma" pitchFamily="34" charset="0"/>
              </a:rPr>
              <a:t> </a:t>
            </a:r>
            <a:r>
              <a:rPr lang="en-US" sz="1600" b="1" dirty="0" err="1" smtClean="0">
                <a:latin typeface="Tahoma" pitchFamily="34" charset="0"/>
                <a:ea typeface="Tahoma" pitchFamily="34" charset="0"/>
                <a:cs typeface="Tahoma" pitchFamily="34" charset="0"/>
              </a:rPr>
              <a:t>ada</a:t>
            </a:r>
            <a:r>
              <a:rPr lang="en-US" sz="1600" b="1" dirty="0" smtClean="0">
                <a:latin typeface="Tahoma" pitchFamily="34" charset="0"/>
                <a:ea typeface="Tahoma" pitchFamily="34" charset="0"/>
                <a:cs typeface="Tahoma" pitchFamily="34" charset="0"/>
              </a:rPr>
              <a:t> </a:t>
            </a:r>
            <a:r>
              <a:rPr lang="en-US" sz="1600" b="1" dirty="0" err="1" smtClean="0">
                <a:latin typeface="Tahoma" pitchFamily="34" charset="0"/>
                <a:ea typeface="Tahoma" pitchFamily="34" charset="0"/>
                <a:cs typeface="Tahoma" pitchFamily="34" charset="0"/>
              </a:rPr>
              <a:t>redudansi</a:t>
            </a:r>
            <a:r>
              <a:rPr lang="en-US" sz="1600" b="1" dirty="0" smtClean="0">
                <a:latin typeface="Tahoma" pitchFamily="34" charset="0"/>
                <a:ea typeface="Tahoma" pitchFamily="34" charset="0"/>
                <a:cs typeface="Tahoma" pitchFamily="34" charset="0"/>
              </a:rPr>
              <a:t> </a:t>
            </a:r>
            <a:r>
              <a:rPr lang="en-US" sz="1600" b="1" dirty="0" err="1">
                <a:latin typeface="Tahoma" pitchFamily="34" charset="0"/>
                <a:ea typeface="Tahoma" pitchFamily="34" charset="0"/>
                <a:cs typeface="Tahoma" pitchFamily="34" charset="0"/>
              </a:rPr>
              <a:t>dan</a:t>
            </a:r>
            <a:r>
              <a:rPr lang="en-US" sz="1600" b="1" dirty="0">
                <a:latin typeface="Tahoma" pitchFamily="34" charset="0"/>
                <a:ea typeface="Tahoma" pitchFamily="34" charset="0"/>
                <a:cs typeface="Tahoma" pitchFamily="34" charset="0"/>
              </a:rPr>
              <a:t> </a:t>
            </a:r>
            <a:r>
              <a:rPr lang="en-US" sz="1600" b="1" dirty="0" err="1" smtClean="0">
                <a:latin typeface="Tahoma" pitchFamily="34" charset="0"/>
                <a:ea typeface="Tahoma" pitchFamily="34" charset="0"/>
                <a:cs typeface="Tahoma" pitchFamily="34" charset="0"/>
              </a:rPr>
              <a:t>inkonsistensi</a:t>
            </a:r>
            <a:r>
              <a:rPr lang="en-US" sz="1600" b="1" dirty="0" smtClean="0">
                <a:latin typeface="Tahoma" pitchFamily="34" charset="0"/>
                <a:ea typeface="Tahoma" pitchFamily="34" charset="0"/>
                <a:cs typeface="Tahoma" pitchFamily="34" charset="0"/>
              </a:rPr>
              <a:t> data</a:t>
            </a:r>
          </a:p>
          <a:p>
            <a:pPr lvl="1"/>
            <a:r>
              <a:rPr lang="en-US" sz="1200" dirty="0" err="1">
                <a:latin typeface="Tahoma" pitchFamily="34" charset="0"/>
                <a:ea typeface="Tahoma" pitchFamily="34" charset="0"/>
                <a:cs typeface="Tahoma" pitchFamily="34" charset="0"/>
              </a:rPr>
              <a:t>Penyimpanan</a:t>
            </a:r>
            <a:r>
              <a:rPr lang="en-US" sz="1200" dirty="0">
                <a:latin typeface="Tahoma" pitchFamily="34" charset="0"/>
                <a:ea typeface="Tahoma" pitchFamily="34" charset="0"/>
                <a:cs typeface="Tahoma" pitchFamily="34" charset="0"/>
              </a:rPr>
              <a:t> data </a:t>
            </a:r>
            <a:r>
              <a:rPr lang="en-US" sz="1200" dirty="0" smtClean="0">
                <a:latin typeface="Tahoma" pitchFamily="34" charset="0"/>
                <a:ea typeface="Tahoma" pitchFamily="34" charset="0"/>
                <a:cs typeface="Tahoma" pitchFamily="34" charset="0"/>
              </a:rPr>
              <a:t>di </a:t>
            </a:r>
            <a:r>
              <a:rPr lang="en-US" sz="1200" dirty="0" err="1">
                <a:latin typeface="Tahoma" pitchFamily="34" charset="0"/>
                <a:ea typeface="Tahoma" pitchFamily="34" charset="0"/>
                <a:cs typeface="Tahoma" pitchFamily="34" charset="0"/>
              </a:rPr>
              <a:t>tempat</a:t>
            </a:r>
            <a:r>
              <a:rPr lang="en-US" sz="1200" dirty="0">
                <a:latin typeface="Tahoma" pitchFamily="34" charset="0"/>
                <a:ea typeface="Tahoma" pitchFamily="34" charset="0"/>
                <a:cs typeface="Tahoma" pitchFamily="34" charset="0"/>
              </a:rPr>
              <a:t> yang </a:t>
            </a:r>
            <a:r>
              <a:rPr lang="en-US" sz="1200" dirty="0" err="1" smtClean="0">
                <a:latin typeface="Tahoma" pitchFamily="34" charset="0"/>
                <a:ea typeface="Tahoma" pitchFamily="34" charset="0"/>
                <a:cs typeface="Tahoma" pitchFamily="34" charset="0"/>
              </a:rPr>
              <a:t>berbeda-beda</a:t>
            </a:r>
            <a:r>
              <a:rPr lang="en-US" sz="1200" dirty="0" smtClean="0">
                <a:latin typeface="Tahoma" pitchFamily="34" charset="0"/>
                <a:ea typeface="Tahoma" pitchFamily="34" charset="0"/>
                <a:cs typeface="Tahoma" pitchFamily="34" charset="0"/>
              </a:rPr>
              <a:t> </a:t>
            </a:r>
            <a:r>
              <a:rPr lang="en-US" sz="1200" dirty="0" err="1">
                <a:latin typeface="Tahoma" pitchFamily="34" charset="0"/>
                <a:ea typeface="Tahoma" pitchFamily="34" charset="0"/>
                <a:cs typeface="Tahoma" pitchFamily="34" charset="0"/>
              </a:rPr>
              <a:t>disebut</a:t>
            </a:r>
            <a:r>
              <a:rPr lang="en-US" sz="1200" dirty="0">
                <a:latin typeface="Tahoma" pitchFamily="34" charset="0"/>
                <a:ea typeface="Tahoma" pitchFamily="34" charset="0"/>
                <a:cs typeface="Tahoma" pitchFamily="34" charset="0"/>
              </a:rPr>
              <a:t> </a:t>
            </a:r>
            <a:r>
              <a:rPr lang="en-US" sz="1200" dirty="0" err="1">
                <a:latin typeface="Tahoma" pitchFamily="34" charset="0"/>
                <a:ea typeface="Tahoma" pitchFamily="34" charset="0"/>
                <a:cs typeface="Tahoma" pitchFamily="34" charset="0"/>
              </a:rPr>
              <a:t>redudansi</a:t>
            </a:r>
            <a:r>
              <a:rPr lang="en-US" sz="1200" dirty="0">
                <a:latin typeface="Tahoma" pitchFamily="34" charset="0"/>
                <a:ea typeface="Tahoma" pitchFamily="34" charset="0"/>
                <a:cs typeface="Tahoma" pitchFamily="34" charset="0"/>
              </a:rPr>
              <a:t>, </a:t>
            </a:r>
            <a:r>
              <a:rPr lang="en-US" sz="1200" dirty="0" err="1">
                <a:latin typeface="Tahoma" pitchFamily="34" charset="0"/>
                <a:ea typeface="Tahoma" pitchFamily="34" charset="0"/>
                <a:cs typeface="Tahoma" pitchFamily="34" charset="0"/>
              </a:rPr>
              <a:t>hal</a:t>
            </a:r>
            <a:r>
              <a:rPr lang="en-US" sz="1200" dirty="0">
                <a:latin typeface="Tahoma" pitchFamily="34" charset="0"/>
                <a:ea typeface="Tahoma" pitchFamily="34" charset="0"/>
                <a:cs typeface="Tahoma" pitchFamily="34" charset="0"/>
              </a:rPr>
              <a:t> </a:t>
            </a:r>
            <a:r>
              <a:rPr lang="en-US" sz="1200" dirty="0" err="1">
                <a:latin typeface="Tahoma" pitchFamily="34" charset="0"/>
                <a:ea typeface="Tahoma" pitchFamily="34" charset="0"/>
                <a:cs typeface="Tahoma" pitchFamily="34" charset="0"/>
              </a:rPr>
              <a:t>ini</a:t>
            </a:r>
            <a:r>
              <a:rPr lang="en-US" sz="1200" dirty="0">
                <a:latin typeface="Tahoma" pitchFamily="34" charset="0"/>
                <a:ea typeface="Tahoma" pitchFamily="34" charset="0"/>
                <a:cs typeface="Tahoma" pitchFamily="34" charset="0"/>
              </a:rPr>
              <a:t> </a:t>
            </a:r>
            <a:r>
              <a:rPr lang="en-US" sz="1200" dirty="0" err="1">
                <a:latin typeface="Tahoma" pitchFamily="34" charset="0"/>
                <a:ea typeface="Tahoma" pitchFamily="34" charset="0"/>
                <a:cs typeface="Tahoma" pitchFamily="34" charset="0"/>
              </a:rPr>
              <a:t>akan</a:t>
            </a:r>
            <a:r>
              <a:rPr lang="en-US" sz="1200" dirty="0">
                <a:latin typeface="Tahoma" pitchFamily="34" charset="0"/>
                <a:ea typeface="Tahoma" pitchFamily="34" charset="0"/>
                <a:cs typeface="Tahoma" pitchFamily="34" charset="0"/>
              </a:rPr>
              <a:t> </a:t>
            </a:r>
            <a:r>
              <a:rPr lang="en-US" sz="1200" dirty="0" err="1">
                <a:latin typeface="Tahoma" pitchFamily="34" charset="0"/>
                <a:ea typeface="Tahoma" pitchFamily="34" charset="0"/>
                <a:cs typeface="Tahoma" pitchFamily="34" charset="0"/>
              </a:rPr>
              <a:t>menyebabkan</a:t>
            </a:r>
            <a:r>
              <a:rPr lang="en-US" sz="1200" dirty="0">
                <a:latin typeface="Tahoma" pitchFamily="34" charset="0"/>
                <a:ea typeface="Tahoma" pitchFamily="34" charset="0"/>
                <a:cs typeface="Tahoma" pitchFamily="34" charset="0"/>
              </a:rPr>
              <a:t> </a:t>
            </a:r>
            <a:r>
              <a:rPr lang="en-US" sz="1200" dirty="0" err="1">
                <a:latin typeface="Tahoma" pitchFamily="34" charset="0"/>
                <a:ea typeface="Tahoma" pitchFamily="34" charset="0"/>
                <a:cs typeface="Tahoma" pitchFamily="34" charset="0"/>
              </a:rPr>
              <a:t>pemborosan</a:t>
            </a:r>
            <a:r>
              <a:rPr lang="en-US" sz="1200" dirty="0">
                <a:latin typeface="Tahoma" pitchFamily="34" charset="0"/>
                <a:ea typeface="Tahoma" pitchFamily="34" charset="0"/>
                <a:cs typeface="Tahoma" pitchFamily="34" charset="0"/>
              </a:rPr>
              <a:t> </a:t>
            </a:r>
            <a:r>
              <a:rPr lang="en-US" sz="1200" dirty="0" err="1">
                <a:latin typeface="Tahoma" pitchFamily="34" charset="0"/>
                <a:ea typeface="Tahoma" pitchFamily="34" charset="0"/>
                <a:cs typeface="Tahoma" pitchFamily="34" charset="0"/>
              </a:rPr>
              <a:t>dan</a:t>
            </a:r>
            <a:r>
              <a:rPr lang="en-US" sz="1200" dirty="0">
                <a:latin typeface="Tahoma" pitchFamily="34" charset="0"/>
                <a:ea typeface="Tahoma" pitchFamily="34" charset="0"/>
                <a:cs typeface="Tahoma" pitchFamily="34" charset="0"/>
              </a:rPr>
              <a:t> </a:t>
            </a:r>
            <a:r>
              <a:rPr lang="en-US" sz="1200" dirty="0" err="1">
                <a:latin typeface="Tahoma" pitchFamily="34" charset="0"/>
                <a:ea typeface="Tahoma" pitchFamily="34" charset="0"/>
                <a:cs typeface="Tahoma" pitchFamily="34" charset="0"/>
              </a:rPr>
              <a:t>menimbulkan</a:t>
            </a:r>
            <a:r>
              <a:rPr lang="en-US" sz="1200" dirty="0">
                <a:latin typeface="Tahoma" pitchFamily="34" charset="0"/>
                <a:ea typeface="Tahoma" pitchFamily="34" charset="0"/>
                <a:cs typeface="Tahoma" pitchFamily="34" charset="0"/>
              </a:rPr>
              <a:t> </a:t>
            </a:r>
            <a:r>
              <a:rPr lang="en-US" sz="1200" dirty="0" err="1">
                <a:latin typeface="Tahoma" pitchFamily="34" charset="0"/>
                <a:ea typeface="Tahoma" pitchFamily="34" charset="0"/>
                <a:cs typeface="Tahoma" pitchFamily="34" charset="0"/>
              </a:rPr>
              <a:t>inkonsistensi</a:t>
            </a:r>
            <a:r>
              <a:rPr lang="en-US" sz="1200" dirty="0">
                <a:latin typeface="Tahoma" pitchFamily="34" charset="0"/>
                <a:ea typeface="Tahoma" pitchFamily="34" charset="0"/>
                <a:cs typeface="Tahoma" pitchFamily="34" charset="0"/>
              </a:rPr>
              <a:t> data (data </a:t>
            </a:r>
            <a:r>
              <a:rPr lang="en-US" sz="1200" dirty="0" err="1">
                <a:latin typeface="Tahoma" pitchFamily="34" charset="0"/>
                <a:ea typeface="Tahoma" pitchFamily="34" charset="0"/>
                <a:cs typeface="Tahoma" pitchFamily="34" charset="0"/>
              </a:rPr>
              <a:t>tidak</a:t>
            </a:r>
            <a:r>
              <a:rPr lang="en-US" sz="1200" dirty="0">
                <a:latin typeface="Tahoma" pitchFamily="34" charset="0"/>
                <a:ea typeface="Tahoma" pitchFamily="34" charset="0"/>
                <a:cs typeface="Tahoma" pitchFamily="34" charset="0"/>
              </a:rPr>
              <a:t> </a:t>
            </a:r>
            <a:r>
              <a:rPr lang="en-US" sz="1200" dirty="0" err="1" smtClean="0">
                <a:latin typeface="Tahoma" pitchFamily="34" charset="0"/>
                <a:ea typeface="Tahoma" pitchFamily="34" charset="0"/>
                <a:cs typeface="Tahoma" pitchFamily="34" charset="0"/>
              </a:rPr>
              <a:t>konsisten</a:t>
            </a:r>
            <a:r>
              <a:rPr lang="en-US" sz="1200" dirty="0" smtClean="0">
                <a:latin typeface="Tahoma" pitchFamily="34" charset="0"/>
                <a:ea typeface="Tahoma" pitchFamily="34" charset="0"/>
                <a:cs typeface="Tahoma" pitchFamily="34" charset="0"/>
              </a:rPr>
              <a:t>) </a:t>
            </a:r>
            <a:r>
              <a:rPr lang="en-US" sz="1200" dirty="0" err="1">
                <a:latin typeface="Tahoma" pitchFamily="34" charset="0"/>
                <a:ea typeface="Tahoma" pitchFamily="34" charset="0"/>
                <a:cs typeface="Tahoma" pitchFamily="34" charset="0"/>
              </a:rPr>
              <a:t>apabila</a:t>
            </a:r>
            <a:r>
              <a:rPr lang="en-US" sz="1200" dirty="0">
                <a:latin typeface="Tahoma" pitchFamily="34" charset="0"/>
                <a:ea typeface="Tahoma" pitchFamily="34" charset="0"/>
                <a:cs typeface="Tahoma" pitchFamily="34" charset="0"/>
              </a:rPr>
              <a:t> </a:t>
            </a:r>
            <a:r>
              <a:rPr lang="en-US" sz="1200" dirty="0" err="1">
                <a:latin typeface="Tahoma" pitchFamily="34" charset="0"/>
                <a:ea typeface="Tahoma" pitchFamily="34" charset="0"/>
                <a:cs typeface="Tahoma" pitchFamily="34" charset="0"/>
              </a:rPr>
              <a:t>terjadi</a:t>
            </a:r>
            <a:r>
              <a:rPr lang="en-US" sz="1200" dirty="0">
                <a:latin typeface="Tahoma" pitchFamily="34" charset="0"/>
                <a:ea typeface="Tahoma" pitchFamily="34" charset="0"/>
                <a:cs typeface="Tahoma" pitchFamily="34" charset="0"/>
              </a:rPr>
              <a:t> </a:t>
            </a:r>
            <a:r>
              <a:rPr lang="en-US" sz="1200" dirty="0" err="1">
                <a:latin typeface="Tahoma" pitchFamily="34" charset="0"/>
                <a:ea typeface="Tahoma" pitchFamily="34" charset="0"/>
                <a:cs typeface="Tahoma" pitchFamily="34" charset="0"/>
              </a:rPr>
              <a:t>perubahan</a:t>
            </a:r>
            <a:r>
              <a:rPr lang="en-US" sz="1200" dirty="0">
                <a:latin typeface="Tahoma" pitchFamily="34" charset="0"/>
                <a:ea typeface="Tahoma" pitchFamily="34" charset="0"/>
                <a:cs typeface="Tahoma" pitchFamily="34" charset="0"/>
              </a:rPr>
              <a:t> data </a:t>
            </a:r>
            <a:r>
              <a:rPr lang="en-US" sz="1200" dirty="0" err="1">
                <a:latin typeface="Tahoma" pitchFamily="34" charset="0"/>
                <a:ea typeface="Tahoma" pitchFamily="34" charset="0"/>
                <a:cs typeface="Tahoma" pitchFamily="34" charset="0"/>
              </a:rPr>
              <a:t>dibeberapa</a:t>
            </a:r>
            <a:r>
              <a:rPr lang="en-US" sz="1200" dirty="0">
                <a:latin typeface="Tahoma" pitchFamily="34" charset="0"/>
                <a:ea typeface="Tahoma" pitchFamily="34" charset="0"/>
                <a:cs typeface="Tahoma" pitchFamily="34" charset="0"/>
              </a:rPr>
              <a:t> </a:t>
            </a:r>
            <a:r>
              <a:rPr lang="en-US" sz="1200" dirty="0" err="1">
                <a:latin typeface="Tahoma" pitchFamily="34" charset="0"/>
                <a:ea typeface="Tahoma" pitchFamily="34" charset="0"/>
                <a:cs typeface="Tahoma" pitchFamily="34" charset="0"/>
              </a:rPr>
              <a:t>tempat</a:t>
            </a:r>
            <a:r>
              <a:rPr lang="en-US" sz="1200" dirty="0">
                <a:latin typeface="Tahoma" pitchFamily="34" charset="0"/>
                <a:ea typeface="Tahoma" pitchFamily="34" charset="0"/>
                <a:cs typeface="Tahoma" pitchFamily="34" charset="0"/>
              </a:rPr>
              <a:t>.</a:t>
            </a:r>
            <a:endParaRPr lang="en-US" sz="1200" dirty="0" smtClean="0">
              <a:latin typeface="Tahoma" pitchFamily="34" charset="0"/>
              <a:ea typeface="Tahoma" pitchFamily="34" charset="0"/>
              <a:cs typeface="Tahoma" pitchFamily="34" charset="0"/>
            </a:endParaRPr>
          </a:p>
          <a:p>
            <a:pPr>
              <a:buAutoNum type="arabicPeriod"/>
            </a:pPr>
            <a:r>
              <a:rPr lang="en-US" sz="1600" b="1" dirty="0" err="1" smtClean="0">
                <a:latin typeface="Tahoma" pitchFamily="34" charset="0"/>
                <a:ea typeface="Tahoma" pitchFamily="34" charset="0"/>
                <a:cs typeface="Tahoma" pitchFamily="34" charset="0"/>
              </a:rPr>
              <a:t>Pengaksesan</a:t>
            </a:r>
            <a:r>
              <a:rPr lang="en-US" sz="1600" b="1" dirty="0" smtClean="0">
                <a:latin typeface="Tahoma" pitchFamily="34" charset="0"/>
                <a:ea typeface="Tahoma" pitchFamily="34" charset="0"/>
                <a:cs typeface="Tahoma" pitchFamily="34" charset="0"/>
              </a:rPr>
              <a:t> data </a:t>
            </a:r>
            <a:r>
              <a:rPr lang="en-US" sz="1600" b="1" dirty="0" err="1" smtClean="0">
                <a:latin typeface="Tahoma" pitchFamily="34" charset="0"/>
                <a:ea typeface="Tahoma" pitchFamily="34" charset="0"/>
                <a:cs typeface="Tahoma" pitchFamily="34" charset="0"/>
              </a:rPr>
              <a:t>Mudah</a:t>
            </a:r>
            <a:endParaRPr lang="en-US" sz="1600" b="1" dirty="0" smtClean="0">
              <a:latin typeface="Tahoma" pitchFamily="34" charset="0"/>
              <a:ea typeface="Tahoma" pitchFamily="34" charset="0"/>
              <a:cs typeface="Tahoma" pitchFamily="34" charset="0"/>
            </a:endParaRPr>
          </a:p>
          <a:p>
            <a:pPr lvl="1"/>
            <a:r>
              <a:rPr lang="en-US" sz="1200" dirty="0" smtClean="0">
                <a:latin typeface="Tahoma" pitchFamily="34" charset="0"/>
                <a:ea typeface="Tahoma" pitchFamily="34" charset="0"/>
                <a:cs typeface="Tahoma" pitchFamily="34" charset="0"/>
              </a:rPr>
              <a:t>Database </a:t>
            </a:r>
            <a:r>
              <a:rPr lang="en-US" sz="1200" dirty="0" err="1">
                <a:latin typeface="Tahoma" pitchFamily="34" charset="0"/>
                <a:ea typeface="Tahoma" pitchFamily="34" charset="0"/>
                <a:cs typeface="Tahoma" pitchFamily="34" charset="0"/>
              </a:rPr>
              <a:t>harus</a:t>
            </a:r>
            <a:r>
              <a:rPr lang="en-US" sz="1200" dirty="0">
                <a:latin typeface="Tahoma" pitchFamily="34" charset="0"/>
                <a:ea typeface="Tahoma" pitchFamily="34" charset="0"/>
                <a:cs typeface="Tahoma" pitchFamily="34" charset="0"/>
              </a:rPr>
              <a:t> </a:t>
            </a:r>
            <a:r>
              <a:rPr lang="en-US" sz="1200" dirty="0" err="1">
                <a:latin typeface="Tahoma" pitchFamily="34" charset="0"/>
                <a:ea typeface="Tahoma" pitchFamily="34" charset="0"/>
                <a:cs typeface="Tahoma" pitchFamily="34" charset="0"/>
              </a:rPr>
              <a:t>siap</a:t>
            </a:r>
            <a:r>
              <a:rPr lang="en-US" sz="1200" dirty="0">
                <a:latin typeface="Tahoma" pitchFamily="34" charset="0"/>
                <a:ea typeface="Tahoma" pitchFamily="34" charset="0"/>
                <a:cs typeface="Tahoma" pitchFamily="34" charset="0"/>
              </a:rPr>
              <a:t> </a:t>
            </a:r>
            <a:r>
              <a:rPr lang="en-US" sz="1200" dirty="0" err="1">
                <a:latin typeface="Tahoma" pitchFamily="34" charset="0"/>
                <a:ea typeface="Tahoma" pitchFamily="34" charset="0"/>
                <a:cs typeface="Tahoma" pitchFamily="34" charset="0"/>
              </a:rPr>
              <a:t>diakses</a:t>
            </a:r>
            <a:r>
              <a:rPr lang="en-US" sz="1200" dirty="0">
                <a:latin typeface="Tahoma" pitchFamily="34" charset="0"/>
                <a:ea typeface="Tahoma" pitchFamily="34" charset="0"/>
                <a:cs typeface="Tahoma" pitchFamily="34" charset="0"/>
              </a:rPr>
              <a:t> </a:t>
            </a:r>
            <a:r>
              <a:rPr lang="en-US" sz="1200" dirty="0" err="1">
                <a:latin typeface="Tahoma" pitchFamily="34" charset="0"/>
                <a:ea typeface="Tahoma" pitchFamily="34" charset="0"/>
                <a:cs typeface="Tahoma" pitchFamily="34" charset="0"/>
              </a:rPr>
              <a:t>oleh</a:t>
            </a:r>
            <a:r>
              <a:rPr lang="en-US" sz="1200" dirty="0">
                <a:latin typeface="Tahoma" pitchFamily="34" charset="0"/>
                <a:ea typeface="Tahoma" pitchFamily="34" charset="0"/>
                <a:cs typeface="Tahoma" pitchFamily="34" charset="0"/>
              </a:rPr>
              <a:t> </a:t>
            </a:r>
            <a:r>
              <a:rPr lang="en-US" sz="1200" dirty="0" err="1">
                <a:latin typeface="Tahoma" pitchFamily="34" charset="0"/>
                <a:ea typeface="Tahoma" pitchFamily="34" charset="0"/>
                <a:cs typeface="Tahoma" pitchFamily="34" charset="0"/>
              </a:rPr>
              <a:t>siapa</a:t>
            </a:r>
            <a:r>
              <a:rPr lang="en-US" sz="1200" dirty="0">
                <a:latin typeface="Tahoma" pitchFamily="34" charset="0"/>
                <a:ea typeface="Tahoma" pitchFamily="34" charset="0"/>
                <a:cs typeface="Tahoma" pitchFamily="34" charset="0"/>
              </a:rPr>
              <a:t> </a:t>
            </a:r>
            <a:r>
              <a:rPr lang="en-US" sz="1200" dirty="0" err="1">
                <a:latin typeface="Tahoma" pitchFamily="34" charset="0"/>
                <a:ea typeface="Tahoma" pitchFamily="34" charset="0"/>
                <a:cs typeface="Tahoma" pitchFamily="34" charset="0"/>
              </a:rPr>
              <a:t>saja</a:t>
            </a:r>
            <a:r>
              <a:rPr lang="en-US" sz="1200" dirty="0">
                <a:latin typeface="Tahoma" pitchFamily="34" charset="0"/>
                <a:ea typeface="Tahoma" pitchFamily="34" charset="0"/>
                <a:cs typeface="Tahoma" pitchFamily="34" charset="0"/>
              </a:rPr>
              <a:t> yang </a:t>
            </a:r>
            <a:r>
              <a:rPr lang="en-US" sz="1200" dirty="0" err="1" smtClean="0">
                <a:latin typeface="Tahoma" pitchFamily="34" charset="0"/>
                <a:ea typeface="Tahoma" pitchFamily="34" charset="0"/>
                <a:cs typeface="Tahoma" pitchFamily="34" charset="0"/>
              </a:rPr>
              <a:t>memerlukan</a:t>
            </a:r>
            <a:r>
              <a:rPr lang="en-US" sz="1200" dirty="0" smtClean="0">
                <a:latin typeface="Tahoma" pitchFamily="34" charset="0"/>
                <a:ea typeface="Tahoma" pitchFamily="34" charset="0"/>
                <a:cs typeface="Tahoma" pitchFamily="34" charset="0"/>
              </a:rPr>
              <a:t> </a:t>
            </a:r>
            <a:r>
              <a:rPr lang="en-US" sz="1200" dirty="0" err="1" smtClean="0">
                <a:latin typeface="Tahoma" pitchFamily="34" charset="0"/>
                <a:ea typeface="Tahoma" pitchFamily="34" charset="0"/>
                <a:cs typeface="Tahoma" pitchFamily="34" charset="0"/>
              </a:rPr>
              <a:t>dan</a:t>
            </a:r>
            <a:r>
              <a:rPr lang="en-US" sz="1200" dirty="0" smtClean="0">
                <a:latin typeface="Tahoma" pitchFamily="34" charset="0"/>
                <a:ea typeface="Tahoma" pitchFamily="34" charset="0"/>
                <a:cs typeface="Tahoma" pitchFamily="34" charset="0"/>
              </a:rPr>
              <a:t> yang </a:t>
            </a:r>
            <a:r>
              <a:rPr lang="en-US" sz="1200" dirty="0" err="1" smtClean="0">
                <a:latin typeface="Tahoma" pitchFamily="34" charset="0"/>
                <a:ea typeface="Tahoma" pitchFamily="34" charset="0"/>
                <a:cs typeface="Tahoma" pitchFamily="34" charset="0"/>
              </a:rPr>
              <a:t>mempunyai</a:t>
            </a:r>
            <a:r>
              <a:rPr lang="en-US" sz="1200" dirty="0" smtClean="0">
                <a:latin typeface="Tahoma" pitchFamily="34" charset="0"/>
                <a:ea typeface="Tahoma" pitchFamily="34" charset="0"/>
                <a:cs typeface="Tahoma" pitchFamily="34" charset="0"/>
              </a:rPr>
              <a:t> </a:t>
            </a:r>
            <a:r>
              <a:rPr lang="en-US" sz="1200" dirty="0" err="1">
                <a:latin typeface="Tahoma" pitchFamily="34" charset="0"/>
                <a:ea typeface="Tahoma" pitchFamily="34" charset="0"/>
                <a:cs typeface="Tahoma" pitchFamily="34" charset="0"/>
              </a:rPr>
              <a:t>hak</a:t>
            </a:r>
            <a:r>
              <a:rPr lang="en-US" sz="1200" dirty="0">
                <a:latin typeface="Tahoma" pitchFamily="34" charset="0"/>
                <a:ea typeface="Tahoma" pitchFamily="34" charset="0"/>
                <a:cs typeface="Tahoma" pitchFamily="34" charset="0"/>
              </a:rPr>
              <a:t> </a:t>
            </a:r>
            <a:r>
              <a:rPr lang="en-US" sz="1200" dirty="0" err="1" smtClean="0">
                <a:latin typeface="Tahoma" pitchFamily="34" charset="0"/>
                <a:ea typeface="Tahoma" pitchFamily="34" charset="0"/>
                <a:cs typeface="Tahoma" pitchFamily="34" charset="0"/>
              </a:rPr>
              <a:t>akses</a:t>
            </a:r>
            <a:r>
              <a:rPr lang="en-US" sz="1200" dirty="0" smtClean="0">
                <a:latin typeface="Tahoma" pitchFamily="34" charset="0"/>
                <a:ea typeface="Tahoma" pitchFamily="34" charset="0"/>
                <a:cs typeface="Tahoma" pitchFamily="34" charset="0"/>
              </a:rPr>
              <a:t>. </a:t>
            </a:r>
            <a:r>
              <a:rPr lang="en-US" sz="1200" dirty="0" err="1" smtClean="0">
                <a:latin typeface="Tahoma" pitchFamily="34" charset="0"/>
                <a:ea typeface="Tahoma" pitchFamily="34" charset="0"/>
                <a:cs typeface="Tahoma" pitchFamily="34" charset="0"/>
              </a:rPr>
              <a:t>maka</a:t>
            </a:r>
            <a:r>
              <a:rPr lang="en-US" sz="1200" dirty="0" smtClean="0">
                <a:latin typeface="Tahoma" pitchFamily="34" charset="0"/>
                <a:ea typeface="Tahoma" pitchFamily="34" charset="0"/>
                <a:cs typeface="Tahoma" pitchFamily="34" charset="0"/>
              </a:rPr>
              <a:t> </a:t>
            </a:r>
            <a:r>
              <a:rPr lang="en-US" sz="1200" dirty="0" err="1">
                <a:latin typeface="Tahoma" pitchFamily="34" charset="0"/>
                <a:ea typeface="Tahoma" pitchFamily="34" charset="0"/>
                <a:cs typeface="Tahoma" pitchFamily="34" charset="0"/>
              </a:rPr>
              <a:t>perlu</a:t>
            </a:r>
            <a:r>
              <a:rPr lang="en-US" sz="1200" dirty="0">
                <a:latin typeface="Tahoma" pitchFamily="34" charset="0"/>
                <a:ea typeface="Tahoma" pitchFamily="34" charset="0"/>
                <a:cs typeface="Tahoma" pitchFamily="34" charset="0"/>
              </a:rPr>
              <a:t> </a:t>
            </a:r>
            <a:r>
              <a:rPr lang="en-US" sz="1200" dirty="0" err="1">
                <a:latin typeface="Tahoma" pitchFamily="34" charset="0"/>
                <a:ea typeface="Tahoma" pitchFamily="34" charset="0"/>
                <a:cs typeface="Tahoma" pitchFamily="34" charset="0"/>
              </a:rPr>
              <a:t>dibuat</a:t>
            </a:r>
            <a:r>
              <a:rPr lang="en-US" sz="1200" dirty="0">
                <a:latin typeface="Tahoma" pitchFamily="34" charset="0"/>
                <a:ea typeface="Tahoma" pitchFamily="34" charset="0"/>
                <a:cs typeface="Tahoma" pitchFamily="34" charset="0"/>
              </a:rPr>
              <a:t> </a:t>
            </a:r>
            <a:r>
              <a:rPr lang="en-US" sz="1200" dirty="0" smtClean="0">
                <a:latin typeface="Tahoma" pitchFamily="34" charset="0"/>
                <a:ea typeface="Tahoma" pitchFamily="34" charset="0"/>
                <a:cs typeface="Tahoma" pitchFamily="34" charset="0"/>
              </a:rPr>
              <a:t>program </a:t>
            </a:r>
            <a:r>
              <a:rPr lang="en-US" sz="1200" dirty="0" err="1">
                <a:latin typeface="Tahoma" pitchFamily="34" charset="0"/>
                <a:ea typeface="Tahoma" pitchFamily="34" charset="0"/>
                <a:cs typeface="Tahoma" pitchFamily="34" charset="0"/>
              </a:rPr>
              <a:t>pengelolaan</a:t>
            </a:r>
            <a:r>
              <a:rPr lang="en-US" sz="1200" dirty="0">
                <a:latin typeface="Tahoma" pitchFamily="34" charset="0"/>
                <a:ea typeface="Tahoma" pitchFamily="34" charset="0"/>
                <a:cs typeface="Tahoma" pitchFamily="34" charset="0"/>
              </a:rPr>
              <a:t> </a:t>
            </a:r>
            <a:r>
              <a:rPr lang="en-US" sz="1200" dirty="0" smtClean="0">
                <a:latin typeface="Tahoma" pitchFamily="34" charset="0"/>
                <a:ea typeface="Tahoma" pitchFamily="34" charset="0"/>
                <a:cs typeface="Tahoma" pitchFamily="34" charset="0"/>
              </a:rPr>
              <a:t>data </a:t>
            </a:r>
            <a:r>
              <a:rPr lang="en-US" sz="1200" dirty="0" err="1" smtClean="0">
                <a:latin typeface="Tahoma" pitchFamily="34" charset="0"/>
                <a:ea typeface="Tahoma" pitchFamily="34" charset="0"/>
                <a:cs typeface="Tahoma" pitchFamily="34" charset="0"/>
              </a:rPr>
              <a:t>atau</a:t>
            </a:r>
            <a:r>
              <a:rPr lang="en-US" sz="1200" dirty="0" smtClean="0">
                <a:latin typeface="Tahoma" pitchFamily="34" charset="0"/>
                <a:ea typeface="Tahoma" pitchFamily="34" charset="0"/>
                <a:cs typeface="Tahoma" pitchFamily="34" charset="0"/>
              </a:rPr>
              <a:t> </a:t>
            </a:r>
            <a:r>
              <a:rPr lang="en-US" sz="1200" dirty="0" err="1" smtClean="0">
                <a:latin typeface="Tahoma" pitchFamily="34" charset="0"/>
                <a:ea typeface="Tahoma" pitchFamily="34" charset="0"/>
                <a:cs typeface="Tahoma" pitchFamily="34" charset="0"/>
              </a:rPr>
              <a:t>aplikasi</a:t>
            </a:r>
            <a:r>
              <a:rPr lang="en-US" sz="1200" dirty="0" smtClean="0">
                <a:latin typeface="Tahoma" pitchFamily="34" charset="0"/>
                <a:ea typeface="Tahoma" pitchFamily="34" charset="0"/>
                <a:cs typeface="Tahoma" pitchFamily="34" charset="0"/>
              </a:rPr>
              <a:t> </a:t>
            </a:r>
            <a:r>
              <a:rPr lang="en-US" sz="1200" dirty="0" err="1">
                <a:latin typeface="Tahoma" pitchFamily="34" charset="0"/>
                <a:ea typeface="Tahoma" pitchFamily="34" charset="0"/>
                <a:cs typeface="Tahoma" pitchFamily="34" charset="0"/>
              </a:rPr>
              <a:t>untuk</a:t>
            </a:r>
            <a:r>
              <a:rPr lang="en-US" sz="1200" dirty="0">
                <a:latin typeface="Tahoma" pitchFamily="34" charset="0"/>
                <a:ea typeface="Tahoma" pitchFamily="34" charset="0"/>
                <a:cs typeface="Tahoma" pitchFamily="34" charset="0"/>
              </a:rPr>
              <a:t> </a:t>
            </a:r>
            <a:r>
              <a:rPr lang="en-US" sz="1200" dirty="0" err="1">
                <a:latin typeface="Tahoma" pitchFamily="34" charset="0"/>
                <a:ea typeface="Tahoma" pitchFamily="34" charset="0"/>
                <a:cs typeface="Tahoma" pitchFamily="34" charset="0"/>
              </a:rPr>
              <a:t>mengakases</a:t>
            </a:r>
            <a:r>
              <a:rPr lang="en-US" sz="1200" dirty="0">
                <a:latin typeface="Tahoma" pitchFamily="34" charset="0"/>
                <a:ea typeface="Tahoma" pitchFamily="34" charset="0"/>
                <a:cs typeface="Tahoma" pitchFamily="34" charset="0"/>
              </a:rPr>
              <a:t> </a:t>
            </a:r>
            <a:r>
              <a:rPr lang="en-US" sz="1200" dirty="0" smtClean="0">
                <a:latin typeface="Tahoma" pitchFamily="34" charset="0"/>
                <a:ea typeface="Tahoma" pitchFamily="34" charset="0"/>
                <a:cs typeface="Tahoma" pitchFamily="34" charset="0"/>
              </a:rPr>
              <a:t>data,  </a:t>
            </a:r>
            <a:r>
              <a:rPr lang="en-US" sz="1200" dirty="0">
                <a:latin typeface="Tahoma" pitchFamily="34" charset="0"/>
                <a:ea typeface="Tahoma" pitchFamily="34" charset="0"/>
                <a:cs typeface="Tahoma" pitchFamily="34" charset="0"/>
              </a:rPr>
              <a:t>yang </a:t>
            </a:r>
            <a:r>
              <a:rPr lang="en-US" sz="1200" dirty="0" err="1" smtClean="0">
                <a:latin typeface="Tahoma" pitchFamily="34" charset="0"/>
                <a:ea typeface="Tahoma" pitchFamily="34" charset="0"/>
                <a:cs typeface="Tahoma" pitchFamily="34" charset="0"/>
              </a:rPr>
              <a:t>disebut</a:t>
            </a:r>
            <a:r>
              <a:rPr lang="en-US" sz="1200" dirty="0" smtClean="0">
                <a:latin typeface="Tahoma" pitchFamily="34" charset="0"/>
                <a:ea typeface="Tahoma" pitchFamily="34" charset="0"/>
                <a:cs typeface="Tahoma" pitchFamily="34" charset="0"/>
              </a:rPr>
              <a:t> </a:t>
            </a:r>
            <a:r>
              <a:rPr lang="en-US" sz="1200" b="1" dirty="0" smtClean="0">
                <a:latin typeface="Tahoma" pitchFamily="34" charset="0"/>
                <a:ea typeface="Tahoma" pitchFamily="34" charset="0"/>
                <a:cs typeface="Tahoma" pitchFamily="34" charset="0"/>
              </a:rPr>
              <a:t>Database Management System </a:t>
            </a:r>
            <a:r>
              <a:rPr lang="en-US" sz="1200" dirty="0" smtClean="0">
                <a:latin typeface="Tahoma" pitchFamily="34" charset="0"/>
                <a:ea typeface="Tahoma" pitchFamily="34" charset="0"/>
                <a:cs typeface="Tahoma" pitchFamily="34" charset="0"/>
              </a:rPr>
              <a:t>(DBMS</a:t>
            </a:r>
            <a:r>
              <a:rPr lang="en-US" sz="1200" dirty="0">
                <a:latin typeface="Tahoma" pitchFamily="34" charset="0"/>
                <a:ea typeface="Tahoma" pitchFamily="34" charset="0"/>
                <a:cs typeface="Tahoma" pitchFamily="34" charset="0"/>
              </a:rPr>
              <a:t>).</a:t>
            </a:r>
            <a:endParaRPr lang="en-US" sz="1200" dirty="0" smtClean="0">
              <a:latin typeface="Tahoma" pitchFamily="34" charset="0"/>
              <a:ea typeface="Tahoma" pitchFamily="34" charset="0"/>
              <a:cs typeface="Tahoma" pitchFamily="34" charset="0"/>
            </a:endParaRPr>
          </a:p>
          <a:p>
            <a:pPr>
              <a:buAutoNum type="arabicPeriod"/>
            </a:pPr>
            <a:r>
              <a:rPr lang="it-IT" sz="1600" b="1" dirty="0" smtClean="0">
                <a:latin typeface="Tahoma" pitchFamily="34" charset="0"/>
                <a:ea typeface="Tahoma" pitchFamily="34" charset="0"/>
                <a:cs typeface="Tahoma" pitchFamily="34" charset="0"/>
              </a:rPr>
              <a:t>Data </a:t>
            </a:r>
            <a:r>
              <a:rPr lang="it-IT" sz="1600" b="1" dirty="0">
                <a:latin typeface="Tahoma" pitchFamily="34" charset="0"/>
                <a:ea typeface="Tahoma" pitchFamily="34" charset="0"/>
                <a:cs typeface="Tahoma" pitchFamily="34" charset="0"/>
              </a:rPr>
              <a:t>terisolasi untuk </a:t>
            </a:r>
            <a:r>
              <a:rPr lang="it-IT" sz="1600" b="1" dirty="0" smtClean="0">
                <a:latin typeface="Tahoma" pitchFamily="34" charset="0"/>
                <a:ea typeface="Tahoma" pitchFamily="34" charset="0"/>
                <a:cs typeface="Tahoma" pitchFamily="34" charset="0"/>
              </a:rPr>
              <a:t>standarisasi</a:t>
            </a:r>
          </a:p>
          <a:p>
            <a:pPr lvl="1"/>
            <a:r>
              <a:rPr lang="en-US" sz="1200" dirty="0" err="1">
                <a:latin typeface="Tahoma" pitchFamily="34" charset="0"/>
                <a:ea typeface="Tahoma" pitchFamily="34" charset="0"/>
                <a:cs typeface="Tahoma" pitchFamily="34" charset="0"/>
              </a:rPr>
              <a:t>Jika</a:t>
            </a:r>
            <a:r>
              <a:rPr lang="en-US" sz="1200" dirty="0">
                <a:latin typeface="Tahoma" pitchFamily="34" charset="0"/>
                <a:ea typeface="Tahoma" pitchFamily="34" charset="0"/>
                <a:cs typeface="Tahoma" pitchFamily="34" charset="0"/>
              </a:rPr>
              <a:t> data </a:t>
            </a:r>
            <a:r>
              <a:rPr lang="en-US" sz="1200" dirty="0" err="1">
                <a:latin typeface="Tahoma" pitchFamily="34" charset="0"/>
                <a:ea typeface="Tahoma" pitchFamily="34" charset="0"/>
                <a:cs typeface="Tahoma" pitchFamily="34" charset="0"/>
              </a:rPr>
              <a:t>tersebar</a:t>
            </a:r>
            <a:r>
              <a:rPr lang="en-US" sz="1200" dirty="0">
                <a:latin typeface="Tahoma" pitchFamily="34" charset="0"/>
                <a:ea typeface="Tahoma" pitchFamily="34" charset="0"/>
                <a:cs typeface="Tahoma" pitchFamily="34" charset="0"/>
              </a:rPr>
              <a:t> </a:t>
            </a:r>
            <a:r>
              <a:rPr lang="en-US" sz="1200" dirty="0" err="1">
                <a:latin typeface="Tahoma" pitchFamily="34" charset="0"/>
                <a:ea typeface="Tahoma" pitchFamily="34" charset="0"/>
                <a:cs typeface="Tahoma" pitchFamily="34" charset="0"/>
              </a:rPr>
              <a:t>dalam</a:t>
            </a:r>
            <a:r>
              <a:rPr lang="en-US" sz="1200" dirty="0">
                <a:latin typeface="Tahoma" pitchFamily="34" charset="0"/>
                <a:ea typeface="Tahoma" pitchFamily="34" charset="0"/>
                <a:cs typeface="Tahoma" pitchFamily="34" charset="0"/>
              </a:rPr>
              <a:t> </a:t>
            </a:r>
            <a:r>
              <a:rPr lang="en-US" sz="1200" dirty="0" err="1">
                <a:latin typeface="Tahoma" pitchFamily="34" charset="0"/>
                <a:ea typeface="Tahoma" pitchFamily="34" charset="0"/>
                <a:cs typeface="Tahoma" pitchFamily="34" charset="0"/>
              </a:rPr>
              <a:t>beberapa</a:t>
            </a:r>
            <a:r>
              <a:rPr lang="en-US" sz="1200" dirty="0">
                <a:latin typeface="Tahoma" pitchFamily="34" charset="0"/>
                <a:ea typeface="Tahoma" pitchFamily="34" charset="0"/>
                <a:cs typeface="Tahoma" pitchFamily="34" charset="0"/>
              </a:rPr>
              <a:t> </a:t>
            </a:r>
            <a:r>
              <a:rPr lang="en-US" sz="1200" dirty="0" err="1">
                <a:latin typeface="Tahoma" pitchFamily="34" charset="0"/>
                <a:ea typeface="Tahoma" pitchFamily="34" charset="0"/>
                <a:cs typeface="Tahoma" pitchFamily="34" charset="0"/>
              </a:rPr>
              <a:t>tabel</a:t>
            </a:r>
            <a:r>
              <a:rPr lang="en-US" sz="1200" dirty="0">
                <a:latin typeface="Tahoma" pitchFamily="34" charset="0"/>
                <a:ea typeface="Tahoma" pitchFamily="34" charset="0"/>
                <a:cs typeface="Tahoma" pitchFamily="34" charset="0"/>
              </a:rPr>
              <a:t> </a:t>
            </a:r>
            <a:r>
              <a:rPr lang="en-US" sz="1200" dirty="0" err="1">
                <a:latin typeface="Tahoma" pitchFamily="34" charset="0"/>
                <a:ea typeface="Tahoma" pitchFamily="34" charset="0"/>
                <a:cs typeface="Tahoma" pitchFamily="34" charset="0"/>
              </a:rPr>
              <a:t>dalam</a:t>
            </a:r>
            <a:r>
              <a:rPr lang="en-US" sz="1200" dirty="0">
                <a:latin typeface="Tahoma" pitchFamily="34" charset="0"/>
                <a:ea typeface="Tahoma" pitchFamily="34" charset="0"/>
                <a:cs typeface="Tahoma" pitchFamily="34" charset="0"/>
              </a:rPr>
              <a:t> format yang </a:t>
            </a:r>
            <a:r>
              <a:rPr lang="en-US" sz="1200" dirty="0" err="1">
                <a:latin typeface="Tahoma" pitchFamily="34" charset="0"/>
                <a:ea typeface="Tahoma" pitchFamily="34" charset="0"/>
                <a:cs typeface="Tahoma" pitchFamily="34" charset="0"/>
              </a:rPr>
              <a:t>sama</a:t>
            </a:r>
            <a:r>
              <a:rPr lang="en-US" sz="1200" dirty="0">
                <a:latin typeface="Tahoma" pitchFamily="34" charset="0"/>
                <a:ea typeface="Tahoma" pitchFamily="34" charset="0"/>
                <a:cs typeface="Tahoma" pitchFamily="34" charset="0"/>
              </a:rPr>
              <a:t>, </a:t>
            </a:r>
            <a:r>
              <a:rPr lang="en-US" sz="1200" dirty="0" err="1">
                <a:latin typeface="Tahoma" pitchFamily="34" charset="0"/>
                <a:ea typeface="Tahoma" pitchFamily="34" charset="0"/>
                <a:cs typeface="Tahoma" pitchFamily="34" charset="0"/>
              </a:rPr>
              <a:t>maka</a:t>
            </a:r>
            <a:r>
              <a:rPr lang="en-US" sz="1200" dirty="0">
                <a:latin typeface="Tahoma" pitchFamily="34" charset="0"/>
                <a:ea typeface="Tahoma" pitchFamily="34" charset="0"/>
                <a:cs typeface="Tahoma" pitchFamily="34" charset="0"/>
              </a:rPr>
              <a:t> </a:t>
            </a:r>
            <a:r>
              <a:rPr lang="en-US" sz="1200" dirty="0" err="1" smtClean="0">
                <a:latin typeface="Tahoma" pitchFamily="34" charset="0"/>
                <a:ea typeface="Tahoma" pitchFamily="34" charset="0"/>
                <a:cs typeface="Tahoma" pitchFamily="34" charset="0"/>
              </a:rPr>
              <a:t>menyulitkan</a:t>
            </a:r>
            <a:r>
              <a:rPr lang="en-US" sz="1200" dirty="0" smtClean="0">
                <a:latin typeface="Tahoma" pitchFamily="34" charset="0"/>
                <a:ea typeface="Tahoma" pitchFamily="34" charset="0"/>
                <a:cs typeface="Tahoma" pitchFamily="34" charset="0"/>
              </a:rPr>
              <a:t> </a:t>
            </a:r>
            <a:r>
              <a:rPr lang="en-US" sz="1200" dirty="0" err="1" smtClean="0">
                <a:latin typeface="Tahoma" pitchFamily="34" charset="0"/>
                <a:ea typeface="Tahoma" pitchFamily="34" charset="0"/>
                <a:cs typeface="Tahoma" pitchFamily="34" charset="0"/>
              </a:rPr>
              <a:t>didalam</a:t>
            </a:r>
            <a:r>
              <a:rPr lang="en-US" sz="1200" dirty="0" smtClean="0">
                <a:latin typeface="Tahoma" pitchFamily="34" charset="0"/>
                <a:ea typeface="Tahoma" pitchFamily="34" charset="0"/>
                <a:cs typeface="Tahoma" pitchFamily="34" charset="0"/>
              </a:rPr>
              <a:t> </a:t>
            </a:r>
            <a:r>
              <a:rPr lang="en-US" sz="1200" dirty="0" err="1">
                <a:latin typeface="Tahoma" pitchFamily="34" charset="0"/>
                <a:ea typeface="Tahoma" pitchFamily="34" charset="0"/>
                <a:cs typeface="Tahoma" pitchFamily="34" charset="0"/>
              </a:rPr>
              <a:t>menulis</a:t>
            </a:r>
            <a:r>
              <a:rPr lang="en-US" sz="1200" dirty="0">
                <a:latin typeface="Tahoma" pitchFamily="34" charset="0"/>
                <a:ea typeface="Tahoma" pitchFamily="34" charset="0"/>
                <a:cs typeface="Tahoma" pitchFamily="34" charset="0"/>
              </a:rPr>
              <a:t> program </a:t>
            </a:r>
            <a:r>
              <a:rPr lang="en-US" sz="1200" dirty="0" err="1">
                <a:latin typeface="Tahoma" pitchFamily="34" charset="0"/>
                <a:ea typeface="Tahoma" pitchFamily="34" charset="0"/>
                <a:cs typeface="Tahoma" pitchFamily="34" charset="0"/>
              </a:rPr>
              <a:t>aplikasi</a:t>
            </a:r>
            <a:r>
              <a:rPr lang="en-US" sz="1200" dirty="0">
                <a:latin typeface="Tahoma" pitchFamily="34" charset="0"/>
                <a:ea typeface="Tahoma" pitchFamily="34" charset="0"/>
                <a:cs typeface="Tahoma" pitchFamily="34" charset="0"/>
              </a:rPr>
              <a:t>, </a:t>
            </a:r>
            <a:r>
              <a:rPr lang="en-US" sz="1200" dirty="0" err="1">
                <a:latin typeface="Tahoma" pitchFamily="34" charset="0"/>
                <a:ea typeface="Tahoma" pitchFamily="34" charset="0"/>
                <a:cs typeface="Tahoma" pitchFamily="34" charset="0"/>
              </a:rPr>
              <a:t>baik</a:t>
            </a:r>
            <a:r>
              <a:rPr lang="en-US" sz="1200" dirty="0">
                <a:latin typeface="Tahoma" pitchFamily="34" charset="0"/>
                <a:ea typeface="Tahoma" pitchFamily="34" charset="0"/>
                <a:cs typeface="Tahoma" pitchFamily="34" charset="0"/>
              </a:rPr>
              <a:t> </a:t>
            </a:r>
            <a:r>
              <a:rPr lang="en-US" sz="1200" dirty="0" err="1">
                <a:latin typeface="Tahoma" pitchFamily="34" charset="0"/>
                <a:ea typeface="Tahoma" pitchFamily="34" charset="0"/>
                <a:cs typeface="Tahoma" pitchFamily="34" charset="0"/>
              </a:rPr>
              <a:t>untuk</a:t>
            </a:r>
            <a:r>
              <a:rPr lang="en-US" sz="1200" dirty="0">
                <a:latin typeface="Tahoma" pitchFamily="34" charset="0"/>
                <a:ea typeface="Tahoma" pitchFamily="34" charset="0"/>
                <a:cs typeface="Tahoma" pitchFamily="34" charset="0"/>
              </a:rPr>
              <a:t> </a:t>
            </a:r>
            <a:r>
              <a:rPr lang="en-US" sz="1200" dirty="0" err="1">
                <a:latin typeface="Tahoma" pitchFamily="34" charset="0"/>
                <a:ea typeface="Tahoma" pitchFamily="34" charset="0"/>
                <a:cs typeface="Tahoma" pitchFamily="34" charset="0"/>
              </a:rPr>
              <a:t>mengambil</a:t>
            </a:r>
            <a:r>
              <a:rPr lang="en-US" sz="1200" dirty="0">
                <a:latin typeface="Tahoma" pitchFamily="34" charset="0"/>
                <a:ea typeface="Tahoma" pitchFamily="34" charset="0"/>
                <a:cs typeface="Tahoma" pitchFamily="34" charset="0"/>
              </a:rPr>
              <a:t> </a:t>
            </a:r>
            <a:r>
              <a:rPr lang="en-US" sz="1200" dirty="0" err="1">
                <a:latin typeface="Tahoma" pitchFamily="34" charset="0"/>
                <a:ea typeface="Tahoma" pitchFamily="34" charset="0"/>
                <a:cs typeface="Tahoma" pitchFamily="34" charset="0"/>
              </a:rPr>
              <a:t>dan</a:t>
            </a:r>
            <a:r>
              <a:rPr lang="en-US" sz="1200" dirty="0">
                <a:latin typeface="Tahoma" pitchFamily="34" charset="0"/>
                <a:ea typeface="Tahoma" pitchFamily="34" charset="0"/>
                <a:cs typeface="Tahoma" pitchFamily="34" charset="0"/>
              </a:rPr>
              <a:t> </a:t>
            </a:r>
            <a:r>
              <a:rPr lang="en-US" sz="1200" dirty="0" err="1">
                <a:latin typeface="Tahoma" pitchFamily="34" charset="0"/>
                <a:ea typeface="Tahoma" pitchFamily="34" charset="0"/>
                <a:cs typeface="Tahoma" pitchFamily="34" charset="0"/>
              </a:rPr>
              <a:t>menyimpan</a:t>
            </a:r>
            <a:r>
              <a:rPr lang="en-US" sz="1200" dirty="0">
                <a:latin typeface="Tahoma" pitchFamily="34" charset="0"/>
                <a:ea typeface="Tahoma" pitchFamily="34" charset="0"/>
                <a:cs typeface="Tahoma" pitchFamily="34" charset="0"/>
              </a:rPr>
              <a:t> data. </a:t>
            </a:r>
            <a:r>
              <a:rPr lang="en-US" sz="1200" dirty="0" err="1" smtClean="0">
                <a:latin typeface="Tahoma" pitchFamily="34" charset="0"/>
                <a:ea typeface="Tahoma" pitchFamily="34" charset="0"/>
                <a:cs typeface="Tahoma" pitchFamily="34" charset="0"/>
              </a:rPr>
              <a:t>Maka</a:t>
            </a:r>
            <a:r>
              <a:rPr lang="en-US" sz="1200" dirty="0" smtClean="0">
                <a:latin typeface="Tahoma" pitchFamily="34" charset="0"/>
                <a:ea typeface="Tahoma" pitchFamily="34" charset="0"/>
                <a:cs typeface="Tahoma" pitchFamily="34" charset="0"/>
              </a:rPr>
              <a:t> </a:t>
            </a:r>
            <a:r>
              <a:rPr lang="en-US" sz="1200" dirty="0">
                <a:latin typeface="Tahoma" pitchFamily="34" charset="0"/>
                <a:ea typeface="Tahoma" pitchFamily="34" charset="0"/>
                <a:cs typeface="Tahoma" pitchFamily="34" charset="0"/>
              </a:rPr>
              <a:t>data </a:t>
            </a:r>
            <a:r>
              <a:rPr lang="en-US" sz="1200" dirty="0" err="1">
                <a:latin typeface="Tahoma" pitchFamily="34" charset="0"/>
                <a:ea typeface="Tahoma" pitchFamily="34" charset="0"/>
                <a:cs typeface="Tahoma" pitchFamily="34" charset="0"/>
              </a:rPr>
              <a:t>dalam</a:t>
            </a:r>
            <a:r>
              <a:rPr lang="en-US" sz="1200" dirty="0">
                <a:latin typeface="Tahoma" pitchFamily="34" charset="0"/>
                <a:ea typeface="Tahoma" pitchFamily="34" charset="0"/>
                <a:cs typeface="Tahoma" pitchFamily="34" charset="0"/>
              </a:rPr>
              <a:t> </a:t>
            </a:r>
            <a:r>
              <a:rPr lang="en-US" sz="1200" dirty="0" err="1">
                <a:latin typeface="Tahoma" pitchFamily="34" charset="0"/>
                <a:ea typeface="Tahoma" pitchFamily="34" charset="0"/>
                <a:cs typeface="Tahoma" pitchFamily="34" charset="0"/>
              </a:rPr>
              <a:t>satu</a:t>
            </a:r>
            <a:r>
              <a:rPr lang="en-US" sz="1200" dirty="0">
                <a:latin typeface="Tahoma" pitchFamily="34" charset="0"/>
                <a:ea typeface="Tahoma" pitchFamily="34" charset="0"/>
                <a:cs typeface="Tahoma" pitchFamily="34" charset="0"/>
              </a:rPr>
              <a:t> database </a:t>
            </a:r>
            <a:r>
              <a:rPr lang="en-US" sz="1200" dirty="0" err="1" smtClean="0">
                <a:latin typeface="Tahoma" pitchFamily="34" charset="0"/>
                <a:ea typeface="Tahoma" pitchFamily="34" charset="0"/>
                <a:cs typeface="Tahoma" pitchFamily="34" charset="0"/>
              </a:rPr>
              <a:t>dibuat</a:t>
            </a:r>
            <a:r>
              <a:rPr lang="en-US" sz="1200" dirty="0" smtClean="0">
                <a:latin typeface="Tahoma" pitchFamily="34" charset="0"/>
                <a:ea typeface="Tahoma" pitchFamily="34" charset="0"/>
                <a:cs typeface="Tahoma" pitchFamily="34" charset="0"/>
              </a:rPr>
              <a:t> </a:t>
            </a:r>
            <a:r>
              <a:rPr lang="en-US" sz="1200" dirty="0" err="1" smtClean="0">
                <a:latin typeface="Tahoma" pitchFamily="34" charset="0"/>
                <a:ea typeface="Tahoma" pitchFamily="34" charset="0"/>
                <a:cs typeface="Tahoma" pitchFamily="34" charset="0"/>
              </a:rPr>
              <a:t>dalam</a:t>
            </a:r>
            <a:r>
              <a:rPr lang="en-US" sz="1200" dirty="0" smtClean="0">
                <a:latin typeface="Tahoma" pitchFamily="34" charset="0"/>
                <a:ea typeface="Tahoma" pitchFamily="34" charset="0"/>
                <a:cs typeface="Tahoma" pitchFamily="34" charset="0"/>
              </a:rPr>
              <a:t> format </a:t>
            </a:r>
            <a:r>
              <a:rPr lang="en-US" sz="1200" dirty="0">
                <a:latin typeface="Tahoma" pitchFamily="34" charset="0"/>
                <a:ea typeface="Tahoma" pitchFamily="34" charset="0"/>
                <a:cs typeface="Tahoma" pitchFamily="34" charset="0"/>
              </a:rPr>
              <a:t>yang </a:t>
            </a:r>
            <a:r>
              <a:rPr lang="en-US" sz="1200" dirty="0" err="1">
                <a:latin typeface="Tahoma" pitchFamily="34" charset="0"/>
                <a:ea typeface="Tahoma" pitchFamily="34" charset="0"/>
                <a:cs typeface="Tahoma" pitchFamily="34" charset="0"/>
              </a:rPr>
              <a:t>sama</a:t>
            </a:r>
            <a:r>
              <a:rPr lang="en-US" sz="1200" dirty="0">
                <a:latin typeface="Tahoma" pitchFamily="34" charset="0"/>
                <a:ea typeface="Tahoma" pitchFamily="34" charset="0"/>
                <a:cs typeface="Tahoma" pitchFamily="34" charset="0"/>
              </a:rPr>
              <a:t>, </a:t>
            </a:r>
            <a:r>
              <a:rPr lang="en-US" sz="1200" dirty="0" err="1">
                <a:latin typeface="Tahoma" pitchFamily="34" charset="0"/>
                <a:ea typeface="Tahoma" pitchFamily="34" charset="0"/>
                <a:cs typeface="Tahoma" pitchFamily="34" charset="0"/>
              </a:rPr>
              <a:t>sehingga</a:t>
            </a:r>
            <a:r>
              <a:rPr lang="en-US" sz="1200" dirty="0">
                <a:latin typeface="Tahoma" pitchFamily="34" charset="0"/>
                <a:ea typeface="Tahoma" pitchFamily="34" charset="0"/>
                <a:cs typeface="Tahoma" pitchFamily="34" charset="0"/>
              </a:rPr>
              <a:t> </a:t>
            </a:r>
            <a:r>
              <a:rPr lang="en-US" sz="1200" dirty="0" err="1">
                <a:latin typeface="Tahoma" pitchFamily="34" charset="0"/>
                <a:ea typeface="Tahoma" pitchFamily="34" charset="0"/>
                <a:cs typeface="Tahoma" pitchFamily="34" charset="0"/>
              </a:rPr>
              <a:t>mudah</a:t>
            </a:r>
            <a:r>
              <a:rPr lang="en-US" sz="1200" dirty="0">
                <a:latin typeface="Tahoma" pitchFamily="34" charset="0"/>
                <a:ea typeface="Tahoma" pitchFamily="34" charset="0"/>
                <a:cs typeface="Tahoma" pitchFamily="34" charset="0"/>
              </a:rPr>
              <a:t> </a:t>
            </a:r>
            <a:r>
              <a:rPr lang="en-US" sz="1200" dirty="0" err="1">
                <a:latin typeface="Tahoma" pitchFamily="34" charset="0"/>
                <a:ea typeface="Tahoma" pitchFamily="34" charset="0"/>
                <a:cs typeface="Tahoma" pitchFamily="34" charset="0"/>
              </a:rPr>
              <a:t>dibuat</a:t>
            </a:r>
            <a:r>
              <a:rPr lang="en-US" sz="1200" dirty="0">
                <a:latin typeface="Tahoma" pitchFamily="34" charset="0"/>
                <a:ea typeface="Tahoma" pitchFamily="34" charset="0"/>
                <a:cs typeface="Tahoma" pitchFamily="34" charset="0"/>
              </a:rPr>
              <a:t> program </a:t>
            </a:r>
            <a:r>
              <a:rPr lang="en-US" sz="1200" dirty="0" err="1">
                <a:latin typeface="Tahoma" pitchFamily="34" charset="0"/>
                <a:ea typeface="Tahoma" pitchFamily="34" charset="0"/>
                <a:cs typeface="Tahoma" pitchFamily="34" charset="0"/>
              </a:rPr>
              <a:t>aplikasinya</a:t>
            </a:r>
            <a:r>
              <a:rPr lang="en-US" sz="1200" dirty="0">
                <a:latin typeface="Tahoma" pitchFamily="34" charset="0"/>
                <a:ea typeface="Tahoma" pitchFamily="34" charset="0"/>
                <a:cs typeface="Tahoma" pitchFamily="34" charset="0"/>
              </a:rPr>
              <a:t>.</a:t>
            </a:r>
            <a:endParaRPr lang="it-IT" sz="1200" dirty="0" smtClean="0">
              <a:latin typeface="Tahoma" pitchFamily="34" charset="0"/>
              <a:ea typeface="Tahoma" pitchFamily="34" charset="0"/>
              <a:cs typeface="Tahoma" pitchFamily="34" charset="0"/>
            </a:endParaRPr>
          </a:p>
          <a:p>
            <a:pPr>
              <a:buAutoNum type="arabicPeriod"/>
            </a:pPr>
            <a:r>
              <a:rPr lang="en-US" sz="1600" b="1" dirty="0" err="1">
                <a:latin typeface="Tahoma" pitchFamily="34" charset="0"/>
                <a:ea typeface="Tahoma" pitchFamily="34" charset="0"/>
                <a:cs typeface="Tahoma" pitchFamily="34" charset="0"/>
              </a:rPr>
              <a:t>Masalah</a:t>
            </a:r>
            <a:r>
              <a:rPr lang="en-US" sz="1600" b="1" dirty="0">
                <a:latin typeface="Tahoma" pitchFamily="34" charset="0"/>
                <a:ea typeface="Tahoma" pitchFamily="34" charset="0"/>
                <a:cs typeface="Tahoma" pitchFamily="34" charset="0"/>
              </a:rPr>
              <a:t> </a:t>
            </a:r>
            <a:r>
              <a:rPr lang="en-US" sz="1600" b="1" dirty="0" err="1">
                <a:latin typeface="Tahoma" pitchFamily="34" charset="0"/>
                <a:ea typeface="Tahoma" pitchFamily="34" charset="0"/>
                <a:cs typeface="Tahoma" pitchFamily="34" charset="0"/>
              </a:rPr>
              <a:t>keamanan</a:t>
            </a:r>
            <a:r>
              <a:rPr lang="en-US" sz="1600" b="1" dirty="0">
                <a:latin typeface="Tahoma" pitchFamily="34" charset="0"/>
                <a:ea typeface="Tahoma" pitchFamily="34" charset="0"/>
                <a:cs typeface="Tahoma" pitchFamily="34" charset="0"/>
              </a:rPr>
              <a:t> (security</a:t>
            </a:r>
            <a:r>
              <a:rPr lang="en-US" sz="1600" b="1" dirty="0" smtClean="0">
                <a:latin typeface="Tahoma" pitchFamily="34" charset="0"/>
                <a:ea typeface="Tahoma" pitchFamily="34" charset="0"/>
                <a:cs typeface="Tahoma" pitchFamily="34" charset="0"/>
              </a:rPr>
              <a:t>)</a:t>
            </a:r>
          </a:p>
          <a:p>
            <a:pPr lvl="1"/>
            <a:r>
              <a:rPr lang="en-US" sz="1400" dirty="0" err="1" smtClean="0">
                <a:latin typeface="Tahoma" pitchFamily="34" charset="0"/>
                <a:ea typeface="Tahoma" pitchFamily="34" charset="0"/>
                <a:cs typeface="Tahoma" pitchFamily="34" charset="0"/>
              </a:rPr>
              <a:t>Tidak</a:t>
            </a:r>
            <a:r>
              <a:rPr lang="en-US" sz="1400" dirty="0" smtClean="0">
                <a:latin typeface="Tahoma" pitchFamily="34" charset="0"/>
                <a:ea typeface="Tahoma" pitchFamily="34" charset="0"/>
                <a:cs typeface="Tahoma" pitchFamily="34" charset="0"/>
              </a:rPr>
              <a:t> </a:t>
            </a:r>
            <a:r>
              <a:rPr lang="en-US" sz="1400" dirty="0" err="1">
                <a:latin typeface="Tahoma" pitchFamily="34" charset="0"/>
                <a:ea typeface="Tahoma" pitchFamily="34" charset="0"/>
                <a:cs typeface="Tahoma" pitchFamily="34" charset="0"/>
              </a:rPr>
              <a:t>semua</a:t>
            </a:r>
            <a:r>
              <a:rPr lang="en-US" sz="1400" dirty="0">
                <a:latin typeface="Tahoma" pitchFamily="34" charset="0"/>
                <a:ea typeface="Tahoma" pitchFamily="34" charset="0"/>
                <a:cs typeface="Tahoma" pitchFamily="34" charset="0"/>
              </a:rPr>
              <a:t> </a:t>
            </a:r>
            <a:r>
              <a:rPr lang="en-US" sz="1400" dirty="0" err="1" smtClean="0">
                <a:latin typeface="Tahoma" pitchFamily="34" charset="0"/>
                <a:ea typeface="Tahoma" pitchFamily="34" charset="0"/>
                <a:cs typeface="Tahoma" pitchFamily="34" charset="0"/>
              </a:rPr>
              <a:t>pemakai</a:t>
            </a:r>
            <a:r>
              <a:rPr lang="en-US" sz="1400" dirty="0" smtClean="0">
                <a:latin typeface="Tahoma" pitchFamily="34" charset="0"/>
                <a:ea typeface="Tahoma" pitchFamily="34" charset="0"/>
                <a:cs typeface="Tahoma" pitchFamily="34" charset="0"/>
              </a:rPr>
              <a:t> </a:t>
            </a:r>
            <a:r>
              <a:rPr lang="en-US" sz="1400" dirty="0" err="1" smtClean="0">
                <a:latin typeface="Tahoma" pitchFamily="34" charset="0"/>
                <a:ea typeface="Tahoma" pitchFamily="34" charset="0"/>
                <a:cs typeface="Tahoma" pitchFamily="34" charset="0"/>
              </a:rPr>
              <a:t>sistem</a:t>
            </a:r>
            <a:r>
              <a:rPr lang="en-US" sz="1400" dirty="0" smtClean="0">
                <a:latin typeface="Tahoma" pitchFamily="34" charset="0"/>
                <a:ea typeface="Tahoma" pitchFamily="34" charset="0"/>
                <a:cs typeface="Tahoma" pitchFamily="34" charset="0"/>
              </a:rPr>
              <a:t> </a:t>
            </a:r>
            <a:r>
              <a:rPr lang="en-US" sz="1400" dirty="0" err="1" smtClean="0">
                <a:latin typeface="Tahoma" pitchFamily="34" charset="0"/>
                <a:ea typeface="Tahoma" pitchFamily="34" charset="0"/>
                <a:cs typeface="Tahoma" pitchFamily="34" charset="0"/>
              </a:rPr>
              <a:t>mengakses</a:t>
            </a:r>
            <a:r>
              <a:rPr lang="en-US" sz="1400" dirty="0" smtClean="0">
                <a:latin typeface="Tahoma" pitchFamily="34" charset="0"/>
                <a:ea typeface="Tahoma" pitchFamily="34" charset="0"/>
                <a:cs typeface="Tahoma" pitchFamily="34" charset="0"/>
              </a:rPr>
              <a:t> </a:t>
            </a:r>
            <a:r>
              <a:rPr lang="en-US" sz="1400" dirty="0" err="1">
                <a:latin typeface="Tahoma" pitchFamily="34" charset="0"/>
                <a:ea typeface="Tahoma" pitchFamily="34" charset="0"/>
                <a:cs typeface="Tahoma" pitchFamily="34" charset="0"/>
              </a:rPr>
              <a:t>semua</a:t>
            </a:r>
            <a:r>
              <a:rPr lang="en-US" sz="1400" dirty="0">
                <a:latin typeface="Tahoma" pitchFamily="34" charset="0"/>
                <a:ea typeface="Tahoma" pitchFamily="34" charset="0"/>
                <a:cs typeface="Tahoma" pitchFamily="34" charset="0"/>
              </a:rPr>
              <a:t> </a:t>
            </a:r>
            <a:r>
              <a:rPr lang="en-US" sz="1400" dirty="0" smtClean="0">
                <a:latin typeface="Tahoma" pitchFamily="34" charset="0"/>
                <a:ea typeface="Tahoma" pitchFamily="34" charset="0"/>
                <a:cs typeface="Tahoma" pitchFamily="34" charset="0"/>
              </a:rPr>
              <a:t>data yang </a:t>
            </a:r>
            <a:r>
              <a:rPr lang="en-US" sz="1400" dirty="0" err="1" smtClean="0">
                <a:latin typeface="Tahoma" pitchFamily="34" charset="0"/>
                <a:ea typeface="Tahoma" pitchFamily="34" charset="0"/>
                <a:cs typeface="Tahoma" pitchFamily="34" charset="0"/>
              </a:rPr>
              <a:t>ada</a:t>
            </a:r>
            <a:r>
              <a:rPr lang="en-US" sz="1400" dirty="0" smtClean="0">
                <a:latin typeface="Tahoma" pitchFamily="34" charset="0"/>
                <a:ea typeface="Tahoma" pitchFamily="34" charset="0"/>
                <a:cs typeface="Tahoma" pitchFamily="34" charset="0"/>
              </a:rPr>
              <a:t>, </a:t>
            </a:r>
            <a:r>
              <a:rPr lang="en-US" sz="1400" dirty="0" err="1" smtClean="0">
                <a:latin typeface="Tahoma" pitchFamily="34" charset="0"/>
                <a:ea typeface="Tahoma" pitchFamily="34" charset="0"/>
                <a:cs typeface="Tahoma" pitchFamily="34" charset="0"/>
              </a:rPr>
              <a:t>contoh</a:t>
            </a:r>
            <a:r>
              <a:rPr lang="en-US" sz="1400" dirty="0" smtClean="0">
                <a:latin typeface="Tahoma" pitchFamily="34" charset="0"/>
                <a:ea typeface="Tahoma" pitchFamily="34" charset="0"/>
                <a:cs typeface="Tahoma" pitchFamily="34" charset="0"/>
              </a:rPr>
              <a:t> </a:t>
            </a:r>
            <a:r>
              <a:rPr lang="en-US" sz="1400" dirty="0">
                <a:latin typeface="Tahoma" pitchFamily="34" charset="0"/>
                <a:ea typeface="Tahoma" pitchFamily="34" charset="0"/>
                <a:cs typeface="Tahoma" pitchFamily="34" charset="0"/>
              </a:rPr>
              <a:t>data </a:t>
            </a:r>
            <a:r>
              <a:rPr lang="en-US" sz="1400" dirty="0" err="1" smtClean="0">
                <a:latin typeface="Tahoma" pitchFamily="34" charset="0"/>
                <a:ea typeface="Tahoma" pitchFamily="34" charset="0"/>
                <a:cs typeface="Tahoma" pitchFamily="34" charset="0"/>
              </a:rPr>
              <a:t>gaji</a:t>
            </a:r>
            <a:r>
              <a:rPr lang="en-US" sz="1400" dirty="0" smtClean="0">
                <a:latin typeface="Tahoma" pitchFamily="34" charset="0"/>
                <a:ea typeface="Tahoma" pitchFamily="34" charset="0"/>
                <a:cs typeface="Tahoma" pitchFamily="34" charset="0"/>
              </a:rPr>
              <a:t> </a:t>
            </a:r>
            <a:r>
              <a:rPr lang="en-US" sz="1400" dirty="0" err="1">
                <a:latin typeface="Tahoma" pitchFamily="34" charset="0"/>
                <a:ea typeface="Tahoma" pitchFamily="34" charset="0"/>
                <a:cs typeface="Tahoma" pitchFamily="34" charset="0"/>
              </a:rPr>
              <a:t>pegawai</a:t>
            </a:r>
            <a:r>
              <a:rPr lang="en-US" sz="1400" dirty="0">
                <a:latin typeface="Tahoma" pitchFamily="34" charset="0"/>
                <a:ea typeface="Tahoma" pitchFamily="34" charset="0"/>
                <a:cs typeface="Tahoma" pitchFamily="34" charset="0"/>
              </a:rPr>
              <a:t> </a:t>
            </a:r>
            <a:r>
              <a:rPr lang="en-US" sz="1400" dirty="0" err="1">
                <a:latin typeface="Tahoma" pitchFamily="34" charset="0"/>
                <a:ea typeface="Tahoma" pitchFamily="34" charset="0"/>
                <a:cs typeface="Tahoma" pitchFamily="34" charset="0"/>
              </a:rPr>
              <a:t>hanya</a:t>
            </a:r>
            <a:r>
              <a:rPr lang="en-US" sz="1400" dirty="0">
                <a:latin typeface="Tahoma" pitchFamily="34" charset="0"/>
                <a:ea typeface="Tahoma" pitchFamily="34" charset="0"/>
                <a:cs typeface="Tahoma" pitchFamily="34" charset="0"/>
              </a:rPr>
              <a:t> </a:t>
            </a:r>
            <a:r>
              <a:rPr lang="en-US" sz="1400" dirty="0" err="1">
                <a:latin typeface="Tahoma" pitchFamily="34" charset="0"/>
                <a:ea typeface="Tahoma" pitchFamily="34" charset="0"/>
                <a:cs typeface="Tahoma" pitchFamily="34" charset="0"/>
              </a:rPr>
              <a:t>boleh</a:t>
            </a:r>
            <a:r>
              <a:rPr lang="en-US" sz="1400" dirty="0">
                <a:latin typeface="Tahoma" pitchFamily="34" charset="0"/>
                <a:ea typeface="Tahoma" pitchFamily="34" charset="0"/>
                <a:cs typeface="Tahoma" pitchFamily="34" charset="0"/>
              </a:rPr>
              <a:t> </a:t>
            </a:r>
            <a:r>
              <a:rPr lang="en-US" sz="1400" dirty="0" err="1" smtClean="0">
                <a:latin typeface="Tahoma" pitchFamily="34" charset="0"/>
                <a:ea typeface="Tahoma" pitchFamily="34" charset="0"/>
                <a:cs typeface="Tahoma" pitchFamily="34" charset="0"/>
              </a:rPr>
              <a:t>diakses</a:t>
            </a:r>
            <a:r>
              <a:rPr lang="en-US" sz="1400" dirty="0" smtClean="0">
                <a:latin typeface="Tahoma" pitchFamily="34" charset="0"/>
                <a:ea typeface="Tahoma" pitchFamily="34" charset="0"/>
                <a:cs typeface="Tahoma" pitchFamily="34" charset="0"/>
              </a:rPr>
              <a:t> </a:t>
            </a:r>
            <a:r>
              <a:rPr lang="en-US" sz="1400" dirty="0" err="1" smtClean="0">
                <a:latin typeface="Tahoma" pitchFamily="34" charset="0"/>
                <a:ea typeface="Tahoma" pitchFamily="34" charset="0"/>
                <a:cs typeface="Tahoma" pitchFamily="34" charset="0"/>
              </a:rPr>
              <a:t>oleh</a:t>
            </a:r>
            <a:r>
              <a:rPr lang="en-US" sz="1400" dirty="0" smtClean="0">
                <a:latin typeface="Tahoma" pitchFamily="34" charset="0"/>
                <a:ea typeface="Tahoma" pitchFamily="34" charset="0"/>
                <a:cs typeface="Tahoma" pitchFamily="34" charset="0"/>
              </a:rPr>
              <a:t> </a:t>
            </a:r>
            <a:r>
              <a:rPr lang="en-US" sz="1400" dirty="0" err="1">
                <a:latin typeface="Tahoma" pitchFamily="34" charset="0"/>
                <a:ea typeface="Tahoma" pitchFamily="34" charset="0"/>
                <a:cs typeface="Tahoma" pitchFamily="34" charset="0"/>
              </a:rPr>
              <a:t>bagian</a:t>
            </a:r>
            <a:r>
              <a:rPr lang="en-US" sz="1400" dirty="0">
                <a:latin typeface="Tahoma" pitchFamily="34" charset="0"/>
                <a:ea typeface="Tahoma" pitchFamily="34" charset="0"/>
                <a:cs typeface="Tahoma" pitchFamily="34" charset="0"/>
              </a:rPr>
              <a:t> </a:t>
            </a:r>
            <a:r>
              <a:rPr lang="en-US" sz="1400" dirty="0" err="1">
                <a:latin typeface="Tahoma" pitchFamily="34" charset="0"/>
                <a:ea typeface="Tahoma" pitchFamily="34" charset="0"/>
                <a:cs typeface="Tahoma" pitchFamily="34" charset="0"/>
              </a:rPr>
              <a:t>keuangan</a:t>
            </a:r>
            <a:r>
              <a:rPr lang="en-US" sz="1400" dirty="0">
                <a:latin typeface="Tahoma" pitchFamily="34" charset="0"/>
                <a:ea typeface="Tahoma" pitchFamily="34" charset="0"/>
                <a:cs typeface="Tahoma" pitchFamily="34" charset="0"/>
              </a:rPr>
              <a:t>, </a:t>
            </a:r>
            <a:r>
              <a:rPr lang="en-US" sz="1400" dirty="0" err="1">
                <a:latin typeface="Tahoma" pitchFamily="34" charset="0"/>
                <a:ea typeface="Tahoma" pitchFamily="34" charset="0"/>
                <a:cs typeface="Tahoma" pitchFamily="34" charset="0"/>
              </a:rPr>
              <a:t>sedangkan</a:t>
            </a:r>
            <a:r>
              <a:rPr lang="en-US" sz="1400" dirty="0">
                <a:latin typeface="Tahoma" pitchFamily="34" charset="0"/>
                <a:ea typeface="Tahoma" pitchFamily="34" charset="0"/>
                <a:cs typeface="Tahoma" pitchFamily="34" charset="0"/>
              </a:rPr>
              <a:t> </a:t>
            </a:r>
            <a:r>
              <a:rPr lang="en-US" sz="1400" dirty="0" err="1">
                <a:latin typeface="Tahoma" pitchFamily="34" charset="0"/>
                <a:ea typeface="Tahoma" pitchFamily="34" charset="0"/>
                <a:cs typeface="Tahoma" pitchFamily="34" charset="0"/>
              </a:rPr>
              <a:t>bagian</a:t>
            </a:r>
            <a:r>
              <a:rPr lang="en-US" sz="1400" dirty="0">
                <a:latin typeface="Tahoma" pitchFamily="34" charset="0"/>
                <a:ea typeface="Tahoma" pitchFamily="34" charset="0"/>
                <a:cs typeface="Tahoma" pitchFamily="34" charset="0"/>
              </a:rPr>
              <a:t> </a:t>
            </a:r>
            <a:r>
              <a:rPr lang="en-US" sz="1400" dirty="0" err="1">
                <a:latin typeface="Tahoma" pitchFamily="34" charset="0"/>
                <a:ea typeface="Tahoma" pitchFamily="34" charset="0"/>
                <a:cs typeface="Tahoma" pitchFamily="34" charset="0"/>
              </a:rPr>
              <a:t>gudang</a:t>
            </a:r>
            <a:r>
              <a:rPr lang="en-US" sz="1400" dirty="0">
                <a:latin typeface="Tahoma" pitchFamily="34" charset="0"/>
                <a:ea typeface="Tahoma" pitchFamily="34" charset="0"/>
                <a:cs typeface="Tahoma" pitchFamily="34" charset="0"/>
              </a:rPr>
              <a:t> </a:t>
            </a:r>
            <a:r>
              <a:rPr lang="en-US" sz="1400" dirty="0" err="1">
                <a:latin typeface="Tahoma" pitchFamily="34" charset="0"/>
                <a:ea typeface="Tahoma" pitchFamily="34" charset="0"/>
                <a:cs typeface="Tahoma" pitchFamily="34" charset="0"/>
              </a:rPr>
              <a:t>dan</a:t>
            </a:r>
            <a:r>
              <a:rPr lang="en-US" sz="1400" dirty="0">
                <a:latin typeface="Tahoma" pitchFamily="34" charset="0"/>
                <a:ea typeface="Tahoma" pitchFamily="34" charset="0"/>
                <a:cs typeface="Tahoma" pitchFamily="34" charset="0"/>
              </a:rPr>
              <a:t> </a:t>
            </a:r>
            <a:r>
              <a:rPr lang="en-US" sz="1400" dirty="0" err="1">
                <a:latin typeface="Tahoma" pitchFamily="34" charset="0"/>
                <a:ea typeface="Tahoma" pitchFamily="34" charset="0"/>
                <a:cs typeface="Tahoma" pitchFamily="34" charset="0"/>
              </a:rPr>
              <a:t>bagian</a:t>
            </a:r>
            <a:r>
              <a:rPr lang="en-US" sz="1400" dirty="0">
                <a:latin typeface="Tahoma" pitchFamily="34" charset="0"/>
                <a:ea typeface="Tahoma" pitchFamily="34" charset="0"/>
                <a:cs typeface="Tahoma" pitchFamily="34" charset="0"/>
              </a:rPr>
              <a:t> lain </a:t>
            </a:r>
            <a:r>
              <a:rPr lang="en-US" sz="1400" dirty="0" err="1">
                <a:latin typeface="Tahoma" pitchFamily="34" charset="0"/>
                <a:ea typeface="Tahoma" pitchFamily="34" charset="0"/>
                <a:cs typeface="Tahoma" pitchFamily="34" charset="0"/>
              </a:rPr>
              <a:t>tidak</a:t>
            </a:r>
            <a:r>
              <a:rPr lang="en-US" sz="1400" dirty="0">
                <a:latin typeface="Tahoma" pitchFamily="34" charset="0"/>
                <a:ea typeface="Tahoma" pitchFamily="34" charset="0"/>
                <a:cs typeface="Tahoma" pitchFamily="34" charset="0"/>
              </a:rPr>
              <a:t> </a:t>
            </a:r>
            <a:r>
              <a:rPr lang="en-US" sz="1400" dirty="0" err="1" smtClean="0">
                <a:latin typeface="Tahoma" pitchFamily="34" charset="0"/>
                <a:ea typeface="Tahoma" pitchFamily="34" charset="0"/>
                <a:cs typeface="Tahoma" pitchFamily="34" charset="0"/>
              </a:rPr>
              <a:t>mempunyai</a:t>
            </a:r>
            <a:r>
              <a:rPr lang="en-US" sz="1400" dirty="0" smtClean="0">
                <a:latin typeface="Tahoma" pitchFamily="34" charset="0"/>
                <a:ea typeface="Tahoma" pitchFamily="34" charset="0"/>
                <a:cs typeface="Tahoma" pitchFamily="34" charset="0"/>
              </a:rPr>
              <a:t> </a:t>
            </a:r>
            <a:r>
              <a:rPr lang="en-US" sz="1400" dirty="0" err="1" smtClean="0">
                <a:latin typeface="Tahoma" pitchFamily="34" charset="0"/>
                <a:ea typeface="Tahoma" pitchFamily="34" charset="0"/>
                <a:cs typeface="Tahoma" pitchFamily="34" charset="0"/>
              </a:rPr>
              <a:t>akses</a:t>
            </a:r>
            <a:r>
              <a:rPr lang="en-US" sz="1400" dirty="0" smtClean="0">
                <a:latin typeface="Tahoma" pitchFamily="34" charset="0"/>
                <a:ea typeface="Tahoma" pitchFamily="34" charset="0"/>
                <a:cs typeface="Tahoma" pitchFamily="34" charset="0"/>
              </a:rPr>
              <a:t> </a:t>
            </a:r>
            <a:r>
              <a:rPr lang="en-US" sz="1400" dirty="0" err="1" smtClean="0">
                <a:latin typeface="Tahoma" pitchFamily="34" charset="0"/>
                <a:ea typeface="Tahoma" pitchFamily="34" charset="0"/>
                <a:cs typeface="Tahoma" pitchFamily="34" charset="0"/>
              </a:rPr>
              <a:t>menggunakan</a:t>
            </a:r>
            <a:r>
              <a:rPr lang="en-US" sz="1400" dirty="0" smtClean="0">
                <a:latin typeface="Tahoma" pitchFamily="34" charset="0"/>
                <a:ea typeface="Tahoma" pitchFamily="34" charset="0"/>
                <a:cs typeface="Tahoma" pitchFamily="34" charset="0"/>
              </a:rPr>
              <a:t> data </a:t>
            </a:r>
            <a:r>
              <a:rPr lang="en-US" sz="1400" dirty="0" err="1" smtClean="0">
                <a:latin typeface="Tahoma" pitchFamily="34" charset="0"/>
                <a:ea typeface="Tahoma" pitchFamily="34" charset="0"/>
                <a:cs typeface="Tahoma" pitchFamily="34" charset="0"/>
              </a:rPr>
              <a:t>gaji</a:t>
            </a:r>
            <a:r>
              <a:rPr lang="en-US" sz="1400" dirty="0" smtClean="0">
                <a:latin typeface="Tahoma" pitchFamily="34" charset="0"/>
                <a:ea typeface="Tahoma" pitchFamily="34" charset="0"/>
                <a:cs typeface="Tahoma" pitchFamily="34" charset="0"/>
              </a:rPr>
              <a:t>. </a:t>
            </a:r>
            <a:r>
              <a:rPr lang="en-US" sz="1400" dirty="0" err="1">
                <a:latin typeface="Tahoma" pitchFamily="34" charset="0"/>
                <a:ea typeface="Tahoma" pitchFamily="34" charset="0"/>
                <a:cs typeface="Tahoma" pitchFamily="34" charset="0"/>
              </a:rPr>
              <a:t>Keamanan</a:t>
            </a:r>
            <a:r>
              <a:rPr lang="en-US" sz="1400" dirty="0">
                <a:latin typeface="Tahoma" pitchFamily="34" charset="0"/>
                <a:ea typeface="Tahoma" pitchFamily="34" charset="0"/>
                <a:cs typeface="Tahoma" pitchFamily="34" charset="0"/>
              </a:rPr>
              <a:t> </a:t>
            </a:r>
            <a:r>
              <a:rPr lang="en-US" sz="1400" dirty="0" err="1">
                <a:latin typeface="Tahoma" pitchFamily="34" charset="0"/>
                <a:ea typeface="Tahoma" pitchFamily="34" charset="0"/>
                <a:cs typeface="Tahoma" pitchFamily="34" charset="0"/>
              </a:rPr>
              <a:t>dapat</a:t>
            </a:r>
            <a:r>
              <a:rPr lang="en-US" sz="1400" dirty="0">
                <a:latin typeface="Tahoma" pitchFamily="34" charset="0"/>
                <a:ea typeface="Tahoma" pitchFamily="34" charset="0"/>
                <a:cs typeface="Tahoma" pitchFamily="34" charset="0"/>
              </a:rPr>
              <a:t> </a:t>
            </a:r>
            <a:r>
              <a:rPr lang="en-US" sz="1400" dirty="0" err="1">
                <a:latin typeface="Tahoma" pitchFamily="34" charset="0"/>
                <a:ea typeface="Tahoma" pitchFamily="34" charset="0"/>
                <a:cs typeface="Tahoma" pitchFamily="34" charset="0"/>
              </a:rPr>
              <a:t>diatur</a:t>
            </a:r>
            <a:r>
              <a:rPr lang="en-US" sz="1400" dirty="0">
                <a:latin typeface="Tahoma" pitchFamily="34" charset="0"/>
                <a:ea typeface="Tahoma" pitchFamily="34" charset="0"/>
                <a:cs typeface="Tahoma" pitchFamily="34" charset="0"/>
              </a:rPr>
              <a:t> </a:t>
            </a:r>
            <a:r>
              <a:rPr lang="en-US" sz="1400" dirty="0" err="1">
                <a:latin typeface="Tahoma" pitchFamily="34" charset="0"/>
                <a:ea typeface="Tahoma" pitchFamily="34" charset="0"/>
                <a:cs typeface="Tahoma" pitchFamily="34" charset="0"/>
              </a:rPr>
              <a:t>dan</a:t>
            </a:r>
            <a:r>
              <a:rPr lang="en-US" sz="1400" dirty="0">
                <a:latin typeface="Tahoma" pitchFamily="34" charset="0"/>
                <a:ea typeface="Tahoma" pitchFamily="34" charset="0"/>
                <a:cs typeface="Tahoma" pitchFamily="34" charset="0"/>
              </a:rPr>
              <a:t> </a:t>
            </a:r>
            <a:r>
              <a:rPr lang="en-US" sz="1400" dirty="0" err="1">
                <a:latin typeface="Tahoma" pitchFamily="34" charset="0"/>
                <a:ea typeface="Tahoma" pitchFamily="34" charset="0"/>
                <a:cs typeface="Tahoma" pitchFamily="34" charset="0"/>
              </a:rPr>
              <a:t>disesuaikan</a:t>
            </a:r>
            <a:r>
              <a:rPr lang="en-US" sz="1400" dirty="0">
                <a:latin typeface="Tahoma" pitchFamily="34" charset="0"/>
                <a:ea typeface="Tahoma" pitchFamily="34" charset="0"/>
                <a:cs typeface="Tahoma" pitchFamily="34" charset="0"/>
              </a:rPr>
              <a:t> </a:t>
            </a:r>
            <a:r>
              <a:rPr lang="en-US" sz="1400" dirty="0" err="1">
                <a:latin typeface="Tahoma" pitchFamily="34" charset="0"/>
                <a:ea typeface="Tahoma" pitchFamily="34" charset="0"/>
                <a:cs typeface="Tahoma" pitchFamily="34" charset="0"/>
              </a:rPr>
              <a:t>baik</a:t>
            </a:r>
            <a:r>
              <a:rPr lang="en-US" sz="1400" dirty="0">
                <a:latin typeface="Tahoma" pitchFamily="34" charset="0"/>
                <a:ea typeface="Tahoma" pitchFamily="34" charset="0"/>
                <a:cs typeface="Tahoma" pitchFamily="34" charset="0"/>
              </a:rPr>
              <a:t> </a:t>
            </a:r>
            <a:r>
              <a:rPr lang="en-US" sz="1400" dirty="0" err="1">
                <a:latin typeface="Tahoma" pitchFamily="34" charset="0"/>
                <a:ea typeface="Tahoma" pitchFamily="34" charset="0"/>
                <a:cs typeface="Tahoma" pitchFamily="34" charset="0"/>
              </a:rPr>
              <a:t>tingkat</a:t>
            </a:r>
            <a:r>
              <a:rPr lang="en-US" sz="1400" dirty="0">
                <a:latin typeface="Tahoma" pitchFamily="34" charset="0"/>
                <a:ea typeface="Tahoma" pitchFamily="34" charset="0"/>
                <a:cs typeface="Tahoma" pitchFamily="34" charset="0"/>
              </a:rPr>
              <a:t> database </a:t>
            </a:r>
            <a:r>
              <a:rPr lang="en-US" sz="1400" dirty="0" err="1">
                <a:latin typeface="Tahoma" pitchFamily="34" charset="0"/>
                <a:ea typeface="Tahoma" pitchFamily="34" charset="0"/>
                <a:cs typeface="Tahoma" pitchFamily="34" charset="0"/>
              </a:rPr>
              <a:t>atau</a:t>
            </a:r>
            <a:r>
              <a:rPr lang="en-US" sz="1400" dirty="0">
                <a:latin typeface="Tahoma" pitchFamily="34" charset="0"/>
                <a:ea typeface="Tahoma" pitchFamily="34" charset="0"/>
                <a:cs typeface="Tahoma" pitchFamily="34" charset="0"/>
              </a:rPr>
              <a:t> </a:t>
            </a:r>
            <a:r>
              <a:rPr lang="en-US" sz="1400" dirty="0" err="1" smtClean="0">
                <a:latin typeface="Tahoma" pitchFamily="34" charset="0"/>
                <a:ea typeface="Tahoma" pitchFamily="34" charset="0"/>
                <a:cs typeface="Tahoma" pitchFamily="34" charset="0"/>
              </a:rPr>
              <a:t>aplikasinya</a:t>
            </a:r>
            <a:r>
              <a:rPr lang="en-US" sz="1400" dirty="0" smtClean="0">
                <a:latin typeface="Tahoma" pitchFamily="34" charset="0"/>
                <a:ea typeface="Tahoma" pitchFamily="34" charset="0"/>
                <a:cs typeface="Tahoma" pitchFamily="34" charset="0"/>
              </a:rPr>
              <a:t>.</a:t>
            </a:r>
            <a:endParaRPr lang="en-US" sz="1600" dirty="0" smtClean="0">
              <a:latin typeface="Tahoma" pitchFamily="34" charset="0"/>
              <a:ea typeface="Tahoma" pitchFamily="34" charset="0"/>
              <a:cs typeface="Tahoma" pitchFamily="34" charset="0"/>
            </a:endParaRPr>
          </a:p>
          <a:p>
            <a:pPr>
              <a:buFont typeface="+mj-lt"/>
              <a:buAutoNum type="arabicPeriod"/>
            </a:pPr>
            <a:r>
              <a:rPr lang="en-US" sz="1600" b="1" dirty="0" smtClean="0">
                <a:latin typeface="Tahoma" pitchFamily="34" charset="0"/>
                <a:ea typeface="Tahoma" pitchFamily="34" charset="0"/>
                <a:cs typeface="Tahoma" pitchFamily="34" charset="0"/>
              </a:rPr>
              <a:t>Multiple user</a:t>
            </a:r>
          </a:p>
          <a:p>
            <a:pPr lvl="1"/>
            <a:r>
              <a:rPr lang="en-US" sz="1400" dirty="0">
                <a:latin typeface="Tahoma" pitchFamily="34" charset="0"/>
                <a:ea typeface="Tahoma" pitchFamily="34" charset="0"/>
                <a:cs typeface="Tahoma" pitchFamily="34" charset="0"/>
              </a:rPr>
              <a:t>Salah </a:t>
            </a:r>
            <a:r>
              <a:rPr lang="en-US" sz="1400" dirty="0" err="1">
                <a:latin typeface="Tahoma" pitchFamily="34" charset="0"/>
                <a:ea typeface="Tahoma" pitchFamily="34" charset="0"/>
                <a:cs typeface="Tahoma" pitchFamily="34" charset="0"/>
              </a:rPr>
              <a:t>satu</a:t>
            </a:r>
            <a:r>
              <a:rPr lang="en-US" sz="1400" dirty="0">
                <a:latin typeface="Tahoma" pitchFamily="34" charset="0"/>
                <a:ea typeface="Tahoma" pitchFamily="34" charset="0"/>
                <a:cs typeface="Tahoma" pitchFamily="34" charset="0"/>
              </a:rPr>
              <a:t> </a:t>
            </a:r>
            <a:r>
              <a:rPr lang="en-US" sz="1400" dirty="0" err="1" smtClean="0">
                <a:latin typeface="Tahoma" pitchFamily="34" charset="0"/>
                <a:ea typeface="Tahoma" pitchFamily="34" charset="0"/>
                <a:cs typeface="Tahoma" pitchFamily="34" charset="0"/>
              </a:rPr>
              <a:t>kelebihan</a:t>
            </a:r>
            <a:r>
              <a:rPr lang="en-US" sz="1400" dirty="0" smtClean="0">
                <a:latin typeface="Tahoma" pitchFamily="34" charset="0"/>
                <a:ea typeface="Tahoma" pitchFamily="34" charset="0"/>
                <a:cs typeface="Tahoma" pitchFamily="34" charset="0"/>
              </a:rPr>
              <a:t> </a:t>
            </a:r>
            <a:r>
              <a:rPr lang="en-US" sz="1400" dirty="0" err="1" smtClean="0">
                <a:latin typeface="Tahoma" pitchFamily="34" charset="0"/>
                <a:ea typeface="Tahoma" pitchFamily="34" charset="0"/>
                <a:cs typeface="Tahoma" pitchFamily="34" charset="0"/>
              </a:rPr>
              <a:t>dibuat</a:t>
            </a:r>
            <a:r>
              <a:rPr lang="en-US" sz="1400" dirty="0" smtClean="0">
                <a:latin typeface="Tahoma" pitchFamily="34" charset="0"/>
                <a:ea typeface="Tahoma" pitchFamily="34" charset="0"/>
                <a:cs typeface="Tahoma" pitchFamily="34" charset="0"/>
              </a:rPr>
              <a:t> database </a:t>
            </a:r>
            <a:r>
              <a:rPr lang="en-US" sz="1400" dirty="0" err="1" smtClean="0">
                <a:latin typeface="Tahoma" pitchFamily="34" charset="0"/>
                <a:ea typeface="Tahoma" pitchFamily="34" charset="0"/>
                <a:cs typeface="Tahoma" pitchFamily="34" charset="0"/>
              </a:rPr>
              <a:t>adalah</a:t>
            </a:r>
            <a:r>
              <a:rPr lang="en-US" sz="1400" dirty="0" smtClean="0">
                <a:latin typeface="Tahoma" pitchFamily="34" charset="0"/>
                <a:ea typeface="Tahoma" pitchFamily="34" charset="0"/>
                <a:cs typeface="Tahoma" pitchFamily="34" charset="0"/>
              </a:rPr>
              <a:t> </a:t>
            </a:r>
            <a:r>
              <a:rPr lang="en-US" sz="1400" dirty="0" err="1" smtClean="0">
                <a:latin typeface="Tahoma" pitchFamily="34" charset="0"/>
                <a:ea typeface="Tahoma" pitchFamily="34" charset="0"/>
                <a:cs typeface="Tahoma" pitchFamily="34" charset="0"/>
              </a:rPr>
              <a:t>dapat</a:t>
            </a:r>
            <a:r>
              <a:rPr lang="en-US" sz="1400" dirty="0" smtClean="0">
                <a:latin typeface="Tahoma" pitchFamily="34" charset="0"/>
                <a:ea typeface="Tahoma" pitchFamily="34" charset="0"/>
                <a:cs typeface="Tahoma" pitchFamily="34" charset="0"/>
              </a:rPr>
              <a:t> </a:t>
            </a:r>
            <a:r>
              <a:rPr lang="en-US" sz="1400" dirty="0" err="1" smtClean="0">
                <a:latin typeface="Tahoma" pitchFamily="34" charset="0"/>
                <a:ea typeface="Tahoma" pitchFamily="34" charset="0"/>
                <a:cs typeface="Tahoma" pitchFamily="34" charset="0"/>
              </a:rPr>
              <a:t>dipakai</a:t>
            </a:r>
            <a:r>
              <a:rPr lang="en-US" sz="1400" dirty="0" smtClean="0">
                <a:latin typeface="Tahoma" pitchFamily="34" charset="0"/>
                <a:ea typeface="Tahoma" pitchFamily="34" charset="0"/>
                <a:cs typeface="Tahoma" pitchFamily="34" charset="0"/>
              </a:rPr>
              <a:t> </a:t>
            </a:r>
            <a:r>
              <a:rPr lang="en-US" sz="1400" dirty="0" err="1" smtClean="0">
                <a:latin typeface="Tahoma" pitchFamily="34" charset="0"/>
                <a:ea typeface="Tahoma" pitchFamily="34" charset="0"/>
                <a:cs typeface="Tahoma" pitchFamily="34" charset="0"/>
              </a:rPr>
              <a:t>oleh</a:t>
            </a:r>
            <a:r>
              <a:rPr lang="en-US" sz="1400" dirty="0" smtClean="0">
                <a:latin typeface="Tahoma" pitchFamily="34" charset="0"/>
                <a:ea typeface="Tahoma" pitchFamily="34" charset="0"/>
                <a:cs typeface="Tahoma" pitchFamily="34" charset="0"/>
              </a:rPr>
              <a:t> </a:t>
            </a:r>
            <a:r>
              <a:rPr lang="en-US" sz="1400" dirty="0" err="1">
                <a:latin typeface="Tahoma" pitchFamily="34" charset="0"/>
                <a:ea typeface="Tahoma" pitchFamily="34" charset="0"/>
                <a:cs typeface="Tahoma" pitchFamily="34" charset="0"/>
              </a:rPr>
              <a:t>banyak</a:t>
            </a:r>
            <a:r>
              <a:rPr lang="en-US" sz="1400" dirty="0">
                <a:latin typeface="Tahoma" pitchFamily="34" charset="0"/>
                <a:ea typeface="Tahoma" pitchFamily="34" charset="0"/>
                <a:cs typeface="Tahoma" pitchFamily="34" charset="0"/>
              </a:rPr>
              <a:t> </a:t>
            </a:r>
            <a:r>
              <a:rPr lang="en-US" sz="1400" dirty="0" err="1">
                <a:latin typeface="Tahoma" pitchFamily="34" charset="0"/>
                <a:ea typeface="Tahoma" pitchFamily="34" charset="0"/>
                <a:cs typeface="Tahoma" pitchFamily="34" charset="0"/>
              </a:rPr>
              <a:t>pengguna</a:t>
            </a:r>
            <a:r>
              <a:rPr lang="en-US" sz="1400" dirty="0">
                <a:latin typeface="Tahoma" pitchFamily="34" charset="0"/>
                <a:ea typeface="Tahoma" pitchFamily="34" charset="0"/>
                <a:cs typeface="Tahoma" pitchFamily="34" charset="0"/>
              </a:rPr>
              <a:t> (</a:t>
            </a:r>
            <a:r>
              <a:rPr lang="en-US" sz="1400" dirty="0" smtClean="0">
                <a:latin typeface="Tahoma" pitchFamily="34" charset="0"/>
                <a:ea typeface="Tahoma" pitchFamily="34" charset="0"/>
                <a:cs typeface="Tahoma" pitchFamily="34" charset="0"/>
              </a:rPr>
              <a:t>user) </a:t>
            </a:r>
            <a:r>
              <a:rPr lang="en-US" sz="1400" dirty="0" err="1" smtClean="0">
                <a:latin typeface="Tahoma" pitchFamily="34" charset="0"/>
                <a:ea typeface="Tahoma" pitchFamily="34" charset="0"/>
                <a:cs typeface="Tahoma" pitchFamily="34" charset="0"/>
              </a:rPr>
              <a:t>pada</a:t>
            </a:r>
            <a:r>
              <a:rPr lang="en-US" sz="1400" dirty="0" smtClean="0">
                <a:latin typeface="Tahoma" pitchFamily="34" charset="0"/>
                <a:ea typeface="Tahoma" pitchFamily="34" charset="0"/>
                <a:cs typeface="Tahoma" pitchFamily="34" charset="0"/>
              </a:rPr>
              <a:t> </a:t>
            </a:r>
            <a:r>
              <a:rPr lang="en-US" sz="1400" dirty="0" err="1" smtClean="0">
                <a:latin typeface="Tahoma" pitchFamily="34" charset="0"/>
                <a:ea typeface="Tahoma" pitchFamily="34" charset="0"/>
                <a:cs typeface="Tahoma" pitchFamily="34" charset="0"/>
              </a:rPr>
              <a:t>waktu</a:t>
            </a:r>
            <a:r>
              <a:rPr lang="en-US" sz="1400" dirty="0" smtClean="0">
                <a:latin typeface="Tahoma" pitchFamily="34" charset="0"/>
                <a:ea typeface="Tahoma" pitchFamily="34" charset="0"/>
                <a:cs typeface="Tahoma" pitchFamily="34" charset="0"/>
              </a:rPr>
              <a:t> </a:t>
            </a:r>
            <a:r>
              <a:rPr lang="en-US" sz="1400" dirty="0" err="1" smtClean="0">
                <a:latin typeface="Tahoma" pitchFamily="34" charset="0"/>
                <a:ea typeface="Tahoma" pitchFamily="34" charset="0"/>
                <a:cs typeface="Tahoma" pitchFamily="34" charset="0"/>
              </a:rPr>
              <a:t>bersamaan</a:t>
            </a:r>
            <a:r>
              <a:rPr lang="en-US" sz="1400" dirty="0" smtClean="0">
                <a:latin typeface="Tahoma" pitchFamily="34" charset="0"/>
                <a:ea typeface="Tahoma" pitchFamily="34" charset="0"/>
                <a:cs typeface="Tahoma" pitchFamily="34" charset="0"/>
              </a:rPr>
              <a:t> </a:t>
            </a:r>
            <a:r>
              <a:rPr lang="en-US" sz="1400" dirty="0" err="1" smtClean="0">
                <a:latin typeface="Tahoma" pitchFamily="34" charset="0"/>
                <a:ea typeface="Tahoma" pitchFamily="34" charset="0"/>
                <a:cs typeface="Tahoma" pitchFamily="34" charset="0"/>
              </a:rPr>
              <a:t>atau</a:t>
            </a:r>
            <a:r>
              <a:rPr lang="en-US" sz="1400" dirty="0" smtClean="0">
                <a:latin typeface="Tahoma" pitchFamily="34" charset="0"/>
                <a:ea typeface="Tahoma" pitchFamily="34" charset="0"/>
                <a:cs typeface="Tahoma" pitchFamily="34" charset="0"/>
              </a:rPr>
              <a:t> </a:t>
            </a:r>
            <a:r>
              <a:rPr lang="en-US" sz="1400" dirty="0" err="1" smtClean="0">
                <a:latin typeface="Tahoma" pitchFamily="34" charset="0"/>
                <a:ea typeface="Tahoma" pitchFamily="34" charset="0"/>
                <a:cs typeface="Tahoma" pitchFamily="34" charset="0"/>
              </a:rPr>
              <a:t>waktu</a:t>
            </a:r>
            <a:r>
              <a:rPr lang="en-US" sz="1400" dirty="0" smtClean="0">
                <a:latin typeface="Tahoma" pitchFamily="34" charset="0"/>
                <a:ea typeface="Tahoma" pitchFamily="34" charset="0"/>
                <a:cs typeface="Tahoma" pitchFamily="34" charset="0"/>
              </a:rPr>
              <a:t> yang </a:t>
            </a:r>
            <a:r>
              <a:rPr lang="en-US" sz="1400" dirty="0" err="1" smtClean="0">
                <a:latin typeface="Tahoma" pitchFamily="34" charset="0"/>
                <a:ea typeface="Tahoma" pitchFamily="34" charset="0"/>
                <a:cs typeface="Tahoma" pitchFamily="34" charset="0"/>
              </a:rPr>
              <a:t>berbeda</a:t>
            </a:r>
            <a:r>
              <a:rPr lang="en-US" sz="1400" dirty="0" smtClean="0">
                <a:latin typeface="Tahoma" pitchFamily="34" charset="0"/>
                <a:ea typeface="Tahoma" pitchFamily="34" charset="0"/>
                <a:cs typeface="Tahoma" pitchFamily="34" charset="0"/>
              </a:rPr>
              <a:t>. </a:t>
            </a:r>
            <a:r>
              <a:rPr lang="en-US" sz="1400" dirty="0" err="1" smtClean="0">
                <a:latin typeface="Tahoma" pitchFamily="34" charset="0"/>
                <a:ea typeface="Tahoma" pitchFamily="34" charset="0"/>
                <a:cs typeface="Tahoma" pitchFamily="34" charset="0"/>
              </a:rPr>
              <a:t>Maka</a:t>
            </a:r>
            <a:r>
              <a:rPr lang="en-US" sz="1400" dirty="0" smtClean="0">
                <a:latin typeface="Tahoma" pitchFamily="34" charset="0"/>
                <a:ea typeface="Tahoma" pitchFamily="34" charset="0"/>
                <a:cs typeface="Tahoma" pitchFamily="34" charset="0"/>
              </a:rPr>
              <a:t> </a:t>
            </a:r>
            <a:r>
              <a:rPr lang="en-US" sz="1400" dirty="0" err="1" smtClean="0">
                <a:latin typeface="Tahoma" pitchFamily="34" charset="0"/>
                <a:ea typeface="Tahoma" pitchFamily="34" charset="0"/>
                <a:cs typeface="Tahoma" pitchFamily="34" charset="0"/>
              </a:rPr>
              <a:t>dibutuhkan</a:t>
            </a:r>
            <a:r>
              <a:rPr lang="en-US" sz="1400" dirty="0" smtClean="0">
                <a:latin typeface="Tahoma" pitchFamily="34" charset="0"/>
                <a:ea typeface="Tahoma" pitchFamily="34" charset="0"/>
                <a:cs typeface="Tahoma" pitchFamily="34" charset="0"/>
              </a:rPr>
              <a:t> database </a:t>
            </a:r>
            <a:r>
              <a:rPr lang="en-US" sz="1400" dirty="0">
                <a:latin typeface="Tahoma" pitchFamily="34" charset="0"/>
                <a:ea typeface="Tahoma" pitchFamily="34" charset="0"/>
                <a:cs typeface="Tahoma" pitchFamily="34" charset="0"/>
              </a:rPr>
              <a:t>yang </a:t>
            </a:r>
            <a:r>
              <a:rPr lang="en-US" sz="1400" dirty="0" err="1">
                <a:latin typeface="Tahoma" pitchFamily="34" charset="0"/>
                <a:ea typeface="Tahoma" pitchFamily="34" charset="0"/>
                <a:cs typeface="Tahoma" pitchFamily="34" charset="0"/>
              </a:rPr>
              <a:t>handal</a:t>
            </a:r>
            <a:r>
              <a:rPr lang="en-US" sz="1400" dirty="0">
                <a:latin typeface="Tahoma" pitchFamily="34" charset="0"/>
                <a:ea typeface="Tahoma" pitchFamily="34" charset="0"/>
                <a:cs typeface="Tahoma" pitchFamily="34" charset="0"/>
              </a:rPr>
              <a:t> </a:t>
            </a:r>
            <a:r>
              <a:rPr lang="en-US" sz="1400" dirty="0" err="1">
                <a:latin typeface="Tahoma" pitchFamily="34" charset="0"/>
                <a:ea typeface="Tahoma" pitchFamily="34" charset="0"/>
                <a:cs typeface="Tahoma" pitchFamily="34" charset="0"/>
              </a:rPr>
              <a:t>dan</a:t>
            </a:r>
            <a:r>
              <a:rPr lang="en-US" sz="1400" dirty="0">
                <a:latin typeface="Tahoma" pitchFamily="34" charset="0"/>
                <a:ea typeface="Tahoma" pitchFamily="34" charset="0"/>
                <a:cs typeface="Tahoma" pitchFamily="34" charset="0"/>
              </a:rPr>
              <a:t> </a:t>
            </a:r>
            <a:r>
              <a:rPr lang="en-US" sz="1400" dirty="0" err="1">
                <a:latin typeface="Tahoma" pitchFamily="34" charset="0"/>
                <a:ea typeface="Tahoma" pitchFamily="34" charset="0"/>
                <a:cs typeface="Tahoma" pitchFamily="34" charset="0"/>
              </a:rPr>
              <a:t>dapat</a:t>
            </a:r>
            <a:r>
              <a:rPr lang="en-US" sz="1400" dirty="0">
                <a:latin typeface="Tahoma" pitchFamily="34" charset="0"/>
                <a:ea typeface="Tahoma" pitchFamily="34" charset="0"/>
                <a:cs typeface="Tahoma" pitchFamily="34" charset="0"/>
              </a:rPr>
              <a:t> </a:t>
            </a:r>
            <a:r>
              <a:rPr lang="en-US" sz="1400" dirty="0" err="1">
                <a:latin typeface="Tahoma" pitchFamily="34" charset="0"/>
                <a:ea typeface="Tahoma" pitchFamily="34" charset="0"/>
                <a:cs typeface="Tahoma" pitchFamily="34" charset="0"/>
              </a:rPr>
              <a:t>mendukung</a:t>
            </a:r>
            <a:r>
              <a:rPr lang="en-US" sz="1400" dirty="0">
                <a:latin typeface="Tahoma" pitchFamily="34" charset="0"/>
                <a:ea typeface="Tahoma" pitchFamily="34" charset="0"/>
                <a:cs typeface="Tahoma" pitchFamily="34" charset="0"/>
              </a:rPr>
              <a:t> </a:t>
            </a:r>
            <a:r>
              <a:rPr lang="en-US" sz="1400" dirty="0" err="1">
                <a:latin typeface="Tahoma" pitchFamily="34" charset="0"/>
                <a:ea typeface="Tahoma" pitchFamily="34" charset="0"/>
                <a:cs typeface="Tahoma" pitchFamily="34" charset="0"/>
              </a:rPr>
              <a:t>banyak</a:t>
            </a:r>
            <a:r>
              <a:rPr lang="en-US" sz="1400" dirty="0">
                <a:latin typeface="Tahoma" pitchFamily="34" charset="0"/>
                <a:ea typeface="Tahoma" pitchFamily="34" charset="0"/>
                <a:cs typeface="Tahoma" pitchFamily="34" charset="0"/>
              </a:rPr>
              <a:t> </a:t>
            </a:r>
            <a:r>
              <a:rPr lang="en-US" sz="1400" dirty="0" err="1">
                <a:latin typeface="Tahoma" pitchFamily="34" charset="0"/>
                <a:ea typeface="Tahoma" pitchFamily="34" charset="0"/>
                <a:cs typeface="Tahoma" pitchFamily="34" charset="0"/>
              </a:rPr>
              <a:t>pengguna</a:t>
            </a:r>
            <a:r>
              <a:rPr lang="en-US" sz="1400" dirty="0">
                <a:latin typeface="Tahoma" pitchFamily="34" charset="0"/>
                <a:ea typeface="Tahoma" pitchFamily="34" charset="0"/>
                <a:cs typeface="Tahoma" pitchFamily="34" charset="0"/>
              </a:rPr>
              <a:t> (multiuser).</a:t>
            </a:r>
            <a:endParaRPr lang="en-US" sz="1600" dirty="0" smtClean="0">
              <a:latin typeface="Tahoma" pitchFamily="34" charset="0"/>
              <a:ea typeface="Tahoma" pitchFamily="34" charset="0"/>
              <a:cs typeface="Tahoma" pitchFamily="34" charset="0"/>
            </a:endParaRPr>
          </a:p>
        </p:txBody>
      </p:sp>
      <p:sp>
        <p:nvSpPr>
          <p:cNvPr id="4" name="Date Placeholder 3"/>
          <p:cNvSpPr>
            <a:spLocks noGrp="1"/>
          </p:cNvSpPr>
          <p:nvPr>
            <p:ph type="dt" sz="quarter" idx="10"/>
          </p:nvPr>
        </p:nvSpPr>
        <p:spPr/>
        <p:txBody>
          <a:bodyPr/>
          <a:lstStyle/>
          <a:p>
            <a:pPr>
              <a:defRPr/>
            </a:pPr>
            <a:fld id="{F583A44A-F7D6-4D24-A1A3-0522C8E351EF}" type="datetime1">
              <a:rPr lang="en-US" smtClean="0"/>
              <a:pPr>
                <a:defRPr/>
              </a:pPr>
              <a:t>02-Apr-20</a:t>
            </a:fld>
            <a:endParaRPr lang="en-US"/>
          </a:p>
        </p:txBody>
      </p:sp>
      <p:sp>
        <p:nvSpPr>
          <p:cNvPr id="5" name="Slide Number Placeholder 4"/>
          <p:cNvSpPr>
            <a:spLocks noGrp="1"/>
          </p:cNvSpPr>
          <p:nvPr>
            <p:ph type="sldNum" sz="quarter" idx="12"/>
          </p:nvPr>
        </p:nvSpPr>
        <p:spPr/>
        <p:txBody>
          <a:bodyPr/>
          <a:lstStyle/>
          <a:p>
            <a:pPr>
              <a:defRPr/>
            </a:pPr>
            <a:fld id="{E940D3B1-6727-41C5-AF28-04754309B81B}" type="slidenum">
              <a:rPr lang="en-US" smtClean="0"/>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1000125"/>
          </a:xfrm>
          <a:prstGeom prst="rect">
            <a:avLst/>
          </a:prstGeom>
        </p:spPr>
        <p:style>
          <a:lnRef idx="1">
            <a:schemeClr val="accent2"/>
          </a:lnRef>
          <a:fillRef idx="3">
            <a:schemeClr val="accent2"/>
          </a:fillRef>
          <a:effectRef idx="2">
            <a:schemeClr val="accent2"/>
          </a:effectRef>
          <a:fontRef idx="minor">
            <a:schemeClr val="lt1"/>
          </a:fontRef>
        </p:style>
        <p:txBody>
          <a:bodyPr/>
          <a:lstStyle/>
          <a:p>
            <a:pPr algn="ctr" fontAlgn="auto">
              <a:spcBef>
                <a:spcPts val="600"/>
              </a:spcBef>
              <a:spcAft>
                <a:spcPts val="0"/>
              </a:spcAft>
              <a:defRPr/>
            </a:pPr>
            <a:r>
              <a:rPr lang="en-US" sz="3200" b="1" dirty="0" err="1">
                <a:cs typeface="Calibri" pitchFamily="34" charset="0"/>
              </a:rPr>
              <a:t>Tujuan</a:t>
            </a:r>
            <a:r>
              <a:rPr lang="en-US" sz="3200" b="1" dirty="0">
                <a:cs typeface="Calibri" pitchFamily="34" charset="0"/>
              </a:rPr>
              <a:t> </a:t>
            </a:r>
            <a:r>
              <a:rPr lang="en-US" sz="3200" b="1" dirty="0" err="1">
                <a:cs typeface="Calibri" pitchFamily="34" charset="0"/>
              </a:rPr>
              <a:t>Basisdata</a:t>
            </a:r>
            <a:r>
              <a:rPr lang="id-ID" sz="3200" b="1" dirty="0">
                <a:cs typeface="Calibri" pitchFamily="34" charset="0"/>
              </a:rPr>
              <a:t> </a:t>
            </a:r>
            <a:endParaRPr lang="en-US" sz="3200" b="1" dirty="0">
              <a:cs typeface="Calibri" pitchFamily="34" charset="0"/>
            </a:endParaRPr>
          </a:p>
        </p:txBody>
      </p:sp>
      <p:sp>
        <p:nvSpPr>
          <p:cNvPr id="29699" name="Content Placeholder 2"/>
          <p:cNvSpPr txBox="1">
            <a:spLocks/>
          </p:cNvSpPr>
          <p:nvPr/>
        </p:nvSpPr>
        <p:spPr bwMode="auto">
          <a:xfrm>
            <a:off x="285750" y="1143000"/>
            <a:ext cx="8643938" cy="528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9388" indent="-17938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 typeface="Arial" charset="0"/>
              <a:buChar char="•"/>
            </a:pPr>
            <a:endParaRPr lang="en-US" altLang="en-US" sz="2000">
              <a:solidFill>
                <a:srgbClr val="FF0000"/>
              </a:solidFill>
              <a:latin typeface="Calibri" pitchFamily="34" charset="0"/>
            </a:endParaRPr>
          </a:p>
        </p:txBody>
      </p:sp>
      <p:sp>
        <p:nvSpPr>
          <p:cNvPr id="5" name="Date Placeholder 4"/>
          <p:cNvSpPr>
            <a:spLocks noGrp="1"/>
          </p:cNvSpPr>
          <p:nvPr>
            <p:ph type="dt" sz="quarter" idx="10"/>
          </p:nvPr>
        </p:nvSpPr>
        <p:spPr/>
        <p:txBody>
          <a:bodyPr/>
          <a:lstStyle/>
          <a:p>
            <a:pPr>
              <a:defRPr/>
            </a:pPr>
            <a:fld id="{37659BF1-920E-4D20-8187-56BF667C7773}" type="datetime1">
              <a:rPr lang="en-US"/>
              <a:pPr>
                <a:defRPr/>
              </a:pPr>
              <a:t>02-Apr-20</a:t>
            </a:fld>
            <a:endParaRPr lang="en-US" dirty="0"/>
          </a:p>
        </p:txBody>
      </p:sp>
      <p:sp>
        <p:nvSpPr>
          <p:cNvPr id="6" name="Slide Number Placeholder 5"/>
          <p:cNvSpPr>
            <a:spLocks noGrp="1"/>
          </p:cNvSpPr>
          <p:nvPr>
            <p:ph type="sldNum" sz="quarter" idx="12"/>
          </p:nvPr>
        </p:nvSpPr>
        <p:spPr/>
        <p:txBody>
          <a:bodyPr/>
          <a:lstStyle/>
          <a:p>
            <a:pPr>
              <a:defRPr/>
            </a:pPr>
            <a:fld id="{59CB7837-D1DB-4000-A078-8290C280FB6A}" type="slidenum">
              <a:rPr lang="en-US"/>
              <a:pPr>
                <a:defRPr/>
              </a:pPr>
              <a:t>25</a:t>
            </a:fld>
            <a:endParaRPr lang="en-US"/>
          </a:p>
        </p:txBody>
      </p:sp>
      <p:sp>
        <p:nvSpPr>
          <p:cNvPr id="7" name="Content Placeholder 2"/>
          <p:cNvSpPr txBox="1">
            <a:spLocks/>
          </p:cNvSpPr>
          <p:nvPr/>
        </p:nvSpPr>
        <p:spPr>
          <a:xfrm>
            <a:off x="438150" y="1000125"/>
            <a:ext cx="8491538" cy="5143500"/>
          </a:xfrm>
          <a:prstGeom prst="rect">
            <a:avLst/>
          </a:prstGeom>
        </p:spPr>
        <p:txBody>
          <a:bodyPr/>
          <a:lstStyle/>
          <a:p>
            <a:pPr marL="457200" indent="-457200" fontAlgn="auto">
              <a:spcBef>
                <a:spcPct val="20000"/>
              </a:spcBef>
              <a:spcAft>
                <a:spcPts val="0"/>
              </a:spcAft>
              <a:buFontTx/>
              <a:buAutoNum type="arabicPeriod"/>
              <a:defRPr/>
            </a:pPr>
            <a:r>
              <a:rPr lang="en-US" sz="2400" b="1" dirty="0" err="1">
                <a:solidFill>
                  <a:srgbClr val="FF0000"/>
                </a:solidFill>
                <a:latin typeface="+mn-lt"/>
              </a:rPr>
              <a:t>Tujuan</a:t>
            </a:r>
            <a:r>
              <a:rPr lang="en-US" sz="2400" b="1" dirty="0">
                <a:solidFill>
                  <a:srgbClr val="FF0000"/>
                </a:solidFill>
                <a:latin typeface="+mn-lt"/>
              </a:rPr>
              <a:t> Primer </a:t>
            </a:r>
            <a:r>
              <a:rPr lang="en-US" sz="2400" b="1" dirty="0" err="1">
                <a:solidFill>
                  <a:srgbClr val="FF0000"/>
                </a:solidFill>
                <a:latin typeface="+mn-lt"/>
              </a:rPr>
              <a:t>Basisdata</a:t>
            </a:r>
            <a:endParaRPr lang="en-US" sz="2400" b="1" dirty="0">
              <a:solidFill>
                <a:srgbClr val="FF0000"/>
              </a:solidFill>
              <a:latin typeface="+mn-lt"/>
            </a:endParaRPr>
          </a:p>
          <a:p>
            <a:pPr marL="457200" indent="-457200" fontAlgn="auto">
              <a:spcBef>
                <a:spcPct val="20000"/>
              </a:spcBef>
              <a:spcAft>
                <a:spcPts val="0"/>
              </a:spcAft>
              <a:buFontTx/>
              <a:buAutoNum type="alphaLcPeriod"/>
              <a:defRPr/>
            </a:pPr>
            <a:r>
              <a:rPr lang="en-US" sz="2000" b="1" dirty="0">
                <a:latin typeface="+mn-lt"/>
              </a:rPr>
              <a:t>Data-data </a:t>
            </a:r>
            <a:r>
              <a:rPr lang="en-US" sz="2000" b="1" dirty="0" err="1">
                <a:latin typeface="+mn-lt"/>
              </a:rPr>
              <a:t>dalam</a:t>
            </a:r>
            <a:r>
              <a:rPr lang="en-US" sz="2000" b="1" dirty="0">
                <a:latin typeface="+mn-lt"/>
              </a:rPr>
              <a:t> </a:t>
            </a:r>
            <a:r>
              <a:rPr lang="en-US" sz="2000" b="1" dirty="0" err="1">
                <a:latin typeface="+mn-lt"/>
              </a:rPr>
              <a:t>Basisdata</a:t>
            </a:r>
            <a:r>
              <a:rPr lang="en-US" sz="2000" b="1" dirty="0">
                <a:latin typeface="+mn-lt"/>
              </a:rPr>
              <a:t>  </a:t>
            </a:r>
            <a:r>
              <a:rPr lang="en-US" sz="2000" b="1" dirty="0" err="1">
                <a:latin typeface="+mn-lt"/>
              </a:rPr>
              <a:t>dapat</a:t>
            </a:r>
            <a:r>
              <a:rPr lang="en-US" sz="2000" b="1" dirty="0">
                <a:latin typeface="+mn-lt"/>
              </a:rPr>
              <a:t>  </a:t>
            </a:r>
            <a:r>
              <a:rPr lang="en-US" sz="2000" b="1" dirty="0" err="1">
                <a:latin typeface="+mn-lt"/>
              </a:rPr>
              <a:t>digunakan</a:t>
            </a:r>
            <a:r>
              <a:rPr lang="en-US" sz="2000" b="1" dirty="0">
                <a:latin typeface="+mn-lt"/>
              </a:rPr>
              <a:t> </a:t>
            </a:r>
            <a:r>
              <a:rPr lang="en-US" sz="2000" b="1" dirty="0" err="1">
                <a:latin typeface="+mn-lt"/>
              </a:rPr>
              <a:t>oleh</a:t>
            </a:r>
            <a:r>
              <a:rPr lang="en-US" sz="2000" b="1" dirty="0">
                <a:latin typeface="+mn-lt"/>
              </a:rPr>
              <a:t> </a:t>
            </a:r>
            <a:r>
              <a:rPr lang="en-US" sz="2000" b="1" dirty="0" err="1">
                <a:latin typeface="+mn-lt"/>
              </a:rPr>
              <a:t>banyak</a:t>
            </a:r>
            <a:r>
              <a:rPr lang="en-US" sz="2000" b="1" dirty="0">
                <a:latin typeface="+mn-lt"/>
              </a:rPr>
              <a:t>  </a:t>
            </a:r>
            <a:r>
              <a:rPr lang="en-US" sz="2000" b="1" dirty="0" err="1">
                <a:latin typeface="+mn-lt"/>
              </a:rPr>
              <a:t>pemakai</a:t>
            </a:r>
            <a:r>
              <a:rPr lang="en-US" sz="2000" b="1" dirty="0">
                <a:latin typeface="+mn-lt"/>
              </a:rPr>
              <a:t> </a:t>
            </a:r>
            <a:r>
              <a:rPr lang="en-US" sz="2000" dirty="0" err="1">
                <a:latin typeface="+mn-lt"/>
              </a:rPr>
              <a:t>Pemakai</a:t>
            </a:r>
            <a:r>
              <a:rPr lang="en-US" sz="2000" dirty="0">
                <a:latin typeface="+mn-lt"/>
              </a:rPr>
              <a:t> yang </a:t>
            </a:r>
            <a:r>
              <a:rPr lang="en-US" sz="2000" dirty="0" err="1">
                <a:latin typeface="+mn-lt"/>
              </a:rPr>
              <a:t>berbeda-berbeda</a:t>
            </a:r>
            <a:r>
              <a:rPr lang="en-US" sz="2000" dirty="0">
                <a:latin typeface="+mn-lt"/>
              </a:rPr>
              <a:t> </a:t>
            </a:r>
            <a:r>
              <a:rPr lang="en-US" sz="2000" dirty="0" err="1">
                <a:latin typeface="+mn-lt"/>
              </a:rPr>
              <a:t>atau</a:t>
            </a:r>
            <a:r>
              <a:rPr lang="en-US" sz="2000" dirty="0">
                <a:latin typeface="+mn-lt"/>
              </a:rPr>
              <a:t> program-program </a:t>
            </a:r>
            <a:r>
              <a:rPr lang="en-US" sz="2000" dirty="0" err="1">
                <a:latin typeface="+mn-lt"/>
              </a:rPr>
              <a:t>aplikasi</a:t>
            </a:r>
            <a:r>
              <a:rPr lang="en-US" sz="2000" dirty="0">
                <a:latin typeface="+mn-lt"/>
              </a:rPr>
              <a:t> yang </a:t>
            </a:r>
            <a:r>
              <a:rPr lang="en-US" sz="2000" dirty="0" err="1">
                <a:latin typeface="+mn-lt"/>
              </a:rPr>
              <a:t>berbeda</a:t>
            </a:r>
            <a:r>
              <a:rPr lang="en-US" sz="2000" dirty="0">
                <a:latin typeface="+mn-lt"/>
              </a:rPr>
              <a:t> </a:t>
            </a:r>
            <a:r>
              <a:rPr lang="en-US" sz="2000" dirty="0" err="1">
                <a:latin typeface="+mn-lt"/>
              </a:rPr>
              <a:t>dapat</a:t>
            </a:r>
            <a:r>
              <a:rPr lang="en-US" sz="2000" dirty="0">
                <a:latin typeface="+mn-lt"/>
              </a:rPr>
              <a:t> </a:t>
            </a:r>
            <a:r>
              <a:rPr lang="en-US" sz="2000" dirty="0" err="1">
                <a:latin typeface="+mn-lt"/>
              </a:rPr>
              <a:t>menggunakan</a:t>
            </a:r>
            <a:r>
              <a:rPr lang="en-US" sz="2000" dirty="0">
                <a:latin typeface="+mn-lt"/>
              </a:rPr>
              <a:t> </a:t>
            </a:r>
            <a:r>
              <a:rPr lang="en-US" sz="2000" dirty="0" err="1">
                <a:latin typeface="+mn-lt"/>
              </a:rPr>
              <a:t>Basisdata</a:t>
            </a:r>
            <a:r>
              <a:rPr lang="en-US" sz="2000" dirty="0">
                <a:latin typeface="+mn-lt"/>
              </a:rPr>
              <a:t> yang </a:t>
            </a:r>
            <a:r>
              <a:rPr lang="en-US" sz="2000" dirty="0" err="1">
                <a:latin typeface="+mn-lt"/>
              </a:rPr>
              <a:t>sama</a:t>
            </a:r>
            <a:r>
              <a:rPr lang="en-US" sz="2000" dirty="0">
                <a:latin typeface="+mn-lt"/>
              </a:rPr>
              <a:t> </a:t>
            </a:r>
            <a:r>
              <a:rPr lang="en-US" sz="2000" dirty="0" err="1">
                <a:latin typeface="+mn-lt"/>
              </a:rPr>
              <a:t>dengan</a:t>
            </a:r>
            <a:r>
              <a:rPr lang="en-US" sz="2000" dirty="0">
                <a:latin typeface="+mn-lt"/>
              </a:rPr>
              <a:t> </a:t>
            </a:r>
            <a:r>
              <a:rPr lang="en-US" sz="2000" dirty="0" err="1">
                <a:latin typeface="+mn-lt"/>
              </a:rPr>
              <a:t>cara</a:t>
            </a:r>
            <a:r>
              <a:rPr lang="en-US" sz="2000" dirty="0">
                <a:latin typeface="+mn-lt"/>
              </a:rPr>
              <a:t> yang  </a:t>
            </a:r>
            <a:r>
              <a:rPr lang="en-US" sz="2000" dirty="0" err="1">
                <a:latin typeface="+mn-lt"/>
              </a:rPr>
              <a:t>berbeda-beda</a:t>
            </a:r>
            <a:r>
              <a:rPr lang="id-ID" sz="2000" dirty="0">
                <a:latin typeface="+mn-lt"/>
              </a:rPr>
              <a:t>.</a:t>
            </a:r>
            <a:endParaRPr lang="en-US" sz="2000" dirty="0">
              <a:latin typeface="+mn-lt"/>
            </a:endParaRPr>
          </a:p>
          <a:p>
            <a:pPr marL="457200" indent="-457200" fontAlgn="auto">
              <a:spcBef>
                <a:spcPct val="20000"/>
              </a:spcBef>
              <a:spcAft>
                <a:spcPts val="0"/>
              </a:spcAft>
              <a:buFontTx/>
              <a:buAutoNum type="alphaLcPeriod"/>
              <a:defRPr/>
            </a:pPr>
            <a:r>
              <a:rPr lang="en-US" sz="2000" b="1" dirty="0" err="1">
                <a:latin typeface="+mn-lt"/>
              </a:rPr>
              <a:t>Menjada</a:t>
            </a:r>
            <a:r>
              <a:rPr lang="en-US" sz="2000" b="1" dirty="0">
                <a:latin typeface="+mn-lt"/>
              </a:rPr>
              <a:t> </a:t>
            </a:r>
            <a:r>
              <a:rPr lang="en-US" sz="2000" b="1" dirty="0" err="1">
                <a:latin typeface="+mn-lt"/>
              </a:rPr>
              <a:t>investasi</a:t>
            </a:r>
            <a:r>
              <a:rPr lang="en-US" sz="2000" b="1" dirty="0">
                <a:latin typeface="+mn-lt"/>
              </a:rPr>
              <a:t> </a:t>
            </a:r>
            <a:r>
              <a:rPr lang="en-US" sz="2000" b="1" dirty="0" err="1">
                <a:latin typeface="+mn-lt"/>
              </a:rPr>
              <a:t>intelektual</a:t>
            </a:r>
            <a:endParaRPr lang="en-US" sz="2000" b="1" dirty="0">
              <a:latin typeface="+mn-lt"/>
            </a:endParaRPr>
          </a:p>
          <a:p>
            <a:pPr marL="446088" lvl="1" fontAlgn="auto">
              <a:spcBef>
                <a:spcPct val="20000"/>
              </a:spcBef>
              <a:spcAft>
                <a:spcPts val="0"/>
              </a:spcAft>
              <a:defRPr/>
            </a:pPr>
            <a:r>
              <a:rPr lang="en-US" sz="2000" dirty="0">
                <a:latin typeface="+mn-lt"/>
              </a:rPr>
              <a:t>Program-program </a:t>
            </a:r>
            <a:r>
              <a:rPr lang="en-US" sz="2000" dirty="0" err="1">
                <a:latin typeface="+mn-lt"/>
              </a:rPr>
              <a:t>aplikasi</a:t>
            </a:r>
            <a:r>
              <a:rPr lang="en-US" sz="2000" dirty="0">
                <a:latin typeface="+mn-lt"/>
              </a:rPr>
              <a:t> </a:t>
            </a:r>
            <a:r>
              <a:rPr lang="en-US" sz="2000" dirty="0" err="1">
                <a:latin typeface="+mn-lt"/>
              </a:rPr>
              <a:t>dan</a:t>
            </a:r>
            <a:r>
              <a:rPr lang="en-US" sz="2000" dirty="0">
                <a:latin typeface="+mn-lt"/>
              </a:rPr>
              <a:t> </a:t>
            </a:r>
            <a:r>
              <a:rPr lang="en-US" sz="2000" dirty="0" err="1">
                <a:latin typeface="+mn-lt"/>
              </a:rPr>
              <a:t>struktur</a:t>
            </a:r>
            <a:r>
              <a:rPr lang="en-US" sz="2000" dirty="0">
                <a:latin typeface="+mn-lt"/>
              </a:rPr>
              <a:t> data </a:t>
            </a:r>
            <a:r>
              <a:rPr lang="en-US" sz="2000" dirty="0" err="1">
                <a:latin typeface="+mn-lt"/>
              </a:rPr>
              <a:t>logik</a:t>
            </a:r>
            <a:r>
              <a:rPr lang="en-US" sz="2000" dirty="0">
                <a:latin typeface="+mn-lt"/>
              </a:rPr>
              <a:t> yang </a:t>
            </a:r>
            <a:r>
              <a:rPr lang="en-US" sz="2000" dirty="0" err="1">
                <a:latin typeface="+mn-lt"/>
              </a:rPr>
              <a:t>telah</a:t>
            </a:r>
            <a:r>
              <a:rPr lang="en-US" sz="2000" dirty="0">
                <a:latin typeface="+mn-lt"/>
              </a:rPr>
              <a:t> </a:t>
            </a:r>
            <a:r>
              <a:rPr lang="en-US" sz="2000" dirty="0" err="1">
                <a:latin typeface="+mn-lt"/>
              </a:rPr>
              <a:t>ada</a:t>
            </a:r>
            <a:r>
              <a:rPr lang="en-US" sz="2000" dirty="0">
                <a:latin typeface="+mn-lt"/>
              </a:rPr>
              <a:t> </a:t>
            </a:r>
            <a:r>
              <a:rPr lang="en-US" sz="2000" dirty="0" err="1">
                <a:latin typeface="+mn-lt"/>
              </a:rPr>
              <a:t>tidak</a:t>
            </a:r>
            <a:r>
              <a:rPr lang="en-US" sz="2000" dirty="0">
                <a:latin typeface="+mn-lt"/>
              </a:rPr>
              <a:t> </a:t>
            </a:r>
            <a:r>
              <a:rPr lang="en-US" sz="2000" dirty="0" err="1">
                <a:latin typeface="+mn-lt"/>
              </a:rPr>
              <a:t>perlu</a:t>
            </a:r>
            <a:r>
              <a:rPr lang="en-US" sz="2000" dirty="0">
                <a:latin typeface="+mn-lt"/>
              </a:rPr>
              <a:t> </a:t>
            </a:r>
            <a:r>
              <a:rPr lang="en-US" sz="2000" dirty="0" err="1">
                <a:latin typeface="+mn-lt"/>
              </a:rPr>
              <a:t>dibuat</a:t>
            </a:r>
            <a:r>
              <a:rPr lang="en-US" sz="2000" dirty="0">
                <a:latin typeface="+mn-lt"/>
              </a:rPr>
              <a:t> / </a:t>
            </a:r>
            <a:r>
              <a:rPr lang="en-US" sz="2000" dirty="0" err="1">
                <a:latin typeface="+mn-lt"/>
              </a:rPr>
              <a:t>dikerjakan</a:t>
            </a:r>
            <a:r>
              <a:rPr lang="en-US" sz="2000" dirty="0">
                <a:latin typeface="+mn-lt"/>
              </a:rPr>
              <a:t> </a:t>
            </a:r>
            <a:r>
              <a:rPr lang="en-US" sz="2000" dirty="0" err="1">
                <a:latin typeface="+mn-lt"/>
              </a:rPr>
              <a:t>kembali</a:t>
            </a:r>
            <a:r>
              <a:rPr lang="en-US" sz="2000" dirty="0">
                <a:latin typeface="+mn-lt"/>
              </a:rPr>
              <a:t> </a:t>
            </a:r>
            <a:r>
              <a:rPr lang="en-US" sz="2000" dirty="0" err="1">
                <a:latin typeface="+mn-lt"/>
              </a:rPr>
              <a:t>ketika</a:t>
            </a:r>
            <a:r>
              <a:rPr lang="en-US" sz="2000" dirty="0">
                <a:latin typeface="+mn-lt"/>
              </a:rPr>
              <a:t> </a:t>
            </a:r>
            <a:r>
              <a:rPr lang="en-US" sz="2000" dirty="0" err="1">
                <a:latin typeface="+mn-lt"/>
              </a:rPr>
              <a:t>terjadi</a:t>
            </a:r>
            <a:r>
              <a:rPr lang="en-US" sz="2000" dirty="0">
                <a:latin typeface="+mn-lt"/>
              </a:rPr>
              <a:t> </a:t>
            </a:r>
            <a:r>
              <a:rPr lang="en-US" sz="2000" dirty="0" err="1">
                <a:latin typeface="+mn-lt"/>
              </a:rPr>
              <a:t>perubahan</a:t>
            </a:r>
            <a:r>
              <a:rPr lang="id-ID" sz="2000" dirty="0">
                <a:latin typeface="+mn-lt"/>
              </a:rPr>
              <a:t> </a:t>
            </a:r>
            <a:r>
              <a:rPr lang="en-US" sz="2000" dirty="0" err="1">
                <a:latin typeface="+mn-lt"/>
              </a:rPr>
              <a:t>perubahan</a:t>
            </a:r>
            <a:r>
              <a:rPr lang="en-US" sz="2000" dirty="0">
                <a:latin typeface="+mn-lt"/>
              </a:rPr>
              <a:t> </a:t>
            </a:r>
            <a:r>
              <a:rPr lang="en-US" sz="2000" dirty="0" err="1">
                <a:latin typeface="+mn-lt"/>
              </a:rPr>
              <a:t>pada</a:t>
            </a:r>
            <a:r>
              <a:rPr lang="en-US" sz="2000" dirty="0">
                <a:latin typeface="+mn-lt"/>
              </a:rPr>
              <a:t> </a:t>
            </a:r>
            <a:r>
              <a:rPr lang="en-US" sz="2000" dirty="0" err="1">
                <a:latin typeface="+mn-lt"/>
              </a:rPr>
              <a:t>Basisdata</a:t>
            </a:r>
            <a:r>
              <a:rPr lang="id-ID" sz="2000" dirty="0">
                <a:latin typeface="+mn-lt"/>
              </a:rPr>
              <a:t>.</a:t>
            </a:r>
          </a:p>
          <a:p>
            <a:pPr marL="444500" indent="-444500" fontAlgn="auto">
              <a:spcBef>
                <a:spcPct val="20000"/>
              </a:spcBef>
              <a:spcAft>
                <a:spcPts val="0"/>
              </a:spcAft>
              <a:defRPr/>
            </a:pPr>
            <a:r>
              <a:rPr lang="en-US" sz="2000" dirty="0">
                <a:latin typeface="+mn-lt"/>
              </a:rPr>
              <a:t>c. </a:t>
            </a:r>
            <a:r>
              <a:rPr lang="id-ID" sz="2000" dirty="0">
                <a:latin typeface="+mn-lt"/>
              </a:rPr>
              <a:t>    </a:t>
            </a:r>
            <a:r>
              <a:rPr lang="en-US" sz="2000" b="1" dirty="0" err="1">
                <a:latin typeface="+mn-lt"/>
              </a:rPr>
              <a:t>Penekanan</a:t>
            </a:r>
            <a:r>
              <a:rPr lang="en-US" sz="2000" b="1" dirty="0">
                <a:latin typeface="+mn-lt"/>
              </a:rPr>
              <a:t> </a:t>
            </a:r>
            <a:r>
              <a:rPr lang="en-US" sz="2000" b="1" dirty="0" err="1">
                <a:latin typeface="+mn-lt"/>
              </a:rPr>
              <a:t>biaya</a:t>
            </a:r>
            <a:endParaRPr lang="en-US" sz="2000" b="1" dirty="0">
              <a:latin typeface="+mn-lt"/>
            </a:endParaRPr>
          </a:p>
          <a:p>
            <a:pPr marL="444500" fontAlgn="auto">
              <a:spcBef>
                <a:spcPct val="20000"/>
              </a:spcBef>
              <a:spcAft>
                <a:spcPts val="0"/>
              </a:spcAft>
              <a:defRPr/>
            </a:pPr>
            <a:r>
              <a:rPr lang="en-US" sz="2000" dirty="0" err="1">
                <a:solidFill>
                  <a:srgbClr val="C00000"/>
                </a:solidFill>
                <a:latin typeface="+mn-lt"/>
              </a:rPr>
              <a:t>Berkaitan</a:t>
            </a:r>
            <a:r>
              <a:rPr lang="en-US" sz="2000" dirty="0">
                <a:solidFill>
                  <a:srgbClr val="C00000"/>
                </a:solidFill>
                <a:latin typeface="+mn-lt"/>
              </a:rPr>
              <a:t> </a:t>
            </a:r>
            <a:r>
              <a:rPr lang="en-US" sz="2000" dirty="0" err="1">
                <a:solidFill>
                  <a:srgbClr val="C00000"/>
                </a:solidFill>
                <a:latin typeface="+mn-lt"/>
              </a:rPr>
              <a:t>dengan</a:t>
            </a:r>
            <a:r>
              <a:rPr lang="en-US" sz="2000" dirty="0">
                <a:solidFill>
                  <a:srgbClr val="C00000"/>
                </a:solidFill>
                <a:latin typeface="+mn-lt"/>
              </a:rPr>
              <a:t> </a:t>
            </a:r>
            <a:r>
              <a:rPr lang="en-US" sz="2000" dirty="0" err="1">
                <a:solidFill>
                  <a:srgbClr val="C00000"/>
                </a:solidFill>
                <a:latin typeface="+mn-lt"/>
              </a:rPr>
              <a:t>biaya</a:t>
            </a:r>
            <a:r>
              <a:rPr lang="en-US" sz="2000" dirty="0">
                <a:solidFill>
                  <a:srgbClr val="C00000"/>
                </a:solidFill>
                <a:latin typeface="+mn-lt"/>
              </a:rPr>
              <a:t> </a:t>
            </a:r>
            <a:r>
              <a:rPr lang="en-US" sz="2000" dirty="0" err="1">
                <a:solidFill>
                  <a:srgbClr val="C00000"/>
                </a:solidFill>
                <a:latin typeface="+mn-lt"/>
              </a:rPr>
              <a:t>penyimpanan</a:t>
            </a:r>
            <a:r>
              <a:rPr lang="en-US" sz="2000" dirty="0">
                <a:solidFill>
                  <a:srgbClr val="C00000"/>
                </a:solidFill>
                <a:latin typeface="+mn-lt"/>
              </a:rPr>
              <a:t>, </a:t>
            </a:r>
            <a:r>
              <a:rPr lang="en-US" sz="2000" dirty="0" err="1">
                <a:solidFill>
                  <a:srgbClr val="C00000"/>
                </a:solidFill>
                <a:latin typeface="+mn-lt"/>
              </a:rPr>
              <a:t>biaya</a:t>
            </a:r>
            <a:r>
              <a:rPr lang="en-US" sz="2000" dirty="0">
                <a:solidFill>
                  <a:srgbClr val="C00000"/>
                </a:solidFill>
                <a:latin typeface="+mn-lt"/>
              </a:rPr>
              <a:t> </a:t>
            </a:r>
            <a:r>
              <a:rPr lang="en-US" sz="2000" dirty="0" err="1">
                <a:solidFill>
                  <a:srgbClr val="C00000"/>
                </a:solidFill>
                <a:latin typeface="+mn-lt"/>
              </a:rPr>
              <a:t>penggunaan</a:t>
            </a:r>
            <a:r>
              <a:rPr lang="en-US" sz="2000" dirty="0">
                <a:solidFill>
                  <a:srgbClr val="C00000"/>
                </a:solidFill>
                <a:latin typeface="+mn-lt"/>
              </a:rPr>
              <a:t> data, </a:t>
            </a:r>
            <a:r>
              <a:rPr lang="en-US" sz="2000" dirty="0" err="1">
                <a:solidFill>
                  <a:srgbClr val="C00000"/>
                </a:solidFill>
                <a:latin typeface="+mn-lt"/>
              </a:rPr>
              <a:t>dan</a:t>
            </a:r>
            <a:r>
              <a:rPr lang="en-US" sz="2000" dirty="0">
                <a:solidFill>
                  <a:srgbClr val="C00000"/>
                </a:solidFill>
                <a:latin typeface="+mn-lt"/>
              </a:rPr>
              <a:t> </a:t>
            </a:r>
            <a:r>
              <a:rPr lang="en-US" sz="2000" dirty="0" err="1">
                <a:solidFill>
                  <a:srgbClr val="C00000"/>
                </a:solidFill>
                <a:latin typeface="+mn-lt"/>
              </a:rPr>
              <a:t>tingginya</a:t>
            </a:r>
            <a:r>
              <a:rPr lang="en-US" sz="2000" dirty="0">
                <a:solidFill>
                  <a:srgbClr val="C00000"/>
                </a:solidFill>
                <a:latin typeface="+mn-lt"/>
              </a:rPr>
              <a:t> </a:t>
            </a:r>
            <a:r>
              <a:rPr lang="en-US" sz="2000" dirty="0" err="1">
                <a:solidFill>
                  <a:srgbClr val="C00000"/>
                </a:solidFill>
                <a:latin typeface="+mn-lt"/>
              </a:rPr>
              <a:t>biaya</a:t>
            </a:r>
            <a:r>
              <a:rPr lang="en-US" sz="2000" dirty="0">
                <a:solidFill>
                  <a:srgbClr val="C00000"/>
                </a:solidFill>
                <a:latin typeface="+mn-lt"/>
              </a:rPr>
              <a:t> </a:t>
            </a:r>
            <a:r>
              <a:rPr lang="en-US" sz="2000" dirty="0" err="1">
                <a:solidFill>
                  <a:srgbClr val="C00000"/>
                </a:solidFill>
                <a:latin typeface="+mn-lt"/>
              </a:rPr>
              <a:t>ketika</a:t>
            </a:r>
            <a:r>
              <a:rPr lang="id-ID" sz="2000" dirty="0">
                <a:solidFill>
                  <a:srgbClr val="C00000"/>
                </a:solidFill>
                <a:latin typeface="+mn-lt"/>
              </a:rPr>
              <a:t> </a:t>
            </a:r>
            <a:r>
              <a:rPr lang="en-US" sz="2000" dirty="0" err="1">
                <a:solidFill>
                  <a:srgbClr val="C00000"/>
                </a:solidFill>
                <a:latin typeface="+mn-lt"/>
              </a:rPr>
              <a:t>membuat</a:t>
            </a:r>
            <a:r>
              <a:rPr lang="en-US" sz="2000" dirty="0">
                <a:solidFill>
                  <a:srgbClr val="C00000"/>
                </a:solidFill>
                <a:latin typeface="+mn-lt"/>
              </a:rPr>
              <a:t> </a:t>
            </a:r>
            <a:r>
              <a:rPr lang="en-US" sz="2000" dirty="0" err="1">
                <a:solidFill>
                  <a:srgbClr val="C00000"/>
                </a:solidFill>
                <a:latin typeface="+mn-lt"/>
              </a:rPr>
              <a:t>perubahan-perubahan</a:t>
            </a:r>
            <a:r>
              <a:rPr lang="en-US" sz="2000" dirty="0">
                <a:solidFill>
                  <a:srgbClr val="C00000"/>
                </a:solidFill>
                <a:latin typeface="+mn-lt"/>
              </a:rPr>
              <a:t> </a:t>
            </a:r>
            <a:r>
              <a:rPr lang="en-US" sz="2000" dirty="0" err="1">
                <a:solidFill>
                  <a:srgbClr val="C00000"/>
                </a:solidFill>
                <a:latin typeface="+mn-lt"/>
              </a:rPr>
              <a:t>Basisdata</a:t>
            </a:r>
            <a:r>
              <a:rPr lang="en-US" sz="2000" dirty="0">
                <a:solidFill>
                  <a:srgbClr val="C00000"/>
                </a:solidFill>
                <a:latin typeface="+mn-lt"/>
              </a:rPr>
              <a:t>.</a:t>
            </a:r>
          </a:p>
          <a:p>
            <a:pPr marL="446088" lvl="1" fontAlgn="auto">
              <a:spcBef>
                <a:spcPct val="20000"/>
              </a:spcBef>
              <a:spcAft>
                <a:spcPts val="0"/>
              </a:spcAft>
              <a:defRPr/>
            </a:pPr>
            <a:endParaRPr lang="en-US" sz="2000" dirty="0">
              <a:latin typeface="+mn-lt"/>
            </a:endParaRPr>
          </a:p>
        </p:txBody>
      </p:sp>
    </p:spTree>
  </p:cSld>
  <p:clrMapOvr>
    <a:masterClrMapping/>
  </p:clrMapOvr>
  <p:transition spd="slow">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1143000"/>
          </a:xfrm>
          <a:prstGeom prst="rect">
            <a:avLst/>
          </a:prstGeom>
        </p:spPr>
        <p:style>
          <a:lnRef idx="1">
            <a:schemeClr val="accent2"/>
          </a:lnRef>
          <a:fillRef idx="3">
            <a:schemeClr val="accent2"/>
          </a:fillRef>
          <a:effectRef idx="2">
            <a:schemeClr val="accent2"/>
          </a:effectRef>
          <a:fontRef idx="minor">
            <a:schemeClr val="lt1"/>
          </a:fontRef>
        </p:style>
        <p:txBody>
          <a:bodyPr/>
          <a:lstStyle/>
          <a:p>
            <a:pPr algn="ctr" fontAlgn="auto">
              <a:spcBef>
                <a:spcPts val="600"/>
              </a:spcBef>
              <a:spcAft>
                <a:spcPts val="0"/>
              </a:spcAft>
              <a:defRPr/>
            </a:pPr>
            <a:endParaRPr lang="en-US" sz="3200" b="1" dirty="0">
              <a:cs typeface="Calibri" pitchFamily="34" charset="0"/>
            </a:endParaRPr>
          </a:p>
        </p:txBody>
      </p:sp>
      <p:sp>
        <p:nvSpPr>
          <p:cNvPr id="30723" name="Content Placeholder 2"/>
          <p:cNvSpPr txBox="1">
            <a:spLocks/>
          </p:cNvSpPr>
          <p:nvPr/>
        </p:nvSpPr>
        <p:spPr bwMode="auto">
          <a:xfrm>
            <a:off x="285750" y="1143000"/>
            <a:ext cx="8643938" cy="528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9388" indent="-17938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 typeface="Arial" charset="0"/>
              <a:buChar char="•"/>
            </a:pPr>
            <a:endParaRPr lang="en-US" altLang="en-US" sz="2000">
              <a:solidFill>
                <a:srgbClr val="FF0000"/>
              </a:solidFill>
              <a:latin typeface="Calibri" pitchFamily="34" charset="0"/>
            </a:endParaRPr>
          </a:p>
        </p:txBody>
      </p:sp>
      <p:sp>
        <p:nvSpPr>
          <p:cNvPr id="5" name="Date Placeholder 4"/>
          <p:cNvSpPr>
            <a:spLocks noGrp="1"/>
          </p:cNvSpPr>
          <p:nvPr>
            <p:ph type="dt" sz="quarter" idx="10"/>
          </p:nvPr>
        </p:nvSpPr>
        <p:spPr/>
        <p:txBody>
          <a:bodyPr/>
          <a:lstStyle/>
          <a:p>
            <a:pPr>
              <a:defRPr/>
            </a:pPr>
            <a:fld id="{37659BF1-920E-4D20-8187-56BF667C7773}" type="datetime1">
              <a:rPr lang="en-US"/>
              <a:pPr>
                <a:defRPr/>
              </a:pPr>
              <a:t>02-Apr-20</a:t>
            </a:fld>
            <a:endParaRPr lang="en-US"/>
          </a:p>
        </p:txBody>
      </p:sp>
      <p:sp>
        <p:nvSpPr>
          <p:cNvPr id="6" name="Slide Number Placeholder 5"/>
          <p:cNvSpPr>
            <a:spLocks noGrp="1"/>
          </p:cNvSpPr>
          <p:nvPr>
            <p:ph type="sldNum" sz="quarter" idx="12"/>
          </p:nvPr>
        </p:nvSpPr>
        <p:spPr/>
        <p:txBody>
          <a:bodyPr/>
          <a:lstStyle/>
          <a:p>
            <a:pPr>
              <a:defRPr/>
            </a:pPr>
            <a:fld id="{E54922EF-E02C-4464-A570-E2395D189A04}" type="slidenum">
              <a:rPr lang="en-US"/>
              <a:pPr>
                <a:defRPr/>
              </a:pPr>
              <a:t>26</a:t>
            </a:fld>
            <a:endParaRPr lang="en-US"/>
          </a:p>
        </p:txBody>
      </p:sp>
      <p:sp>
        <p:nvSpPr>
          <p:cNvPr id="7" name="Content Placeholder 2"/>
          <p:cNvSpPr txBox="1">
            <a:spLocks/>
          </p:cNvSpPr>
          <p:nvPr/>
        </p:nvSpPr>
        <p:spPr>
          <a:xfrm>
            <a:off x="438150" y="1185863"/>
            <a:ext cx="8134350" cy="5029200"/>
          </a:xfrm>
          <a:prstGeom prst="rect">
            <a:avLst/>
          </a:prstGeom>
        </p:spPr>
        <p:txBody>
          <a:bodyPr/>
          <a:lstStyle/>
          <a:p>
            <a:pPr fontAlgn="auto">
              <a:spcBef>
                <a:spcPts val="0"/>
              </a:spcBef>
              <a:spcAft>
                <a:spcPts val="0"/>
              </a:spcAft>
              <a:defRPr/>
            </a:pPr>
            <a:r>
              <a:rPr lang="en-US" sz="2000" dirty="0">
                <a:latin typeface="+mn-lt"/>
              </a:rPr>
              <a:t>d. </a:t>
            </a:r>
            <a:r>
              <a:rPr lang="en-US" sz="2000" b="1" dirty="0" err="1">
                <a:latin typeface="+mn-lt"/>
              </a:rPr>
              <a:t>Menghilangkan</a:t>
            </a:r>
            <a:r>
              <a:rPr lang="en-US" sz="2000" b="1" dirty="0">
                <a:latin typeface="+mn-lt"/>
              </a:rPr>
              <a:t> </a:t>
            </a:r>
            <a:r>
              <a:rPr lang="en-US" sz="2000" b="1" dirty="0" err="1">
                <a:latin typeface="+mn-lt"/>
              </a:rPr>
              <a:t>proliferasi</a:t>
            </a:r>
            <a:r>
              <a:rPr lang="en-US" sz="2000" b="1" dirty="0">
                <a:latin typeface="+mn-lt"/>
              </a:rPr>
              <a:t> </a:t>
            </a:r>
            <a:r>
              <a:rPr lang="en-US" sz="2000" dirty="0">
                <a:latin typeface="+mn-lt"/>
              </a:rPr>
              <a:t>(</a:t>
            </a:r>
            <a:r>
              <a:rPr lang="en-US" sz="2000" dirty="0" err="1">
                <a:latin typeface="+mn-lt"/>
              </a:rPr>
              <a:t>terjadinya</a:t>
            </a:r>
            <a:r>
              <a:rPr lang="en-US" sz="2000" dirty="0">
                <a:latin typeface="+mn-lt"/>
              </a:rPr>
              <a:t> </a:t>
            </a:r>
            <a:r>
              <a:rPr lang="en-US" sz="2000" dirty="0" err="1">
                <a:latin typeface="+mn-lt"/>
              </a:rPr>
              <a:t>pengembangan</a:t>
            </a:r>
            <a:r>
              <a:rPr lang="en-US" sz="2000" dirty="0">
                <a:latin typeface="+mn-lt"/>
              </a:rPr>
              <a:t> </a:t>
            </a:r>
            <a:r>
              <a:rPr lang="en-US" sz="2000" dirty="0" err="1">
                <a:latin typeface="+mn-lt"/>
              </a:rPr>
              <a:t>sistem</a:t>
            </a:r>
            <a:r>
              <a:rPr lang="en-US" sz="2000" dirty="0">
                <a:latin typeface="+mn-lt"/>
              </a:rPr>
              <a:t> </a:t>
            </a:r>
            <a:r>
              <a:rPr lang="en-US" sz="2000" dirty="0" err="1">
                <a:latin typeface="+mn-lt"/>
              </a:rPr>
              <a:t>ganda</a:t>
            </a:r>
            <a:r>
              <a:rPr lang="en-US" sz="2000" dirty="0">
                <a:latin typeface="+mn-lt"/>
              </a:rPr>
              <a:t>)</a:t>
            </a:r>
          </a:p>
          <a:p>
            <a:pPr marL="257175" fontAlgn="auto">
              <a:spcBef>
                <a:spcPts val="0"/>
              </a:spcBef>
              <a:spcAft>
                <a:spcPts val="0"/>
              </a:spcAft>
              <a:defRPr/>
            </a:pPr>
            <a:r>
              <a:rPr lang="en-US" sz="2000" dirty="0" err="1">
                <a:latin typeface="+mn-lt"/>
              </a:rPr>
              <a:t>Konsep</a:t>
            </a:r>
            <a:r>
              <a:rPr lang="en-US" sz="2000" dirty="0">
                <a:latin typeface="+mn-lt"/>
              </a:rPr>
              <a:t> </a:t>
            </a:r>
            <a:r>
              <a:rPr lang="en-US" sz="2000" dirty="0" err="1">
                <a:latin typeface="+mn-lt"/>
              </a:rPr>
              <a:t>Basisdata</a:t>
            </a:r>
            <a:r>
              <a:rPr lang="en-US" sz="2000" dirty="0">
                <a:latin typeface="+mn-lt"/>
              </a:rPr>
              <a:t> </a:t>
            </a:r>
            <a:r>
              <a:rPr lang="en-US" sz="2000" dirty="0" err="1">
                <a:latin typeface="+mn-lt"/>
              </a:rPr>
              <a:t>adalah</a:t>
            </a:r>
            <a:r>
              <a:rPr lang="en-US" sz="2000" dirty="0">
                <a:latin typeface="+mn-lt"/>
              </a:rPr>
              <a:t> </a:t>
            </a:r>
            <a:r>
              <a:rPr lang="en-US" sz="2000" dirty="0" err="1">
                <a:latin typeface="+mn-lt"/>
              </a:rPr>
              <a:t>menyediakan</a:t>
            </a:r>
            <a:r>
              <a:rPr lang="en-US" sz="2000" dirty="0">
                <a:latin typeface="+mn-lt"/>
              </a:rPr>
              <a:t> </a:t>
            </a:r>
            <a:r>
              <a:rPr lang="en-US" sz="2000" dirty="0" err="1">
                <a:latin typeface="+mn-lt"/>
              </a:rPr>
              <a:t>Basisdata</a:t>
            </a:r>
            <a:r>
              <a:rPr lang="en-US" sz="2000" dirty="0">
                <a:latin typeface="+mn-lt"/>
              </a:rPr>
              <a:t> </a:t>
            </a:r>
            <a:r>
              <a:rPr lang="en-US" sz="2000" dirty="0" err="1">
                <a:solidFill>
                  <a:srgbClr val="C00000"/>
                </a:solidFill>
                <a:latin typeface="+mn-lt"/>
              </a:rPr>
              <a:t>untuk</a:t>
            </a:r>
            <a:r>
              <a:rPr lang="en-US" sz="2000" dirty="0">
                <a:solidFill>
                  <a:srgbClr val="C00000"/>
                </a:solidFill>
                <a:latin typeface="+mn-lt"/>
              </a:rPr>
              <a:t> </a:t>
            </a:r>
            <a:r>
              <a:rPr lang="en-US" sz="2000" dirty="0" err="1">
                <a:solidFill>
                  <a:srgbClr val="C00000"/>
                </a:solidFill>
                <a:latin typeface="+mn-lt"/>
              </a:rPr>
              <a:t>memenuhi</a:t>
            </a:r>
            <a:r>
              <a:rPr lang="en-US" sz="2000" dirty="0">
                <a:solidFill>
                  <a:srgbClr val="C00000"/>
                </a:solidFill>
                <a:latin typeface="+mn-lt"/>
              </a:rPr>
              <a:t> </a:t>
            </a:r>
            <a:r>
              <a:rPr lang="en-US" sz="2000" dirty="0" err="1">
                <a:solidFill>
                  <a:srgbClr val="C00000"/>
                </a:solidFill>
                <a:latin typeface="+mn-lt"/>
              </a:rPr>
              <a:t>semua</a:t>
            </a:r>
            <a:r>
              <a:rPr lang="en-US" sz="2000" dirty="0">
                <a:solidFill>
                  <a:srgbClr val="C00000"/>
                </a:solidFill>
                <a:latin typeface="+mn-lt"/>
              </a:rPr>
              <a:t> </a:t>
            </a:r>
            <a:r>
              <a:rPr lang="en-US" sz="2000" dirty="0" err="1">
                <a:solidFill>
                  <a:srgbClr val="C00000"/>
                </a:solidFill>
                <a:latin typeface="+mn-lt"/>
              </a:rPr>
              <a:t>kebutuhan</a:t>
            </a:r>
            <a:r>
              <a:rPr lang="en-US" sz="2000" dirty="0">
                <a:solidFill>
                  <a:srgbClr val="C00000"/>
                </a:solidFill>
                <a:latin typeface="+mn-lt"/>
              </a:rPr>
              <a:t> para </a:t>
            </a:r>
            <a:r>
              <a:rPr lang="en-US" sz="2000" dirty="0" err="1">
                <a:solidFill>
                  <a:srgbClr val="C00000"/>
                </a:solidFill>
                <a:latin typeface="+mn-lt"/>
              </a:rPr>
              <a:t>pemakai</a:t>
            </a:r>
            <a:r>
              <a:rPr lang="en-US" sz="2000" dirty="0">
                <a:solidFill>
                  <a:srgbClr val="C00000"/>
                </a:solidFill>
                <a:latin typeface="+mn-lt"/>
              </a:rPr>
              <a:t> </a:t>
            </a:r>
            <a:r>
              <a:rPr lang="en-US" sz="2000" dirty="0" err="1">
                <a:solidFill>
                  <a:srgbClr val="C00000"/>
                </a:solidFill>
                <a:latin typeface="+mn-lt"/>
              </a:rPr>
              <a:t>pada</a:t>
            </a:r>
            <a:r>
              <a:rPr lang="en-US" sz="2000" dirty="0">
                <a:solidFill>
                  <a:srgbClr val="C00000"/>
                </a:solidFill>
                <a:latin typeface="+mn-lt"/>
              </a:rPr>
              <a:t> </a:t>
            </a:r>
            <a:r>
              <a:rPr lang="en-US" sz="2000" dirty="0" err="1">
                <a:solidFill>
                  <a:srgbClr val="C00000"/>
                </a:solidFill>
                <a:latin typeface="+mn-lt"/>
              </a:rPr>
              <a:t>semua</a:t>
            </a:r>
            <a:r>
              <a:rPr lang="en-US" sz="2000" dirty="0">
                <a:solidFill>
                  <a:srgbClr val="C00000"/>
                </a:solidFill>
                <a:latin typeface="+mn-lt"/>
              </a:rPr>
              <a:t> level </a:t>
            </a:r>
            <a:r>
              <a:rPr lang="en-US" sz="2000" dirty="0" err="1">
                <a:solidFill>
                  <a:srgbClr val="C00000"/>
                </a:solidFill>
                <a:latin typeface="+mn-lt"/>
              </a:rPr>
              <a:t>manajemen</a:t>
            </a:r>
            <a:r>
              <a:rPr lang="en-US" sz="2000" dirty="0">
                <a:solidFill>
                  <a:srgbClr val="C00000"/>
                </a:solidFill>
                <a:latin typeface="+mn-lt"/>
              </a:rPr>
              <a:t> </a:t>
            </a:r>
            <a:r>
              <a:rPr lang="en-US" sz="2000" dirty="0" err="1">
                <a:latin typeface="+mn-lt"/>
              </a:rPr>
              <a:t>dan</a:t>
            </a:r>
            <a:r>
              <a:rPr lang="en-US" sz="2000" dirty="0">
                <a:latin typeface="+mn-lt"/>
              </a:rPr>
              <a:t> </a:t>
            </a:r>
            <a:r>
              <a:rPr lang="en-US" sz="2000" dirty="0" err="1">
                <a:latin typeface="+mn-lt"/>
              </a:rPr>
              <a:t>pada</a:t>
            </a:r>
            <a:r>
              <a:rPr lang="en-US" sz="2000" dirty="0">
                <a:latin typeface="+mn-lt"/>
              </a:rPr>
              <a:t> </a:t>
            </a:r>
            <a:r>
              <a:rPr lang="en-US" sz="2000" dirty="0" err="1">
                <a:solidFill>
                  <a:srgbClr val="C00000"/>
                </a:solidFill>
                <a:latin typeface="+mn-lt"/>
              </a:rPr>
              <a:t>semua</a:t>
            </a:r>
            <a:r>
              <a:rPr lang="en-US" sz="2000" dirty="0">
                <a:solidFill>
                  <a:srgbClr val="C00000"/>
                </a:solidFill>
                <a:latin typeface="+mn-lt"/>
              </a:rPr>
              <a:t> </a:t>
            </a:r>
            <a:r>
              <a:rPr lang="en-US" sz="2000" dirty="0" err="1">
                <a:solidFill>
                  <a:srgbClr val="C00000"/>
                </a:solidFill>
                <a:latin typeface="+mn-lt"/>
              </a:rPr>
              <a:t>fungsi</a:t>
            </a:r>
            <a:r>
              <a:rPr lang="en-US" sz="2000" dirty="0">
                <a:solidFill>
                  <a:srgbClr val="C00000"/>
                </a:solidFill>
                <a:latin typeface="+mn-lt"/>
              </a:rPr>
              <a:t> </a:t>
            </a:r>
            <a:r>
              <a:rPr lang="en-US" sz="2000" dirty="0" err="1">
                <a:solidFill>
                  <a:srgbClr val="C00000"/>
                </a:solidFill>
                <a:latin typeface="+mn-lt"/>
              </a:rPr>
              <a:t>organisatoris</a:t>
            </a:r>
            <a:r>
              <a:rPr lang="en-US" sz="2000" dirty="0">
                <a:latin typeface="+mn-lt"/>
              </a:rPr>
              <a:t>.</a:t>
            </a:r>
          </a:p>
          <a:p>
            <a:pPr fontAlgn="auto">
              <a:spcBef>
                <a:spcPts val="0"/>
              </a:spcBef>
              <a:spcAft>
                <a:spcPts val="0"/>
              </a:spcAft>
              <a:defRPr/>
            </a:pPr>
            <a:r>
              <a:rPr lang="en-US" sz="2000" dirty="0">
                <a:latin typeface="+mn-lt"/>
              </a:rPr>
              <a:t>e. </a:t>
            </a:r>
            <a:r>
              <a:rPr lang="en-US" sz="2000" b="1" dirty="0" err="1">
                <a:latin typeface="+mn-lt"/>
              </a:rPr>
              <a:t>Unjuk</a:t>
            </a:r>
            <a:r>
              <a:rPr lang="en-US" sz="2000" b="1" dirty="0">
                <a:latin typeface="+mn-lt"/>
              </a:rPr>
              <a:t> </a:t>
            </a:r>
            <a:r>
              <a:rPr lang="en-US" sz="2000" b="1" dirty="0" err="1">
                <a:latin typeface="+mn-lt"/>
              </a:rPr>
              <a:t>kerja</a:t>
            </a:r>
            <a:r>
              <a:rPr lang="en-US" sz="2000" b="1" dirty="0">
                <a:latin typeface="+mn-lt"/>
              </a:rPr>
              <a:t> (</a:t>
            </a:r>
            <a:r>
              <a:rPr lang="en-US" sz="2000" b="1" i="1" dirty="0">
                <a:latin typeface="+mn-lt"/>
              </a:rPr>
              <a:t>performance</a:t>
            </a:r>
            <a:r>
              <a:rPr lang="en-US" sz="2000" b="1" dirty="0">
                <a:latin typeface="+mn-lt"/>
              </a:rPr>
              <a:t>)</a:t>
            </a:r>
          </a:p>
          <a:p>
            <a:pPr marL="273050" indent="-15875" fontAlgn="auto">
              <a:spcBef>
                <a:spcPts val="0"/>
              </a:spcBef>
              <a:spcAft>
                <a:spcPts val="0"/>
              </a:spcAft>
              <a:defRPr/>
            </a:pPr>
            <a:r>
              <a:rPr lang="en-US" sz="2000" dirty="0" err="1">
                <a:solidFill>
                  <a:srgbClr val="C00000"/>
                </a:solidFill>
                <a:latin typeface="+mn-lt"/>
              </a:rPr>
              <a:t>Kebutuhan-kebutuhan</a:t>
            </a:r>
            <a:r>
              <a:rPr lang="en-US" sz="2000" dirty="0">
                <a:solidFill>
                  <a:srgbClr val="C00000"/>
                </a:solidFill>
                <a:latin typeface="+mn-lt"/>
              </a:rPr>
              <a:t> </a:t>
            </a:r>
            <a:r>
              <a:rPr lang="en-US" sz="2000" dirty="0" err="1">
                <a:solidFill>
                  <a:srgbClr val="C00000"/>
                </a:solidFill>
                <a:latin typeface="+mn-lt"/>
              </a:rPr>
              <a:t>informasi</a:t>
            </a:r>
            <a:r>
              <a:rPr lang="en-US" sz="2000" dirty="0">
                <a:solidFill>
                  <a:srgbClr val="C00000"/>
                </a:solidFill>
                <a:latin typeface="+mn-lt"/>
              </a:rPr>
              <a:t> </a:t>
            </a:r>
            <a:r>
              <a:rPr lang="en-US" sz="2000" dirty="0" err="1">
                <a:latin typeface="+mn-lt"/>
              </a:rPr>
              <a:t>akan</a:t>
            </a:r>
            <a:r>
              <a:rPr lang="en-US" sz="2000" dirty="0">
                <a:latin typeface="+mn-lt"/>
              </a:rPr>
              <a:t> </a:t>
            </a:r>
            <a:r>
              <a:rPr lang="en-US" sz="2000" dirty="0" err="1">
                <a:solidFill>
                  <a:srgbClr val="C00000"/>
                </a:solidFill>
                <a:latin typeface="+mn-lt"/>
              </a:rPr>
              <a:t>terpenuhi</a:t>
            </a:r>
            <a:r>
              <a:rPr lang="en-US" sz="2000" dirty="0">
                <a:latin typeface="+mn-lt"/>
              </a:rPr>
              <a:t> </a:t>
            </a:r>
            <a:r>
              <a:rPr lang="en-US" sz="2000" dirty="0" err="1">
                <a:latin typeface="+mn-lt"/>
              </a:rPr>
              <a:t>dengan</a:t>
            </a:r>
            <a:r>
              <a:rPr lang="en-US" sz="2000" dirty="0">
                <a:latin typeface="+mn-lt"/>
              </a:rPr>
              <a:t> </a:t>
            </a:r>
            <a:r>
              <a:rPr lang="en-US" sz="2000" dirty="0" err="1">
                <a:solidFill>
                  <a:srgbClr val="C00000"/>
                </a:solidFill>
                <a:latin typeface="+mn-lt"/>
              </a:rPr>
              <a:t>cepat</a:t>
            </a:r>
            <a:r>
              <a:rPr lang="en-US" sz="2000" dirty="0">
                <a:solidFill>
                  <a:srgbClr val="C00000"/>
                </a:solidFill>
                <a:latin typeface="+mn-lt"/>
              </a:rPr>
              <a:t>, </a:t>
            </a:r>
            <a:r>
              <a:rPr lang="en-US" sz="2000" dirty="0" err="1">
                <a:solidFill>
                  <a:srgbClr val="C00000"/>
                </a:solidFill>
                <a:latin typeface="+mn-lt"/>
              </a:rPr>
              <a:t>tepat</a:t>
            </a:r>
            <a:r>
              <a:rPr lang="en-US" sz="2000" dirty="0">
                <a:solidFill>
                  <a:srgbClr val="C00000"/>
                </a:solidFill>
                <a:latin typeface="+mn-lt"/>
              </a:rPr>
              <a:t>, </a:t>
            </a:r>
            <a:r>
              <a:rPr lang="en-US" sz="2000" dirty="0" err="1">
                <a:solidFill>
                  <a:srgbClr val="C00000"/>
                </a:solidFill>
                <a:latin typeface="+mn-lt"/>
              </a:rPr>
              <a:t>mudah</a:t>
            </a:r>
            <a:r>
              <a:rPr lang="en-US" sz="2000" dirty="0">
                <a:solidFill>
                  <a:srgbClr val="C00000"/>
                </a:solidFill>
                <a:latin typeface="+mn-lt"/>
              </a:rPr>
              <a:t>, </a:t>
            </a:r>
            <a:r>
              <a:rPr lang="en-US" sz="2000" dirty="0" err="1">
                <a:solidFill>
                  <a:srgbClr val="C00000"/>
                </a:solidFill>
                <a:latin typeface="+mn-lt"/>
              </a:rPr>
              <a:t>dan</a:t>
            </a:r>
            <a:r>
              <a:rPr lang="en-US" sz="2000" dirty="0">
                <a:solidFill>
                  <a:srgbClr val="C00000"/>
                </a:solidFill>
                <a:latin typeface="+mn-lt"/>
              </a:rPr>
              <a:t> </a:t>
            </a:r>
            <a:r>
              <a:rPr lang="en-US" sz="2000" dirty="0" err="1">
                <a:solidFill>
                  <a:srgbClr val="C00000"/>
                </a:solidFill>
                <a:latin typeface="+mn-lt"/>
              </a:rPr>
              <a:t>akurat</a:t>
            </a:r>
            <a:r>
              <a:rPr lang="en-US" sz="2000" dirty="0">
                <a:solidFill>
                  <a:srgbClr val="C00000"/>
                </a:solidFill>
                <a:latin typeface="+mn-lt"/>
              </a:rPr>
              <a:t> </a:t>
            </a:r>
            <a:r>
              <a:rPr lang="en-US" sz="2000" dirty="0" err="1">
                <a:solidFill>
                  <a:srgbClr val="C00000"/>
                </a:solidFill>
                <a:latin typeface="+mn-lt"/>
              </a:rPr>
              <a:t>bersumber</a:t>
            </a:r>
            <a:r>
              <a:rPr lang="en-US" sz="2000" dirty="0">
                <a:solidFill>
                  <a:srgbClr val="C00000"/>
                </a:solidFill>
                <a:latin typeface="+mn-lt"/>
              </a:rPr>
              <a:t> </a:t>
            </a:r>
            <a:r>
              <a:rPr lang="en-US" sz="2000" dirty="0" err="1">
                <a:solidFill>
                  <a:srgbClr val="C00000"/>
                </a:solidFill>
                <a:latin typeface="+mn-lt"/>
              </a:rPr>
              <a:t>pada</a:t>
            </a:r>
            <a:r>
              <a:rPr lang="en-US" sz="2000" dirty="0">
                <a:solidFill>
                  <a:srgbClr val="C00000"/>
                </a:solidFill>
                <a:latin typeface="+mn-lt"/>
              </a:rPr>
              <a:t> data-data </a:t>
            </a:r>
            <a:r>
              <a:rPr lang="en-US" sz="2000" dirty="0" err="1">
                <a:solidFill>
                  <a:srgbClr val="C00000"/>
                </a:solidFill>
                <a:latin typeface="+mn-lt"/>
              </a:rPr>
              <a:t>dalam</a:t>
            </a:r>
            <a:r>
              <a:rPr lang="en-US" sz="2000" dirty="0">
                <a:solidFill>
                  <a:srgbClr val="C00000"/>
                </a:solidFill>
                <a:latin typeface="+mn-lt"/>
              </a:rPr>
              <a:t> </a:t>
            </a:r>
            <a:r>
              <a:rPr lang="en-US" sz="2000" dirty="0" err="1">
                <a:solidFill>
                  <a:srgbClr val="C00000"/>
                </a:solidFill>
                <a:latin typeface="+mn-lt"/>
              </a:rPr>
              <a:t>Basisdata</a:t>
            </a:r>
            <a:r>
              <a:rPr lang="en-US" sz="2000" dirty="0">
                <a:latin typeface="+mn-lt"/>
              </a:rPr>
              <a:t>. </a:t>
            </a:r>
            <a:r>
              <a:rPr lang="en-US" sz="2000" dirty="0" err="1">
                <a:latin typeface="+mn-lt"/>
              </a:rPr>
              <a:t>Dampak</a:t>
            </a:r>
            <a:r>
              <a:rPr lang="en-US" sz="2000" dirty="0">
                <a:latin typeface="+mn-lt"/>
              </a:rPr>
              <a:t> yang </a:t>
            </a:r>
            <a:r>
              <a:rPr lang="en-US" sz="2000" dirty="0" err="1">
                <a:latin typeface="+mn-lt"/>
              </a:rPr>
              <a:t>terjadi</a:t>
            </a:r>
            <a:r>
              <a:rPr lang="en-US" sz="2000" dirty="0">
                <a:latin typeface="+mn-lt"/>
              </a:rPr>
              <a:t> </a:t>
            </a:r>
            <a:r>
              <a:rPr lang="en-US" sz="2000" dirty="0" err="1">
                <a:latin typeface="+mn-lt"/>
              </a:rPr>
              <a:t>adalah</a:t>
            </a:r>
            <a:r>
              <a:rPr lang="en-US" sz="2000" dirty="0">
                <a:latin typeface="+mn-lt"/>
              </a:rPr>
              <a:t> </a:t>
            </a:r>
            <a:r>
              <a:rPr lang="en-US" sz="2000" dirty="0" err="1">
                <a:latin typeface="+mn-lt"/>
              </a:rPr>
              <a:t>peningkatan</a:t>
            </a:r>
            <a:r>
              <a:rPr lang="en-US" sz="2000" dirty="0">
                <a:latin typeface="+mn-lt"/>
              </a:rPr>
              <a:t> </a:t>
            </a:r>
            <a:r>
              <a:rPr lang="en-US" sz="2000" dirty="0" err="1">
                <a:latin typeface="+mn-lt"/>
              </a:rPr>
              <a:t>unjuk</a:t>
            </a:r>
            <a:r>
              <a:rPr lang="en-US" sz="2000" dirty="0">
                <a:latin typeface="+mn-lt"/>
              </a:rPr>
              <a:t> </a:t>
            </a:r>
            <a:r>
              <a:rPr lang="en-US" sz="2000" dirty="0" err="1">
                <a:latin typeface="+mn-lt"/>
              </a:rPr>
              <a:t>kerja</a:t>
            </a:r>
            <a:r>
              <a:rPr lang="en-US" sz="2000" dirty="0">
                <a:latin typeface="+mn-lt"/>
              </a:rPr>
              <a:t> </a:t>
            </a:r>
            <a:r>
              <a:rPr lang="en-US" sz="2000" dirty="0" err="1">
                <a:latin typeface="+mn-lt"/>
              </a:rPr>
              <a:t>sistem</a:t>
            </a:r>
            <a:r>
              <a:rPr lang="en-US" sz="2000" dirty="0">
                <a:latin typeface="+mn-lt"/>
              </a:rPr>
              <a:t> </a:t>
            </a:r>
            <a:r>
              <a:rPr lang="en-US" sz="2000" dirty="0" err="1">
                <a:latin typeface="+mn-lt"/>
              </a:rPr>
              <a:t>secara</a:t>
            </a:r>
            <a:r>
              <a:rPr lang="en-US" sz="2000" dirty="0">
                <a:latin typeface="+mn-lt"/>
              </a:rPr>
              <a:t> </a:t>
            </a:r>
            <a:r>
              <a:rPr lang="en-US" sz="2000" dirty="0" err="1">
                <a:latin typeface="+mn-lt"/>
              </a:rPr>
              <a:t>keseluruhan</a:t>
            </a:r>
            <a:r>
              <a:rPr lang="en-US" sz="2000" dirty="0">
                <a:latin typeface="+mn-lt"/>
              </a:rPr>
              <a:t>.</a:t>
            </a:r>
          </a:p>
          <a:p>
            <a:pPr fontAlgn="auto">
              <a:spcBef>
                <a:spcPts val="0"/>
              </a:spcBef>
              <a:spcAft>
                <a:spcPts val="0"/>
              </a:spcAft>
              <a:defRPr/>
            </a:pPr>
            <a:r>
              <a:rPr lang="en-US" sz="2000" dirty="0">
                <a:latin typeface="+mn-lt"/>
              </a:rPr>
              <a:t>f.  </a:t>
            </a:r>
            <a:r>
              <a:rPr lang="en-US" sz="2000" b="1" dirty="0" err="1">
                <a:latin typeface="+mn-lt"/>
              </a:rPr>
              <a:t>Kejelasan</a:t>
            </a:r>
            <a:r>
              <a:rPr lang="en-US" sz="2000" b="1" dirty="0">
                <a:latin typeface="+mn-lt"/>
              </a:rPr>
              <a:t> (</a:t>
            </a:r>
            <a:r>
              <a:rPr lang="en-US" sz="2000" b="1" i="1" dirty="0">
                <a:latin typeface="+mn-lt"/>
              </a:rPr>
              <a:t>clarity</a:t>
            </a:r>
            <a:r>
              <a:rPr lang="en-US" sz="2000" b="1" dirty="0">
                <a:latin typeface="+mn-lt"/>
              </a:rPr>
              <a:t>)</a:t>
            </a:r>
          </a:p>
          <a:p>
            <a:pPr marL="273050" fontAlgn="auto">
              <a:spcBef>
                <a:spcPts val="0"/>
              </a:spcBef>
              <a:spcAft>
                <a:spcPts val="0"/>
              </a:spcAft>
              <a:defRPr/>
            </a:pPr>
            <a:r>
              <a:rPr lang="en-US" sz="2000" dirty="0" err="1">
                <a:latin typeface="+mn-lt"/>
              </a:rPr>
              <a:t>Kejelasan</a:t>
            </a:r>
            <a:r>
              <a:rPr lang="en-US" sz="2000" dirty="0">
                <a:latin typeface="+mn-lt"/>
              </a:rPr>
              <a:t> </a:t>
            </a:r>
            <a:r>
              <a:rPr lang="en-US" sz="2000" dirty="0" err="1">
                <a:latin typeface="+mn-lt"/>
              </a:rPr>
              <a:t>Basisdata</a:t>
            </a:r>
            <a:r>
              <a:rPr lang="en-US" sz="2000" dirty="0">
                <a:latin typeface="+mn-lt"/>
              </a:rPr>
              <a:t> </a:t>
            </a:r>
            <a:r>
              <a:rPr lang="en-US" sz="2000" dirty="0" err="1">
                <a:latin typeface="+mn-lt"/>
              </a:rPr>
              <a:t>khususnya</a:t>
            </a:r>
            <a:r>
              <a:rPr lang="en-US" sz="2000" dirty="0">
                <a:latin typeface="+mn-lt"/>
              </a:rPr>
              <a:t> </a:t>
            </a:r>
            <a:r>
              <a:rPr lang="en-US" sz="2000" dirty="0" err="1">
                <a:latin typeface="+mn-lt"/>
              </a:rPr>
              <a:t>bagi</a:t>
            </a:r>
            <a:r>
              <a:rPr lang="en-US" sz="2000" dirty="0">
                <a:latin typeface="+mn-lt"/>
              </a:rPr>
              <a:t> para </a:t>
            </a:r>
            <a:r>
              <a:rPr lang="en-US" sz="2000" dirty="0" err="1">
                <a:latin typeface="+mn-lt"/>
              </a:rPr>
              <a:t>pemakai</a:t>
            </a:r>
            <a:r>
              <a:rPr lang="en-US" sz="2000" dirty="0">
                <a:latin typeface="+mn-lt"/>
              </a:rPr>
              <a:t> </a:t>
            </a:r>
            <a:r>
              <a:rPr lang="en-US" sz="2000" dirty="0" err="1">
                <a:latin typeface="+mn-lt"/>
              </a:rPr>
              <a:t>sangat</a:t>
            </a:r>
            <a:r>
              <a:rPr lang="en-US" sz="2000" dirty="0">
                <a:latin typeface="+mn-lt"/>
              </a:rPr>
              <a:t> </a:t>
            </a:r>
            <a:r>
              <a:rPr lang="en-US" sz="2000" dirty="0" err="1">
                <a:latin typeface="+mn-lt"/>
              </a:rPr>
              <a:t>penting</a:t>
            </a:r>
            <a:r>
              <a:rPr lang="en-US" sz="2000" dirty="0">
                <a:latin typeface="+mn-lt"/>
              </a:rPr>
              <a:t>. </a:t>
            </a:r>
            <a:r>
              <a:rPr lang="en-US" sz="2000" dirty="0" err="1">
                <a:latin typeface="+mn-lt"/>
              </a:rPr>
              <a:t>Setiap</a:t>
            </a:r>
            <a:r>
              <a:rPr lang="en-US" sz="2000" dirty="0">
                <a:latin typeface="+mn-lt"/>
              </a:rPr>
              <a:t> </a:t>
            </a:r>
            <a:r>
              <a:rPr lang="en-US" sz="2000" dirty="0" err="1">
                <a:solidFill>
                  <a:srgbClr val="C00000"/>
                </a:solidFill>
                <a:latin typeface="+mn-lt"/>
              </a:rPr>
              <a:t>pemakai</a:t>
            </a:r>
            <a:r>
              <a:rPr lang="en-US" sz="2000" dirty="0">
                <a:solidFill>
                  <a:srgbClr val="C00000"/>
                </a:solidFill>
                <a:latin typeface="+mn-lt"/>
              </a:rPr>
              <a:t> </a:t>
            </a:r>
            <a:r>
              <a:rPr lang="en-US" sz="2000" dirty="0" err="1">
                <a:solidFill>
                  <a:srgbClr val="C00000"/>
                </a:solidFill>
                <a:latin typeface="+mn-lt"/>
              </a:rPr>
              <a:t>harus</a:t>
            </a:r>
            <a:r>
              <a:rPr lang="en-US" sz="2000" dirty="0">
                <a:solidFill>
                  <a:srgbClr val="C00000"/>
                </a:solidFill>
                <a:latin typeface="+mn-lt"/>
              </a:rPr>
              <a:t> </a:t>
            </a:r>
            <a:r>
              <a:rPr lang="en-US" sz="2000" dirty="0" err="1">
                <a:solidFill>
                  <a:srgbClr val="C00000"/>
                </a:solidFill>
                <a:latin typeface="+mn-lt"/>
              </a:rPr>
              <a:t>dapat</a:t>
            </a:r>
            <a:r>
              <a:rPr lang="en-US" sz="2000" dirty="0">
                <a:solidFill>
                  <a:srgbClr val="C00000"/>
                </a:solidFill>
                <a:latin typeface="+mn-lt"/>
              </a:rPr>
              <a:t> </a:t>
            </a:r>
            <a:r>
              <a:rPr lang="en-US" sz="2000" dirty="0" err="1">
                <a:solidFill>
                  <a:srgbClr val="C00000"/>
                </a:solidFill>
                <a:latin typeface="+mn-lt"/>
              </a:rPr>
              <a:t>mengetahui</a:t>
            </a:r>
            <a:r>
              <a:rPr lang="en-US" sz="2000" dirty="0">
                <a:solidFill>
                  <a:srgbClr val="C00000"/>
                </a:solidFill>
                <a:latin typeface="+mn-lt"/>
              </a:rPr>
              <a:t> </a:t>
            </a:r>
            <a:r>
              <a:rPr lang="en-US" sz="2000" dirty="0" err="1">
                <a:solidFill>
                  <a:srgbClr val="C00000"/>
                </a:solidFill>
                <a:latin typeface="+mn-lt"/>
              </a:rPr>
              <a:t>dengan</a:t>
            </a:r>
            <a:r>
              <a:rPr lang="en-US" sz="2000" dirty="0">
                <a:solidFill>
                  <a:srgbClr val="C00000"/>
                </a:solidFill>
                <a:latin typeface="+mn-lt"/>
              </a:rPr>
              <a:t> </a:t>
            </a:r>
            <a:r>
              <a:rPr lang="en-US" sz="2000" dirty="0" err="1">
                <a:solidFill>
                  <a:srgbClr val="C00000"/>
                </a:solidFill>
                <a:latin typeface="+mn-lt"/>
              </a:rPr>
              <a:t>jelas</a:t>
            </a:r>
            <a:r>
              <a:rPr lang="en-US" sz="2000" dirty="0">
                <a:solidFill>
                  <a:srgbClr val="C00000"/>
                </a:solidFill>
                <a:latin typeface="+mn-lt"/>
              </a:rPr>
              <a:t> </a:t>
            </a:r>
            <a:r>
              <a:rPr lang="en-US" sz="2000" dirty="0" err="1">
                <a:latin typeface="+mn-lt"/>
              </a:rPr>
              <a:t>tentang</a:t>
            </a:r>
            <a:r>
              <a:rPr lang="en-US" sz="2000" dirty="0">
                <a:latin typeface="+mn-lt"/>
              </a:rPr>
              <a:t> </a:t>
            </a:r>
            <a:r>
              <a:rPr lang="en-US" sz="2000" dirty="0">
                <a:solidFill>
                  <a:srgbClr val="C00000"/>
                </a:solidFill>
                <a:latin typeface="+mn-lt"/>
              </a:rPr>
              <a:t>data </a:t>
            </a:r>
            <a:r>
              <a:rPr lang="en-US" sz="2000" dirty="0" err="1">
                <a:solidFill>
                  <a:srgbClr val="C00000"/>
                </a:solidFill>
                <a:latin typeface="+mn-lt"/>
              </a:rPr>
              <a:t>apa</a:t>
            </a:r>
            <a:r>
              <a:rPr lang="en-US" sz="2000" dirty="0">
                <a:solidFill>
                  <a:srgbClr val="C00000"/>
                </a:solidFill>
                <a:latin typeface="+mn-lt"/>
              </a:rPr>
              <a:t> </a:t>
            </a:r>
            <a:r>
              <a:rPr lang="en-US" sz="2000" dirty="0" err="1">
                <a:solidFill>
                  <a:srgbClr val="C00000"/>
                </a:solidFill>
                <a:latin typeface="+mn-lt"/>
              </a:rPr>
              <a:t>saja</a:t>
            </a:r>
            <a:r>
              <a:rPr lang="en-US" sz="2000" dirty="0">
                <a:solidFill>
                  <a:srgbClr val="C00000"/>
                </a:solidFill>
                <a:latin typeface="+mn-lt"/>
              </a:rPr>
              <a:t> yang </a:t>
            </a:r>
            <a:r>
              <a:rPr lang="en-US" sz="2000" dirty="0" err="1">
                <a:solidFill>
                  <a:srgbClr val="C00000"/>
                </a:solidFill>
                <a:latin typeface="+mn-lt"/>
              </a:rPr>
              <a:t>tersedia</a:t>
            </a:r>
            <a:r>
              <a:rPr lang="en-US" sz="2000" dirty="0">
                <a:solidFill>
                  <a:srgbClr val="C00000"/>
                </a:solidFill>
                <a:latin typeface="+mn-lt"/>
              </a:rPr>
              <a:t> </a:t>
            </a:r>
            <a:r>
              <a:rPr lang="en-US" sz="2000" dirty="0" err="1">
                <a:solidFill>
                  <a:srgbClr val="C00000"/>
                </a:solidFill>
                <a:latin typeface="+mn-lt"/>
              </a:rPr>
              <a:t>dan</a:t>
            </a:r>
            <a:r>
              <a:rPr lang="en-US" sz="2000" dirty="0">
                <a:solidFill>
                  <a:srgbClr val="C00000"/>
                </a:solidFill>
                <a:latin typeface="+mn-lt"/>
              </a:rPr>
              <a:t> </a:t>
            </a:r>
            <a:r>
              <a:rPr lang="en-US" sz="2000" dirty="0" err="1">
                <a:solidFill>
                  <a:srgbClr val="C00000"/>
                </a:solidFill>
                <a:latin typeface="+mn-lt"/>
              </a:rPr>
              <a:t>dapat</a:t>
            </a:r>
            <a:r>
              <a:rPr lang="en-US" sz="2000" dirty="0">
                <a:solidFill>
                  <a:srgbClr val="C00000"/>
                </a:solidFill>
                <a:latin typeface="+mn-lt"/>
              </a:rPr>
              <a:t> </a:t>
            </a:r>
            <a:r>
              <a:rPr lang="en-US" sz="2000" dirty="0" err="1">
                <a:solidFill>
                  <a:srgbClr val="C00000"/>
                </a:solidFill>
                <a:latin typeface="+mn-lt"/>
              </a:rPr>
              <a:t>diakses</a:t>
            </a:r>
            <a:r>
              <a:rPr lang="en-US" sz="2000" dirty="0">
                <a:solidFill>
                  <a:srgbClr val="C00000"/>
                </a:solidFill>
                <a:latin typeface="+mn-lt"/>
              </a:rPr>
              <a:t> </a:t>
            </a:r>
            <a:r>
              <a:rPr lang="en-US" sz="2000" dirty="0" err="1">
                <a:solidFill>
                  <a:srgbClr val="C00000"/>
                </a:solidFill>
                <a:latin typeface="+mn-lt"/>
              </a:rPr>
              <a:t>olehnya</a:t>
            </a:r>
            <a:r>
              <a:rPr lang="en-US" sz="2000" dirty="0">
                <a:solidFill>
                  <a:srgbClr val="C00000"/>
                </a:solidFill>
                <a:latin typeface="+mn-lt"/>
              </a:rPr>
              <a:t>. </a:t>
            </a:r>
          </a:p>
          <a:p>
            <a:pPr marL="273050" indent="-15875" fontAlgn="auto">
              <a:spcBef>
                <a:spcPts val="0"/>
              </a:spcBef>
              <a:spcAft>
                <a:spcPts val="0"/>
              </a:spcAft>
              <a:defRPr/>
            </a:pPr>
            <a:endParaRPr lang="en-US" sz="2000" dirty="0">
              <a:latin typeface="+mn-lt"/>
            </a:endParaRPr>
          </a:p>
          <a:p>
            <a:pPr marL="257175" fontAlgn="auto">
              <a:spcBef>
                <a:spcPts val="0"/>
              </a:spcBef>
              <a:spcAft>
                <a:spcPts val="0"/>
              </a:spcAft>
              <a:defRPr/>
            </a:pPr>
            <a:endParaRPr lang="en-US" sz="2000" dirty="0">
              <a:latin typeface="+mn-lt"/>
            </a:endParaRPr>
          </a:p>
          <a:p>
            <a:pPr marL="257175" fontAlgn="auto">
              <a:spcBef>
                <a:spcPct val="20000"/>
              </a:spcBef>
              <a:spcAft>
                <a:spcPts val="0"/>
              </a:spcAft>
              <a:defRPr/>
            </a:pPr>
            <a:endParaRPr lang="en-US" sz="2000" dirty="0">
              <a:latin typeface="+mn-lt"/>
            </a:endParaRPr>
          </a:p>
          <a:p>
            <a:pPr marL="457200" indent="-11113" fontAlgn="auto">
              <a:spcBef>
                <a:spcPct val="20000"/>
              </a:spcBef>
              <a:spcAft>
                <a:spcPts val="0"/>
              </a:spcAft>
              <a:defRPr/>
            </a:pPr>
            <a:endParaRPr lang="en-US" sz="2000" dirty="0">
              <a:latin typeface="+mn-lt"/>
            </a:endParaRPr>
          </a:p>
        </p:txBody>
      </p:sp>
    </p:spTree>
  </p:cSld>
  <p:clrMapOvr>
    <a:masterClrMapping/>
  </p:clrMapOvr>
  <p:transition spd="slow">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1143000"/>
          </a:xfrm>
          <a:prstGeom prst="rect">
            <a:avLst/>
          </a:prstGeom>
        </p:spPr>
        <p:style>
          <a:lnRef idx="1">
            <a:schemeClr val="accent2"/>
          </a:lnRef>
          <a:fillRef idx="3">
            <a:schemeClr val="accent2"/>
          </a:fillRef>
          <a:effectRef idx="2">
            <a:schemeClr val="accent2"/>
          </a:effectRef>
          <a:fontRef idx="minor">
            <a:schemeClr val="lt1"/>
          </a:fontRef>
        </p:style>
        <p:txBody>
          <a:bodyPr/>
          <a:lstStyle/>
          <a:p>
            <a:pPr algn="ctr" fontAlgn="auto">
              <a:spcBef>
                <a:spcPts val="600"/>
              </a:spcBef>
              <a:spcAft>
                <a:spcPts val="0"/>
              </a:spcAft>
              <a:defRPr/>
            </a:pPr>
            <a:endParaRPr lang="en-US" sz="3200" b="1" dirty="0">
              <a:cs typeface="Calibri" pitchFamily="34" charset="0"/>
            </a:endParaRPr>
          </a:p>
        </p:txBody>
      </p:sp>
      <p:sp>
        <p:nvSpPr>
          <p:cNvPr id="31747" name="Content Placeholder 2"/>
          <p:cNvSpPr txBox="1">
            <a:spLocks/>
          </p:cNvSpPr>
          <p:nvPr/>
        </p:nvSpPr>
        <p:spPr bwMode="auto">
          <a:xfrm>
            <a:off x="285750" y="1143000"/>
            <a:ext cx="8643938" cy="528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9388" indent="-17938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 typeface="Arial" charset="0"/>
              <a:buChar char="•"/>
            </a:pPr>
            <a:endParaRPr lang="en-US" altLang="en-US" sz="2000">
              <a:solidFill>
                <a:srgbClr val="FF0000"/>
              </a:solidFill>
              <a:latin typeface="Calibri" pitchFamily="34" charset="0"/>
            </a:endParaRPr>
          </a:p>
        </p:txBody>
      </p:sp>
      <p:sp>
        <p:nvSpPr>
          <p:cNvPr id="5" name="Date Placeholder 4"/>
          <p:cNvSpPr>
            <a:spLocks noGrp="1"/>
          </p:cNvSpPr>
          <p:nvPr>
            <p:ph type="dt" sz="quarter" idx="10"/>
          </p:nvPr>
        </p:nvSpPr>
        <p:spPr/>
        <p:txBody>
          <a:bodyPr/>
          <a:lstStyle/>
          <a:p>
            <a:pPr>
              <a:defRPr/>
            </a:pPr>
            <a:fld id="{37659BF1-920E-4D20-8187-56BF667C7773}" type="datetime1">
              <a:rPr lang="en-US"/>
              <a:pPr>
                <a:defRPr/>
              </a:pPr>
              <a:t>02-Apr-20</a:t>
            </a:fld>
            <a:endParaRPr lang="en-US"/>
          </a:p>
        </p:txBody>
      </p:sp>
      <p:sp>
        <p:nvSpPr>
          <p:cNvPr id="6" name="Slide Number Placeholder 5"/>
          <p:cNvSpPr>
            <a:spLocks noGrp="1"/>
          </p:cNvSpPr>
          <p:nvPr>
            <p:ph type="sldNum" sz="quarter" idx="12"/>
          </p:nvPr>
        </p:nvSpPr>
        <p:spPr/>
        <p:txBody>
          <a:bodyPr/>
          <a:lstStyle/>
          <a:p>
            <a:pPr>
              <a:defRPr/>
            </a:pPr>
            <a:fld id="{E8448F93-77FC-4A72-AE11-23946A6E778C}" type="slidenum">
              <a:rPr lang="en-US"/>
              <a:pPr>
                <a:defRPr/>
              </a:pPr>
              <a:t>27</a:t>
            </a:fld>
            <a:endParaRPr lang="en-US"/>
          </a:p>
        </p:txBody>
      </p:sp>
      <p:sp>
        <p:nvSpPr>
          <p:cNvPr id="7" name="Content Placeholder 2"/>
          <p:cNvSpPr txBox="1">
            <a:spLocks/>
          </p:cNvSpPr>
          <p:nvPr/>
        </p:nvSpPr>
        <p:spPr>
          <a:xfrm>
            <a:off x="285750" y="1214438"/>
            <a:ext cx="8429625" cy="5072062"/>
          </a:xfrm>
          <a:prstGeom prst="rect">
            <a:avLst/>
          </a:prstGeom>
        </p:spPr>
        <p:txBody>
          <a:bodyPr/>
          <a:lstStyle/>
          <a:p>
            <a:pPr fontAlgn="auto">
              <a:spcBef>
                <a:spcPts val="0"/>
              </a:spcBef>
              <a:spcAft>
                <a:spcPts val="0"/>
              </a:spcAft>
              <a:defRPr/>
            </a:pPr>
            <a:r>
              <a:rPr lang="en-US" sz="2000" dirty="0">
                <a:latin typeface="+mn-lt"/>
              </a:rPr>
              <a:t>g. </a:t>
            </a:r>
            <a:r>
              <a:rPr lang="en-US" sz="2000" b="1" dirty="0" err="1">
                <a:latin typeface="+mn-lt"/>
              </a:rPr>
              <a:t>Kemudahan</a:t>
            </a:r>
            <a:r>
              <a:rPr lang="en-US" sz="2000" b="1" dirty="0">
                <a:latin typeface="+mn-lt"/>
              </a:rPr>
              <a:t> </a:t>
            </a:r>
            <a:r>
              <a:rPr lang="en-US" sz="2000" b="1" dirty="0" err="1">
                <a:latin typeface="+mn-lt"/>
              </a:rPr>
              <a:t>pemakaian</a:t>
            </a:r>
            <a:endParaRPr lang="en-US" sz="2000" b="1" dirty="0">
              <a:latin typeface="+mn-lt"/>
            </a:endParaRPr>
          </a:p>
          <a:p>
            <a:pPr marL="273050" fontAlgn="auto">
              <a:spcBef>
                <a:spcPts val="0"/>
              </a:spcBef>
              <a:spcAft>
                <a:spcPts val="0"/>
              </a:spcAft>
              <a:defRPr/>
            </a:pPr>
            <a:r>
              <a:rPr lang="en-US" sz="2000" dirty="0">
                <a:solidFill>
                  <a:srgbClr val="C00000"/>
                </a:solidFill>
                <a:latin typeface="+mn-lt"/>
              </a:rPr>
              <a:t>Para </a:t>
            </a:r>
            <a:r>
              <a:rPr lang="en-US" sz="2000" dirty="0" err="1">
                <a:solidFill>
                  <a:srgbClr val="C00000"/>
                </a:solidFill>
                <a:latin typeface="+mn-lt"/>
              </a:rPr>
              <a:t>pemakai</a:t>
            </a:r>
            <a:r>
              <a:rPr lang="en-US" sz="2000" dirty="0">
                <a:solidFill>
                  <a:srgbClr val="C00000"/>
                </a:solidFill>
                <a:latin typeface="+mn-lt"/>
              </a:rPr>
              <a:t> </a:t>
            </a:r>
            <a:r>
              <a:rPr lang="en-US" sz="2000" dirty="0" err="1">
                <a:latin typeface="+mn-lt"/>
              </a:rPr>
              <a:t>dapat</a:t>
            </a:r>
            <a:r>
              <a:rPr lang="en-US" sz="2000" dirty="0">
                <a:latin typeface="+mn-lt"/>
              </a:rPr>
              <a:t> </a:t>
            </a:r>
            <a:r>
              <a:rPr lang="en-US" sz="2000" dirty="0" err="1">
                <a:solidFill>
                  <a:srgbClr val="C00000"/>
                </a:solidFill>
                <a:latin typeface="+mn-lt"/>
              </a:rPr>
              <a:t>mengakses</a:t>
            </a:r>
            <a:r>
              <a:rPr lang="en-US" sz="2000" dirty="0">
                <a:solidFill>
                  <a:srgbClr val="C00000"/>
                </a:solidFill>
                <a:latin typeface="+mn-lt"/>
              </a:rPr>
              <a:t> data-data </a:t>
            </a:r>
            <a:r>
              <a:rPr lang="en-US" sz="2000" dirty="0" err="1">
                <a:latin typeface="+mn-lt"/>
              </a:rPr>
              <a:t>dalam</a:t>
            </a:r>
            <a:r>
              <a:rPr lang="en-US" sz="2000" dirty="0">
                <a:latin typeface="+mn-lt"/>
              </a:rPr>
              <a:t> </a:t>
            </a:r>
            <a:r>
              <a:rPr lang="en-US" sz="2000" dirty="0" err="1">
                <a:latin typeface="+mn-lt"/>
              </a:rPr>
              <a:t>Basisdata</a:t>
            </a:r>
            <a:r>
              <a:rPr lang="en-US" sz="2000" dirty="0">
                <a:latin typeface="+mn-lt"/>
              </a:rPr>
              <a:t> </a:t>
            </a:r>
            <a:r>
              <a:rPr lang="en-US" sz="2000" dirty="0" err="1">
                <a:solidFill>
                  <a:srgbClr val="C00000"/>
                </a:solidFill>
                <a:latin typeface="+mn-lt"/>
              </a:rPr>
              <a:t>dengan</a:t>
            </a:r>
            <a:r>
              <a:rPr lang="en-US" sz="2000" dirty="0">
                <a:solidFill>
                  <a:srgbClr val="C00000"/>
                </a:solidFill>
                <a:latin typeface="+mn-lt"/>
              </a:rPr>
              <a:t> </a:t>
            </a:r>
            <a:r>
              <a:rPr lang="en-US" sz="2000" dirty="0" err="1">
                <a:solidFill>
                  <a:srgbClr val="C00000"/>
                </a:solidFill>
                <a:latin typeface="+mn-lt"/>
              </a:rPr>
              <a:t>cara-cara</a:t>
            </a:r>
            <a:r>
              <a:rPr lang="en-US" sz="2000" dirty="0">
                <a:latin typeface="+mn-lt"/>
              </a:rPr>
              <a:t> yang </a:t>
            </a:r>
            <a:r>
              <a:rPr lang="en-US" sz="2000" dirty="0" err="1">
                <a:solidFill>
                  <a:srgbClr val="C00000"/>
                </a:solidFill>
                <a:latin typeface="+mn-lt"/>
              </a:rPr>
              <a:t>mudah</a:t>
            </a:r>
            <a:r>
              <a:rPr lang="en-US" sz="2000" dirty="0">
                <a:solidFill>
                  <a:srgbClr val="C00000"/>
                </a:solidFill>
                <a:latin typeface="+mn-lt"/>
              </a:rPr>
              <a:t>, </a:t>
            </a:r>
            <a:r>
              <a:rPr lang="en-US" sz="2000" dirty="0" err="1">
                <a:solidFill>
                  <a:srgbClr val="C00000"/>
                </a:solidFill>
                <a:latin typeface="+mn-lt"/>
              </a:rPr>
              <a:t>menggunakan</a:t>
            </a:r>
            <a:r>
              <a:rPr lang="en-US" sz="2000" dirty="0">
                <a:solidFill>
                  <a:srgbClr val="C00000"/>
                </a:solidFill>
                <a:latin typeface="+mn-lt"/>
              </a:rPr>
              <a:t> program </a:t>
            </a:r>
            <a:r>
              <a:rPr lang="en-US" sz="2000" dirty="0" err="1">
                <a:solidFill>
                  <a:srgbClr val="C00000"/>
                </a:solidFill>
                <a:latin typeface="+mn-lt"/>
              </a:rPr>
              <a:t>aplikasi</a:t>
            </a:r>
            <a:r>
              <a:rPr lang="id-ID" sz="2000" dirty="0">
                <a:solidFill>
                  <a:srgbClr val="C00000"/>
                </a:solidFill>
                <a:latin typeface="+mn-lt"/>
              </a:rPr>
              <a:t> </a:t>
            </a:r>
            <a:r>
              <a:rPr lang="en-US" sz="2000" dirty="0" err="1">
                <a:latin typeface="+mn-lt"/>
              </a:rPr>
              <a:t>maupun</a:t>
            </a:r>
            <a:r>
              <a:rPr lang="en-US" sz="2000" dirty="0">
                <a:latin typeface="+mn-lt"/>
              </a:rPr>
              <a:t> </a:t>
            </a:r>
            <a:r>
              <a:rPr lang="en-US" sz="2000" dirty="0" err="1">
                <a:latin typeface="+mn-lt"/>
              </a:rPr>
              <a:t>sistem</a:t>
            </a:r>
            <a:r>
              <a:rPr lang="en-US" sz="2000" dirty="0">
                <a:latin typeface="+mn-lt"/>
              </a:rPr>
              <a:t> </a:t>
            </a:r>
            <a:r>
              <a:rPr lang="en-US" sz="2000" dirty="0" err="1">
                <a:latin typeface="+mn-lt"/>
              </a:rPr>
              <a:t>pengelolaan</a:t>
            </a:r>
            <a:r>
              <a:rPr lang="en-US" sz="2000" dirty="0">
                <a:latin typeface="+mn-lt"/>
              </a:rPr>
              <a:t> </a:t>
            </a:r>
            <a:r>
              <a:rPr lang="en-US" sz="2000" dirty="0" err="1">
                <a:latin typeface="+mn-lt"/>
              </a:rPr>
              <a:t>Basisdata</a:t>
            </a:r>
            <a:r>
              <a:rPr lang="en-US" sz="2000" dirty="0">
                <a:latin typeface="+mn-lt"/>
              </a:rPr>
              <a:t> (</a:t>
            </a:r>
            <a:r>
              <a:rPr lang="en-US" sz="2000" i="1" dirty="0">
                <a:latin typeface="+mn-lt"/>
              </a:rPr>
              <a:t>Data Base Management Systems </a:t>
            </a:r>
            <a:r>
              <a:rPr lang="en-US" sz="2000" dirty="0">
                <a:latin typeface="+mn-lt"/>
              </a:rPr>
              <a:t>/ DBMS).</a:t>
            </a:r>
          </a:p>
          <a:p>
            <a:pPr fontAlgn="auto">
              <a:spcBef>
                <a:spcPts val="0"/>
              </a:spcBef>
              <a:spcAft>
                <a:spcPts val="0"/>
              </a:spcAft>
              <a:defRPr/>
            </a:pPr>
            <a:r>
              <a:rPr lang="en-US" sz="2000" dirty="0">
                <a:latin typeface="+mn-lt"/>
              </a:rPr>
              <a:t>h. </a:t>
            </a:r>
            <a:r>
              <a:rPr lang="en-US" sz="2000" b="1" dirty="0" err="1">
                <a:latin typeface="+mn-lt"/>
              </a:rPr>
              <a:t>Fleksibilitas</a:t>
            </a:r>
            <a:r>
              <a:rPr lang="en-US" sz="2000" b="1" dirty="0">
                <a:latin typeface="+mn-lt"/>
              </a:rPr>
              <a:t> </a:t>
            </a:r>
            <a:r>
              <a:rPr lang="en-US" sz="2000" b="1" dirty="0" err="1">
                <a:latin typeface="+mn-lt"/>
              </a:rPr>
              <a:t>penggunaan</a:t>
            </a:r>
            <a:r>
              <a:rPr lang="en-US" sz="2000" b="1" dirty="0">
                <a:latin typeface="+mn-lt"/>
              </a:rPr>
              <a:t> (</a:t>
            </a:r>
            <a:r>
              <a:rPr lang="en-US" sz="2000" b="1" i="1" dirty="0">
                <a:latin typeface="+mn-lt"/>
              </a:rPr>
              <a:t>flexibility</a:t>
            </a:r>
            <a:r>
              <a:rPr lang="en-US" sz="2000" b="1" dirty="0">
                <a:latin typeface="+mn-lt"/>
              </a:rPr>
              <a:t>)</a:t>
            </a:r>
          </a:p>
          <a:p>
            <a:pPr marL="273050" fontAlgn="auto">
              <a:spcBef>
                <a:spcPts val="0"/>
              </a:spcBef>
              <a:spcAft>
                <a:spcPts val="0"/>
              </a:spcAft>
              <a:defRPr/>
            </a:pPr>
            <a:r>
              <a:rPr lang="en-US" sz="2000" dirty="0" err="1">
                <a:latin typeface="+mn-lt"/>
              </a:rPr>
              <a:t>Fleksibilitas</a:t>
            </a:r>
            <a:r>
              <a:rPr lang="en-US" sz="2000" dirty="0">
                <a:latin typeface="+mn-lt"/>
              </a:rPr>
              <a:t> </a:t>
            </a:r>
            <a:r>
              <a:rPr lang="en-US" sz="2000" dirty="0" err="1">
                <a:latin typeface="+mn-lt"/>
              </a:rPr>
              <a:t>cara</a:t>
            </a:r>
            <a:r>
              <a:rPr lang="en-US" sz="2000" dirty="0">
                <a:latin typeface="+mn-lt"/>
              </a:rPr>
              <a:t> </a:t>
            </a:r>
            <a:r>
              <a:rPr lang="en-US" sz="2000" dirty="0" err="1">
                <a:latin typeface="+mn-lt"/>
              </a:rPr>
              <a:t>mengakses</a:t>
            </a:r>
            <a:r>
              <a:rPr lang="en-US" sz="2000" dirty="0">
                <a:latin typeface="+mn-lt"/>
              </a:rPr>
              <a:t> data </a:t>
            </a:r>
            <a:r>
              <a:rPr lang="en-US" sz="2000" dirty="0" err="1">
                <a:latin typeface="+mn-lt"/>
              </a:rPr>
              <a:t>dari</a:t>
            </a:r>
            <a:r>
              <a:rPr lang="en-US" sz="2000" dirty="0">
                <a:latin typeface="+mn-lt"/>
              </a:rPr>
              <a:t> </a:t>
            </a:r>
            <a:r>
              <a:rPr lang="en-US" sz="2000" dirty="0" err="1">
                <a:latin typeface="+mn-lt"/>
              </a:rPr>
              <a:t>dalam</a:t>
            </a:r>
            <a:r>
              <a:rPr lang="en-US" sz="2000" dirty="0">
                <a:latin typeface="+mn-lt"/>
              </a:rPr>
              <a:t> </a:t>
            </a:r>
            <a:r>
              <a:rPr lang="en-US" sz="2000" dirty="0" err="1">
                <a:latin typeface="+mn-lt"/>
              </a:rPr>
              <a:t>Basisdata</a:t>
            </a:r>
            <a:r>
              <a:rPr lang="en-US" sz="2000" dirty="0">
                <a:latin typeface="+mn-lt"/>
              </a:rPr>
              <a:t> </a:t>
            </a:r>
            <a:r>
              <a:rPr lang="en-US" sz="2000" dirty="0" err="1">
                <a:latin typeface="+mn-lt"/>
              </a:rPr>
              <a:t>diperlukan</a:t>
            </a:r>
            <a:r>
              <a:rPr lang="en-US" sz="2000" dirty="0">
                <a:latin typeface="+mn-lt"/>
              </a:rPr>
              <a:t> </a:t>
            </a:r>
            <a:r>
              <a:rPr lang="en-US" sz="2000" dirty="0" err="1">
                <a:latin typeface="+mn-lt"/>
              </a:rPr>
              <a:t>dalam</a:t>
            </a:r>
            <a:r>
              <a:rPr lang="en-US" sz="2000" dirty="0">
                <a:latin typeface="+mn-lt"/>
              </a:rPr>
              <a:t> </a:t>
            </a:r>
            <a:r>
              <a:rPr lang="en-US" sz="2000" dirty="0" err="1">
                <a:latin typeface="+mn-lt"/>
              </a:rPr>
              <a:t>rangka</a:t>
            </a:r>
            <a:r>
              <a:rPr lang="en-US" sz="2000" dirty="0">
                <a:latin typeface="+mn-lt"/>
              </a:rPr>
              <a:t> </a:t>
            </a:r>
            <a:r>
              <a:rPr lang="en-US" sz="2000" dirty="0" err="1">
                <a:solidFill>
                  <a:srgbClr val="C00000"/>
                </a:solidFill>
                <a:latin typeface="+mn-lt"/>
              </a:rPr>
              <a:t>meningkatkan</a:t>
            </a:r>
            <a:r>
              <a:rPr lang="en-US" sz="2000" dirty="0">
                <a:latin typeface="+mn-lt"/>
              </a:rPr>
              <a:t> </a:t>
            </a:r>
            <a:r>
              <a:rPr lang="en-US" sz="2000" dirty="0" err="1">
                <a:solidFill>
                  <a:srgbClr val="C00000"/>
                </a:solidFill>
                <a:latin typeface="+mn-lt"/>
              </a:rPr>
              <a:t>efisiensi</a:t>
            </a:r>
            <a:r>
              <a:rPr lang="en-US" sz="2000" dirty="0">
                <a:latin typeface="+mn-lt"/>
              </a:rPr>
              <a:t> </a:t>
            </a:r>
            <a:r>
              <a:rPr lang="en-US" sz="2000" dirty="0" err="1">
                <a:latin typeface="+mn-lt"/>
              </a:rPr>
              <a:t>dan</a:t>
            </a:r>
            <a:r>
              <a:rPr lang="en-US" sz="2000" dirty="0">
                <a:latin typeface="+mn-lt"/>
              </a:rPr>
              <a:t> </a:t>
            </a:r>
            <a:r>
              <a:rPr lang="en-US" sz="2000" dirty="0" err="1">
                <a:solidFill>
                  <a:srgbClr val="C00000"/>
                </a:solidFill>
                <a:latin typeface="+mn-lt"/>
              </a:rPr>
              <a:t>efektifitas</a:t>
            </a:r>
            <a:r>
              <a:rPr lang="en-US" sz="2000" dirty="0">
                <a:latin typeface="+mn-lt"/>
              </a:rPr>
              <a:t> </a:t>
            </a:r>
            <a:r>
              <a:rPr lang="en-US" sz="2000" dirty="0" err="1">
                <a:latin typeface="+mn-lt"/>
              </a:rPr>
              <a:t>unjuk</a:t>
            </a:r>
            <a:r>
              <a:rPr lang="en-US" sz="2000" dirty="0">
                <a:latin typeface="+mn-lt"/>
              </a:rPr>
              <a:t> </a:t>
            </a:r>
            <a:r>
              <a:rPr lang="en-US" sz="2000" dirty="0" err="1">
                <a:latin typeface="+mn-lt"/>
              </a:rPr>
              <a:t>kerja</a:t>
            </a:r>
            <a:r>
              <a:rPr lang="en-US" sz="2000" dirty="0">
                <a:latin typeface="+mn-lt"/>
              </a:rPr>
              <a:t> </a:t>
            </a:r>
            <a:r>
              <a:rPr lang="en-US" sz="2000" dirty="0" err="1">
                <a:latin typeface="+mn-lt"/>
              </a:rPr>
              <a:t>Basisdata</a:t>
            </a:r>
            <a:r>
              <a:rPr lang="en-US" sz="2000" dirty="0">
                <a:latin typeface="+mn-lt"/>
              </a:rPr>
              <a:t>.</a:t>
            </a:r>
          </a:p>
          <a:p>
            <a:pPr marL="273050" indent="-273050" fontAlgn="auto">
              <a:spcBef>
                <a:spcPts val="0"/>
              </a:spcBef>
              <a:spcAft>
                <a:spcPts val="0"/>
              </a:spcAft>
              <a:defRPr/>
            </a:pPr>
            <a:r>
              <a:rPr lang="en-US" sz="2000" dirty="0">
                <a:latin typeface="+mn-lt"/>
              </a:rPr>
              <a:t>j.  </a:t>
            </a:r>
            <a:r>
              <a:rPr lang="en-US" sz="2000" b="1" dirty="0" err="1">
                <a:latin typeface="+mn-lt"/>
              </a:rPr>
              <a:t>Kebutuhan</a:t>
            </a:r>
            <a:r>
              <a:rPr lang="en-US" sz="2000" b="1" dirty="0">
                <a:latin typeface="+mn-lt"/>
              </a:rPr>
              <a:t> data yang </a:t>
            </a:r>
            <a:r>
              <a:rPr lang="en-US" sz="2000" b="1" dirty="0" err="1">
                <a:latin typeface="+mn-lt"/>
              </a:rPr>
              <a:t>tidak</a:t>
            </a:r>
            <a:r>
              <a:rPr lang="en-US" sz="2000" b="1" dirty="0">
                <a:latin typeface="+mn-lt"/>
              </a:rPr>
              <a:t> </a:t>
            </a:r>
            <a:r>
              <a:rPr lang="en-US" sz="2000" b="1" dirty="0" err="1">
                <a:latin typeface="+mn-lt"/>
              </a:rPr>
              <a:t>terantisipasi</a:t>
            </a:r>
            <a:r>
              <a:rPr lang="en-US" sz="2000" b="1" dirty="0">
                <a:latin typeface="+mn-lt"/>
              </a:rPr>
              <a:t> </a:t>
            </a:r>
            <a:r>
              <a:rPr lang="en-US" sz="2000" b="1" dirty="0" err="1">
                <a:latin typeface="+mn-lt"/>
              </a:rPr>
              <a:t>dapat</a:t>
            </a:r>
            <a:r>
              <a:rPr lang="en-US" sz="2000" b="1" dirty="0">
                <a:latin typeface="+mn-lt"/>
              </a:rPr>
              <a:t> </a:t>
            </a:r>
            <a:r>
              <a:rPr lang="en-US" sz="2000" b="1" dirty="0" err="1">
                <a:latin typeface="+mn-lt"/>
              </a:rPr>
              <a:t>dipenuhi</a:t>
            </a:r>
            <a:r>
              <a:rPr lang="en-US" sz="2000" b="1" dirty="0">
                <a:latin typeface="+mn-lt"/>
              </a:rPr>
              <a:t> </a:t>
            </a:r>
            <a:r>
              <a:rPr lang="en-US" sz="2000" b="1" dirty="0" err="1">
                <a:latin typeface="+mn-lt"/>
              </a:rPr>
              <a:t>dengan</a:t>
            </a:r>
            <a:r>
              <a:rPr lang="en-US" sz="2000" b="1" dirty="0">
                <a:latin typeface="+mn-lt"/>
              </a:rPr>
              <a:t> </a:t>
            </a:r>
            <a:r>
              <a:rPr lang="en-US" sz="2000" b="1" dirty="0" err="1">
                <a:latin typeface="+mn-lt"/>
              </a:rPr>
              <a:t>cepat</a:t>
            </a:r>
            <a:endParaRPr lang="en-US" sz="2000" b="1" dirty="0">
              <a:latin typeface="+mn-lt"/>
            </a:endParaRPr>
          </a:p>
          <a:p>
            <a:pPr marL="273050" fontAlgn="auto">
              <a:spcBef>
                <a:spcPts val="0"/>
              </a:spcBef>
              <a:spcAft>
                <a:spcPts val="0"/>
              </a:spcAft>
              <a:defRPr/>
            </a:pPr>
            <a:r>
              <a:rPr lang="en-US" sz="2000" dirty="0">
                <a:latin typeface="+mn-lt"/>
              </a:rPr>
              <a:t>Bahasa </a:t>
            </a:r>
            <a:r>
              <a:rPr lang="en-US" sz="2000" i="1" dirty="0">
                <a:solidFill>
                  <a:srgbClr val="C00000"/>
                </a:solidFill>
                <a:latin typeface="+mn-lt"/>
              </a:rPr>
              <a:t>query </a:t>
            </a:r>
            <a:r>
              <a:rPr lang="en-US" sz="2000" dirty="0" err="1">
                <a:latin typeface="+mn-lt"/>
              </a:rPr>
              <a:t>dapat</a:t>
            </a:r>
            <a:r>
              <a:rPr lang="en-US" sz="2000" dirty="0">
                <a:latin typeface="+mn-lt"/>
              </a:rPr>
              <a:t> </a:t>
            </a:r>
            <a:r>
              <a:rPr lang="en-US" sz="2000" dirty="0" err="1">
                <a:solidFill>
                  <a:srgbClr val="C00000"/>
                </a:solidFill>
                <a:latin typeface="+mn-lt"/>
              </a:rPr>
              <a:t>digunakan</a:t>
            </a:r>
            <a:r>
              <a:rPr lang="en-US" sz="2000" dirty="0">
                <a:latin typeface="+mn-lt"/>
              </a:rPr>
              <a:t> </a:t>
            </a:r>
            <a:r>
              <a:rPr lang="en-US" sz="2000" dirty="0" err="1">
                <a:latin typeface="+mn-lt"/>
              </a:rPr>
              <a:t>untuk</a:t>
            </a:r>
            <a:r>
              <a:rPr lang="en-US" sz="2000" dirty="0">
                <a:latin typeface="+mn-lt"/>
              </a:rPr>
              <a:t> </a:t>
            </a:r>
            <a:r>
              <a:rPr lang="en-US" sz="2000" dirty="0" err="1">
                <a:solidFill>
                  <a:srgbClr val="C00000"/>
                </a:solidFill>
                <a:latin typeface="+mn-lt"/>
              </a:rPr>
              <a:t>mengatasi</a:t>
            </a:r>
            <a:r>
              <a:rPr lang="en-US" sz="2000" dirty="0">
                <a:solidFill>
                  <a:srgbClr val="C00000"/>
                </a:solidFill>
                <a:latin typeface="+mn-lt"/>
              </a:rPr>
              <a:t> </a:t>
            </a:r>
            <a:r>
              <a:rPr lang="en-US" sz="2000" dirty="0" err="1">
                <a:solidFill>
                  <a:srgbClr val="C00000"/>
                </a:solidFill>
                <a:latin typeface="+mn-lt"/>
              </a:rPr>
              <a:t>permasalahan</a:t>
            </a:r>
            <a:r>
              <a:rPr lang="en-US" sz="2000" dirty="0">
                <a:solidFill>
                  <a:srgbClr val="C00000"/>
                </a:solidFill>
                <a:latin typeface="+mn-lt"/>
              </a:rPr>
              <a:t> </a:t>
            </a:r>
            <a:r>
              <a:rPr lang="en-US" sz="2000" dirty="0" err="1">
                <a:latin typeface="+mn-lt"/>
              </a:rPr>
              <a:t>kebutuhan</a:t>
            </a:r>
            <a:r>
              <a:rPr lang="en-US" sz="2000" dirty="0">
                <a:latin typeface="+mn-lt"/>
              </a:rPr>
              <a:t> </a:t>
            </a:r>
            <a:r>
              <a:rPr lang="en-US" sz="2000" dirty="0" err="1">
                <a:latin typeface="+mn-lt"/>
              </a:rPr>
              <a:t>informasi</a:t>
            </a:r>
            <a:r>
              <a:rPr lang="en-US" sz="2000" dirty="0">
                <a:latin typeface="+mn-lt"/>
              </a:rPr>
              <a:t> </a:t>
            </a:r>
            <a:r>
              <a:rPr lang="en-US" sz="2000" dirty="0">
                <a:solidFill>
                  <a:srgbClr val="C00000"/>
                </a:solidFill>
                <a:latin typeface="+mn-lt"/>
              </a:rPr>
              <a:t>yang </a:t>
            </a:r>
            <a:r>
              <a:rPr lang="en-US" sz="2000" dirty="0" err="1">
                <a:solidFill>
                  <a:srgbClr val="C00000"/>
                </a:solidFill>
                <a:latin typeface="+mn-lt"/>
              </a:rPr>
              <a:t>mendadak</a:t>
            </a:r>
            <a:r>
              <a:rPr lang="en-US" sz="2000" dirty="0">
                <a:solidFill>
                  <a:srgbClr val="C00000"/>
                </a:solidFill>
                <a:latin typeface="+mn-lt"/>
              </a:rPr>
              <a:t> yang </a:t>
            </a:r>
            <a:r>
              <a:rPr lang="en-US" sz="2000" dirty="0" err="1">
                <a:solidFill>
                  <a:srgbClr val="C00000"/>
                </a:solidFill>
                <a:latin typeface="+mn-lt"/>
              </a:rPr>
              <a:t>harus</a:t>
            </a:r>
            <a:r>
              <a:rPr lang="en-US" sz="2000" dirty="0">
                <a:solidFill>
                  <a:srgbClr val="C00000"/>
                </a:solidFill>
                <a:latin typeface="+mn-lt"/>
              </a:rPr>
              <a:t> </a:t>
            </a:r>
            <a:r>
              <a:rPr lang="en-US" sz="2000" dirty="0" err="1">
                <a:solidFill>
                  <a:srgbClr val="C00000"/>
                </a:solidFill>
                <a:latin typeface="+mn-lt"/>
              </a:rPr>
              <a:t>dipenuhi</a:t>
            </a:r>
            <a:r>
              <a:rPr lang="en-US" sz="2000" dirty="0">
                <a:solidFill>
                  <a:srgbClr val="C00000"/>
                </a:solidFill>
                <a:latin typeface="+mn-lt"/>
              </a:rPr>
              <a:t> </a:t>
            </a:r>
            <a:r>
              <a:rPr lang="en-US" sz="2000" dirty="0" err="1">
                <a:solidFill>
                  <a:srgbClr val="C00000"/>
                </a:solidFill>
                <a:latin typeface="+mn-lt"/>
              </a:rPr>
              <a:t>secara</a:t>
            </a:r>
            <a:r>
              <a:rPr lang="en-US" sz="2000" dirty="0">
                <a:solidFill>
                  <a:srgbClr val="C00000"/>
                </a:solidFill>
                <a:latin typeface="+mn-lt"/>
              </a:rPr>
              <a:t> </a:t>
            </a:r>
            <a:r>
              <a:rPr lang="en-US" sz="2000" dirty="0" err="1">
                <a:solidFill>
                  <a:srgbClr val="C00000"/>
                </a:solidFill>
                <a:latin typeface="+mn-lt"/>
              </a:rPr>
              <a:t>cepat</a:t>
            </a:r>
            <a:r>
              <a:rPr lang="en-US" sz="2000" dirty="0">
                <a:latin typeface="+mn-lt"/>
              </a:rPr>
              <a:t>, </a:t>
            </a:r>
            <a:r>
              <a:rPr lang="en-US" sz="2000" dirty="0" err="1">
                <a:solidFill>
                  <a:srgbClr val="C00000"/>
                </a:solidFill>
                <a:latin typeface="+mn-lt"/>
              </a:rPr>
              <a:t>tetapi</a:t>
            </a:r>
            <a:r>
              <a:rPr lang="en-US" sz="2000" dirty="0">
                <a:latin typeface="+mn-lt"/>
              </a:rPr>
              <a:t> </a:t>
            </a:r>
            <a:r>
              <a:rPr lang="en-US" sz="2000" dirty="0" err="1">
                <a:latin typeface="+mn-lt"/>
              </a:rPr>
              <a:t>belum</a:t>
            </a:r>
            <a:r>
              <a:rPr lang="en-US" sz="2000" dirty="0">
                <a:latin typeface="+mn-lt"/>
              </a:rPr>
              <a:t> </a:t>
            </a:r>
            <a:r>
              <a:rPr lang="en-US" sz="2000" dirty="0" err="1">
                <a:latin typeface="+mn-lt"/>
              </a:rPr>
              <a:t>tersedia</a:t>
            </a:r>
            <a:r>
              <a:rPr lang="en-US" sz="2000" dirty="0">
                <a:latin typeface="+mn-lt"/>
              </a:rPr>
              <a:t> program </a:t>
            </a:r>
            <a:r>
              <a:rPr lang="en-US" sz="2000" dirty="0" err="1">
                <a:latin typeface="+mn-lt"/>
              </a:rPr>
              <a:t>aplikasinya</a:t>
            </a:r>
            <a:r>
              <a:rPr lang="en-US" sz="2000" dirty="0">
                <a:latin typeface="+mn-lt"/>
              </a:rPr>
              <a:t>. </a:t>
            </a:r>
          </a:p>
          <a:p>
            <a:pPr marL="273050" fontAlgn="auto">
              <a:spcBef>
                <a:spcPts val="0"/>
              </a:spcBef>
              <a:spcAft>
                <a:spcPts val="0"/>
              </a:spcAft>
              <a:defRPr/>
            </a:pPr>
            <a:r>
              <a:rPr lang="en-US" sz="2000" dirty="0">
                <a:latin typeface="+mn-lt"/>
              </a:rPr>
              <a:t>Bahasa </a:t>
            </a:r>
            <a:r>
              <a:rPr lang="en-US" sz="2000" i="1" dirty="0">
                <a:latin typeface="+mn-lt"/>
              </a:rPr>
              <a:t>query </a:t>
            </a:r>
            <a:r>
              <a:rPr lang="en-US" sz="2000" dirty="0" err="1">
                <a:latin typeface="+mn-lt"/>
              </a:rPr>
              <a:t>mampu</a:t>
            </a:r>
            <a:r>
              <a:rPr lang="en-US" sz="2000" dirty="0">
                <a:latin typeface="+mn-lt"/>
              </a:rPr>
              <a:t> </a:t>
            </a:r>
            <a:r>
              <a:rPr lang="en-US" sz="2000" dirty="0" err="1">
                <a:latin typeface="+mn-lt"/>
              </a:rPr>
              <a:t>mengambil</a:t>
            </a:r>
            <a:r>
              <a:rPr lang="en-US" sz="2000" dirty="0">
                <a:latin typeface="+mn-lt"/>
              </a:rPr>
              <a:t> data </a:t>
            </a:r>
            <a:r>
              <a:rPr lang="en-US" sz="2000" dirty="0" err="1">
                <a:latin typeface="+mn-lt"/>
              </a:rPr>
              <a:t>secara</a:t>
            </a:r>
            <a:r>
              <a:rPr lang="en-US" sz="2000" dirty="0">
                <a:latin typeface="+mn-lt"/>
              </a:rPr>
              <a:t> </a:t>
            </a:r>
            <a:r>
              <a:rPr lang="en-US" sz="2000" dirty="0" err="1">
                <a:latin typeface="+mn-lt"/>
              </a:rPr>
              <a:t>langsung</a:t>
            </a:r>
            <a:r>
              <a:rPr lang="en-US" sz="2000" dirty="0">
                <a:latin typeface="+mn-lt"/>
              </a:rPr>
              <a:t> </a:t>
            </a:r>
            <a:r>
              <a:rPr lang="en-US" sz="2000" dirty="0" err="1">
                <a:latin typeface="+mn-lt"/>
              </a:rPr>
              <a:t>dengan</a:t>
            </a:r>
            <a:r>
              <a:rPr lang="en-US" sz="2000" dirty="0">
                <a:latin typeface="+mn-lt"/>
              </a:rPr>
              <a:t> </a:t>
            </a:r>
            <a:r>
              <a:rPr lang="en-US" sz="2000" dirty="0" err="1">
                <a:latin typeface="+mn-lt"/>
              </a:rPr>
              <a:t>hahasa</a:t>
            </a:r>
            <a:r>
              <a:rPr lang="en-US" sz="2000" dirty="0">
                <a:latin typeface="+mn-lt"/>
              </a:rPr>
              <a:t> yang familiar </a:t>
            </a:r>
            <a:r>
              <a:rPr lang="en-US" sz="2000" dirty="0" err="1">
                <a:latin typeface="+mn-lt"/>
              </a:rPr>
              <a:t>dan</a:t>
            </a:r>
            <a:r>
              <a:rPr lang="en-US" sz="2000" dirty="0">
                <a:latin typeface="+mn-lt"/>
              </a:rPr>
              <a:t> </a:t>
            </a:r>
            <a:r>
              <a:rPr lang="en-US" sz="2000" dirty="0" err="1">
                <a:latin typeface="+mn-lt"/>
              </a:rPr>
              <a:t>mudah</a:t>
            </a:r>
            <a:r>
              <a:rPr lang="en-US" sz="2000" dirty="0">
                <a:latin typeface="+mn-lt"/>
              </a:rPr>
              <a:t> </a:t>
            </a:r>
            <a:r>
              <a:rPr lang="en-US" sz="2000" dirty="0" err="1">
                <a:latin typeface="+mn-lt"/>
              </a:rPr>
              <a:t>digunakan</a:t>
            </a:r>
            <a:r>
              <a:rPr lang="en-US" sz="2000" dirty="0">
                <a:latin typeface="+mn-lt"/>
              </a:rPr>
              <a:t>.</a:t>
            </a:r>
          </a:p>
          <a:p>
            <a:pPr marL="273050" fontAlgn="auto">
              <a:spcBef>
                <a:spcPts val="0"/>
              </a:spcBef>
              <a:spcAft>
                <a:spcPts val="0"/>
              </a:spcAft>
              <a:defRPr/>
            </a:pPr>
            <a:endParaRPr lang="en-US" sz="2000" dirty="0">
              <a:latin typeface="+mn-lt"/>
            </a:endParaRPr>
          </a:p>
          <a:p>
            <a:pPr marL="273050" fontAlgn="auto">
              <a:spcBef>
                <a:spcPts val="0"/>
              </a:spcBef>
              <a:spcAft>
                <a:spcPts val="0"/>
              </a:spcAft>
              <a:defRPr/>
            </a:pPr>
            <a:endParaRPr lang="en-US" sz="2000" dirty="0">
              <a:latin typeface="+mn-lt"/>
            </a:endParaRPr>
          </a:p>
          <a:p>
            <a:pPr marL="179388" indent="-179388" fontAlgn="auto">
              <a:spcBef>
                <a:spcPct val="20000"/>
              </a:spcBef>
              <a:spcAft>
                <a:spcPts val="0"/>
              </a:spcAft>
              <a:defRPr/>
            </a:pPr>
            <a:endParaRPr lang="en-US" sz="2000" dirty="0">
              <a:latin typeface="+mn-lt"/>
            </a:endParaRPr>
          </a:p>
        </p:txBody>
      </p:sp>
    </p:spTree>
  </p:cSld>
  <p:clrMapOvr>
    <a:masterClrMapping/>
  </p:clrMapOvr>
  <p:transition spd="slow">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1143000"/>
          </a:xfrm>
          <a:prstGeom prst="rect">
            <a:avLst/>
          </a:prstGeom>
        </p:spPr>
        <p:style>
          <a:lnRef idx="1">
            <a:schemeClr val="accent2"/>
          </a:lnRef>
          <a:fillRef idx="3">
            <a:schemeClr val="accent2"/>
          </a:fillRef>
          <a:effectRef idx="2">
            <a:schemeClr val="accent2"/>
          </a:effectRef>
          <a:fontRef idx="minor">
            <a:schemeClr val="lt1"/>
          </a:fontRef>
        </p:style>
        <p:txBody>
          <a:bodyPr/>
          <a:lstStyle/>
          <a:p>
            <a:pPr algn="ctr" fontAlgn="auto">
              <a:spcBef>
                <a:spcPts val="600"/>
              </a:spcBef>
              <a:spcAft>
                <a:spcPts val="0"/>
              </a:spcAft>
              <a:defRPr/>
            </a:pPr>
            <a:endParaRPr lang="en-US" sz="3200" b="1" dirty="0">
              <a:cs typeface="Calibri" pitchFamily="34" charset="0"/>
            </a:endParaRPr>
          </a:p>
        </p:txBody>
      </p:sp>
      <p:sp>
        <p:nvSpPr>
          <p:cNvPr id="32771" name="Content Placeholder 2"/>
          <p:cNvSpPr txBox="1">
            <a:spLocks/>
          </p:cNvSpPr>
          <p:nvPr/>
        </p:nvSpPr>
        <p:spPr bwMode="auto">
          <a:xfrm>
            <a:off x="285750" y="1143000"/>
            <a:ext cx="8643938" cy="528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9388" indent="-17938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 typeface="Arial" charset="0"/>
              <a:buChar char="•"/>
            </a:pPr>
            <a:endParaRPr lang="en-US" altLang="en-US" sz="2000">
              <a:solidFill>
                <a:srgbClr val="FF0000"/>
              </a:solidFill>
              <a:latin typeface="Calibri" pitchFamily="34" charset="0"/>
            </a:endParaRPr>
          </a:p>
        </p:txBody>
      </p:sp>
      <p:sp>
        <p:nvSpPr>
          <p:cNvPr id="5" name="Date Placeholder 4"/>
          <p:cNvSpPr>
            <a:spLocks noGrp="1"/>
          </p:cNvSpPr>
          <p:nvPr>
            <p:ph type="dt" sz="quarter" idx="10"/>
          </p:nvPr>
        </p:nvSpPr>
        <p:spPr/>
        <p:txBody>
          <a:bodyPr/>
          <a:lstStyle/>
          <a:p>
            <a:pPr>
              <a:defRPr/>
            </a:pPr>
            <a:fld id="{37659BF1-920E-4D20-8187-56BF667C7773}" type="datetime1">
              <a:rPr lang="en-US"/>
              <a:pPr>
                <a:defRPr/>
              </a:pPr>
              <a:t>02-Apr-20</a:t>
            </a:fld>
            <a:endParaRPr lang="en-US"/>
          </a:p>
        </p:txBody>
      </p:sp>
      <p:sp>
        <p:nvSpPr>
          <p:cNvPr id="6" name="Slide Number Placeholder 5"/>
          <p:cNvSpPr>
            <a:spLocks noGrp="1"/>
          </p:cNvSpPr>
          <p:nvPr>
            <p:ph type="sldNum" sz="quarter" idx="12"/>
          </p:nvPr>
        </p:nvSpPr>
        <p:spPr/>
        <p:txBody>
          <a:bodyPr/>
          <a:lstStyle/>
          <a:p>
            <a:pPr>
              <a:defRPr/>
            </a:pPr>
            <a:fld id="{F8B16981-AF87-471B-B5E5-4821EB401729}" type="slidenum">
              <a:rPr lang="en-US"/>
              <a:pPr>
                <a:defRPr/>
              </a:pPr>
              <a:t>28</a:t>
            </a:fld>
            <a:endParaRPr lang="en-US"/>
          </a:p>
        </p:txBody>
      </p:sp>
      <p:sp>
        <p:nvSpPr>
          <p:cNvPr id="7" name="Content Placeholder 2"/>
          <p:cNvSpPr txBox="1">
            <a:spLocks/>
          </p:cNvSpPr>
          <p:nvPr/>
        </p:nvSpPr>
        <p:spPr>
          <a:xfrm>
            <a:off x="438150" y="1295400"/>
            <a:ext cx="8205788" cy="5286375"/>
          </a:xfrm>
          <a:prstGeom prst="rect">
            <a:avLst/>
          </a:prstGeom>
        </p:spPr>
        <p:txBody>
          <a:bodyPr/>
          <a:lstStyle/>
          <a:p>
            <a:pPr fontAlgn="auto">
              <a:spcBef>
                <a:spcPts val="0"/>
              </a:spcBef>
              <a:spcAft>
                <a:spcPts val="0"/>
              </a:spcAft>
              <a:defRPr/>
            </a:pPr>
            <a:r>
              <a:rPr lang="en-US" sz="2000" dirty="0">
                <a:latin typeface="+mn-lt"/>
              </a:rPr>
              <a:t>k. </a:t>
            </a:r>
            <a:r>
              <a:rPr lang="en-US" sz="2000" b="1" dirty="0" err="1">
                <a:latin typeface="+mn-lt"/>
              </a:rPr>
              <a:t>Akurasi</a:t>
            </a:r>
            <a:r>
              <a:rPr lang="en-US" sz="2000" b="1" dirty="0">
                <a:latin typeface="+mn-lt"/>
              </a:rPr>
              <a:t> (</a:t>
            </a:r>
            <a:r>
              <a:rPr lang="en-US" sz="2000" b="1" i="1" dirty="0">
                <a:latin typeface="+mn-lt"/>
              </a:rPr>
              <a:t>accuracy</a:t>
            </a:r>
            <a:r>
              <a:rPr lang="en-US" sz="2000" b="1" dirty="0">
                <a:latin typeface="+mn-lt"/>
              </a:rPr>
              <a:t>) </a:t>
            </a:r>
            <a:r>
              <a:rPr lang="en-US" sz="2000" b="1" dirty="0" err="1">
                <a:latin typeface="+mn-lt"/>
              </a:rPr>
              <a:t>dan</a:t>
            </a:r>
            <a:r>
              <a:rPr lang="en-US" sz="2000" b="1" dirty="0">
                <a:latin typeface="+mn-lt"/>
              </a:rPr>
              <a:t> </a:t>
            </a:r>
            <a:r>
              <a:rPr lang="en-US" sz="2000" b="1" dirty="0" err="1">
                <a:latin typeface="+mn-lt"/>
              </a:rPr>
              <a:t>konsistensi</a:t>
            </a:r>
            <a:r>
              <a:rPr lang="en-US" sz="2000" b="1" dirty="0">
                <a:latin typeface="+mn-lt"/>
              </a:rPr>
              <a:t> (</a:t>
            </a:r>
            <a:r>
              <a:rPr lang="en-US" sz="2000" b="1" i="1" dirty="0">
                <a:latin typeface="+mn-lt"/>
              </a:rPr>
              <a:t>consistency</a:t>
            </a:r>
            <a:r>
              <a:rPr lang="en-US" sz="2000" b="1" dirty="0">
                <a:latin typeface="+mn-lt"/>
              </a:rPr>
              <a:t>)</a:t>
            </a:r>
          </a:p>
          <a:p>
            <a:pPr marL="273050" algn="just" fontAlgn="auto">
              <a:spcBef>
                <a:spcPts val="0"/>
              </a:spcBef>
              <a:spcAft>
                <a:spcPts val="0"/>
              </a:spcAft>
              <a:defRPr/>
            </a:pPr>
            <a:r>
              <a:rPr lang="en-US" sz="2000" dirty="0" err="1">
                <a:solidFill>
                  <a:srgbClr val="C00000"/>
                </a:solidFill>
                <a:latin typeface="+mn-lt"/>
              </a:rPr>
              <a:t>Pengendalian</a:t>
            </a:r>
            <a:r>
              <a:rPr lang="en-US" sz="2000" dirty="0">
                <a:solidFill>
                  <a:srgbClr val="C00000"/>
                </a:solidFill>
                <a:latin typeface="+mn-lt"/>
              </a:rPr>
              <a:t> </a:t>
            </a:r>
            <a:r>
              <a:rPr lang="en-US" sz="2000" dirty="0" err="1">
                <a:solidFill>
                  <a:srgbClr val="C00000"/>
                </a:solidFill>
                <a:latin typeface="+mn-lt"/>
              </a:rPr>
              <a:t>terhadap</a:t>
            </a:r>
            <a:r>
              <a:rPr lang="en-US" sz="2000" dirty="0">
                <a:solidFill>
                  <a:srgbClr val="C00000"/>
                </a:solidFill>
                <a:latin typeface="+mn-lt"/>
              </a:rPr>
              <a:t> </a:t>
            </a:r>
            <a:r>
              <a:rPr lang="en-US" sz="2000" dirty="0" err="1">
                <a:solidFill>
                  <a:srgbClr val="C00000"/>
                </a:solidFill>
                <a:latin typeface="+mn-lt"/>
              </a:rPr>
              <a:t>akurasi</a:t>
            </a:r>
            <a:r>
              <a:rPr lang="en-US" sz="2000" dirty="0">
                <a:latin typeface="+mn-lt"/>
              </a:rPr>
              <a:t> data </a:t>
            </a:r>
            <a:r>
              <a:rPr lang="en-US" sz="2000" dirty="0" err="1">
                <a:latin typeface="+mn-lt"/>
              </a:rPr>
              <a:t>dalam</a:t>
            </a:r>
            <a:r>
              <a:rPr lang="en-US" sz="2000" dirty="0">
                <a:latin typeface="+mn-lt"/>
              </a:rPr>
              <a:t> </a:t>
            </a:r>
            <a:r>
              <a:rPr lang="en-US" sz="2000" dirty="0" err="1">
                <a:latin typeface="+mn-lt"/>
              </a:rPr>
              <a:t>Basisdata</a:t>
            </a:r>
            <a:r>
              <a:rPr lang="en-US" sz="2000" dirty="0">
                <a:latin typeface="+mn-lt"/>
              </a:rPr>
              <a:t> </a:t>
            </a:r>
            <a:r>
              <a:rPr lang="en-US" sz="2000" dirty="0" err="1">
                <a:solidFill>
                  <a:srgbClr val="C00000"/>
                </a:solidFill>
                <a:latin typeface="+mn-lt"/>
              </a:rPr>
              <a:t>dapat</a:t>
            </a:r>
            <a:r>
              <a:rPr lang="en-US" sz="2000" dirty="0">
                <a:solidFill>
                  <a:srgbClr val="C00000"/>
                </a:solidFill>
                <a:latin typeface="+mn-lt"/>
              </a:rPr>
              <a:t> </a:t>
            </a:r>
            <a:r>
              <a:rPr lang="en-US" sz="2000" dirty="0" err="1">
                <a:solidFill>
                  <a:srgbClr val="C00000"/>
                </a:solidFill>
                <a:latin typeface="+mn-lt"/>
              </a:rPr>
              <a:t>dilakukan</a:t>
            </a:r>
            <a:r>
              <a:rPr lang="en-US" sz="2000" dirty="0">
                <a:solidFill>
                  <a:srgbClr val="C00000"/>
                </a:solidFill>
                <a:latin typeface="+mn-lt"/>
              </a:rPr>
              <a:t> </a:t>
            </a:r>
            <a:r>
              <a:rPr lang="en-US" sz="2000" dirty="0" err="1">
                <a:solidFill>
                  <a:srgbClr val="C00000"/>
                </a:solidFill>
                <a:latin typeface="+mn-lt"/>
              </a:rPr>
              <a:t>sejak</a:t>
            </a:r>
            <a:r>
              <a:rPr lang="en-US" sz="2000" dirty="0">
                <a:solidFill>
                  <a:srgbClr val="C00000"/>
                </a:solidFill>
                <a:latin typeface="+mn-lt"/>
              </a:rPr>
              <a:t> proses </a:t>
            </a:r>
            <a:r>
              <a:rPr lang="en-US" sz="2000" dirty="0" err="1">
                <a:solidFill>
                  <a:srgbClr val="C00000"/>
                </a:solidFill>
                <a:latin typeface="+mn-lt"/>
              </a:rPr>
              <a:t>penangkapan</a:t>
            </a:r>
            <a:r>
              <a:rPr lang="en-US" sz="2000" dirty="0">
                <a:solidFill>
                  <a:srgbClr val="C00000"/>
                </a:solidFill>
                <a:latin typeface="+mn-lt"/>
              </a:rPr>
              <a:t> data </a:t>
            </a:r>
            <a:r>
              <a:rPr lang="en-US" sz="2000" dirty="0" err="1">
                <a:solidFill>
                  <a:srgbClr val="C00000"/>
                </a:solidFill>
                <a:latin typeface="+mn-lt"/>
              </a:rPr>
              <a:t>hingga</a:t>
            </a:r>
            <a:r>
              <a:rPr lang="en-US" sz="2000" dirty="0">
                <a:solidFill>
                  <a:srgbClr val="C00000"/>
                </a:solidFill>
                <a:latin typeface="+mn-lt"/>
              </a:rPr>
              <a:t> </a:t>
            </a:r>
            <a:r>
              <a:rPr lang="en-US" sz="2000" dirty="0" err="1">
                <a:solidFill>
                  <a:srgbClr val="C00000"/>
                </a:solidFill>
                <a:latin typeface="+mn-lt"/>
              </a:rPr>
              <a:t>menampilkan</a:t>
            </a:r>
            <a:r>
              <a:rPr lang="en-US" sz="2000" dirty="0">
                <a:solidFill>
                  <a:srgbClr val="C00000"/>
                </a:solidFill>
                <a:latin typeface="+mn-lt"/>
              </a:rPr>
              <a:t> </a:t>
            </a:r>
            <a:r>
              <a:rPr lang="en-US" sz="2000" dirty="0" err="1">
                <a:solidFill>
                  <a:srgbClr val="C00000"/>
                </a:solidFill>
                <a:latin typeface="+mn-lt"/>
              </a:rPr>
              <a:t>informasi</a:t>
            </a:r>
            <a:r>
              <a:rPr lang="en-US" sz="2000" dirty="0">
                <a:solidFill>
                  <a:srgbClr val="C00000"/>
                </a:solidFill>
                <a:latin typeface="+mn-lt"/>
              </a:rPr>
              <a:t> </a:t>
            </a:r>
            <a:r>
              <a:rPr lang="en-US" sz="2000" dirty="0" err="1">
                <a:solidFill>
                  <a:srgbClr val="C00000"/>
                </a:solidFill>
                <a:latin typeface="+mn-lt"/>
              </a:rPr>
              <a:t>dan</a:t>
            </a:r>
            <a:r>
              <a:rPr lang="en-US" sz="2000" dirty="0">
                <a:solidFill>
                  <a:srgbClr val="C00000"/>
                </a:solidFill>
                <a:latin typeface="+mn-lt"/>
              </a:rPr>
              <a:t> </a:t>
            </a:r>
            <a:r>
              <a:rPr lang="en-US" sz="2000" dirty="0" err="1">
                <a:solidFill>
                  <a:srgbClr val="C00000"/>
                </a:solidFill>
                <a:latin typeface="+mn-lt"/>
              </a:rPr>
              <a:t>distribusi</a:t>
            </a:r>
            <a:r>
              <a:rPr lang="en-US" sz="2000" dirty="0">
                <a:latin typeface="+mn-lt"/>
              </a:rPr>
              <a:t>. </a:t>
            </a:r>
            <a:endParaRPr lang="en-US" sz="2000" dirty="0">
              <a:solidFill>
                <a:srgbClr val="C00000"/>
              </a:solidFill>
              <a:latin typeface="+mn-lt"/>
            </a:endParaRPr>
          </a:p>
          <a:p>
            <a:pPr fontAlgn="auto">
              <a:spcBef>
                <a:spcPts val="0"/>
              </a:spcBef>
              <a:spcAft>
                <a:spcPts val="0"/>
              </a:spcAft>
              <a:defRPr/>
            </a:pPr>
            <a:r>
              <a:rPr lang="en-US" sz="2000" dirty="0">
                <a:latin typeface="+mn-lt"/>
              </a:rPr>
              <a:t>l.   </a:t>
            </a:r>
            <a:r>
              <a:rPr lang="en-US" sz="2000" b="1" dirty="0" err="1">
                <a:latin typeface="+mn-lt"/>
              </a:rPr>
              <a:t>Privasi</a:t>
            </a:r>
            <a:r>
              <a:rPr lang="en-US" sz="2000" b="1" dirty="0">
                <a:latin typeface="+mn-lt"/>
              </a:rPr>
              <a:t> (</a:t>
            </a:r>
            <a:r>
              <a:rPr lang="en-US" sz="2000" b="1" i="1" dirty="0">
                <a:latin typeface="+mn-lt"/>
              </a:rPr>
              <a:t>privacy</a:t>
            </a:r>
            <a:r>
              <a:rPr lang="en-US" sz="2000" b="1" dirty="0">
                <a:latin typeface="+mn-lt"/>
              </a:rPr>
              <a:t>)</a:t>
            </a:r>
          </a:p>
          <a:p>
            <a:pPr marL="273050" fontAlgn="auto">
              <a:spcBef>
                <a:spcPts val="0"/>
              </a:spcBef>
              <a:spcAft>
                <a:spcPts val="0"/>
              </a:spcAft>
              <a:defRPr/>
            </a:pPr>
            <a:r>
              <a:rPr lang="en-US" sz="2000" dirty="0">
                <a:solidFill>
                  <a:srgbClr val="C00000"/>
                </a:solidFill>
                <a:latin typeface="+mn-lt"/>
              </a:rPr>
              <a:t>Data-data </a:t>
            </a:r>
            <a:r>
              <a:rPr lang="en-US" sz="2000" dirty="0" err="1">
                <a:solidFill>
                  <a:srgbClr val="C00000"/>
                </a:solidFill>
                <a:latin typeface="+mn-lt"/>
              </a:rPr>
              <a:t>dalam</a:t>
            </a:r>
            <a:r>
              <a:rPr lang="en-US" sz="2000" dirty="0">
                <a:solidFill>
                  <a:srgbClr val="C00000"/>
                </a:solidFill>
                <a:latin typeface="+mn-lt"/>
              </a:rPr>
              <a:t> </a:t>
            </a:r>
            <a:r>
              <a:rPr lang="en-US" sz="2000" dirty="0" err="1">
                <a:solidFill>
                  <a:srgbClr val="C00000"/>
                </a:solidFill>
                <a:latin typeface="+mn-lt"/>
              </a:rPr>
              <a:t>Basisdata</a:t>
            </a:r>
            <a:r>
              <a:rPr lang="en-US" sz="2000" dirty="0">
                <a:solidFill>
                  <a:srgbClr val="C00000"/>
                </a:solidFill>
                <a:latin typeface="+mn-lt"/>
              </a:rPr>
              <a:t> </a:t>
            </a:r>
            <a:r>
              <a:rPr lang="en-US" sz="2000" dirty="0" err="1">
                <a:latin typeface="+mn-lt"/>
              </a:rPr>
              <a:t>merupakan</a:t>
            </a:r>
            <a:r>
              <a:rPr lang="en-US" sz="2000" dirty="0">
                <a:latin typeface="+mn-lt"/>
              </a:rPr>
              <a:t> </a:t>
            </a:r>
            <a:r>
              <a:rPr lang="en-US" sz="2000" dirty="0" err="1">
                <a:latin typeface="+mn-lt"/>
              </a:rPr>
              <a:t>sumber</a:t>
            </a:r>
            <a:r>
              <a:rPr lang="en-US" sz="2000" dirty="0">
                <a:latin typeface="+mn-lt"/>
              </a:rPr>
              <a:t> </a:t>
            </a:r>
            <a:r>
              <a:rPr lang="en-US" sz="2000" dirty="0" err="1">
                <a:latin typeface="+mn-lt"/>
              </a:rPr>
              <a:t>informasi</a:t>
            </a:r>
            <a:r>
              <a:rPr lang="en-US" sz="2000" dirty="0">
                <a:latin typeface="+mn-lt"/>
              </a:rPr>
              <a:t> yang </a:t>
            </a:r>
            <a:r>
              <a:rPr lang="en-US" sz="2000" dirty="0" err="1">
                <a:solidFill>
                  <a:srgbClr val="C00000"/>
                </a:solidFill>
                <a:latin typeface="+mn-lt"/>
              </a:rPr>
              <a:t>bersifat</a:t>
            </a:r>
            <a:r>
              <a:rPr lang="en-US" sz="2000" dirty="0">
                <a:solidFill>
                  <a:srgbClr val="C00000"/>
                </a:solidFill>
                <a:latin typeface="+mn-lt"/>
              </a:rPr>
              <a:t> </a:t>
            </a:r>
            <a:r>
              <a:rPr lang="en-US" sz="2000" dirty="0" err="1">
                <a:solidFill>
                  <a:srgbClr val="C00000"/>
                </a:solidFill>
                <a:latin typeface="+mn-lt"/>
              </a:rPr>
              <a:t>sangat</a:t>
            </a:r>
            <a:r>
              <a:rPr lang="en-US" sz="2000" dirty="0">
                <a:solidFill>
                  <a:srgbClr val="C00000"/>
                </a:solidFill>
                <a:latin typeface="+mn-lt"/>
              </a:rPr>
              <a:t> </a:t>
            </a:r>
            <a:r>
              <a:rPr lang="en-US" sz="2000" dirty="0" err="1">
                <a:solidFill>
                  <a:srgbClr val="C00000"/>
                </a:solidFill>
                <a:latin typeface="+mn-lt"/>
              </a:rPr>
              <a:t>penting</a:t>
            </a:r>
            <a:r>
              <a:rPr lang="en-US" sz="2000" dirty="0">
                <a:solidFill>
                  <a:srgbClr val="C00000"/>
                </a:solidFill>
                <a:latin typeface="+mn-lt"/>
              </a:rPr>
              <a:t> </a:t>
            </a:r>
            <a:r>
              <a:rPr lang="en-US" sz="2000" dirty="0" err="1">
                <a:solidFill>
                  <a:srgbClr val="C00000"/>
                </a:solidFill>
                <a:latin typeface="+mn-lt"/>
              </a:rPr>
              <a:t>dan</a:t>
            </a:r>
            <a:r>
              <a:rPr lang="en-US" sz="2000" dirty="0">
                <a:solidFill>
                  <a:srgbClr val="C00000"/>
                </a:solidFill>
                <a:latin typeface="+mn-lt"/>
              </a:rPr>
              <a:t> </a:t>
            </a:r>
            <a:r>
              <a:rPr lang="en-US" sz="2000" dirty="0" err="1">
                <a:solidFill>
                  <a:srgbClr val="C00000"/>
                </a:solidFill>
                <a:latin typeface="+mn-lt"/>
              </a:rPr>
              <a:t>rahasia</a:t>
            </a:r>
            <a:r>
              <a:rPr lang="en-US" sz="2000" dirty="0">
                <a:latin typeface="+mn-lt"/>
              </a:rPr>
              <a:t>. </a:t>
            </a:r>
            <a:r>
              <a:rPr lang="en-US" sz="2000" dirty="0" err="1">
                <a:latin typeface="+mn-lt"/>
              </a:rPr>
              <a:t>Oleh</a:t>
            </a:r>
            <a:r>
              <a:rPr lang="en-US" sz="2000" dirty="0">
                <a:latin typeface="+mn-lt"/>
              </a:rPr>
              <a:t> </a:t>
            </a:r>
            <a:r>
              <a:rPr lang="en-US" sz="2000" dirty="0" err="1">
                <a:latin typeface="+mn-lt"/>
              </a:rPr>
              <a:t>karena</a:t>
            </a:r>
            <a:r>
              <a:rPr lang="en-US" sz="2000" dirty="0">
                <a:latin typeface="+mn-lt"/>
              </a:rPr>
              <a:t> </a:t>
            </a:r>
            <a:r>
              <a:rPr lang="en-US" sz="2000" dirty="0" err="1">
                <a:latin typeface="+mn-lt"/>
              </a:rPr>
              <a:t>itu</a:t>
            </a:r>
            <a:r>
              <a:rPr lang="en-US" sz="2000" dirty="0">
                <a:latin typeface="+mn-lt"/>
              </a:rPr>
              <a:t>, data-data </a:t>
            </a:r>
            <a:r>
              <a:rPr lang="en-US" sz="2000" dirty="0" err="1">
                <a:solidFill>
                  <a:srgbClr val="C00000"/>
                </a:solidFill>
                <a:latin typeface="+mn-lt"/>
              </a:rPr>
              <a:t>harus</a:t>
            </a:r>
            <a:r>
              <a:rPr lang="en-US" sz="2000" dirty="0">
                <a:solidFill>
                  <a:srgbClr val="C00000"/>
                </a:solidFill>
                <a:latin typeface="+mn-lt"/>
              </a:rPr>
              <a:t> </a:t>
            </a:r>
            <a:r>
              <a:rPr lang="en-US" sz="2000" dirty="0" err="1">
                <a:solidFill>
                  <a:srgbClr val="C00000"/>
                </a:solidFill>
                <a:latin typeface="+mn-lt"/>
              </a:rPr>
              <a:t>dijaga</a:t>
            </a:r>
            <a:r>
              <a:rPr lang="en-US" sz="2000" dirty="0">
                <a:solidFill>
                  <a:srgbClr val="C00000"/>
                </a:solidFill>
                <a:latin typeface="+mn-lt"/>
              </a:rPr>
              <a:t> </a:t>
            </a:r>
            <a:r>
              <a:rPr lang="en-US" sz="2000" dirty="0" err="1">
                <a:solidFill>
                  <a:srgbClr val="C00000"/>
                </a:solidFill>
                <a:latin typeface="+mn-lt"/>
              </a:rPr>
              <a:t>dari</a:t>
            </a:r>
            <a:r>
              <a:rPr lang="en-US" sz="2000" dirty="0">
                <a:solidFill>
                  <a:srgbClr val="C00000"/>
                </a:solidFill>
                <a:latin typeface="+mn-lt"/>
              </a:rPr>
              <a:t> </a:t>
            </a:r>
            <a:r>
              <a:rPr lang="en-US" sz="2000" dirty="0" err="1">
                <a:solidFill>
                  <a:srgbClr val="C00000"/>
                </a:solidFill>
                <a:latin typeface="+mn-lt"/>
              </a:rPr>
              <a:t>berbagai</a:t>
            </a:r>
            <a:r>
              <a:rPr lang="en-US" sz="2000" dirty="0">
                <a:solidFill>
                  <a:srgbClr val="C00000"/>
                </a:solidFill>
                <a:latin typeface="+mn-lt"/>
              </a:rPr>
              <a:t> </a:t>
            </a:r>
            <a:r>
              <a:rPr lang="en-US" sz="2000" dirty="0" err="1">
                <a:solidFill>
                  <a:srgbClr val="C00000"/>
                </a:solidFill>
                <a:latin typeface="+mn-lt"/>
              </a:rPr>
              <a:t>hal</a:t>
            </a:r>
            <a:r>
              <a:rPr lang="en-US" sz="2000" dirty="0">
                <a:solidFill>
                  <a:srgbClr val="C00000"/>
                </a:solidFill>
                <a:latin typeface="+mn-lt"/>
              </a:rPr>
              <a:t> yang </a:t>
            </a:r>
            <a:r>
              <a:rPr lang="en-US" sz="2000" dirty="0" err="1">
                <a:solidFill>
                  <a:srgbClr val="C00000"/>
                </a:solidFill>
                <a:latin typeface="+mn-lt"/>
              </a:rPr>
              <a:t>kemungkinan</a:t>
            </a:r>
            <a:r>
              <a:rPr lang="en-US" sz="2000" dirty="0">
                <a:solidFill>
                  <a:srgbClr val="C00000"/>
                </a:solidFill>
                <a:latin typeface="+mn-lt"/>
              </a:rPr>
              <a:t> </a:t>
            </a:r>
            <a:r>
              <a:rPr lang="en-US" sz="2000" dirty="0" err="1">
                <a:solidFill>
                  <a:srgbClr val="C00000"/>
                </a:solidFill>
                <a:latin typeface="+mn-lt"/>
              </a:rPr>
              <a:t>dapat</a:t>
            </a:r>
            <a:r>
              <a:rPr lang="en-US" sz="2000" dirty="0">
                <a:solidFill>
                  <a:srgbClr val="C00000"/>
                </a:solidFill>
                <a:latin typeface="+mn-lt"/>
              </a:rPr>
              <a:t> </a:t>
            </a:r>
            <a:r>
              <a:rPr lang="en-US" sz="2000" dirty="0" err="1">
                <a:solidFill>
                  <a:srgbClr val="C00000"/>
                </a:solidFill>
                <a:latin typeface="+mn-lt"/>
              </a:rPr>
              <a:t>mengacaukan</a:t>
            </a:r>
            <a:r>
              <a:rPr lang="en-US" sz="2000" dirty="0">
                <a:solidFill>
                  <a:srgbClr val="C00000"/>
                </a:solidFill>
                <a:latin typeface="+mn-lt"/>
              </a:rPr>
              <a:t> </a:t>
            </a:r>
            <a:r>
              <a:rPr lang="en-US" sz="2000" dirty="0" err="1">
                <a:solidFill>
                  <a:srgbClr val="C00000"/>
                </a:solidFill>
                <a:latin typeface="+mn-lt"/>
              </a:rPr>
              <a:t>atau</a:t>
            </a:r>
            <a:r>
              <a:rPr lang="en-US" sz="2000" dirty="0">
                <a:solidFill>
                  <a:srgbClr val="C00000"/>
                </a:solidFill>
                <a:latin typeface="+mn-lt"/>
              </a:rPr>
              <a:t> </a:t>
            </a:r>
            <a:r>
              <a:rPr lang="en-US" sz="2000" dirty="0" err="1">
                <a:solidFill>
                  <a:srgbClr val="C00000"/>
                </a:solidFill>
                <a:latin typeface="+mn-lt"/>
              </a:rPr>
              <a:t>merusak</a:t>
            </a:r>
            <a:r>
              <a:rPr lang="en-US" sz="2000" dirty="0">
                <a:solidFill>
                  <a:srgbClr val="C00000"/>
                </a:solidFill>
                <a:latin typeface="+mn-lt"/>
              </a:rPr>
              <a:t> data</a:t>
            </a:r>
            <a:r>
              <a:rPr lang="en-US" sz="2000" dirty="0">
                <a:latin typeface="+mn-lt"/>
              </a:rPr>
              <a:t>. </a:t>
            </a:r>
          </a:p>
          <a:p>
            <a:pPr marL="273050" fontAlgn="auto">
              <a:spcBef>
                <a:spcPts val="0"/>
              </a:spcBef>
              <a:spcAft>
                <a:spcPts val="0"/>
              </a:spcAft>
              <a:defRPr/>
            </a:pPr>
            <a:r>
              <a:rPr lang="en-US" sz="2000" dirty="0" err="1">
                <a:latin typeface="+mn-lt"/>
              </a:rPr>
              <a:t>Privasi</a:t>
            </a:r>
            <a:r>
              <a:rPr lang="en-US" sz="2000" dirty="0">
                <a:latin typeface="+mn-lt"/>
              </a:rPr>
              <a:t> </a:t>
            </a:r>
            <a:r>
              <a:rPr lang="en-US" sz="2000" dirty="0" err="1">
                <a:latin typeface="+mn-lt"/>
              </a:rPr>
              <a:t>dimaksudkan</a:t>
            </a:r>
            <a:r>
              <a:rPr lang="en-US" sz="2000" dirty="0">
                <a:latin typeface="+mn-lt"/>
              </a:rPr>
              <a:t> </a:t>
            </a:r>
            <a:r>
              <a:rPr lang="en-US" sz="2000" dirty="0" err="1">
                <a:latin typeface="+mn-lt"/>
              </a:rPr>
              <a:t>sebagai</a:t>
            </a:r>
            <a:r>
              <a:rPr lang="en-US" sz="2000" dirty="0">
                <a:latin typeface="+mn-lt"/>
              </a:rPr>
              <a:t> </a:t>
            </a:r>
            <a:r>
              <a:rPr lang="en-US" sz="2000" dirty="0" err="1">
                <a:latin typeface="+mn-lt"/>
              </a:rPr>
              <a:t>pembatasan</a:t>
            </a:r>
            <a:r>
              <a:rPr lang="en-US" sz="2000" dirty="0">
                <a:latin typeface="+mn-lt"/>
              </a:rPr>
              <a:t> </a:t>
            </a:r>
            <a:r>
              <a:rPr lang="en-US" sz="2000" dirty="0" err="1">
                <a:latin typeface="+mn-lt"/>
              </a:rPr>
              <a:t>kewenangan</a:t>
            </a:r>
            <a:r>
              <a:rPr lang="en-US" sz="2000" dirty="0">
                <a:latin typeface="+mn-lt"/>
              </a:rPr>
              <a:t> </a:t>
            </a:r>
            <a:r>
              <a:rPr lang="en-US" sz="2000" dirty="0" err="1">
                <a:latin typeface="+mn-lt"/>
              </a:rPr>
              <a:t>akses</a:t>
            </a:r>
            <a:r>
              <a:rPr lang="en-US" sz="2000" dirty="0">
                <a:latin typeface="+mn-lt"/>
              </a:rPr>
              <a:t> data </a:t>
            </a:r>
            <a:r>
              <a:rPr lang="en-US" sz="2000" dirty="0" err="1">
                <a:latin typeface="+mn-lt"/>
              </a:rPr>
              <a:t>dalam</a:t>
            </a:r>
            <a:r>
              <a:rPr lang="en-US" sz="2000" dirty="0">
                <a:latin typeface="+mn-lt"/>
              </a:rPr>
              <a:t> </a:t>
            </a:r>
            <a:r>
              <a:rPr lang="en-US" sz="2000" dirty="0" err="1">
                <a:latin typeface="+mn-lt"/>
              </a:rPr>
              <a:t>Basisdata</a:t>
            </a:r>
            <a:r>
              <a:rPr lang="en-US" sz="2000" dirty="0">
                <a:latin typeface="+mn-lt"/>
              </a:rPr>
              <a:t> </a:t>
            </a:r>
            <a:r>
              <a:rPr lang="en-US" sz="2000" dirty="0" err="1">
                <a:latin typeface="+mn-lt"/>
              </a:rPr>
              <a:t>untuk</a:t>
            </a:r>
            <a:r>
              <a:rPr lang="en-US" sz="2000" dirty="0">
                <a:latin typeface="+mn-lt"/>
              </a:rPr>
              <a:t> </a:t>
            </a:r>
            <a:r>
              <a:rPr lang="en-US" sz="2000" dirty="0" err="1">
                <a:latin typeface="+mn-lt"/>
              </a:rPr>
              <a:t>mencegah</a:t>
            </a:r>
            <a:r>
              <a:rPr lang="en-US" sz="2000" dirty="0">
                <a:latin typeface="+mn-lt"/>
              </a:rPr>
              <a:t> </a:t>
            </a:r>
            <a:r>
              <a:rPr lang="en-US" sz="2000" dirty="0" err="1">
                <a:latin typeface="+mn-lt"/>
              </a:rPr>
              <a:t>dan</a:t>
            </a:r>
            <a:r>
              <a:rPr lang="en-US" sz="2000" dirty="0">
                <a:latin typeface="+mn-lt"/>
              </a:rPr>
              <a:t> </a:t>
            </a:r>
            <a:r>
              <a:rPr lang="en-US" sz="2000" dirty="0" err="1">
                <a:latin typeface="+mn-lt"/>
              </a:rPr>
              <a:t>melindungi</a:t>
            </a:r>
            <a:r>
              <a:rPr lang="en-US" sz="2000" dirty="0">
                <a:latin typeface="+mn-lt"/>
              </a:rPr>
              <a:t> </a:t>
            </a:r>
            <a:r>
              <a:rPr lang="en-US" sz="2000" dirty="0" err="1">
                <a:latin typeface="+mn-lt"/>
              </a:rPr>
              <a:t>Basisdata</a:t>
            </a:r>
            <a:r>
              <a:rPr lang="en-US" sz="2000" dirty="0">
                <a:latin typeface="+mn-lt"/>
              </a:rPr>
              <a:t> </a:t>
            </a:r>
            <a:r>
              <a:rPr lang="en-US" sz="2000" dirty="0" err="1">
                <a:latin typeface="+mn-lt"/>
              </a:rPr>
              <a:t>dari</a:t>
            </a:r>
            <a:r>
              <a:rPr lang="en-US" sz="2000" dirty="0">
                <a:latin typeface="+mn-lt"/>
              </a:rPr>
              <a:t> </a:t>
            </a:r>
            <a:r>
              <a:rPr lang="en-US" sz="2000" dirty="0" err="1">
                <a:latin typeface="+mn-lt"/>
              </a:rPr>
              <a:t>penggunaan</a:t>
            </a:r>
            <a:r>
              <a:rPr lang="en-US" sz="2000" dirty="0">
                <a:latin typeface="+mn-lt"/>
              </a:rPr>
              <a:t> </a:t>
            </a:r>
            <a:r>
              <a:rPr lang="en-US" sz="2000" dirty="0" err="1">
                <a:latin typeface="+mn-lt"/>
              </a:rPr>
              <a:t>oleh</a:t>
            </a:r>
            <a:r>
              <a:rPr lang="en-US" sz="2000" dirty="0">
                <a:latin typeface="+mn-lt"/>
              </a:rPr>
              <a:t> orang-orang yang </a:t>
            </a:r>
            <a:r>
              <a:rPr lang="en-US" sz="2000" dirty="0" err="1">
                <a:latin typeface="+mn-lt"/>
              </a:rPr>
              <a:t>tidak</a:t>
            </a:r>
            <a:r>
              <a:rPr lang="en-US" sz="2000" dirty="0">
                <a:latin typeface="+mn-lt"/>
              </a:rPr>
              <a:t> </a:t>
            </a:r>
            <a:r>
              <a:rPr lang="en-US" sz="2000" dirty="0" err="1">
                <a:latin typeface="+mn-lt"/>
              </a:rPr>
              <a:t>berwenang</a:t>
            </a:r>
            <a:r>
              <a:rPr lang="en-US" sz="2000" dirty="0">
                <a:latin typeface="+mn-lt"/>
              </a:rPr>
              <a:t> / </a:t>
            </a:r>
            <a:r>
              <a:rPr lang="en-US" sz="2000" dirty="0" err="1">
                <a:latin typeface="+mn-lt"/>
              </a:rPr>
              <a:t>berhak</a:t>
            </a:r>
            <a:r>
              <a:rPr lang="en-US" sz="2000" dirty="0">
                <a:latin typeface="+mn-lt"/>
              </a:rPr>
              <a:t> </a:t>
            </a:r>
            <a:r>
              <a:rPr lang="en-US" sz="2000" dirty="0" err="1">
                <a:latin typeface="+mn-lt"/>
              </a:rPr>
              <a:t>dan</a:t>
            </a:r>
            <a:r>
              <a:rPr lang="en-US" sz="2000" dirty="0">
                <a:latin typeface="+mn-lt"/>
              </a:rPr>
              <a:t> </a:t>
            </a:r>
            <a:r>
              <a:rPr lang="en-US" sz="2000" dirty="0" err="1">
                <a:latin typeface="+mn-lt"/>
              </a:rPr>
              <a:t>pengubahan</a:t>
            </a:r>
            <a:r>
              <a:rPr lang="en-US" sz="2000" dirty="0">
                <a:latin typeface="+mn-lt"/>
              </a:rPr>
              <a:t> yang </a:t>
            </a:r>
            <a:r>
              <a:rPr lang="en-US" sz="2000" dirty="0" err="1">
                <a:latin typeface="+mn-lt"/>
              </a:rPr>
              <a:t>tidak</a:t>
            </a:r>
            <a:r>
              <a:rPr lang="en-US" sz="2000" dirty="0">
                <a:latin typeface="+mn-lt"/>
              </a:rPr>
              <a:t> </a:t>
            </a:r>
            <a:r>
              <a:rPr lang="en-US" sz="2000" dirty="0" err="1">
                <a:latin typeface="+mn-lt"/>
              </a:rPr>
              <a:t>dikehendaki</a:t>
            </a:r>
            <a:r>
              <a:rPr lang="en-US" sz="2000" dirty="0">
                <a:latin typeface="+mn-lt"/>
              </a:rPr>
              <a:t>.</a:t>
            </a:r>
          </a:p>
          <a:p>
            <a:pPr marL="273050" algn="just" fontAlgn="auto">
              <a:spcBef>
                <a:spcPts val="0"/>
              </a:spcBef>
              <a:spcAft>
                <a:spcPts val="0"/>
              </a:spcAft>
              <a:defRPr/>
            </a:pPr>
            <a:endParaRPr lang="en-US" sz="2000" dirty="0">
              <a:latin typeface="+mn-lt"/>
            </a:endParaRPr>
          </a:p>
          <a:p>
            <a:pPr marL="179388" indent="-179388" fontAlgn="auto">
              <a:spcBef>
                <a:spcPct val="20000"/>
              </a:spcBef>
              <a:spcAft>
                <a:spcPts val="0"/>
              </a:spcAft>
              <a:defRPr/>
            </a:pPr>
            <a:endParaRPr lang="en-US" sz="2000" dirty="0">
              <a:latin typeface="+mn-lt"/>
            </a:endParaRPr>
          </a:p>
        </p:txBody>
      </p:sp>
    </p:spTree>
  </p:cSld>
  <p:clrMapOvr>
    <a:masterClrMapping/>
  </p:clrMapOvr>
  <p:transition spd="slow">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714375"/>
          </a:xfrm>
          <a:prstGeom prst="rect">
            <a:avLst/>
          </a:prstGeom>
        </p:spPr>
        <p:style>
          <a:lnRef idx="1">
            <a:schemeClr val="accent2"/>
          </a:lnRef>
          <a:fillRef idx="3">
            <a:schemeClr val="accent2"/>
          </a:fillRef>
          <a:effectRef idx="2">
            <a:schemeClr val="accent2"/>
          </a:effectRef>
          <a:fontRef idx="minor">
            <a:schemeClr val="lt1"/>
          </a:fontRef>
        </p:style>
        <p:txBody>
          <a:bodyPr/>
          <a:lstStyle/>
          <a:p>
            <a:pPr algn="ctr" fontAlgn="auto">
              <a:spcBef>
                <a:spcPts val="600"/>
              </a:spcBef>
              <a:spcAft>
                <a:spcPts val="0"/>
              </a:spcAft>
              <a:defRPr/>
            </a:pPr>
            <a:endParaRPr lang="en-US" sz="3200" b="1" dirty="0">
              <a:cs typeface="Calibri" pitchFamily="34" charset="0"/>
            </a:endParaRPr>
          </a:p>
        </p:txBody>
      </p:sp>
      <p:sp>
        <p:nvSpPr>
          <p:cNvPr id="33795" name="Content Placeholder 2"/>
          <p:cNvSpPr txBox="1">
            <a:spLocks/>
          </p:cNvSpPr>
          <p:nvPr/>
        </p:nvSpPr>
        <p:spPr bwMode="auto">
          <a:xfrm>
            <a:off x="285750" y="1143000"/>
            <a:ext cx="8643938" cy="528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9388" indent="-17938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 typeface="Arial" charset="0"/>
              <a:buChar char="•"/>
            </a:pPr>
            <a:endParaRPr lang="en-US" altLang="en-US" sz="2000">
              <a:solidFill>
                <a:srgbClr val="FF0000"/>
              </a:solidFill>
              <a:latin typeface="Calibri" pitchFamily="34" charset="0"/>
            </a:endParaRPr>
          </a:p>
        </p:txBody>
      </p:sp>
      <p:sp>
        <p:nvSpPr>
          <p:cNvPr id="5" name="Date Placeholder 4"/>
          <p:cNvSpPr>
            <a:spLocks noGrp="1"/>
          </p:cNvSpPr>
          <p:nvPr>
            <p:ph type="dt" sz="quarter" idx="10"/>
          </p:nvPr>
        </p:nvSpPr>
        <p:spPr/>
        <p:txBody>
          <a:bodyPr/>
          <a:lstStyle/>
          <a:p>
            <a:pPr>
              <a:defRPr/>
            </a:pPr>
            <a:fld id="{37659BF1-920E-4D20-8187-56BF667C7773}" type="datetime1">
              <a:rPr lang="en-US"/>
              <a:pPr>
                <a:defRPr/>
              </a:pPr>
              <a:t>02-Apr-20</a:t>
            </a:fld>
            <a:endParaRPr lang="en-US"/>
          </a:p>
        </p:txBody>
      </p:sp>
      <p:sp>
        <p:nvSpPr>
          <p:cNvPr id="6" name="Slide Number Placeholder 5"/>
          <p:cNvSpPr>
            <a:spLocks noGrp="1"/>
          </p:cNvSpPr>
          <p:nvPr>
            <p:ph type="sldNum" sz="quarter" idx="12"/>
          </p:nvPr>
        </p:nvSpPr>
        <p:spPr/>
        <p:txBody>
          <a:bodyPr/>
          <a:lstStyle/>
          <a:p>
            <a:pPr>
              <a:defRPr/>
            </a:pPr>
            <a:fld id="{002C32D9-7281-4C84-A99F-37C28532790B}" type="slidenum">
              <a:rPr lang="en-US"/>
              <a:pPr>
                <a:defRPr/>
              </a:pPr>
              <a:t>29</a:t>
            </a:fld>
            <a:endParaRPr lang="en-US"/>
          </a:p>
        </p:txBody>
      </p:sp>
      <p:sp>
        <p:nvSpPr>
          <p:cNvPr id="7" name="Content Placeholder 2"/>
          <p:cNvSpPr txBox="1">
            <a:spLocks/>
          </p:cNvSpPr>
          <p:nvPr/>
        </p:nvSpPr>
        <p:spPr>
          <a:xfrm>
            <a:off x="214313" y="785813"/>
            <a:ext cx="8572500" cy="5143500"/>
          </a:xfrm>
          <a:prstGeom prst="rect">
            <a:avLst/>
          </a:prstGeom>
        </p:spPr>
        <p:txBody>
          <a:bodyPr/>
          <a:lstStyle/>
          <a:p>
            <a:pPr fontAlgn="auto">
              <a:spcBef>
                <a:spcPts val="0"/>
              </a:spcBef>
              <a:spcAft>
                <a:spcPts val="0"/>
              </a:spcAft>
              <a:defRPr/>
            </a:pPr>
            <a:r>
              <a:rPr lang="en-US" sz="2000" dirty="0">
                <a:latin typeface="+mn-lt"/>
              </a:rPr>
              <a:t>m. </a:t>
            </a:r>
            <a:r>
              <a:rPr lang="en-US" sz="2000" b="1" dirty="0" err="1">
                <a:latin typeface="+mn-lt"/>
              </a:rPr>
              <a:t>Keamanan</a:t>
            </a:r>
            <a:r>
              <a:rPr lang="en-US" sz="2000" b="1" dirty="0">
                <a:latin typeface="+mn-lt"/>
              </a:rPr>
              <a:t> (</a:t>
            </a:r>
            <a:r>
              <a:rPr lang="en-US" sz="2000" b="1" i="1" dirty="0">
                <a:latin typeface="+mn-lt"/>
              </a:rPr>
              <a:t>security</a:t>
            </a:r>
            <a:r>
              <a:rPr lang="en-US" sz="2000" b="1" dirty="0">
                <a:latin typeface="+mn-lt"/>
              </a:rPr>
              <a:t>)</a:t>
            </a:r>
            <a:endParaRPr lang="id-ID" sz="2000" b="1" dirty="0">
              <a:latin typeface="+mn-lt"/>
            </a:endParaRPr>
          </a:p>
          <a:p>
            <a:pPr marL="355600" fontAlgn="auto">
              <a:spcBef>
                <a:spcPts val="0"/>
              </a:spcBef>
              <a:spcAft>
                <a:spcPts val="0"/>
              </a:spcAft>
              <a:defRPr/>
            </a:pPr>
            <a:r>
              <a:rPr lang="en-US" sz="2000" dirty="0" err="1">
                <a:latin typeface="+mn-lt"/>
              </a:rPr>
              <a:t>Keamanan</a:t>
            </a:r>
            <a:r>
              <a:rPr lang="en-US" sz="2000" dirty="0">
                <a:latin typeface="+mn-lt"/>
              </a:rPr>
              <a:t> </a:t>
            </a:r>
            <a:r>
              <a:rPr lang="en-US" sz="2000" dirty="0" err="1">
                <a:latin typeface="+mn-lt"/>
              </a:rPr>
              <a:t>Basisdata</a:t>
            </a:r>
            <a:r>
              <a:rPr lang="en-US" sz="2000" dirty="0">
                <a:latin typeface="+mn-lt"/>
              </a:rPr>
              <a:t> </a:t>
            </a:r>
            <a:r>
              <a:rPr lang="en-US" sz="2000" dirty="0" err="1">
                <a:latin typeface="+mn-lt"/>
              </a:rPr>
              <a:t>merupakan</a:t>
            </a:r>
            <a:r>
              <a:rPr lang="en-US" sz="2000" dirty="0">
                <a:latin typeface="+mn-lt"/>
              </a:rPr>
              <a:t> </a:t>
            </a:r>
            <a:r>
              <a:rPr lang="en-US" sz="2000" dirty="0" err="1">
                <a:latin typeface="+mn-lt"/>
              </a:rPr>
              <a:t>suatu</a:t>
            </a:r>
            <a:r>
              <a:rPr lang="en-US" sz="2000" dirty="0">
                <a:latin typeface="+mn-lt"/>
              </a:rPr>
              <a:t> </a:t>
            </a:r>
            <a:r>
              <a:rPr lang="en-US" sz="2000" dirty="0" err="1">
                <a:latin typeface="+mn-lt"/>
              </a:rPr>
              <a:t>mekanisme</a:t>
            </a:r>
            <a:r>
              <a:rPr lang="en-US" sz="2000" dirty="0">
                <a:latin typeface="+mn-lt"/>
              </a:rPr>
              <a:t> </a:t>
            </a:r>
            <a:r>
              <a:rPr lang="en-US" sz="2000" dirty="0" err="1">
                <a:latin typeface="+mn-lt"/>
              </a:rPr>
              <a:t>sistem</a:t>
            </a:r>
            <a:r>
              <a:rPr lang="en-US" sz="2000" dirty="0">
                <a:latin typeface="+mn-lt"/>
              </a:rPr>
              <a:t> </a:t>
            </a:r>
            <a:r>
              <a:rPr lang="en-US" sz="2000" dirty="0" err="1">
                <a:solidFill>
                  <a:srgbClr val="C00000"/>
                </a:solidFill>
                <a:latin typeface="+mn-lt"/>
              </a:rPr>
              <a:t>untuk</a:t>
            </a:r>
            <a:r>
              <a:rPr lang="en-US" sz="2000" dirty="0">
                <a:solidFill>
                  <a:srgbClr val="C00000"/>
                </a:solidFill>
                <a:latin typeface="+mn-lt"/>
              </a:rPr>
              <a:t> </a:t>
            </a:r>
            <a:r>
              <a:rPr lang="en-US" sz="2000" dirty="0" err="1">
                <a:solidFill>
                  <a:srgbClr val="C00000"/>
                </a:solidFill>
                <a:latin typeface="+mn-lt"/>
              </a:rPr>
              <a:t>mencegah</a:t>
            </a:r>
            <a:r>
              <a:rPr lang="en-US" sz="2000" dirty="0">
                <a:solidFill>
                  <a:srgbClr val="C00000"/>
                </a:solidFill>
                <a:latin typeface="+mn-lt"/>
              </a:rPr>
              <a:t> </a:t>
            </a:r>
            <a:r>
              <a:rPr lang="en-US" sz="2000" dirty="0" err="1">
                <a:latin typeface="+mn-lt"/>
              </a:rPr>
              <a:t>dan</a:t>
            </a:r>
            <a:r>
              <a:rPr lang="en-US" sz="2000" dirty="0">
                <a:latin typeface="+mn-lt"/>
              </a:rPr>
              <a:t> </a:t>
            </a:r>
            <a:r>
              <a:rPr lang="en-US" sz="2000" dirty="0" err="1">
                <a:solidFill>
                  <a:srgbClr val="C00000"/>
                </a:solidFill>
                <a:latin typeface="+mn-lt"/>
              </a:rPr>
              <a:t>melindungi</a:t>
            </a:r>
            <a:r>
              <a:rPr lang="en-US" sz="2000" dirty="0">
                <a:solidFill>
                  <a:srgbClr val="C00000"/>
                </a:solidFill>
                <a:latin typeface="+mn-lt"/>
              </a:rPr>
              <a:t> </a:t>
            </a:r>
            <a:r>
              <a:rPr lang="en-US" sz="2000" dirty="0" err="1">
                <a:solidFill>
                  <a:srgbClr val="C00000"/>
                </a:solidFill>
                <a:latin typeface="+mn-lt"/>
              </a:rPr>
              <a:t>Basisdata</a:t>
            </a:r>
            <a:r>
              <a:rPr lang="en-US" sz="2000" dirty="0">
                <a:solidFill>
                  <a:srgbClr val="C00000"/>
                </a:solidFill>
                <a:latin typeface="+mn-lt"/>
              </a:rPr>
              <a:t> </a:t>
            </a:r>
            <a:r>
              <a:rPr lang="en-US" sz="2000" dirty="0" err="1">
                <a:latin typeface="+mn-lt"/>
              </a:rPr>
              <a:t>kehilangan</a:t>
            </a:r>
            <a:r>
              <a:rPr lang="en-US" sz="2000" dirty="0">
                <a:latin typeface="+mn-lt"/>
              </a:rPr>
              <a:t> </a:t>
            </a:r>
            <a:r>
              <a:rPr lang="en-US" sz="2000" dirty="0" err="1">
                <a:solidFill>
                  <a:srgbClr val="C00000"/>
                </a:solidFill>
                <a:latin typeface="+mn-lt"/>
              </a:rPr>
              <a:t>akibat</a:t>
            </a:r>
            <a:r>
              <a:rPr lang="en-US" sz="2000" dirty="0">
                <a:solidFill>
                  <a:srgbClr val="C00000"/>
                </a:solidFill>
                <a:latin typeface="+mn-lt"/>
              </a:rPr>
              <a:t> </a:t>
            </a:r>
            <a:r>
              <a:rPr lang="en-US" sz="2000" dirty="0" err="1">
                <a:solidFill>
                  <a:srgbClr val="C00000"/>
                </a:solidFill>
                <a:latin typeface="+mn-lt"/>
              </a:rPr>
              <a:t>kerusakan</a:t>
            </a:r>
            <a:r>
              <a:rPr lang="en-US" sz="2000" dirty="0">
                <a:solidFill>
                  <a:srgbClr val="C00000"/>
                </a:solidFill>
                <a:latin typeface="+mn-lt"/>
              </a:rPr>
              <a:t> </a:t>
            </a:r>
            <a:r>
              <a:rPr lang="en-US" sz="2000" dirty="0" err="1">
                <a:solidFill>
                  <a:srgbClr val="C00000"/>
                </a:solidFill>
                <a:latin typeface="+mn-lt"/>
              </a:rPr>
              <a:t>pada</a:t>
            </a:r>
            <a:r>
              <a:rPr lang="en-US" sz="2000" dirty="0">
                <a:solidFill>
                  <a:srgbClr val="C00000"/>
                </a:solidFill>
                <a:latin typeface="+mn-lt"/>
              </a:rPr>
              <a:t> </a:t>
            </a:r>
            <a:r>
              <a:rPr lang="en-US" sz="2000" dirty="0" err="1">
                <a:solidFill>
                  <a:srgbClr val="C00000"/>
                </a:solidFill>
                <a:latin typeface="+mn-lt"/>
              </a:rPr>
              <a:t>fisik</a:t>
            </a:r>
            <a:r>
              <a:rPr lang="en-US" sz="2000" dirty="0">
                <a:solidFill>
                  <a:srgbClr val="C00000"/>
                </a:solidFill>
                <a:latin typeface="+mn-lt"/>
              </a:rPr>
              <a:t> media </a:t>
            </a:r>
            <a:r>
              <a:rPr lang="en-US" sz="2000" dirty="0" err="1">
                <a:solidFill>
                  <a:srgbClr val="C00000"/>
                </a:solidFill>
                <a:latin typeface="+mn-lt"/>
              </a:rPr>
              <a:t>penyimpan</a:t>
            </a:r>
            <a:r>
              <a:rPr lang="en-US" sz="2000" dirty="0">
                <a:solidFill>
                  <a:srgbClr val="C00000"/>
                </a:solidFill>
                <a:latin typeface="+mn-lt"/>
              </a:rPr>
              <a:t>, </a:t>
            </a:r>
            <a:r>
              <a:rPr lang="en-US" sz="2000" dirty="0" err="1">
                <a:solidFill>
                  <a:srgbClr val="C00000"/>
                </a:solidFill>
                <a:latin typeface="+mn-lt"/>
              </a:rPr>
              <a:t>kebakaran</a:t>
            </a:r>
            <a:r>
              <a:rPr lang="en-US" sz="2000" dirty="0">
                <a:solidFill>
                  <a:srgbClr val="C00000"/>
                </a:solidFill>
                <a:latin typeface="+mn-lt"/>
              </a:rPr>
              <a:t>, </a:t>
            </a:r>
            <a:r>
              <a:rPr lang="en-US" sz="2000" dirty="0" err="1">
                <a:solidFill>
                  <a:srgbClr val="C00000"/>
                </a:solidFill>
                <a:latin typeface="+mn-lt"/>
              </a:rPr>
              <a:t>banjir</a:t>
            </a:r>
            <a:r>
              <a:rPr lang="en-US" sz="2000" dirty="0">
                <a:solidFill>
                  <a:srgbClr val="C00000"/>
                </a:solidFill>
                <a:latin typeface="+mn-lt"/>
              </a:rPr>
              <a:t>, </a:t>
            </a:r>
            <a:r>
              <a:rPr lang="en-US" sz="2000" dirty="0" err="1">
                <a:solidFill>
                  <a:srgbClr val="C00000"/>
                </a:solidFill>
                <a:latin typeface="+mn-lt"/>
              </a:rPr>
              <a:t>badai</a:t>
            </a:r>
            <a:r>
              <a:rPr lang="en-US" sz="2000" dirty="0">
                <a:solidFill>
                  <a:srgbClr val="C00000"/>
                </a:solidFill>
                <a:latin typeface="+mn-lt"/>
              </a:rPr>
              <a:t>, </a:t>
            </a:r>
            <a:r>
              <a:rPr lang="en-US" sz="2000" dirty="0" err="1">
                <a:solidFill>
                  <a:srgbClr val="C00000"/>
                </a:solidFill>
                <a:latin typeface="+mn-lt"/>
              </a:rPr>
              <a:t>huru</a:t>
            </a:r>
            <a:r>
              <a:rPr lang="en-US" sz="2000" dirty="0">
                <a:solidFill>
                  <a:srgbClr val="C00000"/>
                </a:solidFill>
                <a:latin typeface="+mn-lt"/>
              </a:rPr>
              <a:t>-hara, </a:t>
            </a:r>
            <a:r>
              <a:rPr lang="en-US" sz="2000" dirty="0" err="1">
                <a:solidFill>
                  <a:srgbClr val="C00000"/>
                </a:solidFill>
                <a:latin typeface="+mn-lt"/>
              </a:rPr>
              <a:t>dan</a:t>
            </a:r>
            <a:r>
              <a:rPr lang="en-US" sz="2000" dirty="0">
                <a:solidFill>
                  <a:srgbClr val="C00000"/>
                </a:solidFill>
                <a:latin typeface="+mn-lt"/>
              </a:rPr>
              <a:t> lain-lain</a:t>
            </a:r>
            <a:r>
              <a:rPr lang="en-US" sz="2000" dirty="0">
                <a:latin typeface="+mn-lt"/>
              </a:rPr>
              <a:t>. </a:t>
            </a:r>
            <a:r>
              <a:rPr lang="en-US" sz="2000" dirty="0" err="1">
                <a:latin typeface="+mn-lt"/>
              </a:rPr>
              <a:t>Sistem</a:t>
            </a:r>
            <a:r>
              <a:rPr lang="en-US" sz="2000" dirty="0">
                <a:latin typeface="+mn-lt"/>
              </a:rPr>
              <a:t> </a:t>
            </a:r>
            <a:r>
              <a:rPr lang="en-US" sz="2000" dirty="0" err="1">
                <a:latin typeface="+mn-lt"/>
              </a:rPr>
              <a:t>keamanan</a:t>
            </a:r>
            <a:r>
              <a:rPr lang="en-US" sz="2000" dirty="0">
                <a:latin typeface="+mn-lt"/>
              </a:rPr>
              <a:t> </a:t>
            </a:r>
            <a:r>
              <a:rPr lang="en-US" sz="2000" dirty="0" err="1">
                <a:latin typeface="+mn-lt"/>
              </a:rPr>
              <a:t>Basisdata</a:t>
            </a:r>
            <a:r>
              <a:rPr lang="en-US" sz="2000" dirty="0">
                <a:latin typeface="+mn-lt"/>
              </a:rPr>
              <a:t> </a:t>
            </a:r>
            <a:r>
              <a:rPr lang="en-US" sz="2000" dirty="0" err="1">
                <a:latin typeface="+mn-lt"/>
              </a:rPr>
              <a:t>dapat</a:t>
            </a:r>
            <a:r>
              <a:rPr lang="en-US" sz="2000" dirty="0">
                <a:latin typeface="+mn-lt"/>
              </a:rPr>
              <a:t> </a:t>
            </a:r>
            <a:r>
              <a:rPr lang="en-US" sz="2000" dirty="0" err="1">
                <a:latin typeface="+mn-lt"/>
              </a:rPr>
              <a:t>dilakukan</a:t>
            </a:r>
            <a:r>
              <a:rPr lang="en-US" sz="2000" dirty="0">
                <a:latin typeface="+mn-lt"/>
              </a:rPr>
              <a:t> </a:t>
            </a:r>
            <a:r>
              <a:rPr lang="en-US" sz="2000" dirty="0" err="1">
                <a:latin typeface="+mn-lt"/>
              </a:rPr>
              <a:t>secara</a:t>
            </a:r>
            <a:r>
              <a:rPr lang="en-US" sz="2000" dirty="0">
                <a:latin typeface="+mn-lt"/>
              </a:rPr>
              <a:t> </a:t>
            </a:r>
            <a:r>
              <a:rPr lang="en-US" sz="2000" dirty="0" err="1">
                <a:latin typeface="+mn-lt"/>
              </a:rPr>
              <a:t>fisik</a:t>
            </a:r>
            <a:r>
              <a:rPr lang="en-US" sz="2000" dirty="0">
                <a:latin typeface="+mn-lt"/>
              </a:rPr>
              <a:t> </a:t>
            </a:r>
            <a:r>
              <a:rPr lang="en-US" sz="2000" dirty="0" err="1">
                <a:latin typeface="+mn-lt"/>
              </a:rPr>
              <a:t>maupun</a:t>
            </a:r>
            <a:r>
              <a:rPr lang="en-US" sz="2000" dirty="0">
                <a:latin typeface="+mn-lt"/>
              </a:rPr>
              <a:t> </a:t>
            </a:r>
            <a:r>
              <a:rPr lang="en-US" sz="2000" dirty="0" err="1">
                <a:latin typeface="+mn-lt"/>
              </a:rPr>
              <a:t>prosedural</a:t>
            </a:r>
            <a:r>
              <a:rPr lang="en-US" sz="2000" dirty="0">
                <a:latin typeface="+mn-lt"/>
              </a:rPr>
              <a:t>.</a:t>
            </a:r>
          </a:p>
          <a:p>
            <a:pPr marL="355600" indent="-355600" fontAlgn="auto">
              <a:spcBef>
                <a:spcPts val="0"/>
              </a:spcBef>
              <a:spcAft>
                <a:spcPts val="0"/>
              </a:spcAft>
              <a:buFontTx/>
              <a:buAutoNum type="alphaLcPeriod" startAt="14"/>
              <a:defRPr/>
            </a:pPr>
            <a:r>
              <a:rPr lang="en-US" sz="2000" b="1" dirty="0" err="1">
                <a:latin typeface="+mn-lt"/>
              </a:rPr>
              <a:t>Ketersediaan</a:t>
            </a:r>
            <a:r>
              <a:rPr lang="en-US" sz="2000" b="1" dirty="0">
                <a:latin typeface="+mn-lt"/>
              </a:rPr>
              <a:t> (</a:t>
            </a:r>
            <a:r>
              <a:rPr lang="en-US" sz="2000" b="1" i="1" dirty="0">
                <a:latin typeface="+mn-lt"/>
              </a:rPr>
              <a:t>availability</a:t>
            </a:r>
            <a:r>
              <a:rPr lang="en-US" sz="2000" b="1" dirty="0">
                <a:latin typeface="+mn-lt"/>
              </a:rPr>
              <a:t>)</a:t>
            </a:r>
            <a:endParaRPr lang="id-ID" sz="2000" b="1" dirty="0">
              <a:latin typeface="+mn-lt"/>
            </a:endParaRPr>
          </a:p>
          <a:p>
            <a:pPr marL="355600" fontAlgn="auto">
              <a:spcBef>
                <a:spcPts val="0"/>
              </a:spcBef>
              <a:spcAft>
                <a:spcPts val="0"/>
              </a:spcAft>
              <a:defRPr/>
            </a:pPr>
            <a:r>
              <a:rPr lang="en-US" sz="2000" dirty="0" err="1">
                <a:solidFill>
                  <a:srgbClr val="C00000"/>
                </a:solidFill>
                <a:latin typeface="+mn-lt"/>
              </a:rPr>
              <a:t>Kebutuhan</a:t>
            </a:r>
            <a:r>
              <a:rPr lang="en-US" sz="2000" dirty="0">
                <a:solidFill>
                  <a:srgbClr val="C00000"/>
                </a:solidFill>
                <a:latin typeface="+mn-lt"/>
              </a:rPr>
              <a:t> </a:t>
            </a:r>
            <a:r>
              <a:rPr lang="en-US" sz="2000" dirty="0" err="1">
                <a:solidFill>
                  <a:srgbClr val="C00000"/>
                </a:solidFill>
                <a:latin typeface="+mn-lt"/>
              </a:rPr>
              <a:t>informasi</a:t>
            </a:r>
            <a:r>
              <a:rPr lang="en-US" sz="2000" dirty="0">
                <a:solidFill>
                  <a:srgbClr val="C00000"/>
                </a:solidFill>
                <a:latin typeface="+mn-lt"/>
              </a:rPr>
              <a:t> </a:t>
            </a:r>
            <a:r>
              <a:rPr lang="en-US" sz="2000" dirty="0" err="1">
                <a:latin typeface="+mn-lt"/>
              </a:rPr>
              <a:t>dari</a:t>
            </a:r>
            <a:r>
              <a:rPr lang="en-US" sz="2000" dirty="0">
                <a:latin typeface="+mn-lt"/>
              </a:rPr>
              <a:t> </a:t>
            </a:r>
            <a:r>
              <a:rPr lang="en-US" sz="2000" dirty="0" err="1">
                <a:latin typeface="+mn-lt"/>
              </a:rPr>
              <a:t>para</a:t>
            </a:r>
            <a:r>
              <a:rPr lang="en-US" sz="2000" dirty="0">
                <a:latin typeface="+mn-lt"/>
              </a:rPr>
              <a:t> </a:t>
            </a:r>
            <a:r>
              <a:rPr lang="en-US" sz="2000" dirty="0" err="1">
                <a:solidFill>
                  <a:srgbClr val="C00000"/>
                </a:solidFill>
                <a:latin typeface="+mn-lt"/>
              </a:rPr>
              <a:t>pemakai</a:t>
            </a:r>
            <a:r>
              <a:rPr lang="en-US" sz="2000" dirty="0">
                <a:solidFill>
                  <a:srgbClr val="C00000"/>
                </a:solidFill>
                <a:latin typeface="+mn-lt"/>
              </a:rPr>
              <a:t> </a:t>
            </a:r>
            <a:r>
              <a:rPr lang="en-US" sz="2000" dirty="0" err="1">
                <a:solidFill>
                  <a:srgbClr val="C00000"/>
                </a:solidFill>
                <a:latin typeface="+mn-lt"/>
              </a:rPr>
              <a:t>umumnya</a:t>
            </a:r>
            <a:r>
              <a:rPr lang="en-US" sz="2000" dirty="0">
                <a:solidFill>
                  <a:srgbClr val="C00000"/>
                </a:solidFill>
                <a:latin typeface="+mn-lt"/>
              </a:rPr>
              <a:t> </a:t>
            </a:r>
            <a:r>
              <a:rPr lang="en-US" sz="2000" dirty="0" err="1">
                <a:latin typeface="+mn-lt"/>
              </a:rPr>
              <a:t>dapat</a:t>
            </a:r>
            <a:r>
              <a:rPr lang="en-US" sz="2000" dirty="0">
                <a:latin typeface="+mn-lt"/>
              </a:rPr>
              <a:t> </a:t>
            </a:r>
            <a:r>
              <a:rPr lang="en-US" sz="2000" dirty="0" err="1">
                <a:latin typeface="+mn-lt"/>
              </a:rPr>
              <a:t>terjadi</a:t>
            </a:r>
            <a:r>
              <a:rPr lang="en-US" sz="2000" dirty="0">
                <a:latin typeface="+mn-lt"/>
              </a:rPr>
              <a:t> </a:t>
            </a:r>
            <a:r>
              <a:rPr lang="en-US" sz="2000" dirty="0" err="1">
                <a:solidFill>
                  <a:srgbClr val="C00000"/>
                </a:solidFill>
                <a:latin typeface="+mn-lt"/>
              </a:rPr>
              <a:t>secara</a:t>
            </a:r>
            <a:r>
              <a:rPr lang="en-US" sz="2000" dirty="0">
                <a:solidFill>
                  <a:srgbClr val="C00000"/>
                </a:solidFill>
                <a:latin typeface="+mn-lt"/>
              </a:rPr>
              <a:t> </a:t>
            </a:r>
            <a:r>
              <a:rPr lang="en-US" sz="2000" dirty="0" err="1">
                <a:solidFill>
                  <a:srgbClr val="C00000"/>
                </a:solidFill>
                <a:latin typeface="+mn-lt"/>
              </a:rPr>
              <a:t>rutin</a:t>
            </a:r>
            <a:r>
              <a:rPr lang="en-US" sz="2000" dirty="0">
                <a:solidFill>
                  <a:srgbClr val="C00000"/>
                </a:solidFill>
                <a:latin typeface="+mn-lt"/>
              </a:rPr>
              <a:t> </a:t>
            </a:r>
            <a:r>
              <a:rPr lang="en-US" sz="2000" dirty="0" err="1">
                <a:solidFill>
                  <a:srgbClr val="C00000"/>
                </a:solidFill>
                <a:latin typeface="+mn-lt"/>
              </a:rPr>
              <a:t>atau</a:t>
            </a:r>
            <a:r>
              <a:rPr lang="en-US" sz="2000" dirty="0">
                <a:solidFill>
                  <a:srgbClr val="C00000"/>
                </a:solidFill>
                <a:latin typeface="+mn-lt"/>
              </a:rPr>
              <a:t> </a:t>
            </a:r>
            <a:r>
              <a:rPr lang="en-US" sz="2000" dirty="0" err="1">
                <a:solidFill>
                  <a:srgbClr val="C00000"/>
                </a:solidFill>
                <a:latin typeface="+mn-lt"/>
              </a:rPr>
              <a:t>secara</a:t>
            </a:r>
            <a:r>
              <a:rPr lang="en-US" sz="2000" dirty="0">
                <a:solidFill>
                  <a:srgbClr val="C00000"/>
                </a:solidFill>
                <a:latin typeface="+mn-lt"/>
              </a:rPr>
              <a:t> </a:t>
            </a:r>
            <a:r>
              <a:rPr lang="en-US" sz="2000" dirty="0" err="1">
                <a:solidFill>
                  <a:srgbClr val="C00000"/>
                </a:solidFill>
                <a:latin typeface="+mn-lt"/>
              </a:rPr>
              <a:t>tiba-tiba</a:t>
            </a:r>
            <a:r>
              <a:rPr lang="en-US" sz="2000" dirty="0">
                <a:latin typeface="+mn-lt"/>
              </a:rPr>
              <a:t>. </a:t>
            </a:r>
            <a:r>
              <a:rPr lang="en-US" sz="2000" dirty="0" err="1">
                <a:latin typeface="+mn-lt"/>
              </a:rPr>
              <a:t>Sistem</a:t>
            </a:r>
            <a:r>
              <a:rPr lang="en-US" sz="2000" dirty="0">
                <a:latin typeface="+mn-lt"/>
              </a:rPr>
              <a:t> </a:t>
            </a:r>
            <a:r>
              <a:rPr lang="en-US" sz="2000" dirty="0" err="1">
                <a:latin typeface="+mn-lt"/>
              </a:rPr>
              <a:t>aplikasi</a:t>
            </a:r>
            <a:r>
              <a:rPr lang="en-US" sz="2000" dirty="0">
                <a:latin typeface="+mn-lt"/>
              </a:rPr>
              <a:t> </a:t>
            </a:r>
            <a:r>
              <a:rPr lang="en-US" sz="2000" dirty="0" err="1">
                <a:latin typeface="+mn-lt"/>
              </a:rPr>
              <a:t>untuk</a:t>
            </a:r>
            <a:r>
              <a:rPr lang="en-US" sz="2000" dirty="0">
                <a:latin typeface="+mn-lt"/>
              </a:rPr>
              <a:t> </a:t>
            </a:r>
            <a:r>
              <a:rPr lang="en-US" sz="2000" dirty="0" err="1">
                <a:latin typeface="+mn-lt"/>
              </a:rPr>
              <a:t>Basisdata</a:t>
            </a:r>
            <a:r>
              <a:rPr lang="en-US" sz="2000" dirty="0">
                <a:latin typeface="+mn-lt"/>
              </a:rPr>
              <a:t> </a:t>
            </a:r>
            <a:r>
              <a:rPr lang="en-US" sz="2000" dirty="0" err="1">
                <a:latin typeface="+mn-lt"/>
              </a:rPr>
              <a:t>seharusnya</a:t>
            </a:r>
            <a:r>
              <a:rPr lang="en-US" sz="2000" dirty="0">
                <a:latin typeface="+mn-lt"/>
              </a:rPr>
              <a:t> </a:t>
            </a:r>
            <a:r>
              <a:rPr lang="en-US" sz="2000" dirty="0" err="1">
                <a:latin typeface="+mn-lt"/>
              </a:rPr>
              <a:t>dirancang</a:t>
            </a:r>
            <a:r>
              <a:rPr lang="en-US" sz="2000" dirty="0">
                <a:latin typeface="+mn-lt"/>
              </a:rPr>
              <a:t> agar </a:t>
            </a:r>
            <a:r>
              <a:rPr lang="en-US" sz="2000" dirty="0" err="1">
                <a:latin typeface="+mn-lt"/>
              </a:rPr>
              <a:t>mampu</a:t>
            </a:r>
            <a:r>
              <a:rPr lang="en-US" sz="2000" dirty="0">
                <a:solidFill>
                  <a:srgbClr val="C00000"/>
                </a:solidFill>
                <a:latin typeface="+mn-lt"/>
              </a:rPr>
              <a:t> </a:t>
            </a:r>
            <a:r>
              <a:rPr lang="en-US" sz="2000" dirty="0" err="1">
                <a:solidFill>
                  <a:srgbClr val="C00000"/>
                </a:solidFill>
                <a:latin typeface="+mn-lt"/>
              </a:rPr>
              <a:t>mengantisipasi</a:t>
            </a:r>
            <a:r>
              <a:rPr lang="en-US" sz="2000" dirty="0">
                <a:solidFill>
                  <a:srgbClr val="C00000"/>
                </a:solidFill>
                <a:latin typeface="+mn-lt"/>
              </a:rPr>
              <a:t> </a:t>
            </a:r>
            <a:r>
              <a:rPr lang="en-US" sz="2000" dirty="0" err="1">
                <a:solidFill>
                  <a:srgbClr val="C00000"/>
                </a:solidFill>
                <a:latin typeface="+mn-lt"/>
              </a:rPr>
              <a:t>kebutuhan-kebutuhan</a:t>
            </a:r>
            <a:r>
              <a:rPr lang="en-US" sz="2000" dirty="0">
                <a:solidFill>
                  <a:srgbClr val="C00000"/>
                </a:solidFill>
                <a:latin typeface="+mn-lt"/>
              </a:rPr>
              <a:t> </a:t>
            </a:r>
            <a:r>
              <a:rPr lang="en-US" sz="2000" dirty="0" err="1">
                <a:latin typeface="+mn-lt"/>
              </a:rPr>
              <a:t>tersebut</a:t>
            </a:r>
            <a:r>
              <a:rPr lang="en-US" sz="2000" dirty="0">
                <a:solidFill>
                  <a:srgbClr val="C00000"/>
                </a:solidFill>
                <a:latin typeface="+mn-lt"/>
              </a:rPr>
              <a:t> </a:t>
            </a:r>
            <a:r>
              <a:rPr lang="en-US" sz="2000" dirty="0" err="1">
                <a:solidFill>
                  <a:srgbClr val="C00000"/>
                </a:solidFill>
                <a:latin typeface="+mn-lt"/>
              </a:rPr>
              <a:t>semaksimal</a:t>
            </a:r>
            <a:r>
              <a:rPr lang="en-US" sz="2000" dirty="0">
                <a:solidFill>
                  <a:srgbClr val="C00000"/>
                </a:solidFill>
                <a:latin typeface="+mn-lt"/>
              </a:rPr>
              <a:t> </a:t>
            </a:r>
            <a:r>
              <a:rPr lang="en-US" sz="2000" dirty="0" err="1">
                <a:solidFill>
                  <a:srgbClr val="C00000"/>
                </a:solidFill>
                <a:latin typeface="+mn-lt"/>
              </a:rPr>
              <a:t>mungkin</a:t>
            </a:r>
            <a:r>
              <a:rPr lang="en-US" sz="2000" dirty="0">
                <a:latin typeface="+mn-lt"/>
              </a:rPr>
              <a:t>. </a:t>
            </a:r>
          </a:p>
        </p:txBody>
      </p:sp>
    </p:spTree>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2857500"/>
            <a:ext cx="9144000" cy="1143000"/>
          </a:xfrm>
          <a:prstGeom prst="rect">
            <a:avLst/>
          </a:prstGeom>
        </p:spPr>
        <p:style>
          <a:lnRef idx="1">
            <a:schemeClr val="accent2"/>
          </a:lnRef>
          <a:fillRef idx="3">
            <a:schemeClr val="accent2"/>
          </a:fillRef>
          <a:effectRef idx="2">
            <a:schemeClr val="accent2"/>
          </a:effectRef>
          <a:fontRef idx="minor">
            <a:schemeClr val="lt1"/>
          </a:fontRef>
        </p:style>
        <p:txBody>
          <a:bodyPr/>
          <a:lstStyle/>
          <a:p>
            <a:pPr algn="ctr" fontAlgn="auto">
              <a:spcBef>
                <a:spcPct val="50000"/>
              </a:spcBef>
              <a:spcAft>
                <a:spcPts val="0"/>
              </a:spcAft>
              <a:defRPr/>
            </a:pPr>
            <a:r>
              <a:rPr lang="id-ID" sz="5400" b="1" dirty="0">
                <a:cs typeface="Calibri" pitchFamily="34" charset="0"/>
              </a:rPr>
              <a:t>PENGERTIAN </a:t>
            </a:r>
            <a:r>
              <a:rPr lang="en-US" sz="5400" b="1" dirty="0">
                <a:cs typeface="Calibri" pitchFamily="34" charset="0"/>
              </a:rPr>
              <a:t>DATABASE</a:t>
            </a:r>
          </a:p>
        </p:txBody>
      </p:sp>
      <p:sp>
        <p:nvSpPr>
          <p:cNvPr id="7" name="Date Placeholder 6"/>
          <p:cNvSpPr>
            <a:spLocks noGrp="1"/>
          </p:cNvSpPr>
          <p:nvPr>
            <p:ph type="dt" sz="quarter" idx="10"/>
          </p:nvPr>
        </p:nvSpPr>
        <p:spPr/>
        <p:txBody>
          <a:bodyPr/>
          <a:lstStyle/>
          <a:p>
            <a:pPr>
              <a:defRPr/>
            </a:pPr>
            <a:fld id="{423A6556-A335-425D-B765-F450EA765553}" type="datetime1">
              <a:rPr lang="en-US"/>
              <a:pPr>
                <a:defRPr/>
              </a:pPr>
              <a:t>02-Apr-20</a:t>
            </a:fld>
            <a:endParaRPr lang="en-US"/>
          </a:p>
        </p:txBody>
      </p:sp>
      <p:sp>
        <p:nvSpPr>
          <p:cNvPr id="8" name="Slide Number Placeholder 7"/>
          <p:cNvSpPr>
            <a:spLocks noGrp="1"/>
          </p:cNvSpPr>
          <p:nvPr>
            <p:ph type="sldNum" sz="quarter" idx="12"/>
          </p:nvPr>
        </p:nvSpPr>
        <p:spPr/>
        <p:txBody>
          <a:bodyPr/>
          <a:lstStyle/>
          <a:p>
            <a:pPr>
              <a:defRPr/>
            </a:pPr>
            <a:fld id="{98C5E484-3D4F-47ED-A67D-3D558EC138DD}" type="slidenum">
              <a:rPr lang="en-US"/>
              <a:pPr>
                <a:defRPr/>
              </a:pPr>
              <a:t>3</a:t>
            </a:fld>
            <a:endParaRPr lang="en-US"/>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3"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1000" fill="hold"/>
                                        <p:tgtEl>
                                          <p:spTgt spid="3">
                                            <p:bg/>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bg/>
                                          </p:spTgt>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2" dur="1000" fill="hold"/>
                                        <p:tgtEl>
                                          <p:spTgt spid="3">
                                            <p:txEl>
                                              <p:pRg st="0" end="0"/>
                                            </p:txEl>
                                          </p:spTgt>
                                        </p:tgtEl>
                                        <p:attrNameLst>
                                          <p:attrName>ppt_y</p:attrName>
                                        </p:attrNameLst>
                                      </p:cBhvr>
                                      <p:tavLst>
                                        <p:tav tm="0">
                                          <p:val>
                                            <p:strVal val="0-#ppt_h/2"/>
                                          </p:val>
                                        </p:tav>
                                        <p:tav tm="100000">
                                          <p:val>
                                            <p:strVal val="#ppt_y"/>
                                          </p:val>
                                        </p:tav>
                                      </p:tavLst>
                                    </p:anim>
                                  </p:childTnLst>
                                </p:cTn>
                              </p:par>
                              <p:par>
                                <p:cTn id="13" presetID="3" presetClass="entr" presetSubtype="10" fill="hold"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linds(horizontal)">
                                      <p:cBhvr>
                                        <p:cTn id="15" dur="1000"/>
                                        <p:tgtEl>
                                          <p:spTgt spid="3">
                                            <p:txEl>
                                              <p:pRg st="0" end="0"/>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checkerboard(across)">
                                      <p:cBhvr>
                                        <p:cTn id="18" dur="1000"/>
                                        <p:tgtEl>
                                          <p:spTgt spid="3">
                                            <p:txEl>
                                              <p:pRg st="0" end="0"/>
                                            </p:txEl>
                                          </p:spTgt>
                                        </p:tgtEl>
                                      </p:cBhvr>
                                    </p:animEffect>
                                  </p:childTnLst>
                                </p:cTn>
                              </p:par>
                              <p:par>
                                <p:cTn id="19" presetID="2" presetClass="entr" presetSubtype="4" fill="hold" nodeType="with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additive="base">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3">
                                            <p:txEl>
                                              <p:pRg st="0" end="0"/>
                                            </p:txEl>
                                          </p:spTgt>
                                        </p:tgtEl>
                                        <p:attrNameLst>
                                          <p:attrName>ppt_y</p:attrName>
                                        </p:attrNameLst>
                                      </p:cBhvr>
                                      <p:tavLst>
                                        <p:tav tm="0">
                                          <p:val>
                                            <p:strVal val="1+#ppt_h/2"/>
                                          </p:val>
                                        </p:tav>
                                        <p:tav tm="100000">
                                          <p:val>
                                            <p:strVal val="#ppt_y"/>
                                          </p:val>
                                        </p:tav>
                                      </p:tavLst>
                                    </p:anim>
                                  </p:childTnLst>
                                </p:cTn>
                              </p:par>
                              <p:par>
                                <p:cTn id="23" presetID="4" presetClass="entr" presetSubtype="16" fill="hold" nodeType="with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box(in)">
                                      <p:cBhvr>
                                        <p:cTn id="25"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1143000"/>
          </a:xfrm>
          <a:prstGeom prst="rect">
            <a:avLst/>
          </a:prstGeom>
        </p:spPr>
        <p:style>
          <a:lnRef idx="1">
            <a:schemeClr val="accent2"/>
          </a:lnRef>
          <a:fillRef idx="3">
            <a:schemeClr val="accent2"/>
          </a:fillRef>
          <a:effectRef idx="2">
            <a:schemeClr val="accent2"/>
          </a:effectRef>
          <a:fontRef idx="minor">
            <a:schemeClr val="lt1"/>
          </a:fontRef>
        </p:style>
        <p:txBody>
          <a:bodyPr/>
          <a:lstStyle/>
          <a:p>
            <a:pPr algn="ctr" fontAlgn="auto">
              <a:spcBef>
                <a:spcPts val="600"/>
              </a:spcBef>
              <a:spcAft>
                <a:spcPts val="0"/>
              </a:spcAft>
              <a:defRPr/>
            </a:pPr>
            <a:endParaRPr lang="en-US" sz="3200" b="1" dirty="0">
              <a:cs typeface="Calibri" pitchFamily="34" charset="0"/>
            </a:endParaRPr>
          </a:p>
        </p:txBody>
      </p:sp>
      <p:sp>
        <p:nvSpPr>
          <p:cNvPr id="34819" name="Content Placeholder 2"/>
          <p:cNvSpPr txBox="1">
            <a:spLocks/>
          </p:cNvSpPr>
          <p:nvPr/>
        </p:nvSpPr>
        <p:spPr bwMode="auto">
          <a:xfrm>
            <a:off x="285750" y="1143000"/>
            <a:ext cx="8643938" cy="528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9388" indent="-17938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 typeface="Arial" charset="0"/>
              <a:buChar char="•"/>
            </a:pPr>
            <a:endParaRPr lang="en-US" altLang="en-US" sz="2000">
              <a:solidFill>
                <a:srgbClr val="FF0000"/>
              </a:solidFill>
              <a:latin typeface="Calibri" pitchFamily="34" charset="0"/>
            </a:endParaRPr>
          </a:p>
        </p:txBody>
      </p:sp>
      <p:sp>
        <p:nvSpPr>
          <p:cNvPr id="5" name="Date Placeholder 4"/>
          <p:cNvSpPr>
            <a:spLocks noGrp="1"/>
          </p:cNvSpPr>
          <p:nvPr>
            <p:ph type="dt" sz="quarter" idx="10"/>
          </p:nvPr>
        </p:nvSpPr>
        <p:spPr/>
        <p:txBody>
          <a:bodyPr/>
          <a:lstStyle/>
          <a:p>
            <a:pPr>
              <a:defRPr/>
            </a:pPr>
            <a:fld id="{37659BF1-920E-4D20-8187-56BF667C7773}" type="datetime1">
              <a:rPr lang="en-US"/>
              <a:pPr>
                <a:defRPr/>
              </a:pPr>
              <a:t>02-Apr-20</a:t>
            </a:fld>
            <a:endParaRPr lang="en-US"/>
          </a:p>
        </p:txBody>
      </p:sp>
      <p:sp>
        <p:nvSpPr>
          <p:cNvPr id="6" name="Slide Number Placeholder 5"/>
          <p:cNvSpPr>
            <a:spLocks noGrp="1"/>
          </p:cNvSpPr>
          <p:nvPr>
            <p:ph type="sldNum" sz="quarter" idx="12"/>
          </p:nvPr>
        </p:nvSpPr>
        <p:spPr/>
        <p:txBody>
          <a:bodyPr/>
          <a:lstStyle/>
          <a:p>
            <a:pPr>
              <a:defRPr/>
            </a:pPr>
            <a:fld id="{06690BA3-CDCC-4D13-8198-8D6CFDB1D494}" type="slidenum">
              <a:rPr lang="en-US"/>
              <a:pPr>
                <a:defRPr/>
              </a:pPr>
              <a:t>30</a:t>
            </a:fld>
            <a:endParaRPr lang="en-US"/>
          </a:p>
        </p:txBody>
      </p:sp>
      <p:sp>
        <p:nvSpPr>
          <p:cNvPr id="7" name="Content Placeholder 2"/>
          <p:cNvSpPr txBox="1">
            <a:spLocks/>
          </p:cNvSpPr>
          <p:nvPr/>
        </p:nvSpPr>
        <p:spPr>
          <a:xfrm>
            <a:off x="357188" y="1214438"/>
            <a:ext cx="8358187" cy="5286375"/>
          </a:xfrm>
          <a:prstGeom prst="rect">
            <a:avLst/>
          </a:prstGeom>
        </p:spPr>
        <p:txBody>
          <a:bodyPr/>
          <a:lstStyle/>
          <a:p>
            <a:pPr fontAlgn="auto">
              <a:spcBef>
                <a:spcPts val="0"/>
              </a:spcBef>
              <a:spcAft>
                <a:spcPts val="0"/>
              </a:spcAft>
              <a:defRPr/>
            </a:pPr>
            <a:r>
              <a:rPr lang="en-US" sz="2800" b="1" dirty="0">
                <a:solidFill>
                  <a:srgbClr val="FF0000"/>
                </a:solidFill>
                <a:latin typeface="+mn-lt"/>
              </a:rPr>
              <a:t>2. </a:t>
            </a:r>
            <a:r>
              <a:rPr lang="en-US" sz="2800" b="1" dirty="0" err="1">
                <a:solidFill>
                  <a:srgbClr val="FF0000"/>
                </a:solidFill>
                <a:latin typeface="+mn-lt"/>
              </a:rPr>
              <a:t>Tujuan</a:t>
            </a:r>
            <a:r>
              <a:rPr lang="en-US" sz="2800" b="1" dirty="0">
                <a:solidFill>
                  <a:srgbClr val="FF0000"/>
                </a:solidFill>
                <a:latin typeface="+mn-lt"/>
              </a:rPr>
              <a:t> </a:t>
            </a:r>
            <a:r>
              <a:rPr lang="en-US" sz="2800" b="1" dirty="0" err="1">
                <a:solidFill>
                  <a:srgbClr val="FF0000"/>
                </a:solidFill>
                <a:latin typeface="+mn-lt"/>
              </a:rPr>
              <a:t>Sekunder</a:t>
            </a:r>
            <a:r>
              <a:rPr lang="en-US" sz="2800" b="1" dirty="0">
                <a:solidFill>
                  <a:srgbClr val="FF0000"/>
                </a:solidFill>
                <a:latin typeface="+mn-lt"/>
              </a:rPr>
              <a:t> </a:t>
            </a:r>
            <a:r>
              <a:rPr lang="en-US" sz="2800" b="1" dirty="0" err="1">
                <a:solidFill>
                  <a:srgbClr val="FF0000"/>
                </a:solidFill>
                <a:latin typeface="+mn-lt"/>
              </a:rPr>
              <a:t>Basisdata</a:t>
            </a:r>
            <a:endParaRPr lang="en-US" sz="2800" b="1" dirty="0">
              <a:solidFill>
                <a:srgbClr val="FF0000"/>
              </a:solidFill>
              <a:latin typeface="+mn-lt"/>
            </a:endParaRPr>
          </a:p>
          <a:p>
            <a:pPr marL="627063" indent="-271463" fontAlgn="auto">
              <a:spcBef>
                <a:spcPts val="0"/>
              </a:spcBef>
              <a:spcAft>
                <a:spcPts val="0"/>
              </a:spcAft>
              <a:defRPr/>
            </a:pPr>
            <a:r>
              <a:rPr lang="en-US" sz="2000" dirty="0">
                <a:latin typeface="+mn-lt"/>
              </a:rPr>
              <a:t>a. </a:t>
            </a:r>
            <a:r>
              <a:rPr lang="en-US" sz="2000" b="1" dirty="0" err="1">
                <a:latin typeface="+mn-lt"/>
              </a:rPr>
              <a:t>Kebebasan</a:t>
            </a:r>
            <a:r>
              <a:rPr lang="en-US" sz="2000" b="1" dirty="0">
                <a:latin typeface="+mn-lt"/>
              </a:rPr>
              <a:t> data </a:t>
            </a:r>
            <a:r>
              <a:rPr lang="en-US" sz="2000" b="1" dirty="0" err="1">
                <a:latin typeface="+mn-lt"/>
              </a:rPr>
              <a:t>secara</a:t>
            </a:r>
            <a:r>
              <a:rPr lang="en-US" sz="2000" b="1" dirty="0">
                <a:latin typeface="+mn-lt"/>
              </a:rPr>
              <a:t> </a:t>
            </a:r>
            <a:r>
              <a:rPr lang="en-US" sz="2000" b="1" dirty="0" err="1">
                <a:latin typeface="+mn-lt"/>
              </a:rPr>
              <a:t>fisik</a:t>
            </a:r>
            <a:r>
              <a:rPr lang="en-US" sz="2000" b="1" dirty="0">
                <a:latin typeface="+mn-lt"/>
              </a:rPr>
              <a:t> (</a:t>
            </a:r>
            <a:r>
              <a:rPr lang="en-US" sz="2000" b="1" i="1" dirty="0">
                <a:latin typeface="+mn-lt"/>
              </a:rPr>
              <a:t>physical data independency</a:t>
            </a:r>
            <a:r>
              <a:rPr lang="en-US" sz="2000" b="1" dirty="0">
                <a:latin typeface="+mn-lt"/>
              </a:rPr>
              <a:t>)</a:t>
            </a:r>
          </a:p>
          <a:p>
            <a:pPr marL="622300" fontAlgn="auto">
              <a:spcBef>
                <a:spcPts val="0"/>
              </a:spcBef>
              <a:spcAft>
                <a:spcPts val="0"/>
              </a:spcAft>
              <a:defRPr/>
            </a:pPr>
            <a:r>
              <a:rPr lang="en-US" sz="2000" dirty="0" err="1">
                <a:latin typeface="+mn-lt"/>
              </a:rPr>
              <a:t>Dimaksudkan</a:t>
            </a:r>
            <a:r>
              <a:rPr lang="en-US" sz="2000" dirty="0">
                <a:latin typeface="+mn-lt"/>
              </a:rPr>
              <a:t> </a:t>
            </a:r>
            <a:r>
              <a:rPr lang="en-US" sz="2000" dirty="0" err="1">
                <a:latin typeface="+mn-lt"/>
              </a:rPr>
              <a:t>bahwa</a:t>
            </a:r>
            <a:r>
              <a:rPr lang="en-US" sz="2000" dirty="0">
                <a:latin typeface="+mn-lt"/>
              </a:rPr>
              <a:t> </a:t>
            </a:r>
            <a:r>
              <a:rPr lang="en-US" sz="2000" dirty="0" err="1">
                <a:solidFill>
                  <a:srgbClr val="C00000"/>
                </a:solidFill>
                <a:latin typeface="+mn-lt"/>
              </a:rPr>
              <a:t>perubahan</a:t>
            </a:r>
            <a:r>
              <a:rPr lang="en-US" sz="2000" dirty="0">
                <a:solidFill>
                  <a:srgbClr val="C00000"/>
                </a:solidFill>
                <a:latin typeface="+mn-lt"/>
              </a:rPr>
              <a:t> </a:t>
            </a:r>
            <a:r>
              <a:rPr lang="en-US" sz="2000" dirty="0" err="1">
                <a:solidFill>
                  <a:srgbClr val="C00000"/>
                </a:solidFill>
                <a:latin typeface="+mn-lt"/>
              </a:rPr>
              <a:t>teknis</a:t>
            </a:r>
            <a:r>
              <a:rPr lang="en-US" sz="2000" dirty="0">
                <a:solidFill>
                  <a:srgbClr val="C00000"/>
                </a:solidFill>
                <a:latin typeface="+mn-lt"/>
              </a:rPr>
              <a:t> </a:t>
            </a:r>
            <a:r>
              <a:rPr lang="en-US" sz="2000" dirty="0" err="1">
                <a:solidFill>
                  <a:srgbClr val="C00000"/>
                </a:solidFill>
                <a:latin typeface="+mn-lt"/>
              </a:rPr>
              <a:t>penyimpanan</a:t>
            </a:r>
            <a:r>
              <a:rPr lang="en-US" sz="2000" dirty="0">
                <a:solidFill>
                  <a:srgbClr val="C00000"/>
                </a:solidFill>
                <a:latin typeface="+mn-lt"/>
              </a:rPr>
              <a:t> data </a:t>
            </a:r>
            <a:r>
              <a:rPr lang="en-US" sz="2000" dirty="0" err="1">
                <a:latin typeface="+mn-lt"/>
              </a:rPr>
              <a:t>tidak</a:t>
            </a:r>
            <a:r>
              <a:rPr lang="en-US" sz="2000" dirty="0">
                <a:latin typeface="+mn-lt"/>
              </a:rPr>
              <a:t> </a:t>
            </a:r>
            <a:r>
              <a:rPr lang="en-US" sz="2000" dirty="0" err="1">
                <a:latin typeface="+mn-lt"/>
              </a:rPr>
              <a:t>perlu</a:t>
            </a:r>
            <a:r>
              <a:rPr lang="en-US" sz="2000" dirty="0">
                <a:latin typeface="+mn-lt"/>
              </a:rPr>
              <a:t> </a:t>
            </a:r>
            <a:r>
              <a:rPr lang="en-US" sz="2000" dirty="0" err="1">
                <a:solidFill>
                  <a:srgbClr val="C00000"/>
                </a:solidFill>
                <a:latin typeface="+mn-lt"/>
              </a:rPr>
              <a:t>menuliskan</a:t>
            </a:r>
            <a:r>
              <a:rPr lang="en-US" sz="2000" dirty="0">
                <a:solidFill>
                  <a:srgbClr val="C00000"/>
                </a:solidFill>
                <a:latin typeface="+mn-lt"/>
              </a:rPr>
              <a:t> program </a:t>
            </a:r>
            <a:r>
              <a:rPr lang="en-US" sz="2000" dirty="0" err="1">
                <a:solidFill>
                  <a:srgbClr val="C00000"/>
                </a:solidFill>
                <a:latin typeface="+mn-lt"/>
              </a:rPr>
              <a:t>aplikasi</a:t>
            </a:r>
            <a:r>
              <a:rPr lang="en-US" sz="2000" dirty="0">
                <a:solidFill>
                  <a:srgbClr val="C00000"/>
                </a:solidFill>
                <a:latin typeface="+mn-lt"/>
              </a:rPr>
              <a:t> </a:t>
            </a:r>
            <a:r>
              <a:rPr lang="en-US" sz="2000" dirty="0" err="1">
                <a:solidFill>
                  <a:srgbClr val="C00000"/>
                </a:solidFill>
                <a:latin typeface="+mn-lt"/>
              </a:rPr>
              <a:t>kembali</a:t>
            </a:r>
            <a:r>
              <a:rPr lang="en-US" sz="2000" dirty="0">
                <a:solidFill>
                  <a:srgbClr val="C00000"/>
                </a:solidFill>
                <a:latin typeface="+mn-lt"/>
              </a:rPr>
              <a:t> </a:t>
            </a:r>
            <a:r>
              <a:rPr lang="en-US" sz="2000" dirty="0" err="1">
                <a:latin typeface="+mn-lt"/>
              </a:rPr>
              <a:t>dan</a:t>
            </a:r>
            <a:r>
              <a:rPr lang="en-US" sz="2000" dirty="0">
                <a:latin typeface="+mn-lt"/>
              </a:rPr>
              <a:t> </a:t>
            </a:r>
            <a:r>
              <a:rPr lang="en-US" sz="2000" dirty="0" err="1">
                <a:solidFill>
                  <a:srgbClr val="C00000"/>
                </a:solidFill>
                <a:latin typeface="+mn-lt"/>
              </a:rPr>
              <a:t>tidak</a:t>
            </a:r>
            <a:r>
              <a:rPr lang="en-US" sz="2000" dirty="0">
                <a:solidFill>
                  <a:srgbClr val="C00000"/>
                </a:solidFill>
                <a:latin typeface="+mn-lt"/>
              </a:rPr>
              <a:t> </a:t>
            </a:r>
            <a:r>
              <a:rPr lang="en-US" sz="2000" dirty="0" err="1">
                <a:solidFill>
                  <a:srgbClr val="C00000"/>
                </a:solidFill>
                <a:latin typeface="+mn-lt"/>
              </a:rPr>
              <a:t>mengakibatkan</a:t>
            </a:r>
            <a:r>
              <a:rPr lang="en-US" sz="2000" dirty="0">
                <a:solidFill>
                  <a:srgbClr val="C00000"/>
                </a:solidFill>
                <a:latin typeface="+mn-lt"/>
              </a:rPr>
              <a:t> </a:t>
            </a:r>
            <a:r>
              <a:rPr lang="en-US" sz="2000" dirty="0" err="1">
                <a:solidFill>
                  <a:srgbClr val="C00000"/>
                </a:solidFill>
                <a:latin typeface="+mn-lt"/>
              </a:rPr>
              <a:t>perubahan</a:t>
            </a:r>
            <a:r>
              <a:rPr lang="en-US" sz="2000" dirty="0">
                <a:solidFill>
                  <a:srgbClr val="C00000"/>
                </a:solidFill>
                <a:latin typeface="+mn-lt"/>
              </a:rPr>
              <a:t> s</a:t>
            </a:r>
            <a:r>
              <a:rPr lang="id-ID" sz="2000" dirty="0">
                <a:solidFill>
                  <a:srgbClr val="C00000"/>
                </a:solidFill>
                <a:latin typeface="+mn-lt"/>
              </a:rPr>
              <a:t>kema</a:t>
            </a:r>
            <a:r>
              <a:rPr lang="en-US" sz="2000" i="1" dirty="0">
                <a:solidFill>
                  <a:srgbClr val="C00000"/>
                </a:solidFill>
                <a:latin typeface="+mn-lt"/>
              </a:rPr>
              <a:t> </a:t>
            </a:r>
            <a:r>
              <a:rPr lang="en-US" sz="2000" dirty="0" err="1">
                <a:solidFill>
                  <a:srgbClr val="C00000"/>
                </a:solidFill>
                <a:latin typeface="+mn-lt"/>
              </a:rPr>
              <a:t>Basisdata</a:t>
            </a:r>
            <a:r>
              <a:rPr lang="en-US" sz="2000" dirty="0">
                <a:latin typeface="+mn-lt"/>
              </a:rPr>
              <a:t>.</a:t>
            </a:r>
          </a:p>
          <a:p>
            <a:pPr marL="723900" indent="-368300" fontAlgn="auto">
              <a:spcBef>
                <a:spcPts val="0"/>
              </a:spcBef>
              <a:spcAft>
                <a:spcPts val="0"/>
              </a:spcAft>
              <a:defRPr/>
            </a:pPr>
            <a:r>
              <a:rPr lang="en-US" sz="2000" dirty="0">
                <a:latin typeface="+mn-lt"/>
              </a:rPr>
              <a:t>b</a:t>
            </a:r>
            <a:r>
              <a:rPr lang="en-US" sz="2000" b="1" dirty="0">
                <a:latin typeface="+mn-lt"/>
              </a:rPr>
              <a:t>. </a:t>
            </a:r>
            <a:r>
              <a:rPr lang="en-US" sz="2000" b="1" dirty="0" err="1">
                <a:latin typeface="+mn-lt"/>
              </a:rPr>
              <a:t>Kebebasan</a:t>
            </a:r>
            <a:r>
              <a:rPr lang="en-US" sz="2000" b="1" dirty="0">
                <a:latin typeface="+mn-lt"/>
              </a:rPr>
              <a:t> data </a:t>
            </a:r>
            <a:r>
              <a:rPr lang="en-US" sz="2000" b="1" dirty="0" err="1">
                <a:latin typeface="+mn-lt"/>
              </a:rPr>
              <a:t>secara</a:t>
            </a:r>
            <a:r>
              <a:rPr lang="en-US" sz="2000" b="1" dirty="0">
                <a:latin typeface="+mn-lt"/>
              </a:rPr>
              <a:t> </a:t>
            </a:r>
            <a:r>
              <a:rPr lang="en-US" sz="2000" b="1" dirty="0" err="1">
                <a:latin typeface="+mn-lt"/>
              </a:rPr>
              <a:t>logika</a:t>
            </a:r>
            <a:r>
              <a:rPr lang="en-US" sz="2000" b="1" dirty="0">
                <a:latin typeface="+mn-lt"/>
              </a:rPr>
              <a:t> (</a:t>
            </a:r>
            <a:r>
              <a:rPr lang="en-US" sz="2000" b="1" i="1" dirty="0">
                <a:latin typeface="+mn-lt"/>
              </a:rPr>
              <a:t>logical data independency</a:t>
            </a:r>
            <a:r>
              <a:rPr lang="en-US" sz="2000" b="1" dirty="0">
                <a:latin typeface="+mn-lt"/>
              </a:rPr>
              <a:t>)</a:t>
            </a:r>
          </a:p>
          <a:p>
            <a:pPr marL="622300" fontAlgn="auto">
              <a:spcBef>
                <a:spcPts val="0"/>
              </a:spcBef>
              <a:spcAft>
                <a:spcPts val="0"/>
              </a:spcAft>
              <a:defRPr/>
            </a:pPr>
            <a:r>
              <a:rPr lang="en-US" sz="2000" dirty="0" err="1">
                <a:latin typeface="+mn-lt"/>
              </a:rPr>
              <a:t>Tujuan</a:t>
            </a:r>
            <a:r>
              <a:rPr lang="en-US" sz="2000" dirty="0">
                <a:latin typeface="+mn-lt"/>
              </a:rPr>
              <a:t> </a:t>
            </a:r>
            <a:r>
              <a:rPr lang="en-US" sz="2000" dirty="0" err="1">
                <a:latin typeface="+mn-lt"/>
              </a:rPr>
              <a:t>ini</a:t>
            </a:r>
            <a:r>
              <a:rPr lang="en-US" sz="2000" dirty="0">
                <a:latin typeface="+mn-lt"/>
              </a:rPr>
              <a:t> </a:t>
            </a:r>
            <a:r>
              <a:rPr lang="en-US" sz="2000" dirty="0" err="1">
                <a:latin typeface="+mn-lt"/>
              </a:rPr>
              <a:t>dimaksudkan</a:t>
            </a:r>
            <a:r>
              <a:rPr lang="en-US" sz="2000" dirty="0">
                <a:latin typeface="+mn-lt"/>
              </a:rPr>
              <a:t> </a:t>
            </a:r>
            <a:r>
              <a:rPr lang="en-US" sz="2000" dirty="0" err="1">
                <a:latin typeface="+mn-lt"/>
              </a:rPr>
              <a:t>bahwa</a:t>
            </a:r>
            <a:r>
              <a:rPr lang="en-US" sz="2000" dirty="0">
                <a:latin typeface="+mn-lt"/>
              </a:rPr>
              <a:t> </a:t>
            </a:r>
            <a:r>
              <a:rPr lang="en-US" sz="2000" dirty="0" err="1">
                <a:solidFill>
                  <a:srgbClr val="C00000"/>
                </a:solidFill>
                <a:latin typeface="+mn-lt"/>
              </a:rPr>
              <a:t>perubahan</a:t>
            </a:r>
            <a:r>
              <a:rPr lang="en-US" sz="2000" dirty="0">
                <a:solidFill>
                  <a:srgbClr val="C00000"/>
                </a:solidFill>
                <a:latin typeface="+mn-lt"/>
              </a:rPr>
              <a:t> </a:t>
            </a:r>
            <a:r>
              <a:rPr lang="en-US" sz="2000" dirty="0" err="1">
                <a:solidFill>
                  <a:srgbClr val="C00000"/>
                </a:solidFill>
                <a:latin typeface="+mn-lt"/>
              </a:rPr>
              <a:t>kebutuhan</a:t>
            </a:r>
            <a:r>
              <a:rPr lang="en-US" sz="2000" dirty="0">
                <a:solidFill>
                  <a:srgbClr val="C00000"/>
                </a:solidFill>
                <a:latin typeface="+mn-lt"/>
              </a:rPr>
              <a:t> data </a:t>
            </a:r>
            <a:r>
              <a:rPr lang="en-US" sz="2000" dirty="0" err="1">
                <a:latin typeface="+mn-lt"/>
              </a:rPr>
              <a:t>dan</a:t>
            </a:r>
            <a:r>
              <a:rPr lang="en-US" sz="2000" dirty="0">
                <a:latin typeface="+mn-lt"/>
              </a:rPr>
              <a:t> </a:t>
            </a:r>
            <a:r>
              <a:rPr lang="en-US" sz="2000" dirty="0" err="1">
                <a:solidFill>
                  <a:srgbClr val="C00000"/>
                </a:solidFill>
                <a:latin typeface="+mn-lt"/>
              </a:rPr>
              <a:t>informasi</a:t>
            </a:r>
            <a:r>
              <a:rPr lang="en-US" sz="2000" dirty="0">
                <a:latin typeface="+mn-lt"/>
              </a:rPr>
              <a:t> </a:t>
            </a:r>
            <a:r>
              <a:rPr lang="en-US" sz="2000" dirty="0" err="1">
                <a:latin typeface="+mn-lt"/>
              </a:rPr>
              <a:t>dari</a:t>
            </a:r>
            <a:r>
              <a:rPr lang="en-US" sz="2000" dirty="0">
                <a:latin typeface="+mn-lt"/>
              </a:rPr>
              <a:t> para </a:t>
            </a:r>
            <a:r>
              <a:rPr lang="en-US" sz="2000" dirty="0" err="1">
                <a:solidFill>
                  <a:srgbClr val="C00000"/>
                </a:solidFill>
                <a:latin typeface="+mn-lt"/>
              </a:rPr>
              <a:t>pemakai</a:t>
            </a:r>
            <a:r>
              <a:rPr lang="en-US" sz="2000" dirty="0">
                <a:latin typeface="+mn-lt"/>
              </a:rPr>
              <a:t> </a:t>
            </a:r>
            <a:r>
              <a:rPr lang="en-US" sz="2000" dirty="0" err="1">
                <a:latin typeface="+mn-lt"/>
              </a:rPr>
              <a:t>dapat</a:t>
            </a:r>
            <a:r>
              <a:rPr lang="en-US" sz="2000" dirty="0">
                <a:latin typeface="+mn-lt"/>
              </a:rPr>
              <a:t> </a:t>
            </a:r>
            <a:r>
              <a:rPr lang="en-US" sz="2000" dirty="0" err="1">
                <a:latin typeface="+mn-lt"/>
              </a:rPr>
              <a:t>terjadi</a:t>
            </a:r>
            <a:r>
              <a:rPr lang="en-US" sz="2000" dirty="0">
                <a:latin typeface="+mn-lt"/>
              </a:rPr>
              <a:t> </a:t>
            </a:r>
            <a:r>
              <a:rPr lang="en-US" sz="2000" dirty="0" err="1">
                <a:latin typeface="+mn-lt"/>
              </a:rPr>
              <a:t>dengan</a:t>
            </a:r>
            <a:r>
              <a:rPr lang="en-US" sz="2000" dirty="0">
                <a:latin typeface="+mn-lt"/>
              </a:rPr>
              <a:t> </a:t>
            </a:r>
            <a:r>
              <a:rPr lang="en-US" sz="2000" dirty="0" err="1">
                <a:latin typeface="+mn-lt"/>
              </a:rPr>
              <a:t>mudah</a:t>
            </a:r>
            <a:r>
              <a:rPr lang="en-US" sz="2000" dirty="0">
                <a:latin typeface="+mn-lt"/>
              </a:rPr>
              <a:t> </a:t>
            </a:r>
            <a:r>
              <a:rPr lang="en-US" sz="2000" dirty="0" err="1">
                <a:solidFill>
                  <a:srgbClr val="C00000"/>
                </a:solidFill>
                <a:latin typeface="+mn-lt"/>
              </a:rPr>
              <a:t>tanpa</a:t>
            </a:r>
            <a:r>
              <a:rPr lang="en-US" sz="2000" dirty="0">
                <a:latin typeface="+mn-lt"/>
              </a:rPr>
              <a:t> </a:t>
            </a:r>
            <a:r>
              <a:rPr lang="en-US" sz="2000" dirty="0" err="1">
                <a:latin typeface="+mn-lt"/>
              </a:rPr>
              <a:t>harus</a:t>
            </a:r>
            <a:r>
              <a:rPr lang="en-US" sz="2000" dirty="0">
                <a:latin typeface="+mn-lt"/>
              </a:rPr>
              <a:t> </a:t>
            </a:r>
            <a:r>
              <a:rPr lang="en-US" sz="2000" dirty="0" err="1">
                <a:solidFill>
                  <a:srgbClr val="C00000"/>
                </a:solidFill>
                <a:latin typeface="+mn-lt"/>
              </a:rPr>
              <a:t>mengubah</a:t>
            </a:r>
            <a:r>
              <a:rPr lang="en-US" sz="2000" dirty="0">
                <a:solidFill>
                  <a:srgbClr val="C00000"/>
                </a:solidFill>
                <a:latin typeface="+mn-lt"/>
              </a:rPr>
              <a:t> program </a:t>
            </a:r>
            <a:r>
              <a:rPr lang="en-US" sz="2000" dirty="0" err="1">
                <a:solidFill>
                  <a:srgbClr val="C00000"/>
                </a:solidFill>
                <a:latin typeface="+mn-lt"/>
              </a:rPr>
              <a:t>aplikasi</a:t>
            </a:r>
            <a:r>
              <a:rPr lang="en-US" sz="2000" dirty="0">
                <a:solidFill>
                  <a:srgbClr val="C00000"/>
                </a:solidFill>
                <a:latin typeface="+mn-lt"/>
              </a:rPr>
              <a:t> </a:t>
            </a:r>
            <a:r>
              <a:rPr lang="en-US" sz="2000" dirty="0" err="1">
                <a:solidFill>
                  <a:srgbClr val="C00000"/>
                </a:solidFill>
                <a:latin typeface="+mn-lt"/>
              </a:rPr>
              <a:t>dan</a:t>
            </a:r>
            <a:r>
              <a:rPr lang="en-US" sz="2000" dirty="0">
                <a:solidFill>
                  <a:srgbClr val="C00000"/>
                </a:solidFill>
                <a:latin typeface="+mn-lt"/>
              </a:rPr>
              <a:t> </a:t>
            </a:r>
            <a:r>
              <a:rPr lang="en-US" sz="2000" i="1" dirty="0">
                <a:solidFill>
                  <a:srgbClr val="C00000"/>
                </a:solidFill>
                <a:latin typeface="+mn-lt"/>
              </a:rPr>
              <a:t>schema </a:t>
            </a:r>
            <a:r>
              <a:rPr lang="en-US" sz="2000" dirty="0" err="1">
                <a:solidFill>
                  <a:srgbClr val="C00000"/>
                </a:solidFill>
                <a:latin typeface="+mn-lt"/>
              </a:rPr>
              <a:t>Basisdata</a:t>
            </a:r>
            <a:r>
              <a:rPr lang="en-US" sz="2000" dirty="0">
                <a:latin typeface="+mn-lt"/>
              </a:rPr>
              <a:t>.</a:t>
            </a:r>
          </a:p>
          <a:p>
            <a:pPr marL="723900" indent="-368300" fontAlgn="auto">
              <a:spcBef>
                <a:spcPts val="0"/>
              </a:spcBef>
              <a:spcAft>
                <a:spcPts val="0"/>
              </a:spcAft>
              <a:defRPr/>
            </a:pPr>
            <a:r>
              <a:rPr lang="en-US" sz="2000" dirty="0">
                <a:latin typeface="+mn-lt"/>
              </a:rPr>
              <a:t>c. </a:t>
            </a:r>
            <a:r>
              <a:rPr lang="en-US" sz="2000" b="1" dirty="0" err="1">
                <a:latin typeface="+mn-lt"/>
              </a:rPr>
              <a:t>Pengendalian</a:t>
            </a:r>
            <a:r>
              <a:rPr lang="en-US" sz="2000" b="1" dirty="0">
                <a:latin typeface="+mn-lt"/>
              </a:rPr>
              <a:t> </a:t>
            </a:r>
            <a:r>
              <a:rPr lang="en-US" sz="2000" b="1" dirty="0" err="1">
                <a:latin typeface="+mn-lt"/>
              </a:rPr>
              <a:t>atau</a:t>
            </a:r>
            <a:r>
              <a:rPr lang="en-US" sz="2000" b="1" dirty="0">
                <a:latin typeface="+mn-lt"/>
              </a:rPr>
              <a:t> </a:t>
            </a:r>
            <a:r>
              <a:rPr lang="en-US" sz="2000" b="1" dirty="0" err="1">
                <a:latin typeface="+mn-lt"/>
              </a:rPr>
              <a:t>minimalisasi</a:t>
            </a:r>
            <a:r>
              <a:rPr lang="en-US" sz="2000" b="1" dirty="0">
                <a:latin typeface="+mn-lt"/>
              </a:rPr>
              <a:t> </a:t>
            </a:r>
            <a:r>
              <a:rPr lang="en-US" sz="2000" b="1" dirty="0" err="1">
                <a:latin typeface="+mn-lt"/>
              </a:rPr>
              <a:t>kerangkapan</a:t>
            </a:r>
            <a:r>
              <a:rPr lang="en-US" sz="2000" b="1" dirty="0">
                <a:latin typeface="+mn-lt"/>
              </a:rPr>
              <a:t> (</a:t>
            </a:r>
            <a:r>
              <a:rPr lang="en-US" sz="2000" b="1" i="1" dirty="0">
                <a:latin typeface="+mn-lt"/>
              </a:rPr>
              <a:t>data redundancy</a:t>
            </a:r>
            <a:r>
              <a:rPr lang="en-US" sz="2000" b="1" dirty="0">
                <a:latin typeface="+mn-lt"/>
              </a:rPr>
              <a:t>)</a:t>
            </a:r>
          </a:p>
          <a:p>
            <a:pPr marL="622300" fontAlgn="auto">
              <a:spcBef>
                <a:spcPts val="0"/>
              </a:spcBef>
              <a:spcAft>
                <a:spcPts val="0"/>
              </a:spcAft>
              <a:defRPr/>
            </a:pPr>
            <a:r>
              <a:rPr lang="en-US" sz="2000" dirty="0" err="1">
                <a:solidFill>
                  <a:srgbClr val="C00000"/>
                </a:solidFill>
                <a:latin typeface="+mn-lt"/>
              </a:rPr>
              <a:t>Kerangkapan</a:t>
            </a:r>
            <a:r>
              <a:rPr lang="en-US" sz="2000" dirty="0">
                <a:solidFill>
                  <a:srgbClr val="C00000"/>
                </a:solidFill>
                <a:latin typeface="+mn-lt"/>
              </a:rPr>
              <a:t> data</a:t>
            </a:r>
            <a:r>
              <a:rPr lang="en-US" sz="2000" dirty="0">
                <a:latin typeface="+mn-lt"/>
              </a:rPr>
              <a:t> </a:t>
            </a:r>
            <a:r>
              <a:rPr lang="en-US" sz="2000" dirty="0" err="1">
                <a:latin typeface="+mn-lt"/>
              </a:rPr>
              <a:t>merupakan</a:t>
            </a:r>
            <a:r>
              <a:rPr lang="en-US" sz="2000" dirty="0">
                <a:latin typeface="+mn-lt"/>
              </a:rPr>
              <a:t> </a:t>
            </a:r>
            <a:r>
              <a:rPr lang="en-US" sz="2000" dirty="0" err="1">
                <a:solidFill>
                  <a:srgbClr val="C00000"/>
                </a:solidFill>
                <a:latin typeface="+mn-lt"/>
              </a:rPr>
              <a:t>pangkal</a:t>
            </a:r>
            <a:r>
              <a:rPr lang="en-US" sz="2000" dirty="0">
                <a:latin typeface="+mn-lt"/>
              </a:rPr>
              <a:t> </a:t>
            </a:r>
            <a:r>
              <a:rPr lang="en-US" sz="2000" dirty="0" err="1">
                <a:latin typeface="+mn-lt"/>
              </a:rPr>
              <a:t>dari</a:t>
            </a:r>
            <a:r>
              <a:rPr lang="en-US" sz="2000" dirty="0">
                <a:latin typeface="+mn-lt"/>
              </a:rPr>
              <a:t> </a:t>
            </a:r>
            <a:r>
              <a:rPr lang="en-US" sz="2000" dirty="0" err="1">
                <a:latin typeface="+mn-lt"/>
              </a:rPr>
              <a:t>sebagian</a:t>
            </a:r>
            <a:r>
              <a:rPr lang="en-US" sz="2000" dirty="0">
                <a:latin typeface="+mn-lt"/>
              </a:rPr>
              <a:t> </a:t>
            </a:r>
            <a:r>
              <a:rPr lang="en-US" sz="2000" dirty="0" err="1">
                <a:latin typeface="+mn-lt"/>
              </a:rPr>
              <a:t>besar</a:t>
            </a:r>
            <a:r>
              <a:rPr lang="en-US" sz="2000" dirty="0">
                <a:latin typeface="+mn-lt"/>
              </a:rPr>
              <a:t> </a:t>
            </a:r>
            <a:r>
              <a:rPr lang="en-US" sz="2000" dirty="0" err="1">
                <a:solidFill>
                  <a:srgbClr val="C00000"/>
                </a:solidFill>
                <a:latin typeface="+mn-lt"/>
              </a:rPr>
              <a:t>permasalahan</a:t>
            </a:r>
            <a:r>
              <a:rPr lang="en-US" sz="2000" dirty="0">
                <a:solidFill>
                  <a:srgbClr val="C00000"/>
                </a:solidFill>
                <a:latin typeface="+mn-lt"/>
              </a:rPr>
              <a:t> yang </a:t>
            </a:r>
            <a:r>
              <a:rPr lang="en-US" sz="2000" dirty="0" err="1">
                <a:solidFill>
                  <a:srgbClr val="C00000"/>
                </a:solidFill>
                <a:latin typeface="+mn-lt"/>
              </a:rPr>
              <a:t>muncul</a:t>
            </a:r>
            <a:r>
              <a:rPr lang="en-US" sz="2000" dirty="0">
                <a:solidFill>
                  <a:srgbClr val="C00000"/>
                </a:solidFill>
                <a:latin typeface="+mn-lt"/>
              </a:rPr>
              <a:t> </a:t>
            </a:r>
            <a:r>
              <a:rPr lang="en-US" sz="2000" dirty="0" err="1">
                <a:solidFill>
                  <a:srgbClr val="C00000"/>
                </a:solidFill>
                <a:latin typeface="+mn-lt"/>
              </a:rPr>
              <a:t>dalam</a:t>
            </a:r>
            <a:r>
              <a:rPr lang="en-US" sz="2000" dirty="0">
                <a:solidFill>
                  <a:srgbClr val="C00000"/>
                </a:solidFill>
                <a:latin typeface="+mn-lt"/>
              </a:rPr>
              <a:t> </a:t>
            </a:r>
            <a:r>
              <a:rPr lang="en-US" sz="2000" dirty="0" err="1">
                <a:solidFill>
                  <a:srgbClr val="C00000"/>
                </a:solidFill>
                <a:latin typeface="+mn-lt"/>
              </a:rPr>
              <a:t>pengolahan</a:t>
            </a:r>
            <a:r>
              <a:rPr lang="en-US" sz="2000" dirty="0">
                <a:solidFill>
                  <a:srgbClr val="C00000"/>
                </a:solidFill>
                <a:latin typeface="+mn-lt"/>
              </a:rPr>
              <a:t> data</a:t>
            </a:r>
            <a:r>
              <a:rPr lang="en-US" sz="2000" dirty="0">
                <a:latin typeface="+mn-lt"/>
              </a:rPr>
              <a:t>. </a:t>
            </a:r>
            <a:r>
              <a:rPr lang="en-US" sz="2000" dirty="0" err="1">
                <a:latin typeface="+mn-lt"/>
              </a:rPr>
              <a:t>Oleh</a:t>
            </a:r>
            <a:r>
              <a:rPr lang="en-US" sz="2000" dirty="0">
                <a:latin typeface="+mn-lt"/>
              </a:rPr>
              <a:t> </a:t>
            </a:r>
            <a:r>
              <a:rPr lang="en-US" sz="2000" dirty="0" err="1">
                <a:latin typeface="+mn-lt"/>
              </a:rPr>
              <a:t>karena</a:t>
            </a:r>
            <a:r>
              <a:rPr lang="en-US" sz="2000" dirty="0">
                <a:latin typeface="+mn-lt"/>
              </a:rPr>
              <a:t> </a:t>
            </a:r>
            <a:r>
              <a:rPr lang="en-US" sz="2000" dirty="0" err="1">
                <a:latin typeface="+mn-lt"/>
              </a:rPr>
              <a:t>itu</a:t>
            </a:r>
            <a:r>
              <a:rPr lang="en-US" sz="2000" dirty="0">
                <a:latin typeface="+mn-lt"/>
              </a:rPr>
              <a:t>, </a:t>
            </a:r>
            <a:r>
              <a:rPr lang="en-US" sz="2000" dirty="0" err="1">
                <a:solidFill>
                  <a:srgbClr val="C00000"/>
                </a:solidFill>
                <a:latin typeface="+mn-lt"/>
              </a:rPr>
              <a:t>kerangkapan</a:t>
            </a:r>
            <a:r>
              <a:rPr lang="en-US" sz="2000" dirty="0">
                <a:solidFill>
                  <a:srgbClr val="C00000"/>
                </a:solidFill>
                <a:latin typeface="+mn-lt"/>
              </a:rPr>
              <a:t> data </a:t>
            </a:r>
            <a:r>
              <a:rPr lang="en-US" sz="2000" dirty="0" err="1">
                <a:solidFill>
                  <a:srgbClr val="C00000"/>
                </a:solidFill>
                <a:latin typeface="+mn-lt"/>
              </a:rPr>
              <a:t>harus</a:t>
            </a:r>
            <a:r>
              <a:rPr lang="en-US" sz="2000" dirty="0">
                <a:solidFill>
                  <a:srgbClr val="C00000"/>
                </a:solidFill>
                <a:latin typeface="+mn-lt"/>
              </a:rPr>
              <a:t> </a:t>
            </a:r>
            <a:r>
              <a:rPr lang="en-US" sz="2000" dirty="0" err="1">
                <a:solidFill>
                  <a:srgbClr val="C00000"/>
                </a:solidFill>
                <a:latin typeface="+mn-lt"/>
              </a:rPr>
              <a:t>dihindari</a:t>
            </a:r>
            <a:r>
              <a:rPr lang="en-US" sz="2000" dirty="0">
                <a:solidFill>
                  <a:srgbClr val="C00000"/>
                </a:solidFill>
                <a:latin typeface="+mn-lt"/>
              </a:rPr>
              <a:t> </a:t>
            </a:r>
            <a:r>
              <a:rPr lang="en-US" sz="2000" dirty="0" err="1">
                <a:latin typeface="+mn-lt"/>
              </a:rPr>
              <a:t>dalam</a:t>
            </a:r>
            <a:r>
              <a:rPr lang="en-US" sz="2000" dirty="0">
                <a:latin typeface="+mn-lt"/>
              </a:rPr>
              <a:t> </a:t>
            </a:r>
            <a:r>
              <a:rPr lang="en-US" sz="2000" dirty="0" err="1">
                <a:latin typeface="+mn-lt"/>
              </a:rPr>
              <a:t>Basisdata</a:t>
            </a:r>
            <a:r>
              <a:rPr lang="en-US" sz="2000" dirty="0">
                <a:latin typeface="+mn-lt"/>
              </a:rPr>
              <a:t>. </a:t>
            </a:r>
          </a:p>
          <a:p>
            <a:pPr fontAlgn="auto">
              <a:spcBef>
                <a:spcPts val="0"/>
              </a:spcBef>
              <a:spcAft>
                <a:spcPts val="0"/>
              </a:spcAft>
              <a:defRPr/>
            </a:pPr>
            <a:r>
              <a:rPr lang="en-US" sz="2000" dirty="0">
                <a:latin typeface="+mn-lt"/>
              </a:rPr>
              <a:t>	</a:t>
            </a:r>
          </a:p>
          <a:p>
            <a:pPr marL="273050" fontAlgn="auto">
              <a:spcBef>
                <a:spcPts val="0"/>
              </a:spcBef>
              <a:spcAft>
                <a:spcPts val="0"/>
              </a:spcAft>
              <a:defRPr/>
            </a:pPr>
            <a:endParaRPr lang="en-US" sz="2000" dirty="0">
              <a:latin typeface="+mn-lt"/>
            </a:endParaRPr>
          </a:p>
          <a:p>
            <a:pPr marL="273050" fontAlgn="auto">
              <a:spcBef>
                <a:spcPts val="0"/>
              </a:spcBef>
              <a:spcAft>
                <a:spcPts val="0"/>
              </a:spcAft>
              <a:defRPr/>
            </a:pPr>
            <a:endParaRPr lang="en-US" sz="2000" dirty="0">
              <a:latin typeface="+mn-lt"/>
            </a:endParaRPr>
          </a:p>
          <a:p>
            <a:pPr marL="179388" indent="-179388" fontAlgn="auto">
              <a:spcBef>
                <a:spcPct val="20000"/>
              </a:spcBef>
              <a:spcAft>
                <a:spcPts val="0"/>
              </a:spcAft>
              <a:defRPr/>
            </a:pPr>
            <a:endParaRPr lang="en-US" sz="2000" dirty="0">
              <a:latin typeface="+mn-lt"/>
            </a:endParaRPr>
          </a:p>
        </p:txBody>
      </p:sp>
    </p:spTree>
  </p:cSld>
  <p:clrMapOvr>
    <a:masterClrMapping/>
  </p:clrMapOvr>
  <p:transition spd="slow">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785813"/>
          </a:xfrm>
          <a:prstGeom prst="rect">
            <a:avLst/>
          </a:prstGeom>
        </p:spPr>
        <p:style>
          <a:lnRef idx="1">
            <a:schemeClr val="accent2"/>
          </a:lnRef>
          <a:fillRef idx="3">
            <a:schemeClr val="accent2"/>
          </a:fillRef>
          <a:effectRef idx="2">
            <a:schemeClr val="accent2"/>
          </a:effectRef>
          <a:fontRef idx="minor">
            <a:schemeClr val="lt1"/>
          </a:fontRef>
        </p:style>
        <p:txBody>
          <a:bodyPr/>
          <a:lstStyle/>
          <a:p>
            <a:pPr algn="ctr" fontAlgn="auto">
              <a:spcBef>
                <a:spcPts val="600"/>
              </a:spcBef>
              <a:spcAft>
                <a:spcPts val="0"/>
              </a:spcAft>
              <a:defRPr/>
            </a:pPr>
            <a:endParaRPr lang="en-US" sz="3200" b="1" dirty="0">
              <a:cs typeface="Calibri" pitchFamily="34" charset="0"/>
            </a:endParaRPr>
          </a:p>
        </p:txBody>
      </p:sp>
      <p:sp>
        <p:nvSpPr>
          <p:cNvPr id="35843" name="Content Placeholder 2"/>
          <p:cNvSpPr txBox="1">
            <a:spLocks/>
          </p:cNvSpPr>
          <p:nvPr/>
        </p:nvSpPr>
        <p:spPr bwMode="auto">
          <a:xfrm>
            <a:off x="285750" y="1143000"/>
            <a:ext cx="8643938" cy="528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9388" indent="-17938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 typeface="Arial" charset="0"/>
              <a:buChar char="•"/>
            </a:pPr>
            <a:endParaRPr lang="en-US" altLang="en-US" sz="2000">
              <a:solidFill>
                <a:srgbClr val="FF0000"/>
              </a:solidFill>
              <a:latin typeface="Calibri" pitchFamily="34" charset="0"/>
            </a:endParaRPr>
          </a:p>
        </p:txBody>
      </p:sp>
      <p:sp>
        <p:nvSpPr>
          <p:cNvPr id="5" name="Date Placeholder 4"/>
          <p:cNvSpPr>
            <a:spLocks noGrp="1"/>
          </p:cNvSpPr>
          <p:nvPr>
            <p:ph type="dt" sz="quarter" idx="10"/>
          </p:nvPr>
        </p:nvSpPr>
        <p:spPr/>
        <p:txBody>
          <a:bodyPr/>
          <a:lstStyle/>
          <a:p>
            <a:pPr>
              <a:defRPr/>
            </a:pPr>
            <a:fld id="{37659BF1-920E-4D20-8187-56BF667C7773}" type="datetime1">
              <a:rPr lang="en-US"/>
              <a:pPr>
                <a:defRPr/>
              </a:pPr>
              <a:t>02-Apr-20</a:t>
            </a:fld>
            <a:endParaRPr lang="en-US"/>
          </a:p>
        </p:txBody>
      </p:sp>
      <p:sp>
        <p:nvSpPr>
          <p:cNvPr id="6" name="Slide Number Placeholder 5"/>
          <p:cNvSpPr>
            <a:spLocks noGrp="1"/>
          </p:cNvSpPr>
          <p:nvPr>
            <p:ph type="sldNum" sz="quarter" idx="12"/>
          </p:nvPr>
        </p:nvSpPr>
        <p:spPr/>
        <p:txBody>
          <a:bodyPr/>
          <a:lstStyle/>
          <a:p>
            <a:pPr>
              <a:defRPr/>
            </a:pPr>
            <a:fld id="{A565AF1A-81D8-494F-AAFA-887551CC6995}" type="slidenum">
              <a:rPr lang="en-US"/>
              <a:pPr>
                <a:defRPr/>
              </a:pPr>
              <a:t>31</a:t>
            </a:fld>
            <a:endParaRPr lang="en-US"/>
          </a:p>
        </p:txBody>
      </p:sp>
      <p:sp>
        <p:nvSpPr>
          <p:cNvPr id="7" name="Content Placeholder 2"/>
          <p:cNvSpPr txBox="1">
            <a:spLocks/>
          </p:cNvSpPr>
          <p:nvPr/>
        </p:nvSpPr>
        <p:spPr>
          <a:xfrm>
            <a:off x="357188" y="857250"/>
            <a:ext cx="8215312" cy="5286375"/>
          </a:xfrm>
          <a:prstGeom prst="rect">
            <a:avLst/>
          </a:prstGeom>
        </p:spPr>
        <p:txBody>
          <a:bodyPr/>
          <a:lstStyle/>
          <a:p>
            <a:pPr fontAlgn="auto">
              <a:spcBef>
                <a:spcPts val="0"/>
              </a:spcBef>
              <a:spcAft>
                <a:spcPts val="0"/>
              </a:spcAft>
              <a:defRPr/>
            </a:pPr>
            <a:r>
              <a:rPr lang="en-US" b="1" dirty="0">
                <a:latin typeface="+mn-lt"/>
              </a:rPr>
              <a:t>d. </a:t>
            </a:r>
            <a:r>
              <a:rPr lang="en-US" b="1" dirty="0" err="1">
                <a:latin typeface="+mn-lt"/>
              </a:rPr>
              <a:t>Kecepatan</a:t>
            </a:r>
            <a:r>
              <a:rPr lang="en-US" b="1" dirty="0">
                <a:latin typeface="+mn-lt"/>
              </a:rPr>
              <a:t> </a:t>
            </a:r>
            <a:r>
              <a:rPr lang="en-US" b="1" dirty="0" err="1">
                <a:latin typeface="+mn-lt"/>
              </a:rPr>
              <a:t>akses</a:t>
            </a:r>
            <a:endParaRPr lang="en-US" b="1" dirty="0">
              <a:latin typeface="+mn-lt"/>
            </a:endParaRPr>
          </a:p>
          <a:p>
            <a:pPr marL="273050" fontAlgn="auto">
              <a:spcBef>
                <a:spcPts val="0"/>
              </a:spcBef>
              <a:spcAft>
                <a:spcPts val="0"/>
              </a:spcAft>
              <a:defRPr/>
            </a:pPr>
            <a:r>
              <a:rPr lang="en-US" dirty="0" err="1">
                <a:latin typeface="+mn-lt"/>
              </a:rPr>
              <a:t>Kecepatan</a:t>
            </a:r>
            <a:r>
              <a:rPr lang="en-US" dirty="0">
                <a:latin typeface="+mn-lt"/>
              </a:rPr>
              <a:t> </a:t>
            </a:r>
            <a:r>
              <a:rPr lang="en-US" dirty="0" err="1">
                <a:latin typeface="+mn-lt"/>
              </a:rPr>
              <a:t>akses</a:t>
            </a:r>
            <a:r>
              <a:rPr lang="en-US" dirty="0">
                <a:latin typeface="+mn-lt"/>
              </a:rPr>
              <a:t> </a:t>
            </a:r>
            <a:r>
              <a:rPr lang="en-US" dirty="0" err="1">
                <a:latin typeface="+mn-lt"/>
              </a:rPr>
              <a:t>merupakan</a:t>
            </a:r>
            <a:r>
              <a:rPr lang="en-US" dirty="0">
                <a:latin typeface="+mn-lt"/>
              </a:rPr>
              <a:t> </a:t>
            </a:r>
            <a:r>
              <a:rPr lang="en-US" dirty="0" err="1">
                <a:latin typeface="+mn-lt"/>
              </a:rPr>
              <a:t>faktor</a:t>
            </a:r>
            <a:r>
              <a:rPr lang="en-US" dirty="0">
                <a:latin typeface="+mn-lt"/>
              </a:rPr>
              <a:t> </a:t>
            </a:r>
            <a:r>
              <a:rPr lang="en-US" dirty="0" err="1">
                <a:latin typeface="+mn-lt"/>
              </a:rPr>
              <a:t>penting</a:t>
            </a:r>
            <a:r>
              <a:rPr lang="en-US" dirty="0">
                <a:latin typeface="+mn-lt"/>
              </a:rPr>
              <a:t> </a:t>
            </a:r>
            <a:r>
              <a:rPr lang="en-US" dirty="0" err="1">
                <a:latin typeface="+mn-lt"/>
              </a:rPr>
              <a:t>dalam</a:t>
            </a:r>
            <a:r>
              <a:rPr lang="en-US" dirty="0">
                <a:latin typeface="+mn-lt"/>
              </a:rPr>
              <a:t> </a:t>
            </a:r>
            <a:r>
              <a:rPr lang="en-US" dirty="0" err="1">
                <a:latin typeface="+mn-lt"/>
              </a:rPr>
              <a:t>Basisdata</a:t>
            </a:r>
            <a:r>
              <a:rPr lang="en-US" dirty="0">
                <a:latin typeface="+mn-lt"/>
              </a:rPr>
              <a:t>. </a:t>
            </a:r>
            <a:r>
              <a:rPr lang="en-US" dirty="0" err="1">
                <a:solidFill>
                  <a:srgbClr val="C00000"/>
                </a:solidFill>
                <a:latin typeface="+mn-lt"/>
              </a:rPr>
              <a:t>Efisiensi</a:t>
            </a:r>
            <a:r>
              <a:rPr lang="en-US" dirty="0">
                <a:solidFill>
                  <a:srgbClr val="C00000"/>
                </a:solidFill>
                <a:latin typeface="+mn-lt"/>
              </a:rPr>
              <a:t> </a:t>
            </a:r>
            <a:r>
              <a:rPr lang="en-US" dirty="0" err="1">
                <a:solidFill>
                  <a:srgbClr val="C00000"/>
                </a:solidFill>
                <a:latin typeface="+mn-lt"/>
              </a:rPr>
              <a:t>akses</a:t>
            </a:r>
            <a:r>
              <a:rPr lang="en-US" dirty="0">
                <a:solidFill>
                  <a:srgbClr val="C00000"/>
                </a:solidFill>
                <a:latin typeface="+mn-lt"/>
              </a:rPr>
              <a:t> data</a:t>
            </a:r>
            <a:r>
              <a:rPr lang="en-US" dirty="0">
                <a:latin typeface="+mn-lt"/>
              </a:rPr>
              <a:t> </a:t>
            </a:r>
            <a:r>
              <a:rPr lang="en-US" dirty="0" err="1">
                <a:latin typeface="+mn-lt"/>
              </a:rPr>
              <a:t>dari</a:t>
            </a:r>
            <a:r>
              <a:rPr lang="en-US" dirty="0">
                <a:latin typeface="+mn-lt"/>
              </a:rPr>
              <a:t> </a:t>
            </a:r>
            <a:r>
              <a:rPr lang="en-US" dirty="0">
                <a:solidFill>
                  <a:srgbClr val="C00000"/>
                </a:solidFill>
                <a:latin typeface="+mn-lt"/>
              </a:rPr>
              <a:t>media </a:t>
            </a:r>
            <a:r>
              <a:rPr lang="en-US" dirty="0" err="1">
                <a:solidFill>
                  <a:srgbClr val="C00000"/>
                </a:solidFill>
                <a:latin typeface="+mn-lt"/>
              </a:rPr>
              <a:t>penyimpan</a:t>
            </a:r>
            <a:r>
              <a:rPr lang="en-US" dirty="0">
                <a:solidFill>
                  <a:srgbClr val="C00000"/>
                </a:solidFill>
                <a:latin typeface="+mn-lt"/>
              </a:rPr>
              <a:t> </a:t>
            </a:r>
            <a:r>
              <a:rPr lang="en-US" dirty="0" err="1">
                <a:solidFill>
                  <a:srgbClr val="C00000"/>
                </a:solidFill>
                <a:latin typeface="+mn-lt"/>
              </a:rPr>
              <a:t>sangat</a:t>
            </a:r>
            <a:r>
              <a:rPr lang="en-US" dirty="0">
                <a:solidFill>
                  <a:srgbClr val="C00000"/>
                </a:solidFill>
                <a:latin typeface="+mn-lt"/>
              </a:rPr>
              <a:t> </a:t>
            </a:r>
            <a:r>
              <a:rPr lang="en-US" dirty="0" err="1">
                <a:solidFill>
                  <a:srgbClr val="C00000"/>
                </a:solidFill>
                <a:latin typeface="+mn-lt"/>
              </a:rPr>
              <a:t>bergantung</a:t>
            </a:r>
            <a:r>
              <a:rPr lang="en-US" dirty="0">
                <a:solidFill>
                  <a:srgbClr val="C00000"/>
                </a:solidFill>
                <a:latin typeface="+mn-lt"/>
              </a:rPr>
              <a:t> </a:t>
            </a:r>
            <a:r>
              <a:rPr lang="en-US" dirty="0" err="1">
                <a:solidFill>
                  <a:srgbClr val="C00000"/>
                </a:solidFill>
                <a:latin typeface="+mn-lt"/>
              </a:rPr>
              <a:t>pada</a:t>
            </a:r>
            <a:r>
              <a:rPr lang="en-US" dirty="0">
                <a:solidFill>
                  <a:srgbClr val="C00000"/>
                </a:solidFill>
                <a:latin typeface="+mn-lt"/>
              </a:rPr>
              <a:t> </a:t>
            </a:r>
            <a:r>
              <a:rPr lang="en-US" dirty="0" err="1">
                <a:solidFill>
                  <a:srgbClr val="C00000"/>
                </a:solidFill>
                <a:latin typeface="+mn-lt"/>
              </a:rPr>
              <a:t>metode</a:t>
            </a:r>
            <a:r>
              <a:rPr lang="en-US" dirty="0">
                <a:solidFill>
                  <a:srgbClr val="C00000"/>
                </a:solidFill>
                <a:latin typeface="+mn-lt"/>
              </a:rPr>
              <a:t> </a:t>
            </a:r>
            <a:r>
              <a:rPr lang="en-US" dirty="0" err="1">
                <a:solidFill>
                  <a:srgbClr val="C00000"/>
                </a:solidFill>
                <a:latin typeface="+mn-lt"/>
              </a:rPr>
              <a:t>penyimpanan</a:t>
            </a:r>
            <a:r>
              <a:rPr lang="en-US" dirty="0">
                <a:solidFill>
                  <a:srgbClr val="C00000"/>
                </a:solidFill>
                <a:latin typeface="+mn-lt"/>
              </a:rPr>
              <a:t> </a:t>
            </a:r>
            <a:r>
              <a:rPr lang="en-US" dirty="0" err="1">
                <a:latin typeface="+mn-lt"/>
              </a:rPr>
              <a:t>dan</a:t>
            </a:r>
            <a:r>
              <a:rPr lang="en-US" dirty="0">
                <a:latin typeface="+mn-lt"/>
              </a:rPr>
              <a:t> </a:t>
            </a:r>
            <a:r>
              <a:rPr lang="en-US" dirty="0" err="1">
                <a:solidFill>
                  <a:srgbClr val="C00000"/>
                </a:solidFill>
                <a:latin typeface="+mn-lt"/>
              </a:rPr>
              <a:t>metode</a:t>
            </a:r>
            <a:r>
              <a:rPr lang="en-US" dirty="0">
                <a:solidFill>
                  <a:srgbClr val="C00000"/>
                </a:solidFill>
                <a:latin typeface="+mn-lt"/>
              </a:rPr>
              <a:t> </a:t>
            </a:r>
            <a:r>
              <a:rPr lang="en-US" dirty="0" err="1">
                <a:solidFill>
                  <a:srgbClr val="C00000"/>
                </a:solidFill>
                <a:latin typeface="+mn-lt"/>
              </a:rPr>
              <a:t>akses</a:t>
            </a:r>
            <a:r>
              <a:rPr lang="en-US" dirty="0">
                <a:solidFill>
                  <a:srgbClr val="C00000"/>
                </a:solidFill>
                <a:latin typeface="+mn-lt"/>
              </a:rPr>
              <a:t> data </a:t>
            </a:r>
            <a:r>
              <a:rPr lang="en-US" dirty="0" err="1">
                <a:solidFill>
                  <a:srgbClr val="C00000"/>
                </a:solidFill>
                <a:latin typeface="+mn-lt"/>
              </a:rPr>
              <a:t>dalam</a:t>
            </a:r>
            <a:r>
              <a:rPr lang="en-US" dirty="0">
                <a:solidFill>
                  <a:srgbClr val="C00000"/>
                </a:solidFill>
                <a:latin typeface="+mn-lt"/>
              </a:rPr>
              <a:t> </a:t>
            </a:r>
            <a:r>
              <a:rPr lang="en-US" dirty="0" err="1">
                <a:solidFill>
                  <a:srgbClr val="C00000"/>
                </a:solidFill>
                <a:latin typeface="+mn-lt"/>
              </a:rPr>
              <a:t>berkas</a:t>
            </a:r>
            <a:r>
              <a:rPr lang="en-US" dirty="0">
                <a:latin typeface="+mn-lt"/>
              </a:rPr>
              <a:t>. </a:t>
            </a:r>
          </a:p>
          <a:p>
            <a:pPr fontAlgn="auto">
              <a:spcBef>
                <a:spcPts val="0"/>
              </a:spcBef>
              <a:spcAft>
                <a:spcPts val="0"/>
              </a:spcAft>
              <a:defRPr/>
            </a:pPr>
            <a:r>
              <a:rPr lang="en-US" b="1" dirty="0">
                <a:latin typeface="+mn-lt"/>
              </a:rPr>
              <a:t>e. </a:t>
            </a:r>
            <a:r>
              <a:rPr lang="en-US" b="1" dirty="0" err="1">
                <a:latin typeface="+mn-lt"/>
              </a:rPr>
              <a:t>Kecepatan</a:t>
            </a:r>
            <a:r>
              <a:rPr lang="en-US" b="1" dirty="0">
                <a:latin typeface="+mn-lt"/>
              </a:rPr>
              <a:t> </a:t>
            </a:r>
            <a:r>
              <a:rPr lang="en-US" b="1" dirty="0" err="1">
                <a:latin typeface="+mn-lt"/>
              </a:rPr>
              <a:t>pencarian</a:t>
            </a:r>
            <a:endParaRPr lang="en-US" b="1" dirty="0">
              <a:latin typeface="+mn-lt"/>
            </a:endParaRPr>
          </a:p>
          <a:p>
            <a:pPr marL="273050" fontAlgn="auto">
              <a:spcBef>
                <a:spcPts val="0"/>
              </a:spcBef>
              <a:spcAft>
                <a:spcPts val="0"/>
              </a:spcAft>
              <a:defRPr/>
            </a:pPr>
            <a:r>
              <a:rPr lang="en-US" dirty="0" err="1">
                <a:solidFill>
                  <a:srgbClr val="C00000"/>
                </a:solidFill>
                <a:latin typeface="+mn-lt"/>
              </a:rPr>
              <a:t>Kec</a:t>
            </a:r>
            <a:r>
              <a:rPr lang="id-ID" dirty="0">
                <a:solidFill>
                  <a:srgbClr val="C00000"/>
                </a:solidFill>
                <a:latin typeface="+mn-lt"/>
              </a:rPr>
              <a:t>e</a:t>
            </a:r>
            <a:r>
              <a:rPr lang="en-US" dirty="0" err="1">
                <a:solidFill>
                  <a:srgbClr val="C00000"/>
                </a:solidFill>
                <a:latin typeface="+mn-lt"/>
              </a:rPr>
              <a:t>patan</a:t>
            </a:r>
            <a:r>
              <a:rPr lang="en-US" dirty="0">
                <a:solidFill>
                  <a:srgbClr val="C00000"/>
                </a:solidFill>
                <a:latin typeface="+mn-lt"/>
              </a:rPr>
              <a:t> </a:t>
            </a:r>
            <a:r>
              <a:rPr lang="en-US" dirty="0" err="1">
                <a:solidFill>
                  <a:srgbClr val="C00000"/>
                </a:solidFill>
                <a:latin typeface="+mn-lt"/>
              </a:rPr>
              <a:t>akses</a:t>
            </a:r>
            <a:r>
              <a:rPr lang="en-US" dirty="0">
                <a:solidFill>
                  <a:srgbClr val="C00000"/>
                </a:solidFill>
                <a:latin typeface="+mn-lt"/>
              </a:rPr>
              <a:t> data </a:t>
            </a:r>
            <a:r>
              <a:rPr lang="en-US" dirty="0" err="1">
                <a:latin typeface="+mn-lt"/>
              </a:rPr>
              <a:t>dari</a:t>
            </a:r>
            <a:r>
              <a:rPr lang="en-US" dirty="0">
                <a:latin typeface="+mn-lt"/>
              </a:rPr>
              <a:t> </a:t>
            </a:r>
            <a:r>
              <a:rPr lang="en-US" dirty="0" err="1">
                <a:latin typeface="+mn-lt"/>
              </a:rPr>
              <a:t>dalam</a:t>
            </a:r>
            <a:r>
              <a:rPr lang="en-US" dirty="0">
                <a:latin typeface="+mn-lt"/>
              </a:rPr>
              <a:t> </a:t>
            </a:r>
            <a:r>
              <a:rPr lang="en-US" dirty="0" err="1">
                <a:latin typeface="+mn-lt"/>
              </a:rPr>
              <a:t>Basisdata</a:t>
            </a:r>
            <a:r>
              <a:rPr lang="en-US" dirty="0">
                <a:latin typeface="+mn-lt"/>
              </a:rPr>
              <a:t> </a:t>
            </a:r>
            <a:r>
              <a:rPr lang="en-US" dirty="0">
                <a:solidFill>
                  <a:srgbClr val="C00000"/>
                </a:solidFill>
                <a:latin typeface="+mn-lt"/>
              </a:rPr>
              <a:t>sang</a:t>
            </a:r>
            <a:r>
              <a:rPr lang="id-ID" dirty="0">
                <a:solidFill>
                  <a:srgbClr val="C00000"/>
                </a:solidFill>
                <a:latin typeface="+mn-lt"/>
              </a:rPr>
              <a:t>a</a:t>
            </a:r>
            <a:r>
              <a:rPr lang="en-US" dirty="0">
                <a:solidFill>
                  <a:srgbClr val="C00000"/>
                </a:solidFill>
                <a:latin typeface="+mn-lt"/>
              </a:rPr>
              <a:t>t </a:t>
            </a:r>
            <a:r>
              <a:rPr lang="en-US" dirty="0" err="1">
                <a:solidFill>
                  <a:srgbClr val="C00000"/>
                </a:solidFill>
                <a:latin typeface="+mn-lt"/>
              </a:rPr>
              <a:t>ditentuakn</a:t>
            </a:r>
            <a:r>
              <a:rPr lang="en-US" dirty="0">
                <a:solidFill>
                  <a:srgbClr val="C00000"/>
                </a:solidFill>
                <a:latin typeface="+mn-lt"/>
              </a:rPr>
              <a:t> </a:t>
            </a:r>
            <a:r>
              <a:rPr lang="en-US" dirty="0" err="1">
                <a:solidFill>
                  <a:srgbClr val="C00000"/>
                </a:solidFill>
                <a:latin typeface="+mn-lt"/>
              </a:rPr>
              <a:t>oleh</a:t>
            </a:r>
            <a:r>
              <a:rPr lang="en-US" dirty="0">
                <a:solidFill>
                  <a:srgbClr val="C00000"/>
                </a:solidFill>
                <a:latin typeface="+mn-lt"/>
              </a:rPr>
              <a:t> </a:t>
            </a:r>
            <a:r>
              <a:rPr lang="en-US" dirty="0" err="1">
                <a:solidFill>
                  <a:srgbClr val="C00000"/>
                </a:solidFill>
                <a:latin typeface="+mn-lt"/>
              </a:rPr>
              <a:t>kecepatan</a:t>
            </a:r>
            <a:r>
              <a:rPr lang="en-US" dirty="0">
                <a:solidFill>
                  <a:srgbClr val="C00000"/>
                </a:solidFill>
                <a:latin typeface="+mn-lt"/>
              </a:rPr>
              <a:t> </a:t>
            </a:r>
            <a:r>
              <a:rPr lang="en-US" dirty="0" err="1">
                <a:solidFill>
                  <a:srgbClr val="C00000"/>
                </a:solidFill>
                <a:latin typeface="+mn-lt"/>
              </a:rPr>
              <a:t>proses</a:t>
            </a:r>
            <a:r>
              <a:rPr lang="en-US" dirty="0">
                <a:solidFill>
                  <a:srgbClr val="C00000"/>
                </a:solidFill>
                <a:latin typeface="+mn-lt"/>
              </a:rPr>
              <a:t> </a:t>
            </a:r>
            <a:r>
              <a:rPr lang="en-US" dirty="0" err="1">
                <a:solidFill>
                  <a:srgbClr val="C00000"/>
                </a:solidFill>
                <a:latin typeface="+mn-lt"/>
              </a:rPr>
              <a:t>pencarian</a:t>
            </a:r>
            <a:r>
              <a:rPr lang="en-US" dirty="0">
                <a:solidFill>
                  <a:srgbClr val="C00000"/>
                </a:solidFill>
                <a:latin typeface="+mn-lt"/>
              </a:rPr>
              <a:t> data</a:t>
            </a:r>
            <a:r>
              <a:rPr lang="en-US" dirty="0">
                <a:latin typeface="+mn-lt"/>
              </a:rPr>
              <a:t>. </a:t>
            </a:r>
            <a:r>
              <a:rPr lang="en-US" dirty="0" err="1">
                <a:latin typeface="+mn-lt"/>
              </a:rPr>
              <a:t>Pemilihan</a:t>
            </a:r>
            <a:r>
              <a:rPr lang="en-US" dirty="0">
                <a:latin typeface="+mn-lt"/>
              </a:rPr>
              <a:t> </a:t>
            </a:r>
            <a:r>
              <a:rPr lang="en-US" dirty="0" err="1">
                <a:solidFill>
                  <a:srgbClr val="C00000"/>
                </a:solidFill>
                <a:latin typeface="+mn-lt"/>
              </a:rPr>
              <a:t>metode</a:t>
            </a:r>
            <a:r>
              <a:rPr lang="en-US" dirty="0">
                <a:solidFill>
                  <a:srgbClr val="C00000"/>
                </a:solidFill>
                <a:latin typeface="+mn-lt"/>
              </a:rPr>
              <a:t> </a:t>
            </a:r>
            <a:r>
              <a:rPr lang="en-US" dirty="0" err="1">
                <a:solidFill>
                  <a:srgbClr val="C00000"/>
                </a:solidFill>
                <a:latin typeface="+mn-lt"/>
              </a:rPr>
              <a:t>akses</a:t>
            </a:r>
            <a:r>
              <a:rPr lang="en-US" dirty="0">
                <a:solidFill>
                  <a:srgbClr val="C00000"/>
                </a:solidFill>
                <a:latin typeface="+mn-lt"/>
              </a:rPr>
              <a:t> </a:t>
            </a:r>
            <a:r>
              <a:rPr lang="en-US" dirty="0">
                <a:latin typeface="+mn-lt"/>
              </a:rPr>
              <a:t>yang </a:t>
            </a:r>
            <a:r>
              <a:rPr lang="en-US" dirty="0" err="1">
                <a:solidFill>
                  <a:srgbClr val="C00000"/>
                </a:solidFill>
                <a:latin typeface="+mn-lt"/>
              </a:rPr>
              <a:t>tepat</a:t>
            </a:r>
            <a:r>
              <a:rPr lang="en-US" dirty="0">
                <a:solidFill>
                  <a:srgbClr val="C00000"/>
                </a:solidFill>
                <a:latin typeface="+mn-lt"/>
              </a:rPr>
              <a:t> </a:t>
            </a:r>
            <a:r>
              <a:rPr lang="en-US" dirty="0" err="1">
                <a:latin typeface="+mn-lt"/>
              </a:rPr>
              <a:t>akan</a:t>
            </a:r>
            <a:r>
              <a:rPr lang="en-US" dirty="0">
                <a:latin typeface="+mn-lt"/>
              </a:rPr>
              <a:t> </a:t>
            </a:r>
            <a:r>
              <a:rPr lang="en-US" dirty="0" err="1">
                <a:latin typeface="+mn-lt"/>
              </a:rPr>
              <a:t>menjadi</a:t>
            </a:r>
            <a:r>
              <a:rPr lang="en-US" dirty="0">
                <a:latin typeface="+mn-lt"/>
              </a:rPr>
              <a:t> </a:t>
            </a:r>
            <a:r>
              <a:rPr lang="en-US" dirty="0" err="1">
                <a:latin typeface="+mn-lt"/>
              </a:rPr>
              <a:t>sangat</a:t>
            </a:r>
            <a:r>
              <a:rPr lang="en-US" dirty="0">
                <a:latin typeface="+mn-lt"/>
              </a:rPr>
              <a:t> </a:t>
            </a:r>
            <a:r>
              <a:rPr lang="en-US" dirty="0" err="1">
                <a:latin typeface="+mn-lt"/>
              </a:rPr>
              <a:t>penting</a:t>
            </a:r>
            <a:r>
              <a:rPr lang="en-US" dirty="0">
                <a:latin typeface="+mn-lt"/>
              </a:rPr>
              <a:t> </a:t>
            </a:r>
            <a:r>
              <a:rPr lang="en-US" dirty="0" err="1">
                <a:latin typeface="+mn-lt"/>
              </a:rPr>
              <a:t>untuk</a:t>
            </a:r>
            <a:r>
              <a:rPr lang="en-US" dirty="0">
                <a:latin typeface="+mn-lt"/>
              </a:rPr>
              <a:t> </a:t>
            </a:r>
            <a:r>
              <a:rPr lang="en-US" dirty="0" err="1">
                <a:latin typeface="+mn-lt"/>
              </a:rPr>
              <a:t>diperhatikan</a:t>
            </a:r>
            <a:r>
              <a:rPr lang="en-US" dirty="0">
                <a:latin typeface="+mn-lt"/>
              </a:rPr>
              <a:t> </a:t>
            </a:r>
            <a:r>
              <a:rPr lang="en-US" dirty="0" err="1">
                <a:latin typeface="+mn-lt"/>
              </a:rPr>
              <a:t>oleh</a:t>
            </a:r>
            <a:r>
              <a:rPr lang="en-US" dirty="0">
                <a:latin typeface="+mn-lt"/>
              </a:rPr>
              <a:t> para </a:t>
            </a:r>
            <a:r>
              <a:rPr lang="en-US" dirty="0" err="1">
                <a:latin typeface="+mn-lt"/>
              </a:rPr>
              <a:t>perancang</a:t>
            </a:r>
            <a:r>
              <a:rPr lang="en-US" dirty="0">
                <a:latin typeface="+mn-lt"/>
              </a:rPr>
              <a:t> </a:t>
            </a:r>
            <a:r>
              <a:rPr lang="en-US" dirty="0" err="1">
                <a:latin typeface="+mn-lt"/>
              </a:rPr>
              <a:t>Basisdata</a:t>
            </a:r>
            <a:r>
              <a:rPr lang="en-US" dirty="0">
                <a:latin typeface="+mn-lt"/>
              </a:rPr>
              <a:t>.</a:t>
            </a:r>
          </a:p>
          <a:p>
            <a:pPr marL="177800" indent="-177800" algn="just" fontAlgn="auto">
              <a:spcBef>
                <a:spcPts val="0"/>
              </a:spcBef>
              <a:spcAft>
                <a:spcPts val="0"/>
              </a:spcAft>
              <a:defRPr/>
            </a:pPr>
            <a:r>
              <a:rPr lang="en-US" b="1" dirty="0"/>
              <a:t>f. </a:t>
            </a:r>
            <a:r>
              <a:rPr lang="id-ID" b="1" dirty="0"/>
              <a:t> </a:t>
            </a:r>
            <a:r>
              <a:rPr lang="en-US" b="1" dirty="0" err="1"/>
              <a:t>Standarisasi</a:t>
            </a:r>
            <a:r>
              <a:rPr lang="en-US" b="1" dirty="0"/>
              <a:t> data</a:t>
            </a:r>
          </a:p>
          <a:p>
            <a:pPr marL="266700" algn="just" fontAlgn="auto">
              <a:spcBef>
                <a:spcPts val="0"/>
              </a:spcBef>
              <a:spcAft>
                <a:spcPts val="0"/>
              </a:spcAft>
              <a:defRPr/>
            </a:pPr>
            <a:r>
              <a:rPr lang="en-US" dirty="0" err="1"/>
              <a:t>Jika</a:t>
            </a:r>
            <a:r>
              <a:rPr lang="en-US" dirty="0"/>
              <a:t> </a:t>
            </a:r>
            <a:r>
              <a:rPr lang="en-US" dirty="0">
                <a:solidFill>
                  <a:srgbClr val="C00000"/>
                </a:solidFill>
              </a:rPr>
              <a:t>data </a:t>
            </a:r>
            <a:r>
              <a:rPr lang="en-US" dirty="0" err="1">
                <a:solidFill>
                  <a:srgbClr val="C00000"/>
                </a:solidFill>
              </a:rPr>
              <a:t>tersebar</a:t>
            </a:r>
            <a:r>
              <a:rPr lang="en-US" dirty="0">
                <a:solidFill>
                  <a:srgbClr val="C00000"/>
                </a:solidFill>
              </a:rPr>
              <a:t> </a:t>
            </a:r>
            <a:r>
              <a:rPr lang="en-US" dirty="0" err="1">
                <a:solidFill>
                  <a:srgbClr val="C00000"/>
                </a:solidFill>
              </a:rPr>
              <a:t>dalam</a:t>
            </a:r>
            <a:r>
              <a:rPr lang="en-US" dirty="0">
                <a:solidFill>
                  <a:srgbClr val="C00000"/>
                </a:solidFill>
              </a:rPr>
              <a:t> </a:t>
            </a:r>
            <a:r>
              <a:rPr lang="en-US" dirty="0" err="1">
                <a:solidFill>
                  <a:srgbClr val="C00000"/>
                </a:solidFill>
              </a:rPr>
              <a:t>beberapa</a:t>
            </a:r>
            <a:r>
              <a:rPr lang="en-US" dirty="0">
                <a:solidFill>
                  <a:srgbClr val="C00000"/>
                </a:solidFill>
              </a:rPr>
              <a:t> file </a:t>
            </a:r>
            <a:r>
              <a:rPr lang="en-US" dirty="0" err="1"/>
              <a:t>dalam</a:t>
            </a:r>
            <a:r>
              <a:rPr lang="en-US" dirty="0"/>
              <a:t> </a:t>
            </a:r>
            <a:r>
              <a:rPr lang="en-US" dirty="0">
                <a:solidFill>
                  <a:srgbClr val="C00000"/>
                </a:solidFill>
              </a:rPr>
              <a:t>format</a:t>
            </a:r>
            <a:r>
              <a:rPr lang="en-US" dirty="0"/>
              <a:t> yang </a:t>
            </a:r>
            <a:r>
              <a:rPr lang="en-US" dirty="0" err="1">
                <a:solidFill>
                  <a:srgbClr val="C00000"/>
                </a:solidFill>
              </a:rPr>
              <a:t>tidak</a:t>
            </a:r>
            <a:r>
              <a:rPr lang="en-US" dirty="0">
                <a:solidFill>
                  <a:srgbClr val="C00000"/>
                </a:solidFill>
              </a:rPr>
              <a:t> </a:t>
            </a:r>
            <a:r>
              <a:rPr lang="en-US" dirty="0" err="1">
                <a:solidFill>
                  <a:srgbClr val="C00000"/>
                </a:solidFill>
              </a:rPr>
              <a:t>standar</a:t>
            </a:r>
            <a:r>
              <a:rPr lang="en-US" dirty="0"/>
              <a:t>, </a:t>
            </a:r>
            <a:r>
              <a:rPr lang="en-US" dirty="0" err="1"/>
              <a:t>maka</a:t>
            </a:r>
            <a:r>
              <a:rPr lang="en-US" dirty="0"/>
              <a:t> </a:t>
            </a:r>
            <a:r>
              <a:rPr lang="en-US" dirty="0" err="1"/>
              <a:t>ini</a:t>
            </a:r>
            <a:r>
              <a:rPr lang="en-US" dirty="0"/>
              <a:t> </a:t>
            </a:r>
            <a:r>
              <a:rPr lang="en-US" dirty="0" err="1">
                <a:solidFill>
                  <a:srgbClr val="C00000"/>
                </a:solidFill>
              </a:rPr>
              <a:t>akan</a:t>
            </a:r>
            <a:r>
              <a:rPr lang="en-US" dirty="0">
                <a:solidFill>
                  <a:srgbClr val="C00000"/>
                </a:solidFill>
              </a:rPr>
              <a:t> </a:t>
            </a:r>
            <a:r>
              <a:rPr lang="en-US" dirty="0" err="1">
                <a:solidFill>
                  <a:srgbClr val="C00000"/>
                </a:solidFill>
              </a:rPr>
              <a:t>menyulitkan</a:t>
            </a:r>
            <a:r>
              <a:rPr lang="en-US" dirty="0">
                <a:solidFill>
                  <a:srgbClr val="C00000"/>
                </a:solidFill>
              </a:rPr>
              <a:t> </a:t>
            </a:r>
            <a:r>
              <a:rPr lang="en-US" dirty="0" err="1">
                <a:solidFill>
                  <a:srgbClr val="C00000"/>
                </a:solidFill>
              </a:rPr>
              <a:t>dalam</a:t>
            </a:r>
            <a:r>
              <a:rPr lang="en-US" dirty="0">
                <a:solidFill>
                  <a:srgbClr val="C00000"/>
                </a:solidFill>
              </a:rPr>
              <a:t> </a:t>
            </a:r>
            <a:r>
              <a:rPr lang="en-US" dirty="0" err="1">
                <a:solidFill>
                  <a:srgbClr val="C00000"/>
                </a:solidFill>
              </a:rPr>
              <a:t>menulis</a:t>
            </a:r>
            <a:r>
              <a:rPr lang="en-US" dirty="0">
                <a:solidFill>
                  <a:srgbClr val="C00000"/>
                </a:solidFill>
              </a:rPr>
              <a:t> program </a:t>
            </a:r>
            <a:r>
              <a:rPr lang="en-US" dirty="0" err="1">
                <a:solidFill>
                  <a:srgbClr val="C00000"/>
                </a:solidFill>
              </a:rPr>
              <a:t>aplikasi</a:t>
            </a:r>
            <a:r>
              <a:rPr lang="en-US" dirty="0">
                <a:solidFill>
                  <a:srgbClr val="C00000"/>
                </a:solidFill>
              </a:rPr>
              <a:t> </a:t>
            </a:r>
            <a:r>
              <a:rPr lang="en-US" dirty="0" err="1"/>
              <a:t>untuk</a:t>
            </a:r>
            <a:r>
              <a:rPr lang="en-US" dirty="0"/>
              <a:t> </a:t>
            </a:r>
            <a:r>
              <a:rPr lang="en-US" dirty="0" err="1">
                <a:solidFill>
                  <a:srgbClr val="C00000"/>
                </a:solidFill>
              </a:rPr>
              <a:t>mengambil</a:t>
            </a:r>
            <a:r>
              <a:rPr lang="en-US" dirty="0"/>
              <a:t> </a:t>
            </a:r>
            <a:r>
              <a:rPr lang="en-US" dirty="0" err="1"/>
              <a:t>dan</a:t>
            </a:r>
            <a:r>
              <a:rPr lang="en-US" dirty="0"/>
              <a:t> </a:t>
            </a:r>
            <a:r>
              <a:rPr lang="en-US" dirty="0" err="1">
                <a:solidFill>
                  <a:srgbClr val="C00000"/>
                </a:solidFill>
              </a:rPr>
              <a:t>menyimpan</a:t>
            </a:r>
            <a:r>
              <a:rPr lang="en-US" dirty="0"/>
              <a:t> data. Data-data </a:t>
            </a:r>
            <a:r>
              <a:rPr lang="en-US" dirty="0" err="1"/>
              <a:t>dalam</a:t>
            </a:r>
            <a:r>
              <a:rPr lang="en-US" dirty="0"/>
              <a:t> </a:t>
            </a:r>
            <a:r>
              <a:rPr lang="en-US" dirty="0" err="1"/>
              <a:t>Basisdata</a:t>
            </a:r>
            <a:r>
              <a:rPr lang="en-US" dirty="0"/>
              <a:t> </a:t>
            </a:r>
            <a:r>
              <a:rPr lang="en-US" dirty="0" err="1">
                <a:solidFill>
                  <a:srgbClr val="C00000"/>
                </a:solidFill>
              </a:rPr>
              <a:t>harus</a:t>
            </a:r>
            <a:r>
              <a:rPr lang="en-US" dirty="0">
                <a:solidFill>
                  <a:srgbClr val="C00000"/>
                </a:solidFill>
              </a:rPr>
              <a:t> </a:t>
            </a:r>
            <a:r>
              <a:rPr lang="en-US" dirty="0" err="1">
                <a:solidFill>
                  <a:srgbClr val="C00000"/>
                </a:solidFill>
              </a:rPr>
              <a:t>dibuat</a:t>
            </a:r>
            <a:r>
              <a:rPr lang="en-US" dirty="0">
                <a:solidFill>
                  <a:srgbClr val="C00000"/>
                </a:solidFill>
              </a:rPr>
              <a:t> </a:t>
            </a:r>
            <a:r>
              <a:rPr lang="en-US" dirty="0" err="1">
                <a:solidFill>
                  <a:srgbClr val="C00000"/>
                </a:solidFill>
              </a:rPr>
              <a:t>dalam</a:t>
            </a:r>
            <a:r>
              <a:rPr lang="en-US" dirty="0">
                <a:solidFill>
                  <a:srgbClr val="C00000"/>
                </a:solidFill>
              </a:rPr>
              <a:t> format yang </a:t>
            </a:r>
            <a:r>
              <a:rPr lang="en-US" dirty="0" err="1">
                <a:solidFill>
                  <a:srgbClr val="C00000"/>
                </a:solidFill>
              </a:rPr>
              <a:t>standar</a:t>
            </a:r>
            <a:r>
              <a:rPr lang="en-US" dirty="0"/>
              <a:t>. </a:t>
            </a:r>
          </a:p>
          <a:p>
            <a:pPr algn="just" fontAlgn="auto">
              <a:spcBef>
                <a:spcPts val="0"/>
              </a:spcBef>
              <a:spcAft>
                <a:spcPts val="0"/>
              </a:spcAft>
              <a:defRPr/>
            </a:pPr>
            <a:r>
              <a:rPr lang="en-US" b="1" dirty="0"/>
              <a:t>g. </a:t>
            </a:r>
            <a:r>
              <a:rPr lang="en-US" b="1" dirty="0" err="1"/>
              <a:t>Tersedianya</a:t>
            </a:r>
            <a:r>
              <a:rPr lang="en-US" b="1" dirty="0"/>
              <a:t> </a:t>
            </a:r>
            <a:r>
              <a:rPr lang="en-US" b="1" dirty="0" err="1"/>
              <a:t>kamus</a:t>
            </a:r>
            <a:r>
              <a:rPr lang="en-US" b="1" dirty="0"/>
              <a:t> data</a:t>
            </a:r>
          </a:p>
          <a:p>
            <a:pPr marL="266700" algn="just" fontAlgn="auto">
              <a:spcBef>
                <a:spcPts val="0"/>
              </a:spcBef>
              <a:spcAft>
                <a:spcPts val="0"/>
              </a:spcAft>
              <a:defRPr/>
            </a:pPr>
            <a:r>
              <a:rPr lang="en-US" dirty="0" err="1"/>
              <a:t>Kamus</a:t>
            </a:r>
            <a:r>
              <a:rPr lang="en-US" dirty="0"/>
              <a:t> data (</a:t>
            </a:r>
            <a:r>
              <a:rPr lang="en-US" i="1" dirty="0"/>
              <a:t>Data Dictionary / </a:t>
            </a:r>
            <a:r>
              <a:rPr lang="en-US" dirty="0"/>
              <a:t>DD) </a:t>
            </a:r>
            <a:r>
              <a:rPr lang="en-US" dirty="0" err="1"/>
              <a:t>menunjukkan</a:t>
            </a:r>
            <a:r>
              <a:rPr lang="en-US" dirty="0"/>
              <a:t> </a:t>
            </a:r>
            <a:r>
              <a:rPr lang="en-US" dirty="0" err="1"/>
              <a:t>definisi</a:t>
            </a:r>
            <a:r>
              <a:rPr lang="en-US" dirty="0"/>
              <a:t> </a:t>
            </a:r>
            <a:r>
              <a:rPr lang="en-US" dirty="0" err="1"/>
              <a:t>struktur</a:t>
            </a:r>
            <a:r>
              <a:rPr lang="en-US" dirty="0"/>
              <a:t> data </a:t>
            </a:r>
            <a:r>
              <a:rPr lang="en-US" dirty="0" err="1"/>
              <a:t>dalam</a:t>
            </a:r>
            <a:r>
              <a:rPr lang="en-US" dirty="0"/>
              <a:t> </a:t>
            </a:r>
            <a:r>
              <a:rPr lang="en-US" dirty="0" err="1"/>
              <a:t>Basisdata</a:t>
            </a:r>
            <a:r>
              <a:rPr lang="en-US" dirty="0"/>
              <a:t>. </a:t>
            </a:r>
            <a:r>
              <a:rPr lang="en-US" dirty="0" err="1">
                <a:solidFill>
                  <a:srgbClr val="C00000"/>
                </a:solidFill>
              </a:rPr>
              <a:t>Kamus</a:t>
            </a:r>
            <a:r>
              <a:rPr lang="en-US" dirty="0">
                <a:solidFill>
                  <a:srgbClr val="C00000"/>
                </a:solidFill>
              </a:rPr>
              <a:t> data </a:t>
            </a:r>
            <a:r>
              <a:rPr lang="en-US" dirty="0" err="1"/>
              <a:t>diperlukan</a:t>
            </a:r>
            <a:r>
              <a:rPr lang="en-US" dirty="0"/>
              <a:t> </a:t>
            </a:r>
            <a:r>
              <a:rPr lang="en-US" dirty="0" err="1">
                <a:solidFill>
                  <a:srgbClr val="C00000"/>
                </a:solidFill>
              </a:rPr>
              <a:t>sebagai</a:t>
            </a:r>
            <a:r>
              <a:rPr lang="en-US" dirty="0">
                <a:solidFill>
                  <a:srgbClr val="C00000"/>
                </a:solidFill>
              </a:rPr>
              <a:t> </a:t>
            </a:r>
            <a:r>
              <a:rPr lang="en-US" dirty="0" err="1">
                <a:solidFill>
                  <a:srgbClr val="C00000"/>
                </a:solidFill>
              </a:rPr>
              <a:t>sarana</a:t>
            </a:r>
            <a:r>
              <a:rPr lang="en-US" dirty="0">
                <a:solidFill>
                  <a:srgbClr val="C00000"/>
                </a:solidFill>
              </a:rPr>
              <a:t> </a:t>
            </a:r>
            <a:r>
              <a:rPr lang="en-US" dirty="0" err="1">
                <a:solidFill>
                  <a:srgbClr val="C00000"/>
                </a:solidFill>
              </a:rPr>
              <a:t>untuk</a:t>
            </a:r>
            <a:r>
              <a:rPr lang="en-US" dirty="0">
                <a:solidFill>
                  <a:srgbClr val="C00000"/>
                </a:solidFill>
              </a:rPr>
              <a:t> </a:t>
            </a:r>
            <a:r>
              <a:rPr lang="en-US" dirty="0" err="1">
                <a:solidFill>
                  <a:srgbClr val="C00000"/>
                </a:solidFill>
              </a:rPr>
              <a:t>standarisasi</a:t>
            </a:r>
            <a:r>
              <a:rPr lang="en-US" dirty="0">
                <a:solidFill>
                  <a:srgbClr val="C00000"/>
                </a:solidFill>
              </a:rPr>
              <a:t> data</a:t>
            </a:r>
            <a:r>
              <a:rPr lang="en-US" dirty="0"/>
              <a:t>, </a:t>
            </a:r>
            <a:r>
              <a:rPr lang="en-US" dirty="0" err="1">
                <a:solidFill>
                  <a:srgbClr val="C00000"/>
                </a:solidFill>
              </a:rPr>
              <a:t>acuan</a:t>
            </a:r>
            <a:r>
              <a:rPr lang="en-US" dirty="0">
                <a:solidFill>
                  <a:srgbClr val="C00000"/>
                </a:solidFill>
              </a:rPr>
              <a:t> </a:t>
            </a:r>
            <a:r>
              <a:rPr lang="en-US" dirty="0" err="1">
                <a:solidFill>
                  <a:srgbClr val="C00000"/>
                </a:solidFill>
              </a:rPr>
              <a:t>pengembangan</a:t>
            </a:r>
            <a:r>
              <a:rPr lang="en-US" dirty="0">
                <a:solidFill>
                  <a:srgbClr val="C00000"/>
                </a:solidFill>
              </a:rPr>
              <a:t> program </a:t>
            </a:r>
            <a:r>
              <a:rPr lang="en-US" dirty="0" err="1">
                <a:solidFill>
                  <a:srgbClr val="C00000"/>
                </a:solidFill>
              </a:rPr>
              <a:t>aplikasi</a:t>
            </a:r>
            <a:r>
              <a:rPr lang="en-US" dirty="0">
                <a:solidFill>
                  <a:srgbClr val="C00000"/>
                </a:solidFill>
              </a:rPr>
              <a:t>, </a:t>
            </a:r>
            <a:r>
              <a:rPr lang="en-US" dirty="0" err="1">
                <a:solidFill>
                  <a:srgbClr val="C00000"/>
                </a:solidFill>
              </a:rPr>
              <a:t>dan</a:t>
            </a:r>
            <a:r>
              <a:rPr lang="en-US" dirty="0">
                <a:solidFill>
                  <a:srgbClr val="C00000"/>
                </a:solidFill>
              </a:rPr>
              <a:t> </a:t>
            </a:r>
            <a:r>
              <a:rPr lang="en-US" dirty="0" err="1">
                <a:solidFill>
                  <a:srgbClr val="C00000"/>
                </a:solidFill>
              </a:rPr>
              <a:t>sekaligus</a:t>
            </a:r>
            <a:r>
              <a:rPr lang="en-US" dirty="0">
                <a:solidFill>
                  <a:srgbClr val="C00000"/>
                </a:solidFill>
              </a:rPr>
              <a:t> </a:t>
            </a:r>
            <a:r>
              <a:rPr lang="en-US" dirty="0" err="1">
                <a:solidFill>
                  <a:srgbClr val="C00000"/>
                </a:solidFill>
              </a:rPr>
              <a:t>sebagai</a:t>
            </a:r>
            <a:r>
              <a:rPr lang="en-US" dirty="0">
                <a:solidFill>
                  <a:srgbClr val="C00000"/>
                </a:solidFill>
              </a:rPr>
              <a:t> </a:t>
            </a:r>
            <a:r>
              <a:rPr lang="en-US" dirty="0" err="1">
                <a:solidFill>
                  <a:srgbClr val="C00000"/>
                </a:solidFill>
              </a:rPr>
              <a:t>dokumentasi</a:t>
            </a:r>
            <a:r>
              <a:rPr lang="en-US" dirty="0">
                <a:solidFill>
                  <a:srgbClr val="C00000"/>
                </a:solidFill>
              </a:rPr>
              <a:t> </a:t>
            </a:r>
            <a:r>
              <a:rPr lang="en-US" dirty="0" err="1">
                <a:solidFill>
                  <a:srgbClr val="C00000"/>
                </a:solidFill>
              </a:rPr>
              <a:t>sistem</a:t>
            </a:r>
            <a:r>
              <a:rPr lang="en-US" dirty="0">
                <a:solidFill>
                  <a:srgbClr val="C00000"/>
                </a:solidFill>
              </a:rPr>
              <a:t> yang </a:t>
            </a:r>
            <a:r>
              <a:rPr lang="en-US" dirty="0" err="1">
                <a:solidFill>
                  <a:srgbClr val="C00000"/>
                </a:solidFill>
              </a:rPr>
              <a:t>diperlukan</a:t>
            </a:r>
            <a:r>
              <a:rPr lang="en-US" dirty="0">
                <a:solidFill>
                  <a:srgbClr val="C00000"/>
                </a:solidFill>
              </a:rPr>
              <a:t> </a:t>
            </a:r>
            <a:r>
              <a:rPr lang="en-US" dirty="0" err="1">
                <a:solidFill>
                  <a:srgbClr val="C00000"/>
                </a:solidFill>
              </a:rPr>
              <a:t>pada</a:t>
            </a:r>
            <a:r>
              <a:rPr lang="en-US" dirty="0">
                <a:solidFill>
                  <a:srgbClr val="C00000"/>
                </a:solidFill>
              </a:rPr>
              <a:t> </a:t>
            </a:r>
            <a:r>
              <a:rPr lang="en-US" dirty="0" err="1">
                <a:solidFill>
                  <a:srgbClr val="C00000"/>
                </a:solidFill>
              </a:rPr>
              <a:t>saat</a:t>
            </a:r>
            <a:r>
              <a:rPr lang="en-US" dirty="0">
                <a:solidFill>
                  <a:srgbClr val="C00000"/>
                </a:solidFill>
              </a:rPr>
              <a:t> </a:t>
            </a:r>
            <a:r>
              <a:rPr lang="en-US" dirty="0" err="1">
                <a:solidFill>
                  <a:srgbClr val="C00000"/>
                </a:solidFill>
              </a:rPr>
              <a:t>pemeliharaan</a:t>
            </a:r>
            <a:r>
              <a:rPr lang="en-US" dirty="0">
                <a:solidFill>
                  <a:srgbClr val="C00000"/>
                </a:solidFill>
              </a:rPr>
              <a:t> </a:t>
            </a:r>
            <a:r>
              <a:rPr lang="en-US" dirty="0" err="1">
                <a:solidFill>
                  <a:srgbClr val="C00000"/>
                </a:solidFill>
              </a:rPr>
              <a:t>Basisdata</a:t>
            </a:r>
            <a:r>
              <a:rPr lang="en-US" dirty="0">
                <a:solidFill>
                  <a:srgbClr val="C00000"/>
                </a:solidFill>
              </a:rPr>
              <a:t>. </a:t>
            </a:r>
            <a:r>
              <a:rPr lang="en-US" dirty="0">
                <a:latin typeface="+mn-lt"/>
              </a:rPr>
              <a:t>	</a:t>
            </a:r>
          </a:p>
          <a:p>
            <a:pPr marL="273050" fontAlgn="auto">
              <a:spcBef>
                <a:spcPts val="0"/>
              </a:spcBef>
              <a:spcAft>
                <a:spcPts val="0"/>
              </a:spcAft>
              <a:defRPr/>
            </a:pPr>
            <a:endParaRPr lang="en-US" dirty="0">
              <a:latin typeface="+mn-lt"/>
            </a:endParaRPr>
          </a:p>
          <a:p>
            <a:pPr marL="273050" fontAlgn="auto">
              <a:spcBef>
                <a:spcPts val="0"/>
              </a:spcBef>
              <a:spcAft>
                <a:spcPts val="0"/>
              </a:spcAft>
              <a:defRPr/>
            </a:pPr>
            <a:endParaRPr lang="en-US" dirty="0">
              <a:latin typeface="+mn-lt"/>
            </a:endParaRPr>
          </a:p>
          <a:p>
            <a:pPr marL="179388" indent="-179388" fontAlgn="auto">
              <a:spcBef>
                <a:spcPct val="20000"/>
              </a:spcBef>
              <a:spcAft>
                <a:spcPts val="0"/>
              </a:spcAft>
              <a:defRPr/>
            </a:pPr>
            <a:endParaRPr lang="en-US" dirty="0">
              <a:latin typeface="+mn-lt"/>
            </a:endParaRPr>
          </a:p>
        </p:txBody>
      </p:sp>
    </p:spTree>
  </p:cSld>
  <p:clrMapOvr>
    <a:masterClrMapping/>
  </p:clrMapOvr>
  <p:transition spd="slow">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1143000"/>
          </a:xfrm>
          <a:prstGeom prst="rect">
            <a:avLst/>
          </a:prstGeom>
        </p:spPr>
        <p:style>
          <a:lnRef idx="1">
            <a:schemeClr val="accent2"/>
          </a:lnRef>
          <a:fillRef idx="3">
            <a:schemeClr val="accent2"/>
          </a:fillRef>
          <a:effectRef idx="2">
            <a:schemeClr val="accent2"/>
          </a:effectRef>
          <a:fontRef idx="minor">
            <a:schemeClr val="lt1"/>
          </a:fontRef>
        </p:style>
        <p:txBody>
          <a:bodyPr/>
          <a:lstStyle/>
          <a:p>
            <a:pPr algn="ctr" fontAlgn="auto">
              <a:spcBef>
                <a:spcPts val="600"/>
              </a:spcBef>
              <a:spcAft>
                <a:spcPts val="0"/>
              </a:spcAft>
              <a:defRPr/>
            </a:pPr>
            <a:endParaRPr lang="en-US" sz="3200" b="1" dirty="0">
              <a:cs typeface="Calibri" pitchFamily="34" charset="0"/>
            </a:endParaRPr>
          </a:p>
        </p:txBody>
      </p:sp>
      <p:sp>
        <p:nvSpPr>
          <p:cNvPr id="36867" name="Content Placeholder 2"/>
          <p:cNvSpPr txBox="1">
            <a:spLocks/>
          </p:cNvSpPr>
          <p:nvPr/>
        </p:nvSpPr>
        <p:spPr bwMode="auto">
          <a:xfrm>
            <a:off x="285750" y="1143000"/>
            <a:ext cx="8643938" cy="528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9388" indent="-17938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 typeface="Arial" charset="0"/>
              <a:buChar char="•"/>
            </a:pPr>
            <a:endParaRPr lang="en-US" altLang="en-US" sz="2000">
              <a:solidFill>
                <a:srgbClr val="FF0000"/>
              </a:solidFill>
              <a:latin typeface="Calibri" pitchFamily="34" charset="0"/>
            </a:endParaRPr>
          </a:p>
        </p:txBody>
      </p:sp>
      <p:sp>
        <p:nvSpPr>
          <p:cNvPr id="5" name="Date Placeholder 4"/>
          <p:cNvSpPr>
            <a:spLocks noGrp="1"/>
          </p:cNvSpPr>
          <p:nvPr>
            <p:ph type="dt" sz="quarter" idx="10"/>
          </p:nvPr>
        </p:nvSpPr>
        <p:spPr/>
        <p:txBody>
          <a:bodyPr/>
          <a:lstStyle/>
          <a:p>
            <a:pPr>
              <a:defRPr/>
            </a:pPr>
            <a:fld id="{37659BF1-920E-4D20-8187-56BF667C7773}" type="datetime1">
              <a:rPr lang="en-US"/>
              <a:pPr>
                <a:defRPr/>
              </a:pPr>
              <a:t>02-Apr-20</a:t>
            </a:fld>
            <a:endParaRPr lang="en-US"/>
          </a:p>
        </p:txBody>
      </p:sp>
      <p:sp>
        <p:nvSpPr>
          <p:cNvPr id="6" name="Slide Number Placeholder 5"/>
          <p:cNvSpPr>
            <a:spLocks noGrp="1"/>
          </p:cNvSpPr>
          <p:nvPr>
            <p:ph type="sldNum" sz="quarter" idx="12"/>
          </p:nvPr>
        </p:nvSpPr>
        <p:spPr/>
        <p:txBody>
          <a:bodyPr/>
          <a:lstStyle/>
          <a:p>
            <a:pPr>
              <a:defRPr/>
            </a:pPr>
            <a:fld id="{CDBBFD9D-706F-4B94-B6B7-579971D5A237}" type="slidenum">
              <a:rPr lang="en-US"/>
              <a:pPr>
                <a:defRPr/>
              </a:pPr>
              <a:t>32</a:t>
            </a:fld>
            <a:endParaRPr lang="en-US"/>
          </a:p>
        </p:txBody>
      </p:sp>
      <p:sp>
        <p:nvSpPr>
          <p:cNvPr id="7" name="Content Placeholder 2"/>
          <p:cNvSpPr txBox="1">
            <a:spLocks/>
          </p:cNvSpPr>
          <p:nvPr/>
        </p:nvSpPr>
        <p:spPr>
          <a:xfrm>
            <a:off x="357188" y="1214438"/>
            <a:ext cx="8358187" cy="5256212"/>
          </a:xfrm>
          <a:prstGeom prst="rect">
            <a:avLst/>
          </a:prstGeom>
        </p:spPr>
        <p:txBody>
          <a:bodyPr/>
          <a:lstStyle/>
          <a:p>
            <a:pPr fontAlgn="auto">
              <a:spcBef>
                <a:spcPts val="0"/>
              </a:spcBef>
              <a:spcAft>
                <a:spcPts val="0"/>
              </a:spcAft>
              <a:defRPr/>
            </a:pPr>
            <a:r>
              <a:rPr lang="en-US" sz="2000" b="1" dirty="0">
                <a:latin typeface="+mn-lt"/>
              </a:rPr>
              <a:t>h. </a:t>
            </a:r>
            <a:r>
              <a:rPr lang="en-US" sz="2000" b="1" dirty="0" err="1">
                <a:latin typeface="+mn-lt"/>
              </a:rPr>
              <a:t>Antarmuka</a:t>
            </a:r>
            <a:r>
              <a:rPr lang="en-US" sz="2000" b="1" dirty="0">
                <a:latin typeface="+mn-lt"/>
              </a:rPr>
              <a:t> </a:t>
            </a:r>
            <a:r>
              <a:rPr lang="en-US" sz="2000" b="1" dirty="0" err="1">
                <a:latin typeface="+mn-lt"/>
              </a:rPr>
              <a:t>pemrogram</a:t>
            </a:r>
            <a:r>
              <a:rPr lang="en-US" sz="2000" b="1" dirty="0">
                <a:latin typeface="+mn-lt"/>
              </a:rPr>
              <a:t> </a:t>
            </a:r>
            <a:r>
              <a:rPr lang="en-US" sz="2000" b="1" dirty="0" err="1">
                <a:latin typeface="+mn-lt"/>
              </a:rPr>
              <a:t>tingkat</a:t>
            </a:r>
            <a:r>
              <a:rPr lang="en-US" sz="2000" b="1" dirty="0">
                <a:latin typeface="+mn-lt"/>
              </a:rPr>
              <a:t> </a:t>
            </a:r>
            <a:r>
              <a:rPr lang="en-US" sz="2000" b="1" dirty="0" err="1">
                <a:latin typeface="+mn-lt"/>
              </a:rPr>
              <a:t>tinggi</a:t>
            </a:r>
            <a:endParaRPr lang="en-US" sz="2000" b="1" dirty="0">
              <a:latin typeface="+mn-lt"/>
            </a:endParaRPr>
          </a:p>
          <a:p>
            <a:pPr marL="273050" algn="just" fontAlgn="auto">
              <a:spcBef>
                <a:spcPts val="0"/>
              </a:spcBef>
              <a:spcAft>
                <a:spcPts val="0"/>
              </a:spcAft>
              <a:defRPr/>
            </a:pPr>
            <a:r>
              <a:rPr lang="en-US" sz="2000" dirty="0" err="1">
                <a:latin typeface="+mn-lt"/>
              </a:rPr>
              <a:t>Dalam</a:t>
            </a:r>
            <a:r>
              <a:rPr lang="en-US" sz="2000" dirty="0">
                <a:latin typeface="+mn-lt"/>
              </a:rPr>
              <a:t> </a:t>
            </a:r>
            <a:r>
              <a:rPr lang="en-US" sz="2000" dirty="0" err="1">
                <a:solidFill>
                  <a:srgbClr val="FF0000"/>
                </a:solidFill>
                <a:latin typeface="+mn-lt"/>
              </a:rPr>
              <a:t>aplikasi</a:t>
            </a:r>
            <a:r>
              <a:rPr lang="en-US" sz="2000" dirty="0">
                <a:latin typeface="+mn-lt"/>
              </a:rPr>
              <a:t>, </a:t>
            </a:r>
            <a:r>
              <a:rPr lang="en-US" sz="2000" dirty="0" err="1">
                <a:latin typeface="+mn-lt"/>
              </a:rPr>
              <a:t>perancang</a:t>
            </a:r>
            <a:r>
              <a:rPr lang="en-US" sz="2000" dirty="0">
                <a:latin typeface="+mn-lt"/>
              </a:rPr>
              <a:t> </a:t>
            </a:r>
            <a:r>
              <a:rPr lang="en-US" sz="2000" dirty="0" err="1">
                <a:latin typeface="+mn-lt"/>
              </a:rPr>
              <a:t>harus</a:t>
            </a:r>
            <a:r>
              <a:rPr lang="en-US" sz="2000" dirty="0">
                <a:latin typeface="+mn-lt"/>
              </a:rPr>
              <a:t> </a:t>
            </a:r>
            <a:r>
              <a:rPr lang="en-US" sz="2000" dirty="0" err="1">
                <a:solidFill>
                  <a:srgbClr val="FF0000"/>
                </a:solidFill>
                <a:latin typeface="+mn-lt"/>
              </a:rPr>
              <a:t>menyediakan</a:t>
            </a:r>
            <a:r>
              <a:rPr lang="en-US" sz="2000" dirty="0">
                <a:latin typeface="+mn-lt"/>
              </a:rPr>
              <a:t> </a:t>
            </a:r>
            <a:r>
              <a:rPr lang="en-US" sz="2000" dirty="0" err="1">
                <a:latin typeface="+mn-lt"/>
              </a:rPr>
              <a:t>suatu</a:t>
            </a:r>
            <a:r>
              <a:rPr lang="en-US" sz="2000" dirty="0">
                <a:latin typeface="+mn-lt"/>
              </a:rPr>
              <a:t> </a:t>
            </a:r>
            <a:r>
              <a:rPr lang="en-US" sz="2000" dirty="0" err="1">
                <a:latin typeface="+mn-lt"/>
              </a:rPr>
              <a:t>rancangan</a:t>
            </a:r>
            <a:r>
              <a:rPr lang="en-US" sz="2000" dirty="0">
                <a:latin typeface="+mn-lt"/>
              </a:rPr>
              <a:t> dialog </a:t>
            </a:r>
            <a:r>
              <a:rPr lang="en-US" sz="2000" dirty="0" err="1">
                <a:solidFill>
                  <a:srgbClr val="FF0000"/>
                </a:solidFill>
                <a:latin typeface="+mn-lt"/>
              </a:rPr>
              <a:t>tampilan</a:t>
            </a:r>
            <a:r>
              <a:rPr lang="en-US" sz="2000" dirty="0">
                <a:solidFill>
                  <a:srgbClr val="FF0000"/>
                </a:solidFill>
                <a:latin typeface="+mn-lt"/>
              </a:rPr>
              <a:t> monitor yang </a:t>
            </a:r>
            <a:r>
              <a:rPr lang="en-US" sz="2000" dirty="0" err="1">
                <a:solidFill>
                  <a:srgbClr val="FF0000"/>
                </a:solidFill>
                <a:latin typeface="+mn-lt"/>
              </a:rPr>
              <a:t>mudah</a:t>
            </a:r>
            <a:r>
              <a:rPr lang="en-US" sz="2000" dirty="0">
                <a:solidFill>
                  <a:srgbClr val="FF0000"/>
                </a:solidFill>
                <a:latin typeface="+mn-lt"/>
              </a:rPr>
              <a:t> </a:t>
            </a:r>
            <a:r>
              <a:rPr lang="en-US" sz="2000" dirty="0" err="1">
                <a:solidFill>
                  <a:srgbClr val="FF0000"/>
                </a:solidFill>
                <a:latin typeface="+mn-lt"/>
              </a:rPr>
              <a:t>dioperasikan</a:t>
            </a:r>
            <a:r>
              <a:rPr lang="en-US" sz="2000" dirty="0">
                <a:latin typeface="+mn-lt"/>
              </a:rPr>
              <a:t> </a:t>
            </a:r>
            <a:r>
              <a:rPr lang="en-US" sz="2000" dirty="0" err="1">
                <a:latin typeface="+mn-lt"/>
              </a:rPr>
              <a:t>dan</a:t>
            </a:r>
            <a:r>
              <a:rPr lang="en-US" sz="2000" dirty="0">
                <a:latin typeface="+mn-lt"/>
              </a:rPr>
              <a:t> </a:t>
            </a:r>
            <a:r>
              <a:rPr lang="en-US" sz="2000" dirty="0" err="1">
                <a:latin typeface="+mn-lt"/>
              </a:rPr>
              <a:t>selalu</a:t>
            </a:r>
            <a:r>
              <a:rPr lang="en-US" sz="2000" dirty="0">
                <a:latin typeface="+mn-lt"/>
              </a:rPr>
              <a:t> </a:t>
            </a:r>
            <a:r>
              <a:rPr lang="en-US" sz="2000" dirty="0" err="1">
                <a:solidFill>
                  <a:srgbClr val="FF0000"/>
                </a:solidFill>
                <a:latin typeface="+mn-lt"/>
              </a:rPr>
              <a:t>memberikan</a:t>
            </a:r>
            <a:r>
              <a:rPr lang="en-US" sz="2000" dirty="0">
                <a:solidFill>
                  <a:srgbClr val="FF0000"/>
                </a:solidFill>
                <a:latin typeface="+mn-lt"/>
              </a:rPr>
              <a:t> </a:t>
            </a:r>
            <a:r>
              <a:rPr lang="en-US" sz="2000" dirty="0" err="1">
                <a:solidFill>
                  <a:srgbClr val="FF0000"/>
                </a:solidFill>
                <a:latin typeface="+mn-lt"/>
              </a:rPr>
              <a:t>umpan</a:t>
            </a:r>
            <a:r>
              <a:rPr lang="en-US" sz="2000" dirty="0">
                <a:solidFill>
                  <a:srgbClr val="FF0000"/>
                </a:solidFill>
                <a:latin typeface="+mn-lt"/>
              </a:rPr>
              <a:t> </a:t>
            </a:r>
            <a:r>
              <a:rPr lang="en-US" sz="2000" dirty="0" err="1">
                <a:solidFill>
                  <a:srgbClr val="FF0000"/>
                </a:solidFill>
                <a:latin typeface="+mn-lt"/>
              </a:rPr>
              <a:t>balik</a:t>
            </a:r>
            <a:r>
              <a:rPr lang="en-US" sz="2000" dirty="0">
                <a:solidFill>
                  <a:srgbClr val="FF0000"/>
                </a:solidFill>
                <a:latin typeface="+mn-lt"/>
              </a:rPr>
              <a:t> </a:t>
            </a:r>
            <a:r>
              <a:rPr lang="en-US" sz="2000" dirty="0">
                <a:latin typeface="+mn-lt"/>
              </a:rPr>
              <a:t>(</a:t>
            </a:r>
            <a:r>
              <a:rPr lang="en-US" sz="2000" i="1" dirty="0">
                <a:latin typeface="+mn-lt"/>
              </a:rPr>
              <a:t>feed back</a:t>
            </a:r>
            <a:r>
              <a:rPr lang="en-US" sz="2000" dirty="0">
                <a:latin typeface="+mn-lt"/>
              </a:rPr>
              <a:t>) </a:t>
            </a:r>
            <a:r>
              <a:rPr lang="en-US" sz="2000" dirty="0" err="1">
                <a:latin typeface="+mn-lt"/>
              </a:rPr>
              <a:t>bagi</a:t>
            </a:r>
            <a:r>
              <a:rPr lang="en-US" sz="2000" dirty="0">
                <a:latin typeface="+mn-lt"/>
              </a:rPr>
              <a:t> </a:t>
            </a:r>
            <a:r>
              <a:rPr lang="en-US" sz="2000" dirty="0" err="1">
                <a:latin typeface="+mn-lt"/>
              </a:rPr>
              <a:t>para</a:t>
            </a:r>
            <a:r>
              <a:rPr lang="en-US" sz="2000" dirty="0">
                <a:latin typeface="+mn-lt"/>
              </a:rPr>
              <a:t> </a:t>
            </a:r>
            <a:r>
              <a:rPr lang="en-US" sz="2000" dirty="0" err="1">
                <a:solidFill>
                  <a:srgbClr val="FF0000"/>
                </a:solidFill>
                <a:latin typeface="+mn-lt"/>
              </a:rPr>
              <a:t>pemakainya</a:t>
            </a:r>
            <a:r>
              <a:rPr lang="en-US" sz="2000" dirty="0">
                <a:latin typeface="+mn-lt"/>
              </a:rPr>
              <a:t>. </a:t>
            </a:r>
            <a:r>
              <a:rPr lang="en-US" sz="2000" dirty="0" err="1">
                <a:latin typeface="+mn-lt"/>
              </a:rPr>
              <a:t>Fungsi</a:t>
            </a:r>
            <a:r>
              <a:rPr lang="en-US" sz="2000" dirty="0">
                <a:latin typeface="+mn-lt"/>
              </a:rPr>
              <a:t> </a:t>
            </a:r>
            <a:r>
              <a:rPr lang="en-US" sz="2000" dirty="0" err="1">
                <a:latin typeface="+mn-lt"/>
              </a:rPr>
              <a:t>bantuan</a:t>
            </a:r>
            <a:r>
              <a:rPr lang="en-US" sz="2000" dirty="0">
                <a:latin typeface="+mn-lt"/>
              </a:rPr>
              <a:t> (</a:t>
            </a:r>
            <a:r>
              <a:rPr lang="en-US" sz="2000" i="1" dirty="0">
                <a:latin typeface="+mn-lt"/>
              </a:rPr>
              <a:t>help</a:t>
            </a:r>
            <a:r>
              <a:rPr lang="en-US" sz="2000" dirty="0">
                <a:latin typeface="+mn-lt"/>
              </a:rPr>
              <a:t>) yang </a:t>
            </a:r>
            <a:r>
              <a:rPr lang="en-US" sz="2000" dirty="0" err="1">
                <a:latin typeface="+mn-lt"/>
              </a:rPr>
              <a:t>bersifat</a:t>
            </a:r>
            <a:r>
              <a:rPr lang="en-US" sz="2000" dirty="0">
                <a:latin typeface="+mn-lt"/>
              </a:rPr>
              <a:t> </a:t>
            </a:r>
            <a:r>
              <a:rPr lang="en-US" sz="2000" i="1" dirty="0">
                <a:latin typeface="+mn-lt"/>
              </a:rPr>
              <a:t>online </a:t>
            </a:r>
            <a:r>
              <a:rPr lang="en-US" sz="2000" i="1" dirty="0" err="1">
                <a:latin typeface="+mn-lt"/>
              </a:rPr>
              <a:t>di</a:t>
            </a:r>
            <a:r>
              <a:rPr lang="en-US" sz="2000" i="1" dirty="0">
                <a:latin typeface="+mn-lt"/>
              </a:rPr>
              <a:t> </a:t>
            </a:r>
            <a:r>
              <a:rPr lang="en-US" sz="2000" dirty="0" err="1">
                <a:latin typeface="+mn-lt"/>
              </a:rPr>
              <a:t>dalam</a:t>
            </a:r>
            <a:r>
              <a:rPr lang="en-US" sz="2000" dirty="0">
                <a:latin typeface="+mn-lt"/>
              </a:rPr>
              <a:t> program </a:t>
            </a:r>
            <a:r>
              <a:rPr lang="en-US" sz="2000" dirty="0" err="1">
                <a:latin typeface="+mn-lt"/>
              </a:rPr>
              <a:t>aplikasi</a:t>
            </a:r>
            <a:r>
              <a:rPr lang="en-US" sz="2000" dirty="0">
                <a:latin typeface="+mn-lt"/>
              </a:rPr>
              <a:t> </a:t>
            </a:r>
            <a:r>
              <a:rPr lang="en-US" sz="2000" dirty="0" err="1">
                <a:latin typeface="+mn-lt"/>
              </a:rPr>
              <a:t>juga</a:t>
            </a:r>
            <a:r>
              <a:rPr lang="en-US" sz="2000" dirty="0">
                <a:latin typeface="+mn-lt"/>
              </a:rPr>
              <a:t> </a:t>
            </a:r>
            <a:r>
              <a:rPr lang="en-US" sz="2000" dirty="0" err="1">
                <a:latin typeface="+mn-lt"/>
              </a:rPr>
              <a:t>memberikan</a:t>
            </a:r>
            <a:r>
              <a:rPr lang="en-US" sz="2000" dirty="0">
                <a:latin typeface="+mn-lt"/>
              </a:rPr>
              <a:t> </a:t>
            </a:r>
            <a:r>
              <a:rPr lang="en-US" sz="2000" dirty="0" err="1">
                <a:latin typeface="+mn-lt"/>
              </a:rPr>
              <a:t>bantuan</a:t>
            </a:r>
            <a:r>
              <a:rPr lang="en-US" sz="2000" dirty="0">
                <a:latin typeface="+mn-lt"/>
              </a:rPr>
              <a:t> yang </a:t>
            </a:r>
            <a:r>
              <a:rPr lang="en-US" sz="2000" dirty="0" err="1">
                <a:latin typeface="+mn-lt"/>
              </a:rPr>
              <a:t>berarti</a:t>
            </a:r>
            <a:r>
              <a:rPr lang="id-ID" sz="2000" dirty="0">
                <a:latin typeface="+mn-lt"/>
              </a:rPr>
              <a:t> </a:t>
            </a:r>
            <a:r>
              <a:rPr lang="en-US" sz="2000" dirty="0" err="1">
                <a:latin typeface="+mn-lt"/>
              </a:rPr>
              <a:t>bagi</a:t>
            </a:r>
            <a:r>
              <a:rPr lang="en-US" sz="2000" dirty="0">
                <a:latin typeface="+mn-lt"/>
              </a:rPr>
              <a:t> para </a:t>
            </a:r>
            <a:r>
              <a:rPr lang="en-US" sz="2000" dirty="0" err="1">
                <a:latin typeface="+mn-lt"/>
              </a:rPr>
              <a:t>pemakai</a:t>
            </a:r>
            <a:r>
              <a:rPr lang="en-US" sz="2000" dirty="0">
                <a:latin typeface="+mn-lt"/>
              </a:rPr>
              <a:t> </a:t>
            </a:r>
            <a:r>
              <a:rPr lang="en-US" sz="2000" dirty="0" err="1">
                <a:latin typeface="+mn-lt"/>
              </a:rPr>
              <a:t>untuk</a:t>
            </a:r>
            <a:r>
              <a:rPr lang="en-US" sz="2000" dirty="0">
                <a:latin typeface="+mn-lt"/>
              </a:rPr>
              <a:t> </a:t>
            </a:r>
            <a:r>
              <a:rPr lang="en-US" sz="2000" dirty="0" err="1">
                <a:latin typeface="+mn-lt"/>
              </a:rPr>
              <a:t>dapat</a:t>
            </a:r>
            <a:r>
              <a:rPr lang="en-US" sz="2000" dirty="0">
                <a:latin typeface="+mn-lt"/>
              </a:rPr>
              <a:t> </a:t>
            </a:r>
            <a:r>
              <a:rPr lang="en-US" sz="2000" dirty="0" err="1">
                <a:latin typeface="+mn-lt"/>
              </a:rPr>
              <a:t>mengakses</a:t>
            </a:r>
            <a:r>
              <a:rPr lang="en-US" sz="2000" dirty="0">
                <a:latin typeface="+mn-lt"/>
              </a:rPr>
              <a:t> data </a:t>
            </a:r>
            <a:r>
              <a:rPr lang="en-US" sz="2000" dirty="0" err="1">
                <a:latin typeface="+mn-lt"/>
              </a:rPr>
              <a:t>dalam</a:t>
            </a:r>
            <a:r>
              <a:rPr lang="en-US" sz="2000" dirty="0">
                <a:latin typeface="+mn-lt"/>
              </a:rPr>
              <a:t> </a:t>
            </a:r>
            <a:r>
              <a:rPr lang="en-US" sz="2000" dirty="0" err="1">
                <a:latin typeface="+mn-lt"/>
              </a:rPr>
              <a:t>Basisdata</a:t>
            </a:r>
            <a:r>
              <a:rPr lang="en-US" sz="2000" dirty="0">
                <a:latin typeface="+mn-lt"/>
              </a:rPr>
              <a:t>. </a:t>
            </a:r>
            <a:r>
              <a:rPr lang="en-US" sz="2000" dirty="0" err="1">
                <a:latin typeface="+mn-lt"/>
              </a:rPr>
              <a:t>Tujuan</a:t>
            </a:r>
            <a:r>
              <a:rPr lang="en-US" sz="2000" dirty="0">
                <a:latin typeface="+mn-lt"/>
              </a:rPr>
              <a:t> </a:t>
            </a:r>
            <a:r>
              <a:rPr lang="en-US" sz="2000" dirty="0" err="1">
                <a:latin typeface="+mn-lt"/>
              </a:rPr>
              <a:t>ini</a:t>
            </a:r>
            <a:r>
              <a:rPr lang="en-US" sz="2000" dirty="0">
                <a:latin typeface="+mn-lt"/>
              </a:rPr>
              <a:t> </a:t>
            </a:r>
            <a:r>
              <a:rPr lang="en-US" sz="2000" dirty="0" err="1">
                <a:latin typeface="+mn-lt"/>
              </a:rPr>
              <a:t>dimaksudkan</a:t>
            </a:r>
            <a:r>
              <a:rPr lang="en-US" sz="2000" dirty="0">
                <a:latin typeface="+mn-lt"/>
              </a:rPr>
              <a:t> </a:t>
            </a:r>
            <a:r>
              <a:rPr lang="en-US" sz="2000" dirty="0" err="1">
                <a:latin typeface="+mn-lt"/>
              </a:rPr>
              <a:t>bahwa</a:t>
            </a:r>
            <a:r>
              <a:rPr lang="en-US" sz="2000" dirty="0">
                <a:latin typeface="+mn-lt"/>
              </a:rPr>
              <a:t> </a:t>
            </a:r>
            <a:r>
              <a:rPr lang="en-US" sz="2000" dirty="0" err="1">
                <a:latin typeface="+mn-lt"/>
              </a:rPr>
              <a:t>Basisdata</a:t>
            </a:r>
            <a:r>
              <a:rPr lang="en-US" sz="2000" dirty="0">
                <a:latin typeface="+mn-lt"/>
              </a:rPr>
              <a:t> </a:t>
            </a:r>
            <a:r>
              <a:rPr lang="en-US" sz="2000" dirty="0" err="1">
                <a:latin typeface="+mn-lt"/>
              </a:rPr>
              <a:t>harus</a:t>
            </a:r>
            <a:r>
              <a:rPr lang="en-US" sz="2000" dirty="0">
                <a:latin typeface="+mn-lt"/>
              </a:rPr>
              <a:t> </a:t>
            </a:r>
            <a:r>
              <a:rPr lang="en-US" sz="2000" dirty="0" err="1">
                <a:latin typeface="+mn-lt"/>
              </a:rPr>
              <a:t>menyediakan</a:t>
            </a:r>
            <a:r>
              <a:rPr lang="en-US" sz="2000" dirty="0">
                <a:latin typeface="+mn-lt"/>
              </a:rPr>
              <a:t> </a:t>
            </a:r>
            <a:r>
              <a:rPr lang="en-US" sz="2000" dirty="0" err="1">
                <a:latin typeface="+mn-lt"/>
              </a:rPr>
              <a:t>antarmuka</a:t>
            </a:r>
            <a:r>
              <a:rPr lang="en-US" sz="2000" dirty="0">
                <a:latin typeface="+mn-lt"/>
              </a:rPr>
              <a:t> yang </a:t>
            </a:r>
            <a:r>
              <a:rPr lang="en-US" sz="2000" dirty="0" err="1">
                <a:latin typeface="+mn-lt"/>
              </a:rPr>
              <a:t>sederhana</a:t>
            </a:r>
            <a:r>
              <a:rPr lang="en-US" sz="2000" dirty="0">
                <a:latin typeface="+mn-lt"/>
              </a:rPr>
              <a:t> </a:t>
            </a:r>
            <a:r>
              <a:rPr lang="en-US" sz="2000" dirty="0" err="1">
                <a:latin typeface="+mn-lt"/>
              </a:rPr>
              <a:t>bagi</a:t>
            </a:r>
            <a:r>
              <a:rPr lang="en-US" sz="2000" dirty="0">
                <a:latin typeface="+mn-lt"/>
              </a:rPr>
              <a:t> para </a:t>
            </a:r>
            <a:r>
              <a:rPr lang="en-US" sz="2000" dirty="0" err="1">
                <a:latin typeface="+mn-lt"/>
              </a:rPr>
              <a:t>pemrogram</a:t>
            </a:r>
            <a:r>
              <a:rPr lang="en-US" sz="2000" dirty="0">
                <a:latin typeface="+mn-lt"/>
              </a:rPr>
              <a:t> </a:t>
            </a:r>
            <a:r>
              <a:rPr lang="en-US" sz="2000" dirty="0" err="1">
                <a:latin typeface="+mn-lt"/>
              </a:rPr>
              <a:t>aplikasi</a:t>
            </a:r>
            <a:r>
              <a:rPr lang="en-US" sz="2000" dirty="0">
                <a:latin typeface="+mn-lt"/>
              </a:rPr>
              <a:t>.</a:t>
            </a:r>
            <a:endParaRPr lang="id-ID" sz="2000" dirty="0">
              <a:latin typeface="+mn-lt"/>
            </a:endParaRPr>
          </a:p>
          <a:p>
            <a:pPr marL="273050" indent="-273050" algn="just" fontAlgn="auto">
              <a:spcBef>
                <a:spcPts val="0"/>
              </a:spcBef>
              <a:spcAft>
                <a:spcPts val="0"/>
              </a:spcAft>
              <a:defRPr/>
            </a:pPr>
            <a:r>
              <a:rPr lang="id-ID" sz="2000" b="1" dirty="0">
                <a:latin typeface="+mn-lt"/>
              </a:rPr>
              <a:t>i. </a:t>
            </a:r>
            <a:r>
              <a:rPr lang="en-US" sz="2000" b="1" dirty="0" err="1">
                <a:latin typeface="+mn-lt"/>
              </a:rPr>
              <a:t>Bahasa</a:t>
            </a:r>
            <a:r>
              <a:rPr lang="en-US" sz="2000" b="1" dirty="0">
                <a:latin typeface="+mn-lt"/>
              </a:rPr>
              <a:t> </a:t>
            </a:r>
            <a:r>
              <a:rPr lang="en-US" sz="2000" b="1" i="1" dirty="0">
                <a:latin typeface="+mn-lt"/>
              </a:rPr>
              <a:t>end-user</a:t>
            </a:r>
            <a:endParaRPr lang="en-US" sz="2000" b="1" dirty="0">
              <a:latin typeface="+mn-lt"/>
            </a:endParaRPr>
          </a:p>
          <a:p>
            <a:pPr marL="266700" fontAlgn="auto">
              <a:spcBef>
                <a:spcPts val="0"/>
              </a:spcBef>
              <a:spcAft>
                <a:spcPts val="0"/>
              </a:spcAft>
              <a:defRPr/>
            </a:pPr>
            <a:r>
              <a:rPr lang="en-US" sz="2000" dirty="0" err="1">
                <a:solidFill>
                  <a:srgbClr val="FF0000"/>
                </a:solidFill>
                <a:latin typeface="+mn-lt"/>
              </a:rPr>
              <a:t>Basisdata</a:t>
            </a:r>
            <a:r>
              <a:rPr lang="en-US" sz="2000" dirty="0">
                <a:solidFill>
                  <a:srgbClr val="FF0000"/>
                </a:solidFill>
                <a:latin typeface="+mn-lt"/>
              </a:rPr>
              <a:t> </a:t>
            </a:r>
            <a:r>
              <a:rPr lang="en-US" sz="2000" dirty="0" err="1">
                <a:latin typeface="+mn-lt"/>
              </a:rPr>
              <a:t>harus</a:t>
            </a:r>
            <a:r>
              <a:rPr lang="en-US" sz="2000" dirty="0">
                <a:latin typeface="+mn-lt"/>
              </a:rPr>
              <a:t> </a:t>
            </a:r>
            <a:r>
              <a:rPr lang="en-US" sz="2000" dirty="0" err="1">
                <a:solidFill>
                  <a:srgbClr val="FF0000"/>
                </a:solidFill>
                <a:latin typeface="+mn-lt"/>
              </a:rPr>
              <a:t>mengijinkan</a:t>
            </a:r>
            <a:r>
              <a:rPr lang="en-US" sz="2000" dirty="0">
                <a:latin typeface="+mn-lt"/>
              </a:rPr>
              <a:t> para </a:t>
            </a:r>
            <a:r>
              <a:rPr lang="en-US" sz="2000" dirty="0" err="1">
                <a:latin typeface="+mn-lt"/>
              </a:rPr>
              <a:t>pemakai</a:t>
            </a:r>
            <a:r>
              <a:rPr lang="en-US" sz="2000" dirty="0">
                <a:latin typeface="+mn-lt"/>
              </a:rPr>
              <a:t> </a:t>
            </a:r>
            <a:r>
              <a:rPr lang="en-US" sz="2000" dirty="0" err="1">
                <a:latin typeface="+mn-lt"/>
              </a:rPr>
              <a:t>untuk</a:t>
            </a:r>
            <a:r>
              <a:rPr lang="en-US" sz="2000" dirty="0">
                <a:latin typeface="+mn-lt"/>
              </a:rPr>
              <a:t> </a:t>
            </a:r>
            <a:r>
              <a:rPr lang="en-US" sz="2000" dirty="0" err="1">
                <a:solidFill>
                  <a:srgbClr val="FF0000"/>
                </a:solidFill>
                <a:latin typeface="+mn-lt"/>
              </a:rPr>
              <a:t>menggunakan</a:t>
            </a:r>
            <a:r>
              <a:rPr lang="en-US" sz="2000" dirty="0">
                <a:latin typeface="+mn-lt"/>
              </a:rPr>
              <a:t> </a:t>
            </a:r>
            <a:r>
              <a:rPr lang="en-US" sz="2000" dirty="0" err="1">
                <a:latin typeface="+mn-lt"/>
              </a:rPr>
              <a:t>bahasa</a:t>
            </a:r>
            <a:r>
              <a:rPr lang="en-US" sz="2000" dirty="0">
                <a:latin typeface="+mn-lt"/>
              </a:rPr>
              <a:t> </a:t>
            </a:r>
            <a:r>
              <a:rPr lang="en-US" sz="2000" i="1" dirty="0">
                <a:solidFill>
                  <a:srgbClr val="FF0000"/>
                </a:solidFill>
                <a:latin typeface="+mn-lt"/>
              </a:rPr>
              <a:t>end user </a:t>
            </a:r>
            <a:r>
              <a:rPr lang="en-US" sz="2000" dirty="0">
                <a:latin typeface="+mn-lt"/>
              </a:rPr>
              <a:t>(</a:t>
            </a:r>
            <a:r>
              <a:rPr lang="en-US" sz="2000" i="1" dirty="0">
                <a:latin typeface="+mn-lt"/>
              </a:rPr>
              <a:t>query </a:t>
            </a:r>
            <a:r>
              <a:rPr lang="en-US" sz="2000" dirty="0" err="1">
                <a:latin typeface="+mn-lt"/>
              </a:rPr>
              <a:t>dan</a:t>
            </a:r>
            <a:r>
              <a:rPr lang="en-US" sz="2000" dirty="0">
                <a:latin typeface="+mn-lt"/>
              </a:rPr>
              <a:t> </a:t>
            </a:r>
            <a:r>
              <a:rPr lang="en-US" sz="2000" i="1" dirty="0">
                <a:latin typeface="+mn-lt"/>
              </a:rPr>
              <a:t>report generator</a:t>
            </a:r>
            <a:r>
              <a:rPr lang="en-US" sz="2000" dirty="0">
                <a:latin typeface="+mn-lt"/>
              </a:rPr>
              <a:t>) </a:t>
            </a:r>
            <a:r>
              <a:rPr lang="en-US" sz="2000" dirty="0" err="1">
                <a:latin typeface="+mn-lt"/>
              </a:rPr>
              <a:t>sebagai</a:t>
            </a:r>
            <a:r>
              <a:rPr lang="en-US" sz="2000" dirty="0">
                <a:latin typeface="+mn-lt"/>
              </a:rPr>
              <a:t> </a:t>
            </a:r>
            <a:r>
              <a:rPr lang="en-US" sz="2000" dirty="0" err="1">
                <a:solidFill>
                  <a:srgbClr val="FF0000"/>
                </a:solidFill>
                <a:latin typeface="+mn-lt"/>
              </a:rPr>
              <a:t>sarana</a:t>
            </a:r>
            <a:r>
              <a:rPr lang="en-US" sz="2000" dirty="0">
                <a:latin typeface="+mn-lt"/>
              </a:rPr>
              <a:t> yang </a:t>
            </a:r>
            <a:r>
              <a:rPr lang="en-US" sz="2000" dirty="0" err="1">
                <a:solidFill>
                  <a:srgbClr val="FF0000"/>
                </a:solidFill>
                <a:latin typeface="+mn-lt"/>
              </a:rPr>
              <a:t>cepat</a:t>
            </a:r>
            <a:r>
              <a:rPr lang="en-US" sz="2000" dirty="0">
                <a:latin typeface="+mn-lt"/>
              </a:rPr>
              <a:t> </a:t>
            </a:r>
            <a:r>
              <a:rPr lang="en-US" sz="2000" dirty="0" err="1">
                <a:latin typeface="+mn-lt"/>
              </a:rPr>
              <a:t>dan</a:t>
            </a:r>
            <a:r>
              <a:rPr lang="en-US" sz="2000" dirty="0">
                <a:latin typeface="+mn-lt"/>
              </a:rPr>
              <a:t> </a:t>
            </a:r>
            <a:r>
              <a:rPr lang="en-US" sz="2000" dirty="0" err="1">
                <a:solidFill>
                  <a:srgbClr val="FF0000"/>
                </a:solidFill>
                <a:latin typeface="+mn-lt"/>
              </a:rPr>
              <a:t>memudahkan</a:t>
            </a:r>
            <a:r>
              <a:rPr lang="en-US" sz="2000" dirty="0">
                <a:latin typeface="+mn-lt"/>
              </a:rPr>
              <a:t> para </a:t>
            </a:r>
            <a:r>
              <a:rPr lang="en-US" sz="2000" dirty="0" err="1">
                <a:latin typeface="+mn-lt"/>
              </a:rPr>
              <a:t>pemakai</a:t>
            </a:r>
            <a:r>
              <a:rPr lang="en-US" sz="2000" dirty="0">
                <a:latin typeface="+mn-lt"/>
              </a:rPr>
              <a:t> </a:t>
            </a:r>
            <a:r>
              <a:rPr lang="en-US" sz="2000" dirty="0" err="1">
                <a:latin typeface="+mn-lt"/>
              </a:rPr>
              <a:t>dalam</a:t>
            </a:r>
            <a:r>
              <a:rPr lang="en-US" sz="2000" dirty="0">
                <a:latin typeface="+mn-lt"/>
              </a:rPr>
              <a:t> </a:t>
            </a:r>
            <a:r>
              <a:rPr lang="en-US" sz="2000" dirty="0" err="1">
                <a:solidFill>
                  <a:srgbClr val="FF0000"/>
                </a:solidFill>
                <a:latin typeface="+mn-lt"/>
              </a:rPr>
              <a:t>mengembangkan</a:t>
            </a:r>
            <a:r>
              <a:rPr lang="en-US" sz="2000" dirty="0">
                <a:solidFill>
                  <a:srgbClr val="FF0000"/>
                </a:solidFill>
                <a:latin typeface="+mn-lt"/>
              </a:rPr>
              <a:t> program </a:t>
            </a:r>
            <a:r>
              <a:rPr lang="en-US" sz="2000" dirty="0" err="1">
                <a:solidFill>
                  <a:srgbClr val="FF0000"/>
                </a:solidFill>
                <a:latin typeface="+mn-lt"/>
              </a:rPr>
              <a:t>aplikasinya</a:t>
            </a:r>
            <a:r>
              <a:rPr lang="en-US" sz="2000" dirty="0">
                <a:solidFill>
                  <a:srgbClr val="FF0000"/>
                </a:solidFill>
                <a:latin typeface="+mn-lt"/>
              </a:rPr>
              <a:t> </a:t>
            </a:r>
            <a:r>
              <a:rPr lang="en-US" sz="2000" dirty="0" err="1">
                <a:latin typeface="+mn-lt"/>
              </a:rPr>
              <a:t>sesuai</a:t>
            </a:r>
            <a:r>
              <a:rPr lang="en-US" sz="2000" dirty="0">
                <a:latin typeface="+mn-lt"/>
              </a:rPr>
              <a:t> </a:t>
            </a:r>
            <a:r>
              <a:rPr lang="en-US" sz="2000" dirty="0" err="1">
                <a:solidFill>
                  <a:srgbClr val="FF0000"/>
                </a:solidFill>
                <a:latin typeface="+mn-lt"/>
              </a:rPr>
              <a:t>kebutuhannya</a:t>
            </a:r>
            <a:r>
              <a:rPr lang="en-US" sz="2000" dirty="0">
                <a:latin typeface="+mn-lt"/>
              </a:rPr>
              <a:t> </a:t>
            </a:r>
            <a:r>
              <a:rPr lang="en-US" sz="2000" dirty="0" err="1">
                <a:latin typeface="+mn-lt"/>
              </a:rPr>
              <a:t>sendiri</a:t>
            </a:r>
            <a:r>
              <a:rPr lang="en-US" sz="2000" dirty="0">
                <a:latin typeface="+mn-lt"/>
              </a:rPr>
              <a:t>. </a:t>
            </a:r>
            <a:r>
              <a:rPr lang="en-US" sz="2000" dirty="0" err="1">
                <a:solidFill>
                  <a:srgbClr val="FF0000"/>
                </a:solidFill>
                <a:latin typeface="+mn-lt"/>
              </a:rPr>
              <a:t>Berdasarkan</a:t>
            </a:r>
            <a:r>
              <a:rPr lang="en-US" sz="2000" dirty="0">
                <a:solidFill>
                  <a:srgbClr val="FF0000"/>
                </a:solidFill>
                <a:latin typeface="+mn-lt"/>
              </a:rPr>
              <a:t> </a:t>
            </a:r>
            <a:r>
              <a:rPr lang="en-US" sz="2000" dirty="0" err="1">
                <a:solidFill>
                  <a:srgbClr val="FF0000"/>
                </a:solidFill>
                <a:latin typeface="+mn-lt"/>
              </a:rPr>
              <a:t>tingkat</a:t>
            </a:r>
            <a:r>
              <a:rPr lang="en-US" sz="2000" dirty="0">
                <a:solidFill>
                  <a:srgbClr val="FF0000"/>
                </a:solidFill>
                <a:latin typeface="+mn-lt"/>
              </a:rPr>
              <a:t> </a:t>
            </a:r>
            <a:r>
              <a:rPr lang="en-US" sz="2000" dirty="0" err="1">
                <a:solidFill>
                  <a:srgbClr val="FF0000"/>
                </a:solidFill>
                <a:latin typeface="+mn-lt"/>
              </a:rPr>
              <a:t>pengetahuan</a:t>
            </a:r>
            <a:r>
              <a:rPr lang="en-US" sz="2000" dirty="0">
                <a:solidFill>
                  <a:srgbClr val="FF0000"/>
                </a:solidFill>
                <a:latin typeface="+mn-lt"/>
              </a:rPr>
              <a:t> </a:t>
            </a:r>
            <a:r>
              <a:rPr lang="en-US" sz="2000" dirty="0" err="1">
                <a:solidFill>
                  <a:srgbClr val="FF0000"/>
                </a:solidFill>
                <a:latin typeface="+mn-lt"/>
              </a:rPr>
              <a:t>tentang</a:t>
            </a:r>
            <a:r>
              <a:rPr lang="en-US" sz="2000" dirty="0">
                <a:solidFill>
                  <a:srgbClr val="FF0000"/>
                </a:solidFill>
                <a:latin typeface="+mn-lt"/>
              </a:rPr>
              <a:t> </a:t>
            </a:r>
            <a:r>
              <a:rPr lang="en-US" sz="2000" dirty="0" err="1">
                <a:solidFill>
                  <a:srgbClr val="FF0000"/>
                </a:solidFill>
                <a:latin typeface="+mn-lt"/>
              </a:rPr>
              <a:t>kompuiter</a:t>
            </a:r>
            <a:endParaRPr lang="en-US" sz="2000" dirty="0">
              <a:latin typeface="+mn-lt"/>
            </a:endParaRPr>
          </a:p>
          <a:p>
            <a:pPr marL="273050" algn="just" fontAlgn="auto">
              <a:spcBef>
                <a:spcPts val="0"/>
              </a:spcBef>
              <a:spcAft>
                <a:spcPts val="0"/>
              </a:spcAft>
              <a:defRPr/>
            </a:pPr>
            <a:endParaRPr lang="en-US" sz="2000" dirty="0">
              <a:latin typeface="+mn-lt"/>
            </a:endParaRPr>
          </a:p>
          <a:p>
            <a:pPr marL="179388" indent="-179388" fontAlgn="auto">
              <a:spcBef>
                <a:spcPct val="20000"/>
              </a:spcBef>
              <a:spcAft>
                <a:spcPts val="0"/>
              </a:spcAft>
              <a:defRPr/>
            </a:pPr>
            <a:endParaRPr lang="en-US" sz="2000" dirty="0">
              <a:latin typeface="+mn-lt"/>
            </a:endParaRPr>
          </a:p>
        </p:txBody>
      </p:sp>
    </p:spTree>
  </p:cSld>
  <p:clrMapOvr>
    <a:masterClrMapping/>
  </p:clrMapOvr>
  <p:transition spd="slow">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1143000"/>
          </a:xfrm>
          <a:prstGeom prst="rect">
            <a:avLst/>
          </a:prstGeom>
        </p:spPr>
        <p:style>
          <a:lnRef idx="1">
            <a:schemeClr val="accent2"/>
          </a:lnRef>
          <a:fillRef idx="3">
            <a:schemeClr val="accent2"/>
          </a:fillRef>
          <a:effectRef idx="2">
            <a:schemeClr val="accent2"/>
          </a:effectRef>
          <a:fontRef idx="minor">
            <a:schemeClr val="lt1"/>
          </a:fontRef>
        </p:style>
        <p:txBody>
          <a:bodyPr/>
          <a:lstStyle/>
          <a:p>
            <a:pPr algn="ctr" fontAlgn="auto">
              <a:spcBef>
                <a:spcPts val="600"/>
              </a:spcBef>
              <a:spcAft>
                <a:spcPts val="0"/>
              </a:spcAft>
              <a:defRPr/>
            </a:pPr>
            <a:endParaRPr lang="en-US" sz="3200" b="1" dirty="0">
              <a:cs typeface="Calibri" pitchFamily="34" charset="0"/>
            </a:endParaRPr>
          </a:p>
        </p:txBody>
      </p:sp>
      <p:sp>
        <p:nvSpPr>
          <p:cNvPr id="37891" name="Content Placeholder 2"/>
          <p:cNvSpPr txBox="1">
            <a:spLocks/>
          </p:cNvSpPr>
          <p:nvPr/>
        </p:nvSpPr>
        <p:spPr bwMode="auto">
          <a:xfrm>
            <a:off x="285750" y="1143000"/>
            <a:ext cx="8643938" cy="528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9388" indent="-17938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 typeface="Arial" charset="0"/>
              <a:buChar char="•"/>
            </a:pPr>
            <a:endParaRPr lang="en-US" altLang="en-US" sz="2000">
              <a:solidFill>
                <a:srgbClr val="FF0000"/>
              </a:solidFill>
              <a:latin typeface="Calibri" pitchFamily="34" charset="0"/>
            </a:endParaRPr>
          </a:p>
        </p:txBody>
      </p:sp>
      <p:sp>
        <p:nvSpPr>
          <p:cNvPr id="5" name="Date Placeholder 4"/>
          <p:cNvSpPr>
            <a:spLocks noGrp="1"/>
          </p:cNvSpPr>
          <p:nvPr>
            <p:ph type="dt" sz="quarter" idx="10"/>
          </p:nvPr>
        </p:nvSpPr>
        <p:spPr/>
        <p:txBody>
          <a:bodyPr/>
          <a:lstStyle/>
          <a:p>
            <a:pPr>
              <a:defRPr/>
            </a:pPr>
            <a:fld id="{37659BF1-920E-4D20-8187-56BF667C7773}" type="datetime1">
              <a:rPr lang="en-US"/>
              <a:pPr>
                <a:defRPr/>
              </a:pPr>
              <a:t>02-Apr-20</a:t>
            </a:fld>
            <a:endParaRPr lang="en-US"/>
          </a:p>
        </p:txBody>
      </p:sp>
      <p:sp>
        <p:nvSpPr>
          <p:cNvPr id="6" name="Slide Number Placeholder 5"/>
          <p:cNvSpPr>
            <a:spLocks noGrp="1"/>
          </p:cNvSpPr>
          <p:nvPr>
            <p:ph type="sldNum" sz="quarter" idx="12"/>
          </p:nvPr>
        </p:nvSpPr>
        <p:spPr/>
        <p:txBody>
          <a:bodyPr/>
          <a:lstStyle/>
          <a:p>
            <a:pPr>
              <a:defRPr/>
            </a:pPr>
            <a:fld id="{EF46A05B-7CCB-41FC-8864-F5BC8E7F18F8}" type="slidenum">
              <a:rPr lang="en-US"/>
              <a:pPr>
                <a:defRPr/>
              </a:pPr>
              <a:t>33</a:t>
            </a:fld>
            <a:endParaRPr lang="en-US"/>
          </a:p>
        </p:txBody>
      </p:sp>
      <p:sp>
        <p:nvSpPr>
          <p:cNvPr id="7" name="Content Placeholder 2"/>
          <p:cNvSpPr txBox="1">
            <a:spLocks/>
          </p:cNvSpPr>
          <p:nvPr/>
        </p:nvSpPr>
        <p:spPr>
          <a:xfrm>
            <a:off x="428625" y="1214438"/>
            <a:ext cx="8429625" cy="5286375"/>
          </a:xfrm>
          <a:prstGeom prst="rect">
            <a:avLst/>
          </a:prstGeom>
        </p:spPr>
        <p:txBody>
          <a:bodyPr/>
          <a:lstStyle/>
          <a:p>
            <a:pPr marL="273050" indent="-273050" fontAlgn="auto">
              <a:spcBef>
                <a:spcPts val="0"/>
              </a:spcBef>
              <a:spcAft>
                <a:spcPts val="0"/>
              </a:spcAft>
              <a:defRPr/>
            </a:pPr>
            <a:r>
              <a:rPr lang="en-US" sz="2000" b="1" dirty="0">
                <a:latin typeface="+mn-lt"/>
              </a:rPr>
              <a:t>j. </a:t>
            </a:r>
            <a:r>
              <a:rPr lang="en-US" sz="2000" b="1" dirty="0" err="1">
                <a:latin typeface="+mn-lt"/>
              </a:rPr>
              <a:t>Pengendalian</a:t>
            </a:r>
            <a:r>
              <a:rPr lang="en-US" sz="2000" b="1" dirty="0">
                <a:latin typeface="+mn-lt"/>
              </a:rPr>
              <a:t> </a:t>
            </a:r>
            <a:r>
              <a:rPr lang="en-US" sz="2000" b="1" dirty="0" err="1">
                <a:latin typeface="+mn-lt"/>
              </a:rPr>
              <a:t>integritas</a:t>
            </a:r>
            <a:r>
              <a:rPr lang="en-US" sz="2000" b="1" dirty="0">
                <a:latin typeface="+mn-lt"/>
              </a:rPr>
              <a:t> (</a:t>
            </a:r>
            <a:r>
              <a:rPr lang="en-US" sz="2000" b="1" i="1" dirty="0">
                <a:latin typeface="+mn-lt"/>
              </a:rPr>
              <a:t>integrity</a:t>
            </a:r>
            <a:r>
              <a:rPr lang="en-US" sz="2000" b="1" dirty="0">
                <a:latin typeface="+mn-lt"/>
              </a:rPr>
              <a:t>)</a:t>
            </a:r>
          </a:p>
          <a:p>
            <a:pPr marL="177800" fontAlgn="auto">
              <a:spcBef>
                <a:spcPts val="0"/>
              </a:spcBef>
              <a:spcAft>
                <a:spcPts val="0"/>
              </a:spcAft>
              <a:defRPr/>
            </a:pPr>
            <a:r>
              <a:rPr lang="en-US" sz="2000" dirty="0" err="1">
                <a:latin typeface="+mn-lt"/>
              </a:rPr>
              <a:t>Basisdata</a:t>
            </a:r>
            <a:r>
              <a:rPr lang="en-US" sz="2000" dirty="0">
                <a:latin typeface="+mn-lt"/>
              </a:rPr>
              <a:t> </a:t>
            </a:r>
            <a:r>
              <a:rPr lang="en-US" sz="2000" dirty="0" err="1">
                <a:latin typeface="+mn-lt"/>
              </a:rPr>
              <a:t>berisi</a:t>
            </a:r>
            <a:r>
              <a:rPr lang="en-US" sz="2000" dirty="0">
                <a:latin typeface="+mn-lt"/>
              </a:rPr>
              <a:t> </a:t>
            </a:r>
            <a:r>
              <a:rPr lang="en-US" sz="2000" dirty="0">
                <a:solidFill>
                  <a:srgbClr val="FF0000"/>
                </a:solidFill>
                <a:latin typeface="+mn-lt"/>
              </a:rPr>
              <a:t>file-file </a:t>
            </a:r>
            <a:r>
              <a:rPr lang="en-US" sz="2000" dirty="0">
                <a:latin typeface="+mn-lt"/>
              </a:rPr>
              <a:t>yang </a:t>
            </a:r>
            <a:r>
              <a:rPr lang="en-US" sz="2000" dirty="0" err="1">
                <a:solidFill>
                  <a:srgbClr val="FF0000"/>
                </a:solidFill>
                <a:latin typeface="+mn-lt"/>
              </a:rPr>
              <a:t>saling</a:t>
            </a:r>
            <a:r>
              <a:rPr lang="en-US" sz="2000" dirty="0">
                <a:solidFill>
                  <a:srgbClr val="FF0000"/>
                </a:solidFill>
                <a:latin typeface="+mn-lt"/>
              </a:rPr>
              <a:t> </a:t>
            </a:r>
            <a:r>
              <a:rPr lang="en-US" sz="2000" dirty="0" err="1">
                <a:solidFill>
                  <a:srgbClr val="FF0000"/>
                </a:solidFill>
                <a:latin typeface="+mn-lt"/>
              </a:rPr>
              <a:t>berhubungan</a:t>
            </a:r>
            <a:r>
              <a:rPr lang="en-US" sz="2000" dirty="0">
                <a:latin typeface="+mn-lt"/>
              </a:rPr>
              <a:t>. </a:t>
            </a:r>
            <a:r>
              <a:rPr lang="en-US" sz="2000" dirty="0" err="1">
                <a:latin typeface="+mn-lt"/>
              </a:rPr>
              <a:t>Permasalahan</a:t>
            </a:r>
            <a:r>
              <a:rPr lang="en-US" sz="2000" dirty="0">
                <a:latin typeface="+mn-lt"/>
              </a:rPr>
              <a:t> </a:t>
            </a:r>
            <a:r>
              <a:rPr lang="en-US" sz="2000" dirty="0" err="1">
                <a:latin typeface="+mn-lt"/>
              </a:rPr>
              <a:t>utamanya</a:t>
            </a:r>
            <a:r>
              <a:rPr lang="en-US" sz="2000" dirty="0">
                <a:latin typeface="+mn-lt"/>
              </a:rPr>
              <a:t> </a:t>
            </a:r>
            <a:r>
              <a:rPr lang="en-US" sz="2000" dirty="0" err="1">
                <a:latin typeface="+mn-lt"/>
              </a:rPr>
              <a:t>adalah</a:t>
            </a:r>
            <a:r>
              <a:rPr lang="en-US" sz="2000" dirty="0">
                <a:latin typeface="+mn-lt"/>
              </a:rPr>
              <a:t> </a:t>
            </a:r>
            <a:r>
              <a:rPr lang="en-US" sz="2000" dirty="0" err="1">
                <a:latin typeface="+mn-lt"/>
              </a:rPr>
              <a:t>bagaimana</a:t>
            </a:r>
            <a:r>
              <a:rPr lang="en-US" sz="2000" dirty="0">
                <a:latin typeface="+mn-lt"/>
              </a:rPr>
              <a:t> </a:t>
            </a:r>
            <a:r>
              <a:rPr lang="en-US" sz="2000" dirty="0" err="1">
                <a:latin typeface="+mn-lt"/>
              </a:rPr>
              <a:t>hubungan</a:t>
            </a:r>
            <a:r>
              <a:rPr lang="en-US" sz="2000" dirty="0">
                <a:latin typeface="+mn-lt"/>
              </a:rPr>
              <a:t> </a:t>
            </a:r>
            <a:r>
              <a:rPr lang="en-US" sz="2000" dirty="0" err="1">
                <a:latin typeface="+mn-lt"/>
              </a:rPr>
              <a:t>antar</a:t>
            </a:r>
            <a:r>
              <a:rPr lang="en-US" sz="2000" dirty="0">
                <a:latin typeface="+mn-lt"/>
              </a:rPr>
              <a:t> file </a:t>
            </a:r>
            <a:r>
              <a:rPr lang="en-US" sz="2000" dirty="0" err="1">
                <a:latin typeface="+mn-lt"/>
              </a:rPr>
              <a:t>itu</a:t>
            </a:r>
            <a:r>
              <a:rPr lang="en-US" sz="2000" dirty="0">
                <a:latin typeface="+mn-lt"/>
              </a:rPr>
              <a:t> </a:t>
            </a:r>
            <a:r>
              <a:rPr lang="en-US" sz="2000" dirty="0" err="1">
                <a:latin typeface="+mn-lt"/>
              </a:rPr>
              <a:t>terjadi</a:t>
            </a:r>
            <a:r>
              <a:rPr lang="en-US" sz="2000" dirty="0">
                <a:latin typeface="+mn-lt"/>
              </a:rPr>
              <a:t>. </a:t>
            </a:r>
            <a:r>
              <a:rPr lang="en-US" sz="2000" dirty="0" err="1">
                <a:latin typeface="+mn-lt"/>
              </a:rPr>
              <a:t>Meskipun</a:t>
            </a:r>
            <a:r>
              <a:rPr lang="en-US" sz="2000" dirty="0">
                <a:latin typeface="+mn-lt"/>
              </a:rPr>
              <a:t> </a:t>
            </a:r>
            <a:r>
              <a:rPr lang="en-US" sz="2000" dirty="0" err="1">
                <a:solidFill>
                  <a:srgbClr val="FF0000"/>
                </a:solidFill>
                <a:latin typeface="+mn-lt"/>
              </a:rPr>
              <a:t>secara</a:t>
            </a:r>
            <a:r>
              <a:rPr lang="en-US" sz="2000" dirty="0">
                <a:solidFill>
                  <a:srgbClr val="FF0000"/>
                </a:solidFill>
                <a:latin typeface="+mn-lt"/>
              </a:rPr>
              <a:t> </a:t>
            </a:r>
            <a:r>
              <a:rPr lang="en-US" sz="2000" dirty="0" err="1">
                <a:solidFill>
                  <a:srgbClr val="FF0000"/>
                </a:solidFill>
                <a:latin typeface="+mn-lt"/>
              </a:rPr>
              <a:t>logika</a:t>
            </a:r>
            <a:r>
              <a:rPr lang="en-US" sz="2000" dirty="0">
                <a:solidFill>
                  <a:srgbClr val="FF0000"/>
                </a:solidFill>
                <a:latin typeface="+mn-lt"/>
              </a:rPr>
              <a:t> </a:t>
            </a:r>
            <a:r>
              <a:rPr lang="en-US" sz="2000" dirty="0" err="1">
                <a:latin typeface="+mn-lt"/>
              </a:rPr>
              <a:t>kita</a:t>
            </a:r>
            <a:r>
              <a:rPr lang="en-US" sz="2000" dirty="0">
                <a:latin typeface="+mn-lt"/>
              </a:rPr>
              <a:t> </a:t>
            </a:r>
            <a:r>
              <a:rPr lang="en-US" sz="2000" dirty="0" err="1">
                <a:latin typeface="+mn-lt"/>
              </a:rPr>
              <a:t>mengetahui</a:t>
            </a:r>
            <a:r>
              <a:rPr lang="en-US" sz="2000" dirty="0">
                <a:latin typeface="+mn-lt"/>
              </a:rPr>
              <a:t> </a:t>
            </a:r>
            <a:r>
              <a:rPr lang="en-US" sz="2000" dirty="0" err="1">
                <a:latin typeface="+mn-lt"/>
              </a:rPr>
              <a:t>bahwa</a:t>
            </a:r>
            <a:r>
              <a:rPr lang="en-US" sz="2000" dirty="0">
                <a:latin typeface="+mn-lt"/>
              </a:rPr>
              <a:t> </a:t>
            </a:r>
            <a:r>
              <a:rPr lang="en-US" sz="2000" dirty="0">
                <a:solidFill>
                  <a:srgbClr val="FF0000"/>
                </a:solidFill>
                <a:latin typeface="+mn-lt"/>
              </a:rPr>
              <a:t>file A </a:t>
            </a:r>
            <a:r>
              <a:rPr lang="en-US" sz="2000" dirty="0" err="1">
                <a:solidFill>
                  <a:srgbClr val="FF0000"/>
                </a:solidFill>
                <a:latin typeface="+mn-lt"/>
              </a:rPr>
              <a:t>berkaitan</a:t>
            </a:r>
            <a:r>
              <a:rPr lang="en-US" sz="2000" dirty="0">
                <a:solidFill>
                  <a:srgbClr val="FF0000"/>
                </a:solidFill>
                <a:latin typeface="+mn-lt"/>
              </a:rPr>
              <a:t> </a:t>
            </a:r>
            <a:r>
              <a:rPr lang="en-US" sz="2000" dirty="0" err="1">
                <a:solidFill>
                  <a:srgbClr val="FF0000"/>
                </a:solidFill>
                <a:latin typeface="+mn-lt"/>
              </a:rPr>
              <a:t>dengan</a:t>
            </a:r>
            <a:r>
              <a:rPr lang="en-US" sz="2000" dirty="0">
                <a:solidFill>
                  <a:srgbClr val="FF0000"/>
                </a:solidFill>
                <a:latin typeface="+mn-lt"/>
              </a:rPr>
              <a:t> file B</a:t>
            </a:r>
            <a:r>
              <a:rPr lang="en-US" sz="2000" dirty="0">
                <a:latin typeface="+mn-lt"/>
              </a:rPr>
              <a:t>, </a:t>
            </a:r>
            <a:r>
              <a:rPr lang="en-US" sz="2000" dirty="0" err="1">
                <a:latin typeface="+mn-lt"/>
              </a:rPr>
              <a:t>namun</a:t>
            </a:r>
            <a:r>
              <a:rPr lang="en-US" sz="2000" dirty="0">
                <a:latin typeface="+mn-lt"/>
              </a:rPr>
              <a:t> </a:t>
            </a:r>
            <a:r>
              <a:rPr lang="en-US" sz="2000" dirty="0" err="1">
                <a:solidFill>
                  <a:srgbClr val="FF0000"/>
                </a:solidFill>
                <a:latin typeface="+mn-lt"/>
              </a:rPr>
              <a:t>secara</a:t>
            </a:r>
            <a:r>
              <a:rPr lang="en-US" sz="2000" dirty="0">
                <a:solidFill>
                  <a:srgbClr val="FF0000"/>
                </a:solidFill>
                <a:latin typeface="+mn-lt"/>
              </a:rPr>
              <a:t> </a:t>
            </a:r>
            <a:r>
              <a:rPr lang="en-US" sz="2000" dirty="0" err="1">
                <a:solidFill>
                  <a:srgbClr val="FF0000"/>
                </a:solidFill>
                <a:latin typeface="+mn-lt"/>
              </a:rPr>
              <a:t>teknis</a:t>
            </a:r>
            <a:r>
              <a:rPr lang="en-US" sz="2000" dirty="0">
                <a:solidFill>
                  <a:srgbClr val="FF0000"/>
                </a:solidFill>
                <a:latin typeface="+mn-lt"/>
              </a:rPr>
              <a:t> </a:t>
            </a:r>
            <a:r>
              <a:rPr lang="en-US" sz="2000" dirty="0" err="1">
                <a:latin typeface="+mn-lt"/>
              </a:rPr>
              <a:t>maka</a:t>
            </a:r>
            <a:r>
              <a:rPr lang="en-US" sz="2000" dirty="0">
                <a:latin typeface="+mn-lt"/>
              </a:rPr>
              <a:t> </a:t>
            </a:r>
            <a:r>
              <a:rPr lang="en-US" sz="2000" dirty="0" err="1">
                <a:latin typeface="+mn-lt"/>
              </a:rPr>
              <a:t>harus</a:t>
            </a:r>
            <a:r>
              <a:rPr lang="en-US" sz="2000" dirty="0">
                <a:latin typeface="+mn-lt"/>
              </a:rPr>
              <a:t> </a:t>
            </a:r>
            <a:r>
              <a:rPr lang="en-US" sz="2000" dirty="0" err="1">
                <a:solidFill>
                  <a:srgbClr val="FF0000"/>
                </a:solidFill>
                <a:latin typeface="+mn-lt"/>
              </a:rPr>
              <a:t>ada</a:t>
            </a:r>
            <a:r>
              <a:rPr lang="en-US" sz="2000" dirty="0">
                <a:solidFill>
                  <a:srgbClr val="FF0000"/>
                </a:solidFill>
                <a:latin typeface="+mn-lt"/>
              </a:rPr>
              <a:t> </a:t>
            </a:r>
            <a:r>
              <a:rPr lang="en-US" sz="2000" dirty="0" err="1">
                <a:solidFill>
                  <a:srgbClr val="FF0000"/>
                </a:solidFill>
                <a:latin typeface="+mn-lt"/>
              </a:rPr>
              <a:t>kunci</a:t>
            </a:r>
            <a:r>
              <a:rPr lang="en-US" sz="2000" dirty="0">
                <a:solidFill>
                  <a:srgbClr val="FF0000"/>
                </a:solidFill>
                <a:latin typeface="+mn-lt"/>
              </a:rPr>
              <a:t> </a:t>
            </a:r>
            <a:r>
              <a:rPr lang="en-US" sz="2000" dirty="0">
                <a:latin typeface="+mn-lt"/>
              </a:rPr>
              <a:t>yang </a:t>
            </a:r>
            <a:r>
              <a:rPr lang="en-US" sz="2000" dirty="0" err="1">
                <a:solidFill>
                  <a:srgbClr val="FF0000"/>
                </a:solidFill>
                <a:latin typeface="+mn-lt"/>
              </a:rPr>
              <a:t>menghubungkan</a:t>
            </a:r>
            <a:r>
              <a:rPr lang="en-US" sz="2000" dirty="0">
                <a:solidFill>
                  <a:srgbClr val="FF0000"/>
                </a:solidFill>
                <a:latin typeface="+mn-lt"/>
              </a:rPr>
              <a:t> </a:t>
            </a:r>
            <a:r>
              <a:rPr lang="en-US" sz="2000" dirty="0" err="1">
                <a:solidFill>
                  <a:srgbClr val="FF0000"/>
                </a:solidFill>
                <a:latin typeface="+mn-lt"/>
              </a:rPr>
              <a:t>kedua</a:t>
            </a:r>
            <a:r>
              <a:rPr lang="en-US" sz="2000" dirty="0">
                <a:solidFill>
                  <a:srgbClr val="FF0000"/>
                </a:solidFill>
                <a:latin typeface="+mn-lt"/>
              </a:rPr>
              <a:t> file </a:t>
            </a:r>
            <a:r>
              <a:rPr lang="en-US" sz="2000" dirty="0" err="1">
                <a:latin typeface="+mn-lt"/>
              </a:rPr>
              <a:t>tersebut</a:t>
            </a:r>
            <a:r>
              <a:rPr lang="en-US" sz="2000" dirty="0">
                <a:latin typeface="+mn-lt"/>
              </a:rPr>
              <a:t>. </a:t>
            </a:r>
            <a:r>
              <a:rPr lang="en-US" sz="2000" dirty="0" err="1">
                <a:latin typeface="+mn-lt"/>
              </a:rPr>
              <a:t>Dalam</a:t>
            </a:r>
            <a:r>
              <a:rPr lang="en-US" sz="2000" dirty="0">
                <a:latin typeface="+mn-lt"/>
              </a:rPr>
              <a:t> </a:t>
            </a:r>
            <a:r>
              <a:rPr lang="en-US" sz="2000" dirty="0" err="1">
                <a:latin typeface="+mn-lt"/>
              </a:rPr>
              <a:t>kaitan</a:t>
            </a:r>
            <a:r>
              <a:rPr lang="en-US" sz="2000" dirty="0">
                <a:latin typeface="+mn-lt"/>
              </a:rPr>
              <a:t> </a:t>
            </a:r>
            <a:r>
              <a:rPr lang="en-US" sz="2000" dirty="0" err="1">
                <a:latin typeface="+mn-lt"/>
              </a:rPr>
              <a:t>ini</a:t>
            </a:r>
            <a:r>
              <a:rPr lang="en-US" sz="2000" dirty="0">
                <a:latin typeface="+mn-lt"/>
              </a:rPr>
              <a:t> </a:t>
            </a:r>
            <a:r>
              <a:rPr lang="en-US" sz="2000" dirty="0" err="1">
                <a:latin typeface="+mn-lt"/>
              </a:rPr>
              <a:t>maka</a:t>
            </a:r>
            <a:r>
              <a:rPr lang="en-US" sz="2000" dirty="0">
                <a:latin typeface="+mn-lt"/>
              </a:rPr>
              <a:t> </a:t>
            </a:r>
            <a:r>
              <a:rPr lang="en-US" sz="2000" dirty="0" err="1">
                <a:solidFill>
                  <a:srgbClr val="FF0000"/>
                </a:solidFill>
                <a:latin typeface="+mn-lt"/>
              </a:rPr>
              <a:t>diperlukan</a:t>
            </a:r>
            <a:r>
              <a:rPr lang="en-US" sz="2000" dirty="0">
                <a:latin typeface="+mn-lt"/>
              </a:rPr>
              <a:t> </a:t>
            </a:r>
            <a:r>
              <a:rPr lang="en-US" sz="2000" dirty="0" err="1">
                <a:latin typeface="+mn-lt"/>
              </a:rPr>
              <a:t>adanya</a:t>
            </a:r>
            <a:r>
              <a:rPr lang="en-US" sz="2000" dirty="0">
                <a:latin typeface="+mn-lt"/>
              </a:rPr>
              <a:t> </a:t>
            </a:r>
            <a:r>
              <a:rPr lang="en-US" sz="2000" dirty="0" err="1">
                <a:latin typeface="+mn-lt"/>
              </a:rPr>
              <a:t>suatu</a:t>
            </a:r>
            <a:r>
              <a:rPr lang="en-US" sz="2000" dirty="0">
                <a:latin typeface="+mn-lt"/>
              </a:rPr>
              <a:t> </a:t>
            </a:r>
            <a:r>
              <a:rPr lang="en-US" sz="2000" dirty="0" err="1">
                <a:latin typeface="+mn-lt"/>
              </a:rPr>
              <a:t>batasan</a:t>
            </a:r>
            <a:r>
              <a:rPr lang="en-US" sz="2000" dirty="0">
                <a:latin typeface="+mn-lt"/>
              </a:rPr>
              <a:t> </a:t>
            </a:r>
            <a:r>
              <a:rPr lang="en-US" sz="2000" dirty="0" err="1">
                <a:solidFill>
                  <a:srgbClr val="FF0000"/>
                </a:solidFill>
                <a:latin typeface="+mn-lt"/>
              </a:rPr>
              <a:t>integritas</a:t>
            </a:r>
            <a:r>
              <a:rPr lang="en-US" sz="2000" dirty="0">
                <a:latin typeface="+mn-lt"/>
              </a:rPr>
              <a:t> yang </a:t>
            </a:r>
            <a:r>
              <a:rPr lang="en-US" sz="2000" dirty="0" err="1">
                <a:latin typeface="+mn-lt"/>
              </a:rPr>
              <a:t>menjamin</a:t>
            </a:r>
            <a:r>
              <a:rPr lang="en-US" sz="2000" dirty="0">
                <a:latin typeface="+mn-lt"/>
              </a:rPr>
              <a:t> </a:t>
            </a:r>
            <a:r>
              <a:rPr lang="en-US" sz="2000" dirty="0" err="1">
                <a:latin typeface="+mn-lt"/>
              </a:rPr>
              <a:t>bahwa</a:t>
            </a:r>
            <a:r>
              <a:rPr lang="en-US" sz="2000" dirty="0">
                <a:latin typeface="+mn-lt"/>
              </a:rPr>
              <a:t> </a:t>
            </a:r>
            <a:r>
              <a:rPr lang="en-US" sz="2000" dirty="0" err="1">
                <a:solidFill>
                  <a:srgbClr val="FF0000"/>
                </a:solidFill>
                <a:latin typeface="+mn-lt"/>
              </a:rPr>
              <a:t>hubungan</a:t>
            </a:r>
            <a:r>
              <a:rPr lang="en-US" sz="2000" dirty="0">
                <a:latin typeface="+mn-lt"/>
              </a:rPr>
              <a:t> </a:t>
            </a:r>
            <a:r>
              <a:rPr lang="en-US" sz="2000" dirty="0" err="1">
                <a:latin typeface="+mn-lt"/>
              </a:rPr>
              <a:t>di</a:t>
            </a:r>
            <a:r>
              <a:rPr lang="en-US" sz="2000" dirty="0">
                <a:latin typeface="+mn-lt"/>
              </a:rPr>
              <a:t> </a:t>
            </a:r>
            <a:r>
              <a:rPr lang="en-US" sz="2000" dirty="0" err="1">
                <a:latin typeface="+mn-lt"/>
              </a:rPr>
              <a:t>antara</a:t>
            </a:r>
            <a:r>
              <a:rPr lang="en-US" sz="2000" dirty="0">
                <a:latin typeface="+mn-lt"/>
              </a:rPr>
              <a:t> </a:t>
            </a:r>
            <a:r>
              <a:rPr lang="en-US" sz="2000" dirty="0" err="1">
                <a:solidFill>
                  <a:srgbClr val="FF0000"/>
                </a:solidFill>
                <a:latin typeface="+mn-lt"/>
              </a:rPr>
              <a:t>kedua</a:t>
            </a:r>
            <a:r>
              <a:rPr lang="en-US" sz="2000" dirty="0">
                <a:solidFill>
                  <a:srgbClr val="FF0000"/>
                </a:solidFill>
                <a:latin typeface="+mn-lt"/>
              </a:rPr>
              <a:t> file </a:t>
            </a:r>
            <a:r>
              <a:rPr lang="en-US" sz="2000" dirty="0" err="1">
                <a:latin typeface="+mn-lt"/>
              </a:rPr>
              <a:t>tersebut</a:t>
            </a:r>
            <a:r>
              <a:rPr lang="en-US" sz="2000" dirty="0">
                <a:latin typeface="+mn-lt"/>
              </a:rPr>
              <a:t> </a:t>
            </a:r>
            <a:r>
              <a:rPr lang="en-US" sz="2000" dirty="0" err="1">
                <a:latin typeface="+mn-lt"/>
              </a:rPr>
              <a:t>dapat</a:t>
            </a:r>
            <a:r>
              <a:rPr lang="en-US" sz="2000" dirty="0">
                <a:latin typeface="+mn-lt"/>
              </a:rPr>
              <a:t> </a:t>
            </a:r>
            <a:r>
              <a:rPr lang="en-US" sz="2000" dirty="0" err="1">
                <a:solidFill>
                  <a:srgbClr val="FF0000"/>
                </a:solidFill>
                <a:latin typeface="+mn-lt"/>
              </a:rPr>
              <a:t>dipastikan</a:t>
            </a:r>
            <a:r>
              <a:rPr lang="en-US" sz="2000" dirty="0">
                <a:solidFill>
                  <a:srgbClr val="FF0000"/>
                </a:solidFill>
                <a:latin typeface="+mn-lt"/>
              </a:rPr>
              <a:t> </a:t>
            </a:r>
            <a:r>
              <a:rPr lang="en-US" sz="2000" dirty="0" err="1">
                <a:solidFill>
                  <a:srgbClr val="FF0000"/>
                </a:solidFill>
                <a:latin typeface="+mn-lt"/>
              </a:rPr>
              <a:t>kebenarannya</a:t>
            </a:r>
            <a:r>
              <a:rPr lang="en-US" sz="2000" dirty="0">
                <a:latin typeface="+mn-lt"/>
              </a:rPr>
              <a:t>.</a:t>
            </a:r>
          </a:p>
          <a:p>
            <a:pPr marL="177800" indent="-177800" fontAlgn="auto">
              <a:spcBef>
                <a:spcPts val="0"/>
              </a:spcBef>
              <a:spcAft>
                <a:spcPts val="0"/>
              </a:spcAft>
              <a:defRPr/>
            </a:pPr>
            <a:r>
              <a:rPr lang="en-US" sz="2000" dirty="0">
                <a:latin typeface="+mn-lt"/>
              </a:rPr>
              <a:t>k. </a:t>
            </a:r>
            <a:r>
              <a:rPr lang="en-US" sz="2000" b="1" dirty="0" err="1">
                <a:latin typeface="+mn-lt"/>
              </a:rPr>
              <a:t>Kecepatan</a:t>
            </a:r>
            <a:r>
              <a:rPr lang="en-US" sz="2000" b="1" dirty="0">
                <a:latin typeface="+mn-lt"/>
              </a:rPr>
              <a:t> </a:t>
            </a:r>
            <a:r>
              <a:rPr lang="en-US" sz="2000" b="1" dirty="0" err="1">
                <a:latin typeface="+mn-lt"/>
              </a:rPr>
              <a:t>pemulihan</a:t>
            </a:r>
            <a:r>
              <a:rPr lang="en-US" sz="2000" b="1" dirty="0">
                <a:latin typeface="+mn-lt"/>
              </a:rPr>
              <a:t> </a:t>
            </a:r>
            <a:r>
              <a:rPr lang="en-US" sz="2000" b="1" dirty="0" err="1">
                <a:latin typeface="+mn-lt"/>
              </a:rPr>
              <a:t>kembali</a:t>
            </a:r>
            <a:r>
              <a:rPr lang="en-US" sz="2000" b="1" dirty="0">
                <a:latin typeface="+mn-lt"/>
              </a:rPr>
              <a:t> </a:t>
            </a:r>
            <a:r>
              <a:rPr lang="en-US" sz="2000" b="1" dirty="0" err="1">
                <a:latin typeface="+mn-lt"/>
              </a:rPr>
              <a:t>dari</a:t>
            </a:r>
            <a:r>
              <a:rPr lang="en-US" sz="2000" b="1" dirty="0">
                <a:latin typeface="+mn-lt"/>
              </a:rPr>
              <a:t> </a:t>
            </a:r>
            <a:r>
              <a:rPr lang="en-US" sz="2000" b="1" dirty="0" err="1">
                <a:latin typeface="+mn-lt"/>
              </a:rPr>
              <a:t>kerusakan</a:t>
            </a:r>
            <a:r>
              <a:rPr lang="en-US" sz="2000" b="1" dirty="0">
                <a:latin typeface="+mn-lt"/>
              </a:rPr>
              <a:t> (</a:t>
            </a:r>
            <a:r>
              <a:rPr lang="en-US" sz="2000" b="1" i="1" dirty="0">
                <a:latin typeface="+mn-lt"/>
              </a:rPr>
              <a:t>fast recovery from </a:t>
            </a:r>
            <a:r>
              <a:rPr lang="en-US" sz="2000" b="1" i="1" dirty="0" err="1">
                <a:latin typeface="+mn-lt"/>
              </a:rPr>
              <a:t>failuries</a:t>
            </a:r>
            <a:r>
              <a:rPr lang="en-US" sz="2000" b="1" dirty="0">
                <a:latin typeface="+mn-lt"/>
              </a:rPr>
              <a:t>)</a:t>
            </a:r>
            <a:r>
              <a:rPr lang="en-US" sz="2000" dirty="0">
                <a:latin typeface="+mn-lt"/>
              </a:rPr>
              <a:t> </a:t>
            </a:r>
          </a:p>
          <a:p>
            <a:pPr marL="177800" indent="-177800" fontAlgn="auto">
              <a:spcBef>
                <a:spcPts val="0"/>
              </a:spcBef>
              <a:spcAft>
                <a:spcPts val="0"/>
              </a:spcAft>
              <a:defRPr/>
            </a:pPr>
            <a:r>
              <a:rPr lang="en-US" sz="2000" dirty="0">
                <a:latin typeface="+mn-lt"/>
              </a:rPr>
              <a:t>	</a:t>
            </a:r>
            <a:r>
              <a:rPr lang="en-US" sz="2000" dirty="0" err="1">
                <a:latin typeface="+mn-lt"/>
              </a:rPr>
              <a:t>Pembuatan</a:t>
            </a:r>
            <a:r>
              <a:rPr lang="en-US" sz="2000" dirty="0">
                <a:latin typeface="+mn-lt"/>
              </a:rPr>
              <a:t> </a:t>
            </a:r>
            <a:r>
              <a:rPr lang="en-US" sz="2000" dirty="0" err="1">
                <a:solidFill>
                  <a:srgbClr val="FF0000"/>
                </a:solidFill>
                <a:latin typeface="+mn-lt"/>
              </a:rPr>
              <a:t>Basisdata</a:t>
            </a:r>
            <a:r>
              <a:rPr lang="en-US" sz="2000" dirty="0">
                <a:solidFill>
                  <a:srgbClr val="FF0000"/>
                </a:solidFill>
                <a:latin typeface="+mn-lt"/>
              </a:rPr>
              <a:t> </a:t>
            </a:r>
            <a:r>
              <a:rPr lang="en-US" sz="2000" dirty="0" err="1">
                <a:solidFill>
                  <a:srgbClr val="FF0000"/>
                </a:solidFill>
                <a:latin typeface="+mn-lt"/>
              </a:rPr>
              <a:t>cadangan</a:t>
            </a:r>
            <a:r>
              <a:rPr lang="en-US" sz="2000" dirty="0">
                <a:latin typeface="+mn-lt"/>
              </a:rPr>
              <a:t> (</a:t>
            </a:r>
            <a:r>
              <a:rPr lang="en-US" sz="2000" i="1" dirty="0">
                <a:latin typeface="+mn-lt"/>
              </a:rPr>
              <a:t>back up</a:t>
            </a:r>
            <a:r>
              <a:rPr lang="en-US" sz="2000" dirty="0">
                <a:latin typeface="+mn-lt"/>
              </a:rPr>
              <a:t>) </a:t>
            </a:r>
            <a:r>
              <a:rPr lang="en-US" sz="2000" dirty="0" err="1">
                <a:solidFill>
                  <a:srgbClr val="FF0000"/>
                </a:solidFill>
                <a:latin typeface="+mn-lt"/>
              </a:rPr>
              <a:t>merupakan</a:t>
            </a:r>
            <a:r>
              <a:rPr lang="en-US" sz="2000" dirty="0">
                <a:solidFill>
                  <a:srgbClr val="FF0000"/>
                </a:solidFill>
                <a:latin typeface="+mn-lt"/>
              </a:rPr>
              <a:t> </a:t>
            </a:r>
            <a:r>
              <a:rPr lang="en-US" sz="2000" dirty="0" err="1">
                <a:latin typeface="+mn-lt"/>
              </a:rPr>
              <a:t>salah</a:t>
            </a:r>
            <a:r>
              <a:rPr lang="en-US" sz="2000" dirty="0">
                <a:latin typeface="+mn-lt"/>
              </a:rPr>
              <a:t> </a:t>
            </a:r>
            <a:r>
              <a:rPr lang="en-US" sz="2000" dirty="0" err="1">
                <a:latin typeface="+mn-lt"/>
              </a:rPr>
              <a:t>satu</a:t>
            </a:r>
            <a:r>
              <a:rPr lang="en-US" sz="2000" dirty="0">
                <a:latin typeface="+mn-lt"/>
              </a:rPr>
              <a:t> </a:t>
            </a:r>
            <a:r>
              <a:rPr lang="en-US" sz="2000" dirty="0" err="1">
                <a:solidFill>
                  <a:srgbClr val="FF0000"/>
                </a:solidFill>
                <a:latin typeface="+mn-lt"/>
              </a:rPr>
              <a:t>cara</a:t>
            </a:r>
            <a:r>
              <a:rPr lang="en-US" sz="2000" dirty="0">
                <a:solidFill>
                  <a:srgbClr val="FF0000"/>
                </a:solidFill>
                <a:latin typeface="+mn-lt"/>
              </a:rPr>
              <a:t> </a:t>
            </a:r>
            <a:r>
              <a:rPr lang="en-US" sz="2000" dirty="0" err="1">
                <a:solidFill>
                  <a:srgbClr val="FF0000"/>
                </a:solidFill>
                <a:latin typeface="+mn-lt"/>
              </a:rPr>
              <a:t>efektif</a:t>
            </a:r>
            <a:r>
              <a:rPr lang="en-US" sz="2000" dirty="0">
                <a:solidFill>
                  <a:srgbClr val="FF0000"/>
                </a:solidFill>
                <a:latin typeface="+mn-lt"/>
              </a:rPr>
              <a:t> </a:t>
            </a:r>
            <a:r>
              <a:rPr lang="en-US" sz="2000" dirty="0">
                <a:latin typeface="+mn-lt"/>
              </a:rPr>
              <a:t>yang </a:t>
            </a:r>
            <a:r>
              <a:rPr lang="en-US" sz="2000" dirty="0" err="1">
                <a:solidFill>
                  <a:srgbClr val="FF0000"/>
                </a:solidFill>
                <a:latin typeface="+mn-lt"/>
              </a:rPr>
              <a:t>perlu</a:t>
            </a:r>
            <a:r>
              <a:rPr lang="en-US" sz="2000" dirty="0">
                <a:solidFill>
                  <a:srgbClr val="FF0000"/>
                </a:solidFill>
                <a:latin typeface="+mn-lt"/>
              </a:rPr>
              <a:t> </a:t>
            </a:r>
            <a:r>
              <a:rPr lang="en-US" sz="2000" dirty="0" err="1">
                <a:solidFill>
                  <a:srgbClr val="FF0000"/>
                </a:solidFill>
                <a:latin typeface="+mn-lt"/>
              </a:rPr>
              <a:t>dilakukan</a:t>
            </a:r>
            <a:r>
              <a:rPr lang="en-US" sz="2000" dirty="0">
                <a:solidFill>
                  <a:srgbClr val="FF0000"/>
                </a:solidFill>
                <a:latin typeface="+mn-lt"/>
              </a:rPr>
              <a:t> </a:t>
            </a:r>
            <a:r>
              <a:rPr lang="en-US" sz="2000" dirty="0" err="1">
                <a:solidFill>
                  <a:srgbClr val="FF0000"/>
                </a:solidFill>
                <a:latin typeface="+mn-lt"/>
              </a:rPr>
              <a:t>secara</a:t>
            </a:r>
            <a:r>
              <a:rPr lang="en-US" sz="2000" dirty="0">
                <a:solidFill>
                  <a:srgbClr val="FF0000"/>
                </a:solidFill>
                <a:latin typeface="+mn-lt"/>
              </a:rPr>
              <a:t> </a:t>
            </a:r>
            <a:r>
              <a:rPr lang="en-US" sz="2000" dirty="0" err="1">
                <a:solidFill>
                  <a:srgbClr val="FF0000"/>
                </a:solidFill>
                <a:latin typeface="+mn-lt"/>
              </a:rPr>
              <a:t>rutin</a:t>
            </a:r>
            <a:r>
              <a:rPr lang="en-US" sz="2000" dirty="0">
                <a:solidFill>
                  <a:srgbClr val="FF0000"/>
                </a:solidFill>
                <a:latin typeface="+mn-lt"/>
              </a:rPr>
              <a:t> </a:t>
            </a:r>
            <a:r>
              <a:rPr lang="en-US" sz="2000" dirty="0" err="1">
                <a:latin typeface="+mn-lt"/>
              </a:rPr>
              <a:t>dan</a:t>
            </a:r>
            <a:r>
              <a:rPr lang="en-US" sz="2000" dirty="0">
                <a:solidFill>
                  <a:srgbClr val="FF0000"/>
                </a:solidFill>
                <a:latin typeface="+mn-lt"/>
              </a:rPr>
              <a:t> </a:t>
            </a:r>
            <a:r>
              <a:rPr lang="en-US" sz="2000" dirty="0" err="1">
                <a:solidFill>
                  <a:srgbClr val="FF0000"/>
                </a:solidFill>
                <a:latin typeface="+mn-lt"/>
              </a:rPr>
              <a:t>tersistem</a:t>
            </a:r>
            <a:r>
              <a:rPr lang="en-US" sz="2000" dirty="0">
                <a:latin typeface="+mn-lt"/>
              </a:rPr>
              <a:t>. </a:t>
            </a:r>
            <a:r>
              <a:rPr lang="en-US" sz="2000" dirty="0">
                <a:solidFill>
                  <a:srgbClr val="FF0000"/>
                </a:solidFill>
                <a:latin typeface="+mn-lt"/>
              </a:rPr>
              <a:t>Data </a:t>
            </a:r>
            <a:r>
              <a:rPr lang="en-US" sz="2000" dirty="0" err="1">
                <a:solidFill>
                  <a:srgbClr val="FF0000"/>
                </a:solidFill>
                <a:latin typeface="+mn-lt"/>
              </a:rPr>
              <a:t>cadangan</a:t>
            </a:r>
            <a:r>
              <a:rPr lang="en-US" sz="2000" dirty="0">
                <a:solidFill>
                  <a:srgbClr val="FF0000"/>
                </a:solidFill>
                <a:latin typeface="+mn-lt"/>
              </a:rPr>
              <a:t> </a:t>
            </a:r>
            <a:r>
              <a:rPr lang="en-US" sz="2000" dirty="0" err="1">
                <a:latin typeface="+mn-lt"/>
              </a:rPr>
              <a:t>tersebut</a:t>
            </a:r>
            <a:r>
              <a:rPr lang="en-US" sz="2000" dirty="0">
                <a:latin typeface="+mn-lt"/>
              </a:rPr>
              <a:t> </a:t>
            </a:r>
            <a:r>
              <a:rPr lang="en-US" sz="2000" dirty="0" err="1">
                <a:latin typeface="+mn-lt"/>
              </a:rPr>
              <a:t>dapat</a:t>
            </a:r>
            <a:r>
              <a:rPr lang="en-US" sz="2000" dirty="0">
                <a:latin typeface="+mn-lt"/>
              </a:rPr>
              <a:t> </a:t>
            </a:r>
            <a:r>
              <a:rPr lang="en-US" sz="2000" dirty="0" err="1">
                <a:solidFill>
                  <a:srgbClr val="FF0000"/>
                </a:solidFill>
                <a:latin typeface="+mn-lt"/>
              </a:rPr>
              <a:t>digunakan</a:t>
            </a:r>
            <a:r>
              <a:rPr lang="en-US" sz="2000" dirty="0">
                <a:solidFill>
                  <a:srgbClr val="FF0000"/>
                </a:solidFill>
                <a:latin typeface="+mn-lt"/>
              </a:rPr>
              <a:t> </a:t>
            </a:r>
            <a:r>
              <a:rPr lang="en-US" sz="2000" dirty="0" err="1">
                <a:solidFill>
                  <a:srgbClr val="FF0000"/>
                </a:solidFill>
                <a:latin typeface="+mn-lt"/>
              </a:rPr>
              <a:t>untuk</a:t>
            </a:r>
            <a:r>
              <a:rPr lang="en-US" sz="2000" dirty="0">
                <a:solidFill>
                  <a:srgbClr val="FF0000"/>
                </a:solidFill>
                <a:latin typeface="+mn-lt"/>
              </a:rPr>
              <a:t> </a:t>
            </a:r>
            <a:r>
              <a:rPr lang="en-US" sz="2000" dirty="0" err="1">
                <a:solidFill>
                  <a:srgbClr val="FF0000"/>
                </a:solidFill>
                <a:latin typeface="+mn-lt"/>
              </a:rPr>
              <a:t>pemulihan</a:t>
            </a:r>
            <a:r>
              <a:rPr lang="en-US" sz="2000" dirty="0">
                <a:solidFill>
                  <a:srgbClr val="FF0000"/>
                </a:solidFill>
                <a:latin typeface="+mn-lt"/>
              </a:rPr>
              <a:t> </a:t>
            </a:r>
            <a:r>
              <a:rPr lang="en-US" sz="2000" dirty="0" err="1">
                <a:solidFill>
                  <a:srgbClr val="FF0000"/>
                </a:solidFill>
                <a:latin typeface="+mn-lt"/>
              </a:rPr>
              <a:t>kembali</a:t>
            </a:r>
            <a:r>
              <a:rPr lang="en-US" sz="2000" dirty="0">
                <a:latin typeface="+mn-lt"/>
              </a:rPr>
              <a:t> (</a:t>
            </a:r>
            <a:r>
              <a:rPr lang="en-US" sz="2000" i="1" dirty="0">
                <a:latin typeface="+mn-lt"/>
              </a:rPr>
              <a:t>recovery</a:t>
            </a:r>
            <a:r>
              <a:rPr lang="en-US" sz="2000" dirty="0">
                <a:latin typeface="+mn-lt"/>
              </a:rPr>
              <a:t>) </a:t>
            </a:r>
            <a:r>
              <a:rPr lang="en-US" sz="2000" dirty="0" err="1">
                <a:solidFill>
                  <a:srgbClr val="FF0000"/>
                </a:solidFill>
                <a:latin typeface="+mn-lt"/>
              </a:rPr>
              <a:t>seandainya</a:t>
            </a:r>
            <a:r>
              <a:rPr lang="en-US" sz="2000" dirty="0">
                <a:solidFill>
                  <a:srgbClr val="FF0000"/>
                </a:solidFill>
                <a:latin typeface="+mn-lt"/>
              </a:rPr>
              <a:t> </a:t>
            </a:r>
            <a:r>
              <a:rPr lang="en-US" sz="2000" dirty="0" err="1">
                <a:solidFill>
                  <a:srgbClr val="FF0000"/>
                </a:solidFill>
                <a:latin typeface="+mn-lt"/>
              </a:rPr>
              <a:t>kerusakan</a:t>
            </a:r>
            <a:r>
              <a:rPr lang="en-US" sz="2000" dirty="0">
                <a:solidFill>
                  <a:srgbClr val="FF0000"/>
                </a:solidFill>
                <a:latin typeface="+mn-lt"/>
              </a:rPr>
              <a:t> </a:t>
            </a:r>
            <a:r>
              <a:rPr lang="en-US" sz="2000" dirty="0" err="1">
                <a:latin typeface="+mn-lt"/>
              </a:rPr>
              <a:t>benar-benar</a:t>
            </a:r>
            <a:r>
              <a:rPr lang="en-US" sz="2000" dirty="0">
                <a:latin typeface="+mn-lt"/>
              </a:rPr>
              <a:t> </a:t>
            </a:r>
            <a:r>
              <a:rPr lang="en-US" sz="2000" dirty="0" err="1">
                <a:solidFill>
                  <a:srgbClr val="FF0000"/>
                </a:solidFill>
                <a:latin typeface="+mn-lt"/>
              </a:rPr>
              <a:t>terjadi</a:t>
            </a:r>
            <a:r>
              <a:rPr lang="en-US" sz="2000" dirty="0">
                <a:solidFill>
                  <a:srgbClr val="FF0000"/>
                </a:solidFill>
                <a:latin typeface="+mn-lt"/>
              </a:rPr>
              <a:t>.</a:t>
            </a:r>
          </a:p>
          <a:p>
            <a:pPr fontAlgn="auto">
              <a:spcBef>
                <a:spcPts val="0"/>
              </a:spcBef>
              <a:spcAft>
                <a:spcPts val="0"/>
              </a:spcAft>
              <a:defRPr/>
            </a:pPr>
            <a:r>
              <a:rPr lang="en-US" sz="2000" dirty="0">
                <a:latin typeface="+mn-lt"/>
              </a:rPr>
              <a:t>l. </a:t>
            </a:r>
            <a:r>
              <a:rPr lang="en-US" sz="2000" b="1" dirty="0" err="1">
                <a:latin typeface="+mn-lt"/>
              </a:rPr>
              <a:t>Kemampuan</a:t>
            </a:r>
            <a:r>
              <a:rPr lang="en-US" sz="2000" b="1" dirty="0">
                <a:latin typeface="+mn-lt"/>
              </a:rPr>
              <a:t> </a:t>
            </a:r>
            <a:r>
              <a:rPr lang="en-US" sz="2000" b="1" dirty="0" err="1">
                <a:latin typeface="+mn-lt"/>
              </a:rPr>
              <a:t>perubahan</a:t>
            </a:r>
            <a:r>
              <a:rPr lang="en-US" sz="2000" b="1" dirty="0">
                <a:latin typeface="+mn-lt"/>
              </a:rPr>
              <a:t> </a:t>
            </a:r>
            <a:r>
              <a:rPr lang="en-US" sz="2000" b="1" dirty="0" err="1">
                <a:latin typeface="+mn-lt"/>
              </a:rPr>
              <a:t>untuk</a:t>
            </a:r>
            <a:r>
              <a:rPr lang="en-US" sz="2000" b="1" dirty="0">
                <a:latin typeface="+mn-lt"/>
              </a:rPr>
              <a:t> </a:t>
            </a:r>
            <a:r>
              <a:rPr lang="en-US" sz="2000" b="1" dirty="0" err="1">
                <a:latin typeface="+mn-lt"/>
              </a:rPr>
              <a:t>penyesuaian</a:t>
            </a:r>
            <a:r>
              <a:rPr lang="en-US" sz="2000" b="1" dirty="0">
                <a:latin typeface="+mn-lt"/>
              </a:rPr>
              <a:t> (</a:t>
            </a:r>
            <a:r>
              <a:rPr lang="en-US" sz="2000" b="1" i="1" dirty="0">
                <a:latin typeface="+mn-lt"/>
              </a:rPr>
              <a:t>tuning</a:t>
            </a:r>
            <a:r>
              <a:rPr lang="en-US" sz="2000" b="1" dirty="0">
                <a:latin typeface="+mn-lt"/>
              </a:rPr>
              <a:t>)</a:t>
            </a:r>
          </a:p>
          <a:p>
            <a:pPr marL="177800" fontAlgn="auto">
              <a:spcBef>
                <a:spcPts val="0"/>
              </a:spcBef>
              <a:spcAft>
                <a:spcPts val="0"/>
              </a:spcAft>
              <a:defRPr/>
            </a:pPr>
            <a:r>
              <a:rPr lang="en-US" sz="2000" dirty="0" err="1">
                <a:latin typeface="+mn-lt"/>
              </a:rPr>
              <a:t>Rancangan</a:t>
            </a:r>
            <a:r>
              <a:rPr lang="en-US" sz="2000" dirty="0">
                <a:latin typeface="+mn-lt"/>
              </a:rPr>
              <a:t> </a:t>
            </a:r>
            <a:r>
              <a:rPr lang="en-US" sz="2000" dirty="0" err="1">
                <a:latin typeface="+mn-lt"/>
              </a:rPr>
              <a:t>Basisdata</a:t>
            </a:r>
            <a:r>
              <a:rPr lang="en-US" sz="2000" dirty="0">
                <a:latin typeface="+mn-lt"/>
              </a:rPr>
              <a:t> yang </a:t>
            </a:r>
            <a:r>
              <a:rPr lang="en-US" sz="2000" dirty="0" err="1">
                <a:latin typeface="+mn-lt"/>
              </a:rPr>
              <a:t>benar</a:t>
            </a:r>
            <a:r>
              <a:rPr lang="en-US" sz="2000" dirty="0">
                <a:latin typeface="+mn-lt"/>
              </a:rPr>
              <a:t> </a:t>
            </a:r>
            <a:r>
              <a:rPr lang="en-US" sz="2000" dirty="0" err="1">
                <a:latin typeface="+mn-lt"/>
              </a:rPr>
              <a:t>memungkinkan</a:t>
            </a:r>
            <a:r>
              <a:rPr lang="en-US" sz="2000" dirty="0">
                <a:latin typeface="+mn-lt"/>
              </a:rPr>
              <a:t> </a:t>
            </a:r>
            <a:r>
              <a:rPr lang="en-US" sz="2000" dirty="0" err="1">
                <a:latin typeface="+mn-lt"/>
              </a:rPr>
              <a:t>untuk</a:t>
            </a:r>
            <a:r>
              <a:rPr lang="en-US" sz="2000" dirty="0">
                <a:latin typeface="+mn-lt"/>
              </a:rPr>
              <a:t> </a:t>
            </a:r>
            <a:r>
              <a:rPr lang="en-US" sz="2000" dirty="0" err="1">
                <a:latin typeface="+mn-lt"/>
              </a:rPr>
              <a:t>penyesuaian</a:t>
            </a:r>
            <a:r>
              <a:rPr lang="en-US" sz="2000" dirty="0">
                <a:latin typeface="+mn-lt"/>
              </a:rPr>
              <a:t> </a:t>
            </a:r>
            <a:r>
              <a:rPr lang="en-US" sz="2000" dirty="0" err="1">
                <a:latin typeface="+mn-lt"/>
              </a:rPr>
              <a:t>dengan</a:t>
            </a:r>
            <a:r>
              <a:rPr lang="en-US" sz="2000" dirty="0">
                <a:latin typeface="+mn-lt"/>
              </a:rPr>
              <a:t> </a:t>
            </a:r>
            <a:r>
              <a:rPr lang="en-US" sz="2000" dirty="0" err="1">
                <a:latin typeface="+mn-lt"/>
              </a:rPr>
              <a:t>cepat</a:t>
            </a:r>
            <a:r>
              <a:rPr lang="en-US" sz="2000" dirty="0">
                <a:latin typeface="+mn-lt"/>
              </a:rPr>
              <a:t> </a:t>
            </a:r>
            <a:r>
              <a:rPr lang="en-US" sz="2000" dirty="0" err="1">
                <a:latin typeface="+mn-lt"/>
              </a:rPr>
              <a:t>dan</a:t>
            </a:r>
            <a:r>
              <a:rPr lang="en-US" sz="2000" dirty="0">
                <a:latin typeface="+mn-lt"/>
              </a:rPr>
              <a:t> </a:t>
            </a:r>
            <a:r>
              <a:rPr lang="en-US" sz="2000" dirty="0" err="1">
                <a:latin typeface="+mn-lt"/>
              </a:rPr>
              <a:t>mudah</a:t>
            </a:r>
            <a:r>
              <a:rPr lang="en-US" sz="2000" dirty="0">
                <a:latin typeface="+mn-lt"/>
              </a:rPr>
              <a:t>.</a:t>
            </a:r>
          </a:p>
          <a:p>
            <a:pPr fontAlgn="auto">
              <a:spcBef>
                <a:spcPts val="0"/>
              </a:spcBef>
              <a:spcAft>
                <a:spcPts val="0"/>
              </a:spcAft>
              <a:defRPr/>
            </a:pPr>
            <a:endParaRPr lang="en-US" sz="2000" dirty="0">
              <a:latin typeface="+mn-lt"/>
            </a:endParaRPr>
          </a:p>
          <a:p>
            <a:pPr marL="177800" fontAlgn="auto">
              <a:spcBef>
                <a:spcPts val="0"/>
              </a:spcBef>
              <a:spcAft>
                <a:spcPts val="0"/>
              </a:spcAft>
              <a:defRPr/>
            </a:pPr>
            <a:endParaRPr lang="en-US" sz="2000" dirty="0">
              <a:latin typeface="+mn-lt"/>
            </a:endParaRPr>
          </a:p>
          <a:p>
            <a:pPr marL="177800" indent="-177800" fontAlgn="auto">
              <a:spcBef>
                <a:spcPts val="0"/>
              </a:spcBef>
              <a:spcAft>
                <a:spcPts val="0"/>
              </a:spcAft>
              <a:defRPr/>
            </a:pPr>
            <a:endParaRPr lang="en-US" sz="2000" dirty="0">
              <a:latin typeface="+mn-lt"/>
            </a:endParaRPr>
          </a:p>
          <a:p>
            <a:pPr marL="179388" indent="-179388" fontAlgn="auto">
              <a:spcBef>
                <a:spcPct val="20000"/>
              </a:spcBef>
              <a:spcAft>
                <a:spcPts val="0"/>
              </a:spcAft>
              <a:defRPr/>
            </a:pPr>
            <a:endParaRPr lang="en-US" sz="2000" dirty="0">
              <a:latin typeface="+mn-lt"/>
            </a:endParaRPr>
          </a:p>
        </p:txBody>
      </p:sp>
    </p:spTree>
  </p:cSld>
  <p:clrMapOvr>
    <a:masterClrMapping/>
  </p:clrMapOvr>
  <p:transition spd="slow">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1143000"/>
          </a:xfrm>
          <a:prstGeom prst="rect">
            <a:avLst/>
          </a:prstGeom>
        </p:spPr>
        <p:style>
          <a:lnRef idx="1">
            <a:schemeClr val="accent2"/>
          </a:lnRef>
          <a:fillRef idx="3">
            <a:schemeClr val="accent2"/>
          </a:fillRef>
          <a:effectRef idx="2">
            <a:schemeClr val="accent2"/>
          </a:effectRef>
          <a:fontRef idx="minor">
            <a:schemeClr val="lt1"/>
          </a:fontRef>
        </p:style>
        <p:txBody>
          <a:bodyPr/>
          <a:lstStyle/>
          <a:p>
            <a:pPr algn="ctr">
              <a:spcBef>
                <a:spcPts val="600"/>
              </a:spcBef>
              <a:defRPr/>
            </a:pPr>
            <a:endParaRPr lang="en-US" sz="3200" b="1" dirty="0">
              <a:cs typeface="Calibri" pitchFamily="34" charset="0"/>
            </a:endParaRPr>
          </a:p>
        </p:txBody>
      </p:sp>
      <p:sp>
        <p:nvSpPr>
          <p:cNvPr id="3" name="Content Placeholder 2"/>
          <p:cNvSpPr txBox="1">
            <a:spLocks/>
          </p:cNvSpPr>
          <p:nvPr/>
        </p:nvSpPr>
        <p:spPr>
          <a:xfrm>
            <a:off x="285750" y="1143000"/>
            <a:ext cx="8643938" cy="5286375"/>
          </a:xfrm>
          <a:prstGeom prst="rect">
            <a:avLst/>
          </a:prstGeom>
        </p:spPr>
        <p:txBody>
          <a:bodyPr/>
          <a:lstStyle/>
          <a:p>
            <a:pPr marL="179388" indent="-179388">
              <a:spcBef>
                <a:spcPct val="20000"/>
              </a:spcBef>
              <a:buFont typeface="Arial" pitchFamily="34" charset="0"/>
              <a:buChar char="•"/>
              <a:defRPr/>
            </a:pPr>
            <a:endParaRPr lang="en-US" sz="2000" dirty="0">
              <a:solidFill>
                <a:srgbClr val="FF0000"/>
              </a:solidFill>
              <a:latin typeface="+mn-lt"/>
            </a:endParaRPr>
          </a:p>
        </p:txBody>
      </p:sp>
      <p:sp>
        <p:nvSpPr>
          <p:cNvPr id="5" name="Date Placeholder 4"/>
          <p:cNvSpPr>
            <a:spLocks noGrp="1"/>
          </p:cNvSpPr>
          <p:nvPr>
            <p:ph type="dt" sz="quarter" idx="10"/>
          </p:nvPr>
        </p:nvSpPr>
        <p:spPr/>
        <p:txBody>
          <a:bodyPr/>
          <a:lstStyle/>
          <a:p>
            <a:pPr>
              <a:defRPr/>
            </a:pPr>
            <a:fld id="{37659BF1-920E-4D20-8187-56BF667C7773}" type="datetime1">
              <a:rPr lang="en-US" smtClean="0"/>
              <a:pPr>
                <a:defRPr/>
              </a:pPr>
              <a:t>02-Apr-20</a:t>
            </a:fld>
            <a:endParaRPr lang="en-US"/>
          </a:p>
        </p:txBody>
      </p:sp>
      <p:sp>
        <p:nvSpPr>
          <p:cNvPr id="6" name="Slide Number Placeholder 5"/>
          <p:cNvSpPr>
            <a:spLocks noGrp="1"/>
          </p:cNvSpPr>
          <p:nvPr>
            <p:ph type="sldNum" sz="quarter" idx="12"/>
          </p:nvPr>
        </p:nvSpPr>
        <p:spPr/>
        <p:txBody>
          <a:bodyPr/>
          <a:lstStyle/>
          <a:p>
            <a:pPr>
              <a:defRPr/>
            </a:pPr>
            <a:fld id="{2CF08F3D-CBA2-4DDB-B378-ABEBBC0432A8}" type="slidenum">
              <a:rPr lang="en-US" smtClean="0"/>
              <a:pPr>
                <a:defRPr/>
              </a:pPr>
              <a:t>34</a:t>
            </a:fld>
            <a:endParaRPr lang="en-US"/>
          </a:p>
        </p:txBody>
      </p:sp>
      <p:sp>
        <p:nvSpPr>
          <p:cNvPr id="7" name="Content Placeholder 2"/>
          <p:cNvSpPr txBox="1">
            <a:spLocks/>
          </p:cNvSpPr>
          <p:nvPr/>
        </p:nvSpPr>
        <p:spPr>
          <a:xfrm>
            <a:off x="214313" y="1214438"/>
            <a:ext cx="8643937" cy="5286375"/>
          </a:xfrm>
          <a:prstGeom prst="rect">
            <a:avLst/>
          </a:prstGeom>
        </p:spPr>
        <p:txBody>
          <a:bodyPr/>
          <a:lstStyle/>
          <a:p>
            <a:pPr algn="just">
              <a:defRPr/>
            </a:pPr>
            <a:r>
              <a:rPr lang="en-US" sz="2000" b="1" dirty="0"/>
              <a:t>m. </a:t>
            </a:r>
            <a:r>
              <a:rPr lang="en-US" sz="2000" b="1" dirty="0" err="1"/>
              <a:t>Perancangan</a:t>
            </a:r>
            <a:r>
              <a:rPr lang="en-US" sz="2000" b="1" dirty="0"/>
              <a:t> </a:t>
            </a:r>
            <a:r>
              <a:rPr lang="en-US" sz="2000" b="1" dirty="0" err="1"/>
              <a:t>dan</a:t>
            </a:r>
            <a:r>
              <a:rPr lang="en-US" sz="2000" b="1" dirty="0"/>
              <a:t> </a:t>
            </a:r>
            <a:r>
              <a:rPr lang="en-US" sz="2000" b="1" dirty="0" err="1"/>
              <a:t>pengawasan</a:t>
            </a:r>
            <a:r>
              <a:rPr lang="en-US" sz="2000" b="1" dirty="0"/>
              <a:t> </a:t>
            </a:r>
            <a:r>
              <a:rPr lang="en-US" sz="2000" b="1" dirty="0" err="1"/>
              <a:t>alat-alat</a:t>
            </a:r>
            <a:endParaRPr lang="en-US" sz="2000" b="1" dirty="0"/>
          </a:p>
          <a:p>
            <a:pPr marL="273050" algn="just">
              <a:defRPr/>
            </a:pPr>
            <a:r>
              <a:rPr lang="en-US" sz="2000" dirty="0" err="1">
                <a:solidFill>
                  <a:srgbClr val="FF0000"/>
                </a:solidFill>
              </a:rPr>
              <a:t>Basisdata</a:t>
            </a:r>
            <a:r>
              <a:rPr lang="en-US" sz="2000" dirty="0"/>
              <a:t> </a:t>
            </a:r>
            <a:r>
              <a:rPr lang="en-US" sz="2000" dirty="0" err="1"/>
              <a:t>harus</a:t>
            </a:r>
            <a:r>
              <a:rPr lang="en-US" sz="2000" dirty="0"/>
              <a:t> </a:t>
            </a:r>
            <a:r>
              <a:rPr lang="en-US" sz="2000" dirty="0" err="1">
                <a:solidFill>
                  <a:srgbClr val="FF0000"/>
                </a:solidFill>
              </a:rPr>
              <a:t>mengijinkan</a:t>
            </a:r>
            <a:r>
              <a:rPr lang="en-US" sz="2000" dirty="0"/>
              <a:t> </a:t>
            </a:r>
            <a:r>
              <a:rPr lang="en-US" sz="2000" dirty="0" err="1">
                <a:solidFill>
                  <a:srgbClr val="FF0000"/>
                </a:solidFill>
              </a:rPr>
              <a:t>perancang</a:t>
            </a:r>
            <a:r>
              <a:rPr lang="en-US" sz="2000" dirty="0"/>
              <a:t> </a:t>
            </a:r>
            <a:r>
              <a:rPr lang="en-US" sz="2000" dirty="0" err="1"/>
              <a:t>dan</a:t>
            </a:r>
            <a:r>
              <a:rPr lang="en-US" sz="2000" dirty="0"/>
              <a:t> </a:t>
            </a:r>
            <a:r>
              <a:rPr lang="en-US" sz="2000" dirty="0" err="1">
                <a:solidFill>
                  <a:srgbClr val="FF0000"/>
                </a:solidFill>
              </a:rPr>
              <a:t>pengelola</a:t>
            </a:r>
            <a:r>
              <a:rPr lang="en-US" sz="2000" dirty="0">
                <a:solidFill>
                  <a:srgbClr val="FF0000"/>
                </a:solidFill>
              </a:rPr>
              <a:t> </a:t>
            </a:r>
            <a:r>
              <a:rPr lang="en-US" sz="2000" dirty="0" err="1">
                <a:solidFill>
                  <a:srgbClr val="FF0000"/>
                </a:solidFill>
              </a:rPr>
              <a:t>Basisdata</a:t>
            </a:r>
            <a:r>
              <a:rPr lang="en-US" sz="2000" dirty="0">
                <a:solidFill>
                  <a:srgbClr val="FF0000"/>
                </a:solidFill>
              </a:rPr>
              <a:t> </a:t>
            </a:r>
            <a:r>
              <a:rPr lang="en-US" sz="2000" dirty="0"/>
              <a:t>(</a:t>
            </a:r>
            <a:r>
              <a:rPr lang="en-US" sz="2000" i="1" dirty="0"/>
              <a:t>Data Base Ad</a:t>
            </a:r>
            <a:r>
              <a:rPr lang="id-ID" sz="2000" i="1" dirty="0"/>
              <a:t>m</a:t>
            </a:r>
            <a:r>
              <a:rPr lang="en-US" sz="2000" i="1" dirty="0" err="1"/>
              <a:t>i</a:t>
            </a:r>
            <a:r>
              <a:rPr lang="id-ID" sz="2000" i="1" dirty="0"/>
              <a:t>nis</a:t>
            </a:r>
            <a:r>
              <a:rPr lang="en-US" sz="2000" i="1" dirty="0" err="1"/>
              <a:t>trator</a:t>
            </a:r>
            <a:r>
              <a:rPr lang="en-US" sz="2000" i="1" dirty="0"/>
              <a:t> </a:t>
            </a:r>
            <a:r>
              <a:rPr lang="en-US" sz="2000" dirty="0"/>
              <a:t>/ DBA) </a:t>
            </a:r>
            <a:r>
              <a:rPr lang="en-US" sz="2000" dirty="0" err="1"/>
              <a:t>untuk</a:t>
            </a:r>
            <a:r>
              <a:rPr lang="en-US" sz="2000" dirty="0"/>
              <a:t> </a:t>
            </a:r>
            <a:r>
              <a:rPr lang="en-US" sz="2000" dirty="0" err="1">
                <a:solidFill>
                  <a:srgbClr val="FF0000"/>
                </a:solidFill>
              </a:rPr>
              <a:t>merencanakan</a:t>
            </a:r>
            <a:r>
              <a:rPr lang="en-US" sz="2000" dirty="0"/>
              <a:t> </a:t>
            </a:r>
            <a:r>
              <a:rPr lang="en-US" sz="2000" dirty="0" err="1"/>
              <a:t>dan</a:t>
            </a:r>
            <a:r>
              <a:rPr lang="en-US" sz="2000" dirty="0"/>
              <a:t> </a:t>
            </a:r>
            <a:r>
              <a:rPr lang="en-US" sz="2000" dirty="0" err="1">
                <a:solidFill>
                  <a:srgbClr val="FF0000"/>
                </a:solidFill>
              </a:rPr>
              <a:t>mengoptimalkan</a:t>
            </a:r>
            <a:r>
              <a:rPr lang="en-US" sz="2000" dirty="0"/>
              <a:t> </a:t>
            </a:r>
            <a:r>
              <a:rPr lang="en-US" sz="2000" dirty="0" err="1">
                <a:solidFill>
                  <a:srgbClr val="FF0000"/>
                </a:solidFill>
              </a:rPr>
              <a:t>unjuk</a:t>
            </a:r>
            <a:r>
              <a:rPr lang="en-US" sz="2000" dirty="0">
                <a:solidFill>
                  <a:srgbClr val="FF0000"/>
                </a:solidFill>
              </a:rPr>
              <a:t> </a:t>
            </a:r>
            <a:r>
              <a:rPr lang="en-US" sz="2000" dirty="0" err="1">
                <a:solidFill>
                  <a:srgbClr val="FF0000"/>
                </a:solidFill>
              </a:rPr>
              <a:t>kerja</a:t>
            </a:r>
            <a:r>
              <a:rPr lang="en-US" sz="2000" dirty="0">
                <a:solidFill>
                  <a:srgbClr val="FF0000"/>
                </a:solidFill>
              </a:rPr>
              <a:t> </a:t>
            </a:r>
            <a:r>
              <a:rPr lang="en-US" sz="2000" dirty="0" err="1"/>
              <a:t>berbagai</a:t>
            </a:r>
            <a:r>
              <a:rPr lang="en-US" sz="2000" dirty="0"/>
              <a:t> </a:t>
            </a:r>
            <a:r>
              <a:rPr lang="en-US" sz="2000" dirty="0" err="1">
                <a:solidFill>
                  <a:srgbClr val="FF0000"/>
                </a:solidFill>
              </a:rPr>
              <a:t>alat</a:t>
            </a:r>
            <a:r>
              <a:rPr lang="en-US" sz="2000" dirty="0">
                <a:solidFill>
                  <a:srgbClr val="FF0000"/>
                </a:solidFill>
              </a:rPr>
              <a:t> bantu</a:t>
            </a:r>
            <a:r>
              <a:rPr lang="en-US" sz="2000" dirty="0"/>
              <a:t> yang </a:t>
            </a:r>
            <a:r>
              <a:rPr lang="en-US" sz="2000" dirty="0" err="1"/>
              <a:t>digunakan</a:t>
            </a:r>
            <a:r>
              <a:rPr lang="en-US" sz="2000" dirty="0"/>
              <a:t>.</a:t>
            </a:r>
          </a:p>
          <a:p>
            <a:pPr marL="236538" indent="-236538" algn="just">
              <a:defRPr/>
            </a:pPr>
            <a:r>
              <a:rPr lang="en-US" sz="2000" dirty="0"/>
              <a:t>n. </a:t>
            </a:r>
            <a:r>
              <a:rPr lang="en-US" sz="2000" b="1" dirty="0" err="1"/>
              <a:t>Pengorganisasian</a:t>
            </a:r>
            <a:r>
              <a:rPr lang="en-US" sz="2000" b="1" dirty="0"/>
              <a:t> </a:t>
            </a:r>
            <a:r>
              <a:rPr lang="en-US" sz="2000" b="1" dirty="0" err="1"/>
              <a:t>kembali</a:t>
            </a:r>
            <a:r>
              <a:rPr lang="en-US" sz="2000" b="1" dirty="0"/>
              <a:t> </a:t>
            </a:r>
            <a:r>
              <a:rPr lang="en-US" sz="2000" b="1" dirty="0" err="1"/>
              <a:t>atau</a:t>
            </a:r>
            <a:r>
              <a:rPr lang="en-US" sz="2000" b="1" dirty="0"/>
              <a:t> </a:t>
            </a:r>
            <a:r>
              <a:rPr lang="en-US" sz="2000" b="1" dirty="0" err="1"/>
              <a:t>migrasi</a:t>
            </a:r>
            <a:r>
              <a:rPr lang="en-US" sz="2000" b="1" dirty="0"/>
              <a:t> data </a:t>
            </a:r>
            <a:r>
              <a:rPr lang="en-US" sz="2000" b="1" dirty="0" err="1"/>
              <a:t>dapat</a:t>
            </a:r>
            <a:r>
              <a:rPr lang="en-US" sz="2000" b="1" dirty="0"/>
              <a:t> </a:t>
            </a:r>
            <a:r>
              <a:rPr lang="en-US" sz="2000" b="1" dirty="0" err="1"/>
              <a:t>dilakukan</a:t>
            </a:r>
            <a:r>
              <a:rPr lang="en-US" sz="2000" b="1" dirty="0"/>
              <a:t> </a:t>
            </a:r>
            <a:r>
              <a:rPr lang="en-US" sz="2000" b="1" dirty="0" err="1"/>
              <a:t>secara</a:t>
            </a:r>
            <a:r>
              <a:rPr lang="en-US" sz="2000" b="1" dirty="0"/>
              <a:t> </a:t>
            </a:r>
            <a:r>
              <a:rPr lang="en-US" sz="2000" b="1" dirty="0" err="1"/>
              <a:t>otomatis</a:t>
            </a:r>
            <a:r>
              <a:rPr lang="en-US" sz="2000" b="1" dirty="0"/>
              <a:t> </a:t>
            </a:r>
          </a:p>
          <a:p>
            <a:pPr marL="273050" indent="-273050" algn="just">
              <a:defRPr/>
            </a:pPr>
            <a:r>
              <a:rPr lang="en-US" sz="2000" dirty="0"/>
              <a:t>	</a:t>
            </a:r>
            <a:r>
              <a:rPr lang="en-US" sz="2000" dirty="0" err="1"/>
              <a:t>Proses</a:t>
            </a:r>
            <a:r>
              <a:rPr lang="en-US" sz="2000" dirty="0"/>
              <a:t> </a:t>
            </a:r>
            <a:r>
              <a:rPr lang="en-US" sz="2000" dirty="0" err="1">
                <a:solidFill>
                  <a:srgbClr val="FF0000"/>
                </a:solidFill>
              </a:rPr>
              <a:t>migrasi</a:t>
            </a:r>
            <a:r>
              <a:rPr lang="en-US" sz="2000" dirty="0"/>
              <a:t> data </a:t>
            </a:r>
            <a:r>
              <a:rPr lang="en-US" sz="2000" dirty="0" err="1"/>
              <a:t>ini</a:t>
            </a:r>
            <a:r>
              <a:rPr lang="en-US" sz="2000" dirty="0"/>
              <a:t> </a:t>
            </a:r>
            <a:r>
              <a:rPr lang="en-US" sz="2000" dirty="0" err="1">
                <a:solidFill>
                  <a:srgbClr val="FF0000"/>
                </a:solidFill>
              </a:rPr>
              <a:t>semestinya</a:t>
            </a:r>
            <a:r>
              <a:rPr lang="en-US" sz="2000" dirty="0"/>
              <a:t> </a:t>
            </a:r>
            <a:r>
              <a:rPr lang="en-US" sz="2000" dirty="0" err="1"/>
              <a:t>dapat</a:t>
            </a:r>
            <a:r>
              <a:rPr lang="en-US" sz="2000" dirty="0"/>
              <a:t> </a:t>
            </a:r>
            <a:r>
              <a:rPr lang="en-US" sz="2000" dirty="0" err="1">
                <a:solidFill>
                  <a:srgbClr val="FF0000"/>
                </a:solidFill>
              </a:rPr>
              <a:t>dilakukan</a:t>
            </a:r>
            <a:r>
              <a:rPr lang="en-US" sz="2000" dirty="0">
                <a:solidFill>
                  <a:srgbClr val="FF0000"/>
                </a:solidFill>
              </a:rPr>
              <a:t> </a:t>
            </a:r>
            <a:r>
              <a:rPr lang="en-US" sz="2000" dirty="0" err="1">
                <a:solidFill>
                  <a:srgbClr val="FF0000"/>
                </a:solidFill>
              </a:rPr>
              <a:t>secara</a:t>
            </a:r>
            <a:r>
              <a:rPr lang="en-US" sz="2000" dirty="0">
                <a:solidFill>
                  <a:srgbClr val="FF0000"/>
                </a:solidFill>
              </a:rPr>
              <a:t> </a:t>
            </a:r>
            <a:r>
              <a:rPr lang="en-US" sz="2000" dirty="0" err="1">
                <a:solidFill>
                  <a:srgbClr val="FF0000"/>
                </a:solidFill>
              </a:rPr>
              <a:t>otomatis</a:t>
            </a:r>
            <a:r>
              <a:rPr lang="en-US" sz="2000" dirty="0"/>
              <a:t> </a:t>
            </a:r>
            <a:r>
              <a:rPr lang="en-US" sz="2000" dirty="0" err="1">
                <a:solidFill>
                  <a:srgbClr val="FF0000"/>
                </a:solidFill>
              </a:rPr>
              <a:t>menggunakan</a:t>
            </a:r>
            <a:r>
              <a:rPr lang="en-US" sz="2000" dirty="0">
                <a:solidFill>
                  <a:srgbClr val="FF0000"/>
                </a:solidFill>
              </a:rPr>
              <a:t> </a:t>
            </a:r>
            <a:r>
              <a:rPr lang="en-US" sz="2000" dirty="0" err="1">
                <a:solidFill>
                  <a:srgbClr val="FF0000"/>
                </a:solidFill>
              </a:rPr>
              <a:t>layanan</a:t>
            </a:r>
            <a:r>
              <a:rPr lang="en-US" sz="2000" dirty="0">
                <a:solidFill>
                  <a:srgbClr val="FF0000"/>
                </a:solidFill>
              </a:rPr>
              <a:t> </a:t>
            </a:r>
            <a:r>
              <a:rPr lang="en-US" sz="2000" dirty="0"/>
              <a:t>yang </a:t>
            </a:r>
            <a:r>
              <a:rPr lang="en-US" sz="2000" dirty="0" err="1">
                <a:solidFill>
                  <a:srgbClr val="FF0000"/>
                </a:solidFill>
              </a:rPr>
              <a:t>disediakan</a:t>
            </a:r>
            <a:r>
              <a:rPr lang="en-US" sz="2000" dirty="0"/>
              <a:t> </a:t>
            </a:r>
            <a:r>
              <a:rPr lang="en-US" sz="2000" dirty="0" err="1"/>
              <a:t>oleh</a:t>
            </a:r>
            <a:r>
              <a:rPr lang="en-US" sz="2000" dirty="0"/>
              <a:t> </a:t>
            </a:r>
            <a:r>
              <a:rPr lang="en-US" sz="2000" dirty="0">
                <a:solidFill>
                  <a:srgbClr val="FF0000"/>
                </a:solidFill>
              </a:rPr>
              <a:t>DBMS </a:t>
            </a:r>
            <a:r>
              <a:rPr lang="en-US" sz="2000" dirty="0" err="1"/>
              <a:t>dan</a:t>
            </a:r>
            <a:r>
              <a:rPr lang="en-US" sz="2000" dirty="0"/>
              <a:t> </a:t>
            </a:r>
            <a:r>
              <a:rPr lang="en-US" sz="2000" dirty="0" err="1">
                <a:solidFill>
                  <a:srgbClr val="FF0000"/>
                </a:solidFill>
              </a:rPr>
              <a:t>sistem</a:t>
            </a:r>
            <a:r>
              <a:rPr lang="en-US" sz="2000" dirty="0">
                <a:solidFill>
                  <a:srgbClr val="FF0000"/>
                </a:solidFill>
              </a:rPr>
              <a:t> </a:t>
            </a:r>
            <a:r>
              <a:rPr lang="en-US" sz="2000" dirty="0" err="1">
                <a:solidFill>
                  <a:srgbClr val="FF0000"/>
                </a:solidFill>
              </a:rPr>
              <a:t>operasi</a:t>
            </a:r>
            <a:r>
              <a:rPr lang="en-US" sz="2000" dirty="0">
                <a:solidFill>
                  <a:srgbClr val="FF0000"/>
                </a:solidFill>
              </a:rPr>
              <a:t> </a:t>
            </a:r>
            <a:r>
              <a:rPr lang="en-US" sz="2000" dirty="0" err="1">
                <a:solidFill>
                  <a:srgbClr val="FF0000"/>
                </a:solidFill>
              </a:rPr>
              <a:t>komputer</a:t>
            </a:r>
            <a:r>
              <a:rPr lang="en-US" sz="2000" dirty="0"/>
              <a:t>. </a:t>
            </a:r>
            <a:r>
              <a:rPr lang="en-US" sz="2000" dirty="0" err="1"/>
              <a:t>Migrasi</a:t>
            </a:r>
            <a:r>
              <a:rPr lang="en-US" sz="2000" dirty="0"/>
              <a:t> data </a:t>
            </a:r>
            <a:r>
              <a:rPr lang="en-US" sz="2000" dirty="0" err="1"/>
              <a:t>harus</a:t>
            </a:r>
            <a:r>
              <a:rPr lang="en-US" sz="2000" dirty="0"/>
              <a:t> </a:t>
            </a:r>
            <a:r>
              <a:rPr lang="en-US" sz="2000" dirty="0" err="1"/>
              <a:t>dijamin</a:t>
            </a:r>
            <a:r>
              <a:rPr lang="en-US" sz="2000" dirty="0"/>
              <a:t> </a:t>
            </a:r>
            <a:r>
              <a:rPr lang="en-US" sz="2000" dirty="0" err="1"/>
              <a:t>tidak</a:t>
            </a:r>
            <a:r>
              <a:rPr lang="en-US" sz="2000" dirty="0"/>
              <a:t> </a:t>
            </a:r>
            <a:r>
              <a:rPr lang="en-US" sz="2000" dirty="0" err="1"/>
              <a:t>mengakibatkan</a:t>
            </a:r>
            <a:r>
              <a:rPr lang="en-US" sz="2000" dirty="0"/>
              <a:t> </a:t>
            </a:r>
            <a:r>
              <a:rPr lang="en-US" sz="2000" dirty="0" err="1"/>
              <a:t>kehilangan</a:t>
            </a:r>
            <a:r>
              <a:rPr lang="en-US" sz="2000" dirty="0"/>
              <a:t> </a:t>
            </a:r>
            <a:r>
              <a:rPr lang="en-US" sz="2000" dirty="0" err="1"/>
              <a:t>atau</a:t>
            </a:r>
            <a:r>
              <a:rPr lang="en-US" sz="2000" dirty="0"/>
              <a:t> </a:t>
            </a:r>
            <a:r>
              <a:rPr lang="en-US" sz="2000" dirty="0" err="1"/>
              <a:t>kerusakan</a:t>
            </a:r>
            <a:r>
              <a:rPr lang="en-US" sz="2000" dirty="0"/>
              <a:t> data </a:t>
            </a:r>
            <a:r>
              <a:rPr lang="en-US" sz="2000" dirty="0" err="1"/>
              <a:t>selama</a:t>
            </a:r>
            <a:r>
              <a:rPr lang="en-US" sz="2000" dirty="0"/>
              <a:t> </a:t>
            </a:r>
            <a:r>
              <a:rPr lang="en-US" sz="2000" dirty="0" err="1"/>
              <a:t>proses</a:t>
            </a:r>
            <a:r>
              <a:rPr lang="en-US" sz="2000" dirty="0"/>
              <a:t> </a:t>
            </a:r>
            <a:r>
              <a:rPr lang="en-US" sz="2000" dirty="0" err="1"/>
              <a:t>tersebut</a:t>
            </a:r>
            <a:r>
              <a:rPr lang="en-US" sz="2000" dirty="0"/>
              <a:t> </a:t>
            </a:r>
            <a:r>
              <a:rPr lang="en-US" sz="2000" dirty="0" err="1"/>
              <a:t>dilaksanakan</a:t>
            </a:r>
            <a:r>
              <a:rPr lang="en-US" sz="2000" dirty="0"/>
              <a:t>.</a:t>
            </a:r>
          </a:p>
          <a:p>
            <a:pPr marL="273050" indent="-273050">
              <a:defRPr/>
            </a:pPr>
            <a:endParaRPr lang="en-US" sz="2000" dirty="0"/>
          </a:p>
          <a:p>
            <a:pPr marL="177800">
              <a:defRPr/>
            </a:pPr>
            <a:endParaRPr lang="en-US" sz="2000" dirty="0"/>
          </a:p>
          <a:p>
            <a:pPr marL="177800" indent="-177800">
              <a:defRPr/>
            </a:pPr>
            <a:endParaRPr lang="en-US" sz="2000" dirty="0"/>
          </a:p>
          <a:p>
            <a:pPr marL="179388" indent="-179388">
              <a:spcBef>
                <a:spcPct val="20000"/>
              </a:spcBef>
              <a:defRPr/>
            </a:pPr>
            <a:endParaRPr lang="en-US" sz="2000" dirty="0">
              <a:latin typeface="+mn-lt"/>
            </a:endParaRPr>
          </a:p>
        </p:txBody>
      </p:sp>
    </p:spTree>
  </p:cSld>
  <p:clrMapOvr>
    <a:masterClrMapping/>
  </p:clrMapOvr>
  <p:transition spd="slow">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solidFill>
            <a:srgbClr val="FF0000"/>
          </a:solidFill>
        </p:spPr>
        <p:txBody>
          <a:bodyPr/>
          <a:lstStyle/>
          <a:p>
            <a:r>
              <a:rPr lang="en-US" dirty="0" smtClean="0">
                <a:solidFill>
                  <a:schemeClr val="bg1"/>
                </a:solidFill>
              </a:rPr>
              <a:t>DBMS</a:t>
            </a:r>
          </a:p>
        </p:txBody>
      </p:sp>
      <p:sp>
        <p:nvSpPr>
          <p:cNvPr id="39939" name="Content Placeholder 2"/>
          <p:cNvSpPr>
            <a:spLocks noGrp="1"/>
          </p:cNvSpPr>
          <p:nvPr>
            <p:ph idx="1"/>
          </p:nvPr>
        </p:nvSpPr>
        <p:spPr/>
        <p:txBody>
          <a:bodyPr/>
          <a:lstStyle/>
          <a:p>
            <a:r>
              <a:rPr lang="en-US" sz="2000" b="1" dirty="0" smtClean="0"/>
              <a:t>DBMS</a:t>
            </a:r>
            <a:r>
              <a:rPr lang="en-US" sz="2000" dirty="0" smtClean="0"/>
              <a:t> </a:t>
            </a:r>
            <a:r>
              <a:rPr lang="en-US" sz="2000" dirty="0" err="1" smtClean="0"/>
              <a:t>adalah</a:t>
            </a:r>
            <a:r>
              <a:rPr lang="en-US" sz="2000" dirty="0" smtClean="0"/>
              <a:t>  </a:t>
            </a:r>
            <a:r>
              <a:rPr lang="en-US" sz="2000" dirty="0" err="1" smtClean="0"/>
              <a:t>suatu</a:t>
            </a:r>
            <a:r>
              <a:rPr lang="en-US" sz="2000" dirty="0" smtClean="0"/>
              <a:t> program </a:t>
            </a:r>
            <a:r>
              <a:rPr lang="en-US" sz="2000" dirty="0" err="1" smtClean="0"/>
              <a:t>komputer</a:t>
            </a:r>
            <a:r>
              <a:rPr lang="en-US" sz="2000" dirty="0" smtClean="0"/>
              <a:t> yang </a:t>
            </a:r>
            <a:r>
              <a:rPr lang="en-US" sz="2000" dirty="0" err="1" smtClean="0"/>
              <a:t>digunakan</a:t>
            </a:r>
            <a:r>
              <a:rPr lang="en-US" sz="2000" dirty="0" smtClean="0"/>
              <a:t> </a:t>
            </a:r>
            <a:r>
              <a:rPr lang="en-US" sz="2000" dirty="0" err="1" smtClean="0"/>
              <a:t>untuk</a:t>
            </a:r>
            <a:r>
              <a:rPr lang="en-US" sz="2000" dirty="0" smtClean="0"/>
              <a:t> </a:t>
            </a:r>
            <a:r>
              <a:rPr lang="en-US" sz="2000" dirty="0" err="1" smtClean="0"/>
              <a:t>memasukan</a:t>
            </a:r>
            <a:r>
              <a:rPr lang="en-US" sz="2000" dirty="0" smtClean="0"/>
              <a:t>, </a:t>
            </a:r>
            <a:r>
              <a:rPr lang="en-US" sz="2000" dirty="0" err="1" smtClean="0"/>
              <a:t>mengubah</a:t>
            </a:r>
            <a:r>
              <a:rPr lang="en-US" sz="2000" dirty="0" smtClean="0"/>
              <a:t>, </a:t>
            </a:r>
            <a:r>
              <a:rPr lang="en-US" sz="2000" dirty="0" err="1" smtClean="0"/>
              <a:t>menghapus</a:t>
            </a:r>
            <a:r>
              <a:rPr lang="en-US" sz="2000" dirty="0" smtClean="0"/>
              <a:t>, </a:t>
            </a:r>
            <a:r>
              <a:rPr lang="en-US" sz="2000" dirty="0" err="1" smtClean="0"/>
              <a:t>memanipulasi</a:t>
            </a:r>
            <a:r>
              <a:rPr lang="en-US" sz="2000" dirty="0" smtClean="0"/>
              <a:t>, </a:t>
            </a:r>
            <a:r>
              <a:rPr lang="en-US" sz="2000" dirty="0" err="1" smtClean="0"/>
              <a:t>dan</a:t>
            </a:r>
            <a:r>
              <a:rPr lang="en-US" sz="2000" dirty="0"/>
              <a:t> </a:t>
            </a:r>
            <a:r>
              <a:rPr lang="en-US" sz="2000" dirty="0" err="1" smtClean="0"/>
              <a:t>memperoleh</a:t>
            </a:r>
            <a:r>
              <a:rPr lang="en-US" sz="2000" dirty="0" smtClean="0"/>
              <a:t> data </a:t>
            </a:r>
            <a:r>
              <a:rPr lang="en-US" sz="2000" dirty="0" err="1" smtClean="0"/>
              <a:t>atau</a:t>
            </a:r>
            <a:r>
              <a:rPr lang="en-US" sz="2000" dirty="0" smtClean="0"/>
              <a:t> </a:t>
            </a:r>
            <a:r>
              <a:rPr lang="en-US" sz="2000" dirty="0" err="1" smtClean="0"/>
              <a:t>informasi</a:t>
            </a:r>
            <a:r>
              <a:rPr lang="en-US" sz="2000" dirty="0" smtClean="0"/>
              <a:t> </a:t>
            </a:r>
            <a:r>
              <a:rPr lang="en-US" sz="2000" dirty="0" err="1" smtClean="0"/>
              <a:t>dengan</a:t>
            </a:r>
            <a:r>
              <a:rPr lang="en-US" sz="2000" dirty="0" smtClean="0"/>
              <a:t> </a:t>
            </a:r>
            <a:r>
              <a:rPr lang="en-US" sz="2000" dirty="0" err="1" smtClean="0"/>
              <a:t>praktis</a:t>
            </a:r>
            <a:r>
              <a:rPr lang="en-US" sz="2000" dirty="0" smtClean="0"/>
              <a:t> </a:t>
            </a:r>
            <a:r>
              <a:rPr lang="en-US" sz="2000" dirty="0" err="1" smtClean="0"/>
              <a:t>dan</a:t>
            </a:r>
            <a:r>
              <a:rPr lang="en-US" sz="2000" dirty="0" smtClean="0"/>
              <a:t> </a:t>
            </a:r>
            <a:r>
              <a:rPr lang="en-US" sz="2000" dirty="0" err="1" smtClean="0"/>
              <a:t>efisien</a:t>
            </a:r>
            <a:r>
              <a:rPr lang="en-US" sz="2000" dirty="0" smtClean="0"/>
              <a:t>.</a:t>
            </a:r>
          </a:p>
          <a:p>
            <a:r>
              <a:rPr lang="en-US" sz="2000" b="1" dirty="0" err="1" smtClean="0"/>
              <a:t>Manajement</a:t>
            </a:r>
            <a:r>
              <a:rPr lang="en-US" sz="2000" b="1" dirty="0" smtClean="0"/>
              <a:t> System (DBMS)</a:t>
            </a:r>
            <a:r>
              <a:rPr lang="en-US" sz="2000" dirty="0" smtClean="0"/>
              <a:t> </a:t>
            </a:r>
            <a:r>
              <a:rPr lang="en-US" sz="2000" dirty="0" err="1" smtClean="0"/>
              <a:t>merupakan</a:t>
            </a:r>
            <a:r>
              <a:rPr lang="en-US" sz="2000" dirty="0" smtClean="0"/>
              <a:t> software yang </a:t>
            </a:r>
            <a:r>
              <a:rPr lang="en-US" sz="2000" dirty="0" err="1" smtClean="0"/>
              <a:t>digunakan</a:t>
            </a:r>
            <a:r>
              <a:rPr lang="en-US" sz="2000" dirty="0" smtClean="0"/>
              <a:t> </a:t>
            </a:r>
            <a:r>
              <a:rPr lang="en-US" sz="2000" dirty="0" err="1" smtClean="0"/>
              <a:t>untuk</a:t>
            </a:r>
            <a:r>
              <a:rPr lang="en-US" sz="2000" dirty="0" smtClean="0"/>
              <a:t> </a:t>
            </a:r>
            <a:r>
              <a:rPr lang="en-US" sz="2000" dirty="0" err="1" smtClean="0"/>
              <a:t>membangun</a:t>
            </a:r>
            <a:r>
              <a:rPr lang="en-US" sz="2000" dirty="0" smtClean="0"/>
              <a:t> </a:t>
            </a:r>
            <a:r>
              <a:rPr lang="en-US" sz="2000" dirty="0" err="1" smtClean="0"/>
              <a:t>sebuah</a:t>
            </a:r>
            <a:r>
              <a:rPr lang="en-US" sz="2000" dirty="0" smtClean="0"/>
              <a:t> </a:t>
            </a:r>
            <a:r>
              <a:rPr lang="en-US" sz="2000" dirty="0" err="1" smtClean="0"/>
              <a:t>sistem</a:t>
            </a:r>
            <a:r>
              <a:rPr lang="en-US" sz="2000" dirty="0" smtClean="0"/>
              <a:t> basis data yang </a:t>
            </a:r>
            <a:r>
              <a:rPr lang="en-US" sz="2000" dirty="0" err="1" smtClean="0"/>
              <a:t>berbasis</a:t>
            </a:r>
            <a:r>
              <a:rPr lang="en-US" sz="2000" dirty="0" smtClean="0"/>
              <a:t> </a:t>
            </a:r>
            <a:r>
              <a:rPr lang="en-US" sz="2000" dirty="0" err="1" smtClean="0"/>
              <a:t>komputerisasi</a:t>
            </a:r>
            <a:r>
              <a:rPr lang="en-US" sz="2000" dirty="0" smtClean="0"/>
              <a:t>. </a:t>
            </a:r>
          </a:p>
          <a:p>
            <a:r>
              <a:rPr lang="en-US" sz="2000" dirty="0" smtClean="0"/>
              <a:t>DBMS </a:t>
            </a:r>
            <a:r>
              <a:rPr lang="en-US" sz="2000" dirty="0" err="1" smtClean="0"/>
              <a:t>membantu</a:t>
            </a:r>
            <a:r>
              <a:rPr lang="en-US" sz="2000" dirty="0" smtClean="0"/>
              <a:t> </a:t>
            </a:r>
            <a:r>
              <a:rPr lang="en-US" sz="2000" dirty="0" err="1" smtClean="0"/>
              <a:t>dalam</a:t>
            </a:r>
            <a:r>
              <a:rPr lang="en-US" sz="2000" dirty="0" smtClean="0"/>
              <a:t> </a:t>
            </a:r>
            <a:r>
              <a:rPr lang="en-US" sz="2000" dirty="0" err="1" smtClean="0"/>
              <a:t>pemeliharaan</a:t>
            </a:r>
            <a:r>
              <a:rPr lang="en-US" sz="2000" dirty="0" smtClean="0"/>
              <a:t> </a:t>
            </a:r>
            <a:r>
              <a:rPr lang="en-US" sz="2000" dirty="0" err="1" smtClean="0"/>
              <a:t>dan</a:t>
            </a:r>
            <a:r>
              <a:rPr lang="en-US" sz="2000" dirty="0" smtClean="0"/>
              <a:t> </a:t>
            </a:r>
            <a:r>
              <a:rPr lang="en-US" sz="2000" dirty="0" err="1" smtClean="0"/>
              <a:t>pengolahan</a:t>
            </a:r>
            <a:r>
              <a:rPr lang="en-US" sz="2000" dirty="0" smtClean="0"/>
              <a:t> </a:t>
            </a:r>
            <a:r>
              <a:rPr lang="en-US" sz="2000" dirty="0" err="1" smtClean="0"/>
              <a:t>kumpulan</a:t>
            </a:r>
            <a:r>
              <a:rPr lang="en-US" sz="2000" dirty="0" smtClean="0"/>
              <a:t> data </a:t>
            </a:r>
            <a:r>
              <a:rPr lang="en-US" sz="2000" dirty="0" err="1" smtClean="0"/>
              <a:t>dalam</a:t>
            </a:r>
            <a:r>
              <a:rPr lang="en-US" sz="2000" dirty="0" smtClean="0"/>
              <a:t> </a:t>
            </a:r>
            <a:r>
              <a:rPr lang="en-US" sz="2000" dirty="0" err="1" smtClean="0"/>
              <a:t>jumlah</a:t>
            </a:r>
            <a:r>
              <a:rPr lang="en-US" sz="2000" dirty="0" smtClean="0"/>
              <a:t> </a:t>
            </a:r>
            <a:r>
              <a:rPr lang="en-US" sz="2000" dirty="0" err="1" smtClean="0"/>
              <a:t>besar</a:t>
            </a:r>
            <a:r>
              <a:rPr lang="en-US" sz="2000" dirty="0" smtClean="0"/>
              <a:t>. </a:t>
            </a:r>
            <a:r>
              <a:rPr lang="en-US" sz="2000" dirty="0" err="1" smtClean="0"/>
              <a:t>Sehingga</a:t>
            </a:r>
            <a:r>
              <a:rPr lang="en-US" sz="2000" dirty="0" smtClean="0"/>
              <a:t> </a:t>
            </a:r>
            <a:r>
              <a:rPr lang="en-US" sz="2000" dirty="0" err="1" smtClean="0"/>
              <a:t>dengan</a:t>
            </a:r>
            <a:r>
              <a:rPr lang="en-US" sz="2000" dirty="0" smtClean="0"/>
              <a:t> </a:t>
            </a:r>
            <a:r>
              <a:rPr lang="en-US" sz="2000" dirty="0" err="1" smtClean="0"/>
              <a:t>menggunakan</a:t>
            </a:r>
            <a:r>
              <a:rPr lang="en-US" sz="2000" dirty="0" smtClean="0"/>
              <a:t> DBMS </a:t>
            </a:r>
            <a:r>
              <a:rPr lang="en-US" sz="2000" dirty="0" err="1" smtClean="0"/>
              <a:t>tidak</a:t>
            </a:r>
            <a:r>
              <a:rPr lang="en-US" sz="2000" dirty="0" smtClean="0"/>
              <a:t> </a:t>
            </a:r>
            <a:r>
              <a:rPr lang="en-US" sz="2000" dirty="0" err="1" smtClean="0"/>
              <a:t>menimbulkan</a:t>
            </a:r>
            <a:r>
              <a:rPr lang="en-US" sz="2000" dirty="0" smtClean="0"/>
              <a:t> </a:t>
            </a:r>
            <a:r>
              <a:rPr lang="en-US" sz="2000" dirty="0" err="1" smtClean="0"/>
              <a:t>kekacauan</a:t>
            </a:r>
            <a:r>
              <a:rPr lang="en-US" sz="2000" dirty="0" smtClean="0"/>
              <a:t> </a:t>
            </a:r>
            <a:r>
              <a:rPr lang="en-US" sz="2000" dirty="0" err="1" smtClean="0"/>
              <a:t>dan</a:t>
            </a:r>
            <a:r>
              <a:rPr lang="en-US" sz="2000" dirty="0" smtClean="0"/>
              <a:t> </a:t>
            </a:r>
            <a:r>
              <a:rPr lang="en-US" sz="2000" dirty="0" err="1" smtClean="0"/>
              <a:t>dapat</a:t>
            </a:r>
            <a:r>
              <a:rPr lang="en-US" sz="2000" dirty="0" smtClean="0"/>
              <a:t> </a:t>
            </a:r>
            <a:r>
              <a:rPr lang="en-US" sz="2000" dirty="0" err="1" smtClean="0"/>
              <a:t>digunakan</a:t>
            </a:r>
            <a:r>
              <a:rPr lang="en-US" sz="2000" dirty="0" smtClean="0"/>
              <a:t> </a:t>
            </a:r>
            <a:r>
              <a:rPr lang="en-US" sz="2000" dirty="0" err="1" smtClean="0"/>
              <a:t>oleh</a:t>
            </a:r>
            <a:r>
              <a:rPr lang="en-US" sz="2000" dirty="0" smtClean="0"/>
              <a:t> </a:t>
            </a:r>
            <a:r>
              <a:rPr lang="en-US" sz="2000" dirty="0" err="1" smtClean="0"/>
              <a:t>pengguna</a:t>
            </a:r>
            <a:r>
              <a:rPr lang="en-US" sz="2000" dirty="0" smtClean="0"/>
              <a:t> </a:t>
            </a:r>
            <a:r>
              <a:rPr lang="en-US" sz="2000" dirty="0" err="1" smtClean="0"/>
              <a:t>sesuai</a:t>
            </a:r>
            <a:r>
              <a:rPr lang="en-US" sz="2000" dirty="0" smtClean="0"/>
              <a:t> </a:t>
            </a:r>
            <a:r>
              <a:rPr lang="en-US" sz="2000" dirty="0" err="1" smtClean="0"/>
              <a:t>dengan</a:t>
            </a:r>
            <a:r>
              <a:rPr lang="en-US" sz="2000" dirty="0" smtClean="0"/>
              <a:t> </a:t>
            </a:r>
            <a:r>
              <a:rPr lang="en-US" sz="2000" dirty="0" err="1" smtClean="0"/>
              <a:t>kebutuhan</a:t>
            </a:r>
            <a:r>
              <a:rPr lang="en-US" sz="2000" dirty="0" smtClean="0"/>
              <a:t>.</a:t>
            </a:r>
            <a:br>
              <a:rPr lang="en-US" sz="2000" dirty="0" smtClean="0"/>
            </a:br>
            <a:endParaRPr lang="en-US" sz="2000" dirty="0" smtClean="0"/>
          </a:p>
        </p:txBody>
      </p:sp>
      <p:sp>
        <p:nvSpPr>
          <p:cNvPr id="4" name="Date Placeholder 3"/>
          <p:cNvSpPr>
            <a:spLocks noGrp="1"/>
          </p:cNvSpPr>
          <p:nvPr>
            <p:ph type="dt" sz="quarter" idx="10"/>
          </p:nvPr>
        </p:nvSpPr>
        <p:spPr/>
        <p:txBody>
          <a:bodyPr/>
          <a:lstStyle/>
          <a:p>
            <a:pPr>
              <a:defRPr/>
            </a:pPr>
            <a:fld id="{DF01513F-AACB-4C9E-BDA3-134B051ABDBB}" type="datetime1">
              <a:rPr lang="en-US" smtClean="0"/>
              <a:pPr>
                <a:defRPr/>
              </a:pPr>
              <a:t>02-Apr-20</a:t>
            </a:fld>
            <a:endParaRPr lang="en-US"/>
          </a:p>
        </p:txBody>
      </p:sp>
      <p:sp>
        <p:nvSpPr>
          <p:cNvPr id="5" name="Slide Number Placeholder 4"/>
          <p:cNvSpPr>
            <a:spLocks noGrp="1"/>
          </p:cNvSpPr>
          <p:nvPr>
            <p:ph type="sldNum" sz="quarter" idx="12"/>
          </p:nvPr>
        </p:nvSpPr>
        <p:spPr/>
        <p:txBody>
          <a:bodyPr/>
          <a:lstStyle/>
          <a:p>
            <a:pPr>
              <a:defRPr/>
            </a:pPr>
            <a:fld id="{33D505A9-1CC7-40BF-9CD1-C5C8A5A04051}" type="slidenum">
              <a:rPr lang="en-US" smtClean="0"/>
              <a:pPr>
                <a:defRPr/>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solidFill>
            <a:srgbClr val="C00000"/>
          </a:solidFill>
        </p:spPr>
        <p:txBody>
          <a:bodyPr/>
          <a:lstStyle/>
          <a:p>
            <a:r>
              <a:rPr lang="en-US" dirty="0" smtClean="0">
                <a:solidFill>
                  <a:schemeClr val="bg1"/>
                </a:solidFill>
              </a:rPr>
              <a:t>4 </a:t>
            </a:r>
            <a:r>
              <a:rPr lang="en-US" dirty="0" err="1" smtClean="0">
                <a:solidFill>
                  <a:schemeClr val="bg1"/>
                </a:solidFill>
              </a:rPr>
              <a:t>Komponen</a:t>
            </a:r>
            <a:r>
              <a:rPr lang="en-US" dirty="0" smtClean="0">
                <a:solidFill>
                  <a:schemeClr val="bg1"/>
                </a:solidFill>
              </a:rPr>
              <a:t> </a:t>
            </a:r>
            <a:r>
              <a:rPr lang="en-US" dirty="0" err="1" smtClean="0">
                <a:solidFill>
                  <a:schemeClr val="bg1"/>
                </a:solidFill>
              </a:rPr>
              <a:t>Utama</a:t>
            </a:r>
            <a:r>
              <a:rPr lang="en-US" dirty="0" smtClean="0">
                <a:solidFill>
                  <a:schemeClr val="bg1"/>
                </a:solidFill>
              </a:rPr>
              <a:t> DBMS</a:t>
            </a:r>
          </a:p>
        </p:txBody>
      </p:sp>
      <p:sp>
        <p:nvSpPr>
          <p:cNvPr id="3" name="Content Placeholder 2"/>
          <p:cNvSpPr>
            <a:spLocks noGrp="1"/>
          </p:cNvSpPr>
          <p:nvPr>
            <p:ph idx="1"/>
          </p:nvPr>
        </p:nvSpPr>
        <p:spPr/>
        <p:txBody>
          <a:bodyPr/>
          <a:lstStyle/>
          <a:p>
            <a:pPr marL="514350" indent="-514350">
              <a:buFont typeface="Arial" pitchFamily="34" charset="0"/>
              <a:buAutoNum type="arabicPeriod"/>
              <a:defRPr/>
            </a:pPr>
            <a:r>
              <a:rPr lang="en-US" sz="2000" b="1" i="1" dirty="0" smtClean="0">
                <a:latin typeface="Tahoma" pitchFamily="34" charset="0"/>
                <a:ea typeface="Tahoma" pitchFamily="34" charset="0"/>
                <a:cs typeface="Tahoma" pitchFamily="34" charset="0"/>
              </a:rPr>
              <a:t>Hardware</a:t>
            </a:r>
            <a:r>
              <a:rPr lang="en-US" sz="2000" i="1" dirty="0" smtClean="0">
                <a:latin typeface="Tahoma" pitchFamily="34" charset="0"/>
                <a:ea typeface="Tahoma" pitchFamily="34" charset="0"/>
                <a:cs typeface="Tahoma" pitchFamily="34" charset="0"/>
              </a:rPr>
              <a:t> </a:t>
            </a:r>
            <a:r>
              <a:rPr lang="en-US" sz="2000" i="1"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berupa</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komputer</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dan</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bagian-bagian</a:t>
            </a:r>
            <a:r>
              <a:rPr lang="en-US" sz="2000" dirty="0">
                <a:latin typeface="Tahoma" pitchFamily="34" charset="0"/>
                <a:ea typeface="Tahoma" pitchFamily="34" charset="0"/>
                <a:cs typeface="Tahoma" pitchFamily="34" charset="0"/>
              </a:rPr>
              <a:t> di </a:t>
            </a:r>
            <a:r>
              <a:rPr lang="en-US" sz="2000" dirty="0" err="1">
                <a:latin typeface="Tahoma" pitchFamily="34" charset="0"/>
                <a:ea typeface="Tahoma" pitchFamily="34" charset="0"/>
                <a:cs typeface="Tahoma" pitchFamily="34" charset="0"/>
              </a:rPr>
              <a:t>dalamnya</a:t>
            </a:r>
            <a:r>
              <a:rPr lang="en-US" sz="2000" dirty="0">
                <a:latin typeface="Tahoma" pitchFamily="34" charset="0"/>
                <a:ea typeface="Tahoma" pitchFamily="34" charset="0"/>
                <a:cs typeface="Tahoma" pitchFamily="34" charset="0"/>
              </a:rPr>
              <a:t>, </a:t>
            </a:r>
            <a:r>
              <a:rPr lang="en-US" sz="2000" dirty="0" err="1" smtClean="0">
                <a:latin typeface="Tahoma" pitchFamily="34" charset="0"/>
                <a:ea typeface="Tahoma" pitchFamily="34" charset="0"/>
                <a:cs typeface="Tahoma" pitchFamily="34" charset="0"/>
              </a:rPr>
              <a:t>seperti</a:t>
            </a:r>
            <a:r>
              <a:rPr lang="en-US" sz="2000" dirty="0">
                <a:latin typeface="Tahoma" pitchFamily="34" charset="0"/>
                <a:ea typeface="Tahoma" pitchFamily="34" charset="0"/>
                <a:cs typeface="Tahoma" pitchFamily="34" charset="0"/>
              </a:rPr>
              <a:t> </a:t>
            </a:r>
            <a:r>
              <a:rPr lang="en-US" sz="2000" i="1" dirty="0" smtClean="0">
                <a:latin typeface="Tahoma" pitchFamily="34" charset="0"/>
                <a:ea typeface="Tahoma" pitchFamily="34" charset="0"/>
                <a:cs typeface="Tahoma" pitchFamily="34" charset="0"/>
              </a:rPr>
              <a:t>processor</a:t>
            </a:r>
            <a:r>
              <a:rPr lang="en-US" sz="2000" i="1" dirty="0">
                <a:latin typeface="Tahoma" pitchFamily="34" charset="0"/>
                <a:ea typeface="Tahoma" pitchFamily="34" charset="0"/>
                <a:cs typeface="Tahoma" pitchFamily="34" charset="0"/>
              </a:rPr>
              <a:t>, memory, </a:t>
            </a:r>
            <a:r>
              <a:rPr lang="en-US" sz="2000" dirty="0" err="1">
                <a:latin typeface="Tahoma" pitchFamily="34" charset="0"/>
                <a:ea typeface="Tahoma" pitchFamily="34" charset="0"/>
                <a:cs typeface="Tahoma" pitchFamily="34" charset="0"/>
              </a:rPr>
              <a:t>dan</a:t>
            </a:r>
            <a:r>
              <a:rPr lang="en-US" sz="2000" dirty="0">
                <a:latin typeface="Tahoma" pitchFamily="34" charset="0"/>
                <a:ea typeface="Tahoma" pitchFamily="34" charset="0"/>
                <a:cs typeface="Tahoma" pitchFamily="34" charset="0"/>
              </a:rPr>
              <a:t> </a:t>
            </a:r>
            <a:r>
              <a:rPr lang="en-US" sz="2000" i="1" dirty="0" err="1">
                <a:latin typeface="Tahoma" pitchFamily="34" charset="0"/>
                <a:ea typeface="Tahoma" pitchFamily="34" charset="0"/>
                <a:cs typeface="Tahoma" pitchFamily="34" charset="0"/>
              </a:rPr>
              <a:t>harddisk</a:t>
            </a:r>
            <a:r>
              <a:rPr lang="en-US" sz="2000" i="1"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Komponen</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inilah</a:t>
            </a:r>
            <a:r>
              <a:rPr lang="en-US" sz="2000" dirty="0">
                <a:latin typeface="Tahoma" pitchFamily="34" charset="0"/>
                <a:ea typeface="Tahoma" pitchFamily="34" charset="0"/>
                <a:cs typeface="Tahoma" pitchFamily="34" charset="0"/>
              </a:rPr>
              <a:t> yang </a:t>
            </a:r>
            <a:r>
              <a:rPr lang="en-US" sz="2000" dirty="0" err="1" smtClean="0">
                <a:latin typeface="Tahoma" pitchFamily="34" charset="0"/>
                <a:ea typeface="Tahoma" pitchFamily="34" charset="0"/>
                <a:cs typeface="Tahoma" pitchFamily="34" charset="0"/>
              </a:rPr>
              <a:t>melakukan</a:t>
            </a:r>
            <a:r>
              <a:rPr lang="en-US" sz="2000" dirty="0">
                <a:latin typeface="Tahoma" pitchFamily="34" charset="0"/>
                <a:ea typeface="Tahoma" pitchFamily="34" charset="0"/>
                <a:cs typeface="Tahoma" pitchFamily="34" charset="0"/>
              </a:rPr>
              <a:t> </a:t>
            </a:r>
            <a:r>
              <a:rPr lang="en-US" sz="2000" dirty="0" err="1" smtClean="0">
                <a:latin typeface="Tahoma" pitchFamily="34" charset="0"/>
                <a:ea typeface="Tahoma" pitchFamily="34" charset="0"/>
                <a:cs typeface="Tahoma" pitchFamily="34" charset="0"/>
              </a:rPr>
              <a:t>pemrosesan</a:t>
            </a:r>
            <a:r>
              <a:rPr lang="en-US" sz="2000" dirty="0" smtClean="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dan</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juga</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untuk</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menyimpan</a:t>
            </a:r>
            <a:r>
              <a:rPr lang="en-US" sz="2000" dirty="0">
                <a:latin typeface="Tahoma" pitchFamily="34" charset="0"/>
                <a:ea typeface="Tahoma" pitchFamily="34" charset="0"/>
                <a:cs typeface="Tahoma" pitchFamily="34" charset="0"/>
              </a:rPr>
              <a:t> basis </a:t>
            </a:r>
            <a:r>
              <a:rPr lang="en-US" sz="2000" dirty="0" smtClean="0">
                <a:latin typeface="Tahoma" pitchFamily="34" charset="0"/>
                <a:ea typeface="Tahoma" pitchFamily="34" charset="0"/>
                <a:cs typeface="Tahoma" pitchFamily="34" charset="0"/>
              </a:rPr>
              <a:t>data.</a:t>
            </a:r>
          </a:p>
          <a:p>
            <a:pPr marL="514350" indent="-514350">
              <a:buFont typeface="Arial" pitchFamily="34" charset="0"/>
              <a:buAutoNum type="arabicPeriod"/>
              <a:defRPr/>
            </a:pPr>
            <a:r>
              <a:rPr lang="en-US" sz="2000" b="1" dirty="0" smtClean="0">
                <a:latin typeface="Tahoma" pitchFamily="34" charset="0"/>
                <a:ea typeface="Tahoma" pitchFamily="34" charset="0"/>
                <a:cs typeface="Tahoma" pitchFamily="34" charset="0"/>
              </a:rPr>
              <a:t>Data</a:t>
            </a:r>
            <a:r>
              <a:rPr lang="en-US" sz="2000" dirty="0">
                <a:latin typeface="Tahoma" pitchFamily="34" charset="0"/>
                <a:ea typeface="Tahoma" pitchFamily="34" charset="0"/>
                <a:cs typeface="Tahoma" pitchFamily="34" charset="0"/>
              </a:rPr>
              <a:t>, di </a:t>
            </a:r>
            <a:r>
              <a:rPr lang="en-US" sz="2000" dirty="0" err="1">
                <a:latin typeface="Tahoma" pitchFamily="34" charset="0"/>
                <a:ea typeface="Tahoma" pitchFamily="34" charset="0"/>
                <a:cs typeface="Tahoma" pitchFamily="34" charset="0"/>
              </a:rPr>
              <a:t>dalam</a:t>
            </a:r>
            <a:r>
              <a:rPr lang="en-US" sz="2000" dirty="0">
                <a:latin typeface="Tahoma" pitchFamily="34" charset="0"/>
                <a:ea typeface="Tahoma" pitchFamily="34" charset="0"/>
                <a:cs typeface="Tahoma" pitchFamily="34" charset="0"/>
              </a:rPr>
              <a:t> basis data, data </a:t>
            </a:r>
            <a:r>
              <a:rPr lang="en-US" sz="2000" dirty="0" err="1">
                <a:latin typeface="Tahoma" pitchFamily="34" charset="0"/>
                <a:ea typeface="Tahoma" pitchFamily="34" charset="0"/>
                <a:cs typeface="Tahoma" pitchFamily="34" charset="0"/>
              </a:rPr>
              <a:t>mempunyai</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sifat</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terpadu</a:t>
            </a:r>
            <a:r>
              <a:rPr lang="en-US" sz="2000" dirty="0">
                <a:latin typeface="Tahoma" pitchFamily="34" charset="0"/>
                <a:ea typeface="Tahoma" pitchFamily="34" charset="0"/>
                <a:cs typeface="Tahoma" pitchFamily="34" charset="0"/>
              </a:rPr>
              <a:t> (</a:t>
            </a:r>
            <a:r>
              <a:rPr lang="en-US" sz="2000" i="1" dirty="0">
                <a:latin typeface="Tahoma" pitchFamily="34" charset="0"/>
                <a:ea typeface="Tahoma" pitchFamily="34" charset="0"/>
                <a:cs typeface="Tahoma" pitchFamily="34" charset="0"/>
              </a:rPr>
              <a:t>integrated</a:t>
            </a:r>
            <a:r>
              <a:rPr lang="en-US" sz="2000" dirty="0">
                <a:latin typeface="Tahoma" pitchFamily="34" charset="0"/>
                <a:ea typeface="Tahoma" pitchFamily="34" charset="0"/>
                <a:cs typeface="Tahoma" pitchFamily="34" charset="0"/>
              </a:rPr>
              <a:t>) </a:t>
            </a:r>
            <a:r>
              <a:rPr lang="en-US" sz="2000" dirty="0" err="1" smtClean="0">
                <a:latin typeface="Tahoma" pitchFamily="34" charset="0"/>
                <a:ea typeface="Tahoma" pitchFamily="34" charset="0"/>
                <a:cs typeface="Tahoma" pitchFamily="34" charset="0"/>
              </a:rPr>
              <a:t>dan</a:t>
            </a:r>
            <a:r>
              <a:rPr lang="en-US" sz="2000" dirty="0">
                <a:latin typeface="Tahoma" pitchFamily="34" charset="0"/>
                <a:ea typeface="Tahoma" pitchFamily="34" charset="0"/>
                <a:cs typeface="Tahoma" pitchFamily="34" charset="0"/>
              </a:rPr>
              <a:t> </a:t>
            </a:r>
            <a:r>
              <a:rPr lang="en-US" sz="2000" dirty="0" err="1" smtClean="0">
                <a:latin typeface="Tahoma" pitchFamily="34" charset="0"/>
                <a:ea typeface="Tahoma" pitchFamily="34" charset="0"/>
                <a:cs typeface="Tahoma" pitchFamily="34" charset="0"/>
              </a:rPr>
              <a:t>berbagi</a:t>
            </a:r>
            <a:r>
              <a:rPr lang="en-US" sz="2000" dirty="0" smtClean="0">
                <a:latin typeface="Tahoma" pitchFamily="34" charset="0"/>
                <a:ea typeface="Tahoma" pitchFamily="34" charset="0"/>
                <a:cs typeface="Tahoma" pitchFamily="34" charset="0"/>
              </a:rPr>
              <a:t> </a:t>
            </a:r>
            <a:r>
              <a:rPr lang="en-US" sz="2000" dirty="0">
                <a:latin typeface="Tahoma" pitchFamily="34" charset="0"/>
                <a:ea typeface="Tahoma" pitchFamily="34" charset="0"/>
                <a:cs typeface="Tahoma" pitchFamily="34" charset="0"/>
              </a:rPr>
              <a:t>(</a:t>
            </a:r>
            <a:r>
              <a:rPr lang="en-US" sz="2000" i="1" dirty="0" smtClean="0">
                <a:latin typeface="Tahoma" pitchFamily="34" charset="0"/>
                <a:ea typeface="Tahoma" pitchFamily="34" charset="0"/>
                <a:cs typeface="Tahoma" pitchFamily="34" charset="0"/>
              </a:rPr>
              <a:t>shared).</a:t>
            </a:r>
          </a:p>
          <a:p>
            <a:pPr marL="514350" indent="-514350">
              <a:buFont typeface="Arial" pitchFamily="34" charset="0"/>
              <a:buAutoNum type="arabicPeriod"/>
              <a:defRPr/>
            </a:pPr>
            <a:r>
              <a:rPr lang="fi-FI" sz="2000" b="1" i="1" dirty="0" smtClean="0">
                <a:latin typeface="Tahoma" pitchFamily="34" charset="0"/>
                <a:ea typeface="Tahoma" pitchFamily="34" charset="0"/>
                <a:cs typeface="Tahoma" pitchFamily="34" charset="0"/>
              </a:rPr>
              <a:t>Software</a:t>
            </a:r>
            <a:r>
              <a:rPr lang="fi-FI" sz="2000" i="1" dirty="0">
                <a:latin typeface="Tahoma" pitchFamily="34" charset="0"/>
                <a:ea typeface="Tahoma" pitchFamily="34" charset="0"/>
                <a:cs typeface="Tahoma" pitchFamily="34" charset="0"/>
              </a:rPr>
              <a:t>, </a:t>
            </a:r>
            <a:r>
              <a:rPr lang="fi-FI" sz="2000" dirty="0">
                <a:latin typeface="Tahoma" pitchFamily="34" charset="0"/>
                <a:ea typeface="Tahoma" pitchFamily="34" charset="0"/>
                <a:cs typeface="Tahoma" pitchFamily="34" charset="0"/>
              </a:rPr>
              <a:t>berperan melayani permintaan-permintaan </a:t>
            </a:r>
            <a:r>
              <a:rPr lang="fi-FI" sz="2000" i="1" dirty="0">
                <a:latin typeface="Tahoma" pitchFamily="34" charset="0"/>
                <a:ea typeface="Tahoma" pitchFamily="34" charset="0"/>
                <a:cs typeface="Tahoma" pitchFamily="34" charset="0"/>
              </a:rPr>
              <a:t>user.</a:t>
            </a:r>
            <a:r>
              <a:rPr lang="fi-FI" sz="2000" dirty="0">
                <a:latin typeface="Tahoma" pitchFamily="34" charset="0"/>
                <a:ea typeface="Tahoma" pitchFamily="34" charset="0"/>
                <a:cs typeface="Tahoma" pitchFamily="34" charset="0"/>
              </a:rPr>
              <a:t/>
            </a:r>
            <a:br>
              <a:rPr lang="fi-FI" sz="2000" dirty="0">
                <a:latin typeface="Tahoma" pitchFamily="34" charset="0"/>
                <a:ea typeface="Tahoma" pitchFamily="34" charset="0"/>
                <a:cs typeface="Tahoma" pitchFamily="34" charset="0"/>
              </a:rPr>
            </a:br>
            <a:r>
              <a:rPr lang="en-US" sz="2000" i="1" dirty="0">
                <a:latin typeface="Tahoma" pitchFamily="34" charset="0"/>
                <a:ea typeface="Tahoma" pitchFamily="34" charset="0"/>
                <a:cs typeface="Tahoma" pitchFamily="34" charset="0"/>
              </a:rPr>
              <a:t>User, </a:t>
            </a:r>
            <a:r>
              <a:rPr lang="en-US" sz="2000" dirty="0" err="1">
                <a:latin typeface="Tahoma" pitchFamily="34" charset="0"/>
                <a:ea typeface="Tahoma" pitchFamily="34" charset="0"/>
                <a:cs typeface="Tahoma" pitchFamily="34" charset="0"/>
              </a:rPr>
              <a:t>terdiri</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dari</a:t>
            </a:r>
            <a:r>
              <a:rPr lang="en-US" sz="2000" dirty="0">
                <a:latin typeface="Tahoma" pitchFamily="34" charset="0"/>
                <a:ea typeface="Tahoma" pitchFamily="34" charset="0"/>
                <a:cs typeface="Tahoma" pitchFamily="34" charset="0"/>
              </a:rPr>
              <a:t> </a:t>
            </a:r>
            <a:r>
              <a:rPr lang="en-US" sz="2000" i="1" dirty="0">
                <a:latin typeface="Tahoma" pitchFamily="34" charset="0"/>
                <a:ea typeface="Tahoma" pitchFamily="34" charset="0"/>
                <a:cs typeface="Tahoma" pitchFamily="34" charset="0"/>
              </a:rPr>
              <a:t>end user, </a:t>
            </a:r>
            <a:r>
              <a:rPr lang="en-US" sz="2000" dirty="0" err="1">
                <a:latin typeface="Tahoma" pitchFamily="34" charset="0"/>
                <a:ea typeface="Tahoma" pitchFamily="34" charset="0"/>
                <a:cs typeface="Tahoma" pitchFamily="34" charset="0"/>
              </a:rPr>
              <a:t>pemrogram</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aplikasi</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dan</a:t>
            </a:r>
            <a:r>
              <a:rPr lang="en-US" sz="2000" dirty="0">
                <a:latin typeface="Tahoma" pitchFamily="34" charset="0"/>
                <a:ea typeface="Tahoma" pitchFamily="34" charset="0"/>
                <a:cs typeface="Tahoma" pitchFamily="34" charset="0"/>
              </a:rPr>
              <a:t> </a:t>
            </a:r>
            <a:r>
              <a:rPr lang="en-US" sz="2000" i="1" dirty="0">
                <a:latin typeface="Tahoma" pitchFamily="34" charset="0"/>
                <a:ea typeface="Tahoma" pitchFamily="34" charset="0"/>
                <a:cs typeface="Tahoma" pitchFamily="34" charset="0"/>
              </a:rPr>
              <a:t>database </a:t>
            </a:r>
            <a:r>
              <a:rPr lang="en-US" sz="2000" i="1" dirty="0" smtClean="0">
                <a:latin typeface="Tahoma" pitchFamily="34" charset="0"/>
                <a:ea typeface="Tahoma" pitchFamily="34" charset="0"/>
                <a:cs typeface="Tahoma" pitchFamily="34" charset="0"/>
              </a:rPr>
              <a:t>administrator.</a:t>
            </a:r>
          </a:p>
          <a:p>
            <a:pPr marL="514350" indent="-514350">
              <a:buFont typeface="Arial" pitchFamily="34" charset="0"/>
              <a:buAutoNum type="arabicPeriod"/>
              <a:defRPr/>
            </a:pPr>
            <a:r>
              <a:rPr lang="en-US" sz="2000" b="1" i="1" dirty="0" smtClean="0">
                <a:latin typeface="Tahoma" pitchFamily="34" charset="0"/>
                <a:ea typeface="Tahoma" pitchFamily="34" charset="0"/>
                <a:cs typeface="Tahoma" pitchFamily="34" charset="0"/>
              </a:rPr>
              <a:t>User</a:t>
            </a:r>
            <a:r>
              <a:rPr lang="en-US" sz="2000" i="1"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terdiri</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dari</a:t>
            </a:r>
            <a:r>
              <a:rPr lang="en-US" sz="2000" dirty="0">
                <a:latin typeface="Tahoma" pitchFamily="34" charset="0"/>
                <a:ea typeface="Tahoma" pitchFamily="34" charset="0"/>
                <a:cs typeface="Tahoma" pitchFamily="34" charset="0"/>
              </a:rPr>
              <a:t> </a:t>
            </a:r>
            <a:r>
              <a:rPr lang="en-US" sz="2000" i="1" dirty="0">
                <a:latin typeface="Tahoma" pitchFamily="34" charset="0"/>
                <a:ea typeface="Tahoma" pitchFamily="34" charset="0"/>
                <a:cs typeface="Tahoma" pitchFamily="34" charset="0"/>
              </a:rPr>
              <a:t>end user, </a:t>
            </a:r>
            <a:r>
              <a:rPr lang="en-US" sz="2000" dirty="0" err="1">
                <a:latin typeface="Tahoma" pitchFamily="34" charset="0"/>
                <a:ea typeface="Tahoma" pitchFamily="34" charset="0"/>
                <a:cs typeface="Tahoma" pitchFamily="34" charset="0"/>
              </a:rPr>
              <a:t>pemrogram</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aplikasi</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dan</a:t>
            </a:r>
            <a:r>
              <a:rPr lang="en-US" sz="2000" dirty="0">
                <a:latin typeface="Tahoma" pitchFamily="34" charset="0"/>
                <a:ea typeface="Tahoma" pitchFamily="34" charset="0"/>
                <a:cs typeface="Tahoma" pitchFamily="34" charset="0"/>
              </a:rPr>
              <a:t> </a:t>
            </a:r>
            <a:r>
              <a:rPr lang="en-US" sz="2000" i="1" dirty="0">
                <a:latin typeface="Tahoma" pitchFamily="34" charset="0"/>
                <a:ea typeface="Tahoma" pitchFamily="34" charset="0"/>
                <a:cs typeface="Tahoma" pitchFamily="34" charset="0"/>
              </a:rPr>
              <a:t>database administrator</a:t>
            </a:r>
            <a:r>
              <a:rPr lang="en-US" sz="2000" dirty="0">
                <a:latin typeface="Tahoma" pitchFamily="34" charset="0"/>
                <a:ea typeface="Tahoma" pitchFamily="34" charset="0"/>
                <a:cs typeface="Tahoma" pitchFamily="34" charset="0"/>
              </a:rPr>
              <a:t/>
            </a:r>
            <a:br>
              <a:rPr lang="en-US" sz="2000" dirty="0">
                <a:latin typeface="Tahoma" pitchFamily="34" charset="0"/>
                <a:ea typeface="Tahoma" pitchFamily="34" charset="0"/>
                <a:cs typeface="Tahoma" pitchFamily="34" charset="0"/>
              </a:rPr>
            </a:br>
            <a:r>
              <a:rPr lang="en-US" sz="2000" dirty="0">
                <a:latin typeface="Tahoma" pitchFamily="34" charset="0"/>
                <a:ea typeface="Tahoma" pitchFamily="34" charset="0"/>
                <a:cs typeface="Tahoma" pitchFamily="34" charset="0"/>
              </a:rPr>
              <a:t/>
            </a:r>
            <a:br>
              <a:rPr lang="en-US" sz="2000" dirty="0">
                <a:latin typeface="Tahoma" pitchFamily="34" charset="0"/>
                <a:ea typeface="Tahoma" pitchFamily="34" charset="0"/>
                <a:cs typeface="Tahoma" pitchFamily="34" charset="0"/>
              </a:rPr>
            </a:br>
            <a:endParaRPr lang="en-US" sz="2000" i="1" dirty="0" smtClean="0">
              <a:latin typeface="Tahoma" pitchFamily="34" charset="0"/>
              <a:ea typeface="Tahoma" pitchFamily="34" charset="0"/>
              <a:cs typeface="Tahoma" pitchFamily="34" charset="0"/>
            </a:endParaRPr>
          </a:p>
          <a:p>
            <a:pPr marL="0" indent="0">
              <a:buFont typeface="Arial" pitchFamily="34" charset="0"/>
              <a:buNone/>
              <a:defRPr/>
            </a:pPr>
            <a:r>
              <a:rPr lang="en-US" sz="2000" dirty="0">
                <a:latin typeface="Tahoma" pitchFamily="34" charset="0"/>
                <a:ea typeface="Tahoma" pitchFamily="34" charset="0"/>
                <a:cs typeface="Tahoma" pitchFamily="34" charset="0"/>
              </a:rPr>
              <a:t/>
            </a:r>
            <a:br>
              <a:rPr lang="en-US" sz="2000" dirty="0">
                <a:latin typeface="Tahoma" pitchFamily="34" charset="0"/>
                <a:ea typeface="Tahoma" pitchFamily="34" charset="0"/>
                <a:cs typeface="Tahoma" pitchFamily="34" charset="0"/>
              </a:rPr>
            </a:br>
            <a:r>
              <a:rPr lang="en-US" sz="2000" dirty="0">
                <a:latin typeface="Tahoma" pitchFamily="34" charset="0"/>
                <a:ea typeface="Tahoma" pitchFamily="34" charset="0"/>
                <a:cs typeface="Tahoma" pitchFamily="34" charset="0"/>
              </a:rPr>
              <a:t/>
            </a:r>
            <a:br>
              <a:rPr lang="en-US" sz="2000" dirty="0">
                <a:latin typeface="Tahoma" pitchFamily="34" charset="0"/>
                <a:ea typeface="Tahoma" pitchFamily="34" charset="0"/>
                <a:cs typeface="Tahoma" pitchFamily="34" charset="0"/>
              </a:rPr>
            </a:br>
            <a:endParaRPr lang="en-US" sz="2000" dirty="0">
              <a:latin typeface="Tahoma" pitchFamily="34" charset="0"/>
              <a:ea typeface="Tahoma" pitchFamily="34" charset="0"/>
              <a:cs typeface="Tahoma" pitchFamily="34" charset="0"/>
            </a:endParaRPr>
          </a:p>
        </p:txBody>
      </p:sp>
      <p:sp>
        <p:nvSpPr>
          <p:cNvPr id="4" name="Date Placeholder 3"/>
          <p:cNvSpPr>
            <a:spLocks noGrp="1"/>
          </p:cNvSpPr>
          <p:nvPr>
            <p:ph type="dt" sz="quarter" idx="10"/>
          </p:nvPr>
        </p:nvSpPr>
        <p:spPr/>
        <p:txBody>
          <a:bodyPr/>
          <a:lstStyle/>
          <a:p>
            <a:pPr>
              <a:defRPr/>
            </a:pPr>
            <a:fld id="{DF01513F-AACB-4C9E-BDA3-134B051ABDBB}" type="datetime1">
              <a:rPr lang="en-US" smtClean="0"/>
              <a:pPr>
                <a:defRPr/>
              </a:pPr>
              <a:t>02-Apr-20</a:t>
            </a:fld>
            <a:endParaRPr lang="en-US"/>
          </a:p>
        </p:txBody>
      </p:sp>
      <p:sp>
        <p:nvSpPr>
          <p:cNvPr id="5" name="Slide Number Placeholder 4"/>
          <p:cNvSpPr>
            <a:spLocks noGrp="1"/>
          </p:cNvSpPr>
          <p:nvPr>
            <p:ph type="sldNum" sz="quarter" idx="12"/>
          </p:nvPr>
        </p:nvSpPr>
        <p:spPr/>
        <p:txBody>
          <a:bodyPr/>
          <a:lstStyle/>
          <a:p>
            <a:pPr>
              <a:defRPr/>
            </a:pPr>
            <a:fld id="{9E295710-C1EC-480E-9E94-6A68134B7884}" type="slidenum">
              <a:rPr lang="en-US" smtClean="0"/>
              <a:pPr>
                <a:defRPr/>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p:spPr>
        <p:style>
          <a:lnRef idx="1">
            <a:schemeClr val="accent2"/>
          </a:lnRef>
          <a:fillRef idx="3">
            <a:schemeClr val="accent2"/>
          </a:fillRef>
          <a:effectRef idx="2">
            <a:schemeClr val="accent2"/>
          </a:effectRef>
          <a:fontRef idx="minor">
            <a:schemeClr val="lt1"/>
          </a:fontRef>
        </p:style>
        <p:txBody>
          <a:bodyPr/>
          <a:lstStyle/>
          <a:p>
            <a:pPr algn="ctr" fontAlgn="auto">
              <a:spcAft>
                <a:spcPts val="0"/>
              </a:spcAft>
              <a:defRPr/>
            </a:pPr>
            <a:r>
              <a:rPr lang="en-US" sz="3200" dirty="0"/>
              <a:t>DBMS(</a:t>
            </a:r>
            <a:r>
              <a:rPr lang="en-US" sz="3200" i="1" dirty="0"/>
              <a:t>Data Base Management System</a:t>
            </a:r>
            <a:r>
              <a:rPr lang="en-US" sz="3200" dirty="0"/>
              <a:t>)</a:t>
            </a:r>
            <a:endParaRPr lang="id-ID" sz="3200" dirty="0"/>
          </a:p>
        </p:txBody>
      </p:sp>
      <p:sp>
        <p:nvSpPr>
          <p:cNvPr id="35843" name="Rectangle 6"/>
          <p:cNvSpPr>
            <a:spLocks noChangeArrowheads="1"/>
          </p:cNvSpPr>
          <p:nvPr/>
        </p:nvSpPr>
        <p:spPr bwMode="auto">
          <a:xfrm>
            <a:off x="214313" y="1331913"/>
            <a:ext cx="67151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en-US" sz="3200">
                <a:latin typeface="Calibri" pitchFamily="34" charset="0"/>
              </a:rPr>
              <a:t>Pendekatan </a:t>
            </a:r>
            <a:r>
              <a:rPr lang="id-ID" altLang="en-US" sz="3200">
                <a:latin typeface="Calibri" pitchFamily="34" charset="0"/>
              </a:rPr>
              <a:t>Sistem </a:t>
            </a:r>
            <a:r>
              <a:rPr lang="en-US" altLang="en-US" sz="3200">
                <a:latin typeface="Calibri" pitchFamily="34" charset="0"/>
              </a:rPr>
              <a:t>Database :</a:t>
            </a:r>
          </a:p>
        </p:txBody>
      </p:sp>
      <p:pic>
        <p:nvPicPr>
          <p:cNvPr id="15" name="Picture 4" descr="bd07153_"/>
          <p:cNvPicPr>
            <a:picLocks noChangeAspect="1" noChangeArrowheads="1"/>
          </p:cNvPicPr>
          <p:nvPr/>
        </p:nvPicPr>
        <p:blipFill>
          <a:blip r:embed="rId2"/>
          <a:srcRect/>
          <a:stretch>
            <a:fillRect/>
          </a:stretch>
        </p:blipFill>
        <p:spPr bwMode="auto">
          <a:xfrm>
            <a:off x="357188" y="1955800"/>
            <a:ext cx="1258887" cy="1258888"/>
          </a:xfrm>
          <a:prstGeom prst="rect">
            <a:avLst/>
          </a:prstGeom>
          <a:ln>
            <a:noFill/>
          </a:ln>
          <a:effectLst>
            <a:outerShdw blurRad="292100" dist="139700" dir="2700000" algn="tl" rotWithShape="0">
              <a:srgbClr val="333333">
                <a:alpha val="65000"/>
              </a:srgbClr>
            </a:outerShdw>
          </a:effectLst>
        </p:spPr>
      </p:pic>
      <p:sp>
        <p:nvSpPr>
          <p:cNvPr id="17" name="AutoShape 6"/>
          <p:cNvSpPr>
            <a:spLocks noChangeArrowheads="1"/>
          </p:cNvSpPr>
          <p:nvPr/>
        </p:nvSpPr>
        <p:spPr bwMode="auto">
          <a:xfrm>
            <a:off x="4572000" y="2786058"/>
            <a:ext cx="2000264" cy="1714512"/>
          </a:xfrm>
          <a:prstGeom prst="roundRect">
            <a:avLst>
              <a:gd name="adj" fmla="val 16667"/>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fontAlgn="auto">
              <a:spcBef>
                <a:spcPts val="0"/>
              </a:spcBef>
              <a:spcAft>
                <a:spcPts val="0"/>
              </a:spcAft>
              <a:defRPr/>
            </a:pPr>
            <a:endParaRPr lang="en-US" dirty="0">
              <a:solidFill>
                <a:schemeClr val="bg1"/>
              </a:solidFill>
            </a:endParaRPr>
          </a:p>
        </p:txBody>
      </p:sp>
      <p:sp>
        <p:nvSpPr>
          <p:cNvPr id="35848" name="Text Box 7"/>
          <p:cNvSpPr txBox="1">
            <a:spLocks noChangeArrowheads="1"/>
          </p:cNvSpPr>
          <p:nvPr/>
        </p:nvSpPr>
        <p:spPr bwMode="auto">
          <a:xfrm>
            <a:off x="4845050" y="3357563"/>
            <a:ext cx="14414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r>
              <a:rPr lang="en-US" altLang="en-US" b="1">
                <a:solidFill>
                  <a:schemeClr val="bg1"/>
                </a:solidFill>
              </a:rPr>
              <a:t>DBMS</a:t>
            </a:r>
          </a:p>
        </p:txBody>
      </p:sp>
      <p:sp>
        <p:nvSpPr>
          <p:cNvPr id="19" name="AutoShape 8"/>
          <p:cNvSpPr>
            <a:spLocks noChangeArrowheads="1"/>
          </p:cNvSpPr>
          <p:nvPr/>
        </p:nvSpPr>
        <p:spPr bwMode="auto">
          <a:xfrm>
            <a:off x="7358063" y="2643188"/>
            <a:ext cx="1447800" cy="2057400"/>
          </a:xfrm>
          <a:prstGeom prst="can">
            <a:avLst>
              <a:gd name="adj" fmla="val 35526"/>
            </a:avLst>
          </a:prstGeom>
          <a:ln>
            <a:headEnd/>
            <a:tailEnd/>
          </a:ln>
        </p:spPr>
        <p:style>
          <a:lnRef idx="3">
            <a:schemeClr val="lt1"/>
          </a:lnRef>
          <a:fillRef idx="1">
            <a:schemeClr val="accent5"/>
          </a:fillRef>
          <a:effectRef idx="1">
            <a:schemeClr val="accent5"/>
          </a:effectRef>
          <a:fontRef idx="minor">
            <a:schemeClr val="lt1"/>
          </a:fontRef>
        </p:style>
        <p:txBody>
          <a:bodyPr wrap="none" anchor="ctr"/>
          <a:lstStyle/>
          <a:p>
            <a:pPr fontAlgn="auto">
              <a:spcBef>
                <a:spcPts val="0"/>
              </a:spcBef>
              <a:spcAft>
                <a:spcPts val="0"/>
              </a:spcAft>
              <a:defRPr/>
            </a:pPr>
            <a:endParaRPr lang="en-US"/>
          </a:p>
        </p:txBody>
      </p:sp>
      <p:sp>
        <p:nvSpPr>
          <p:cNvPr id="35850" name="Text Box 12"/>
          <p:cNvSpPr txBox="1">
            <a:spLocks noChangeArrowheads="1"/>
          </p:cNvSpPr>
          <p:nvPr/>
        </p:nvSpPr>
        <p:spPr bwMode="auto">
          <a:xfrm>
            <a:off x="7643813" y="3500438"/>
            <a:ext cx="10588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r>
              <a:rPr lang="en-US" altLang="en-US" sz="1800"/>
              <a:t>Database</a:t>
            </a:r>
          </a:p>
        </p:txBody>
      </p:sp>
      <p:sp>
        <p:nvSpPr>
          <p:cNvPr id="24" name="Text Box 13"/>
          <p:cNvSpPr txBox="1">
            <a:spLocks noChangeArrowheads="1"/>
          </p:cNvSpPr>
          <p:nvPr/>
        </p:nvSpPr>
        <p:spPr bwMode="auto">
          <a:xfrm>
            <a:off x="3071813" y="5143500"/>
            <a:ext cx="5214937" cy="1016000"/>
          </a:xfrm>
          <a:prstGeom prst="rect">
            <a:avLst/>
          </a:prstGeom>
          <a:ln>
            <a:headEnd/>
            <a:tailEnd/>
          </a:ln>
        </p:spPr>
        <p:style>
          <a:lnRef idx="3">
            <a:schemeClr val="lt1"/>
          </a:lnRef>
          <a:fillRef idx="1">
            <a:schemeClr val="dk1"/>
          </a:fillRef>
          <a:effectRef idx="1">
            <a:schemeClr val="dk1"/>
          </a:effectRef>
          <a:fontRef idx="minor">
            <a:schemeClr val="lt1"/>
          </a:fontRef>
        </p:style>
        <p:txBody>
          <a:bodyPr>
            <a:spAutoFit/>
          </a:bodyPr>
          <a:lstStyle/>
          <a:p>
            <a:pPr algn="ctr" fontAlgn="auto">
              <a:spcBef>
                <a:spcPts val="0"/>
              </a:spcBef>
              <a:spcAft>
                <a:spcPts val="0"/>
              </a:spcAft>
              <a:defRPr/>
            </a:pPr>
            <a:r>
              <a:rPr lang="en-US" sz="2000" dirty="0">
                <a:latin typeface="Arial" charset="0"/>
              </a:rPr>
              <a:t>Data </a:t>
            </a:r>
            <a:r>
              <a:rPr lang="en-US" sz="2000" dirty="0" err="1">
                <a:latin typeface="Arial" charset="0"/>
              </a:rPr>
              <a:t>tersimpan</a:t>
            </a:r>
            <a:r>
              <a:rPr lang="en-US" sz="2000" dirty="0">
                <a:latin typeface="Arial" charset="0"/>
              </a:rPr>
              <a:t> </a:t>
            </a:r>
            <a:r>
              <a:rPr lang="en-US" sz="2000" dirty="0" err="1">
                <a:latin typeface="Arial" charset="0"/>
              </a:rPr>
              <a:t>secara</a:t>
            </a:r>
            <a:r>
              <a:rPr lang="en-US" sz="2000" dirty="0">
                <a:latin typeface="Arial" charset="0"/>
              </a:rPr>
              <a:t> </a:t>
            </a:r>
            <a:r>
              <a:rPr lang="en-US" sz="2000" dirty="0" err="1">
                <a:latin typeface="Arial" charset="0"/>
              </a:rPr>
              <a:t>terpusat</a:t>
            </a:r>
            <a:r>
              <a:rPr lang="en-US" sz="2000" dirty="0">
                <a:latin typeface="Arial" charset="0"/>
              </a:rPr>
              <a:t> </a:t>
            </a:r>
            <a:r>
              <a:rPr lang="en-US" sz="2000" dirty="0" err="1">
                <a:latin typeface="Arial" charset="0"/>
              </a:rPr>
              <a:t>berbagai</a:t>
            </a:r>
            <a:r>
              <a:rPr lang="id-ID" sz="2000" dirty="0">
                <a:latin typeface="Arial" charset="0"/>
              </a:rPr>
              <a:t> </a:t>
            </a:r>
          </a:p>
          <a:p>
            <a:pPr algn="ctr" fontAlgn="auto">
              <a:spcBef>
                <a:spcPts val="0"/>
              </a:spcBef>
              <a:spcAft>
                <a:spcPts val="0"/>
              </a:spcAft>
              <a:defRPr/>
            </a:pPr>
            <a:r>
              <a:rPr lang="en-US" sz="2000" dirty="0">
                <a:latin typeface="Arial" charset="0"/>
              </a:rPr>
              <a:t>User </a:t>
            </a:r>
            <a:r>
              <a:rPr lang="en-US" sz="2000" dirty="0" err="1">
                <a:latin typeface="Arial" charset="0"/>
              </a:rPr>
              <a:t>dapat</a:t>
            </a:r>
            <a:r>
              <a:rPr lang="en-US" sz="2000" dirty="0">
                <a:latin typeface="Arial" charset="0"/>
              </a:rPr>
              <a:t> </a:t>
            </a:r>
            <a:r>
              <a:rPr lang="en-US" sz="2000" dirty="0" err="1">
                <a:latin typeface="Arial" charset="0"/>
              </a:rPr>
              <a:t>mengakses</a:t>
            </a:r>
            <a:r>
              <a:rPr lang="en-US" sz="2000" dirty="0">
                <a:latin typeface="Arial" charset="0"/>
              </a:rPr>
              <a:t> data </a:t>
            </a:r>
            <a:r>
              <a:rPr lang="en-US" sz="2000" dirty="0" err="1">
                <a:latin typeface="Arial" charset="0"/>
              </a:rPr>
              <a:t>menggunakan</a:t>
            </a:r>
            <a:r>
              <a:rPr lang="id-ID" sz="2000" dirty="0">
                <a:latin typeface="Arial" charset="0"/>
              </a:rPr>
              <a:t> </a:t>
            </a:r>
            <a:r>
              <a:rPr lang="en-US" sz="2000" dirty="0">
                <a:latin typeface="Arial" charset="0"/>
              </a:rPr>
              <a:t>DBMS</a:t>
            </a:r>
          </a:p>
        </p:txBody>
      </p:sp>
      <p:sp>
        <p:nvSpPr>
          <p:cNvPr id="25" name="Date Placeholder 24"/>
          <p:cNvSpPr>
            <a:spLocks noGrp="1"/>
          </p:cNvSpPr>
          <p:nvPr>
            <p:ph type="dt" sz="quarter" idx="10"/>
          </p:nvPr>
        </p:nvSpPr>
        <p:spPr/>
        <p:txBody>
          <a:bodyPr/>
          <a:lstStyle/>
          <a:p>
            <a:pPr>
              <a:defRPr/>
            </a:pPr>
            <a:fld id="{A73BF326-5872-43D0-A4A6-1F197D97ABFC}" type="datetime1">
              <a:rPr lang="en-US"/>
              <a:pPr>
                <a:defRPr/>
              </a:pPr>
              <a:t>02-Apr-20</a:t>
            </a:fld>
            <a:endParaRPr lang="en-US"/>
          </a:p>
        </p:txBody>
      </p:sp>
      <p:sp>
        <p:nvSpPr>
          <p:cNvPr id="26" name="Slide Number Placeholder 25"/>
          <p:cNvSpPr>
            <a:spLocks noGrp="1"/>
          </p:cNvSpPr>
          <p:nvPr>
            <p:ph type="sldNum" sz="quarter" idx="12"/>
          </p:nvPr>
        </p:nvSpPr>
        <p:spPr/>
        <p:txBody>
          <a:bodyPr/>
          <a:lstStyle/>
          <a:p>
            <a:pPr>
              <a:defRPr/>
            </a:pPr>
            <a:fld id="{E548F150-CEC8-4203-8E77-081072D8B64C}" type="slidenum">
              <a:rPr lang="en-US"/>
              <a:pPr>
                <a:defRPr/>
              </a:pPr>
              <a:t>37</a:t>
            </a:fld>
            <a:endParaRPr lang="en-US"/>
          </a:p>
        </p:txBody>
      </p:sp>
      <p:sp>
        <p:nvSpPr>
          <p:cNvPr id="35855" name="Text Box 9"/>
          <p:cNvSpPr txBox="1">
            <a:spLocks noChangeArrowheads="1"/>
          </p:cNvSpPr>
          <p:nvPr/>
        </p:nvSpPr>
        <p:spPr bwMode="auto">
          <a:xfrm>
            <a:off x="1571625" y="2500313"/>
            <a:ext cx="1285875"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pPr>
              <a:spcBef>
                <a:spcPct val="50000"/>
              </a:spcBef>
            </a:pPr>
            <a:r>
              <a:rPr lang="en-US" altLang="en-US" sz="1400">
                <a:latin typeface="Comic Sans MS" pitchFamily="66" charset="0"/>
              </a:rPr>
              <a:t>Prog.</a:t>
            </a:r>
            <a:r>
              <a:rPr lang="id-ID" altLang="en-US" sz="1400">
                <a:latin typeface="Comic Sans MS" pitchFamily="66" charset="0"/>
              </a:rPr>
              <a:t> Pendaftaran Pasien</a:t>
            </a:r>
            <a:endParaRPr lang="en-US" altLang="en-US" sz="1400">
              <a:latin typeface="Comic Sans MS" pitchFamily="66" charset="0"/>
            </a:endParaRPr>
          </a:p>
        </p:txBody>
      </p:sp>
      <p:sp>
        <p:nvSpPr>
          <p:cNvPr id="35856" name="Text Box 10"/>
          <p:cNvSpPr txBox="1">
            <a:spLocks noChangeArrowheads="1"/>
          </p:cNvSpPr>
          <p:nvPr/>
        </p:nvSpPr>
        <p:spPr bwMode="auto">
          <a:xfrm>
            <a:off x="1643063" y="3571875"/>
            <a:ext cx="12144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pPr>
              <a:spcBef>
                <a:spcPct val="50000"/>
              </a:spcBef>
            </a:pPr>
            <a:r>
              <a:rPr lang="en-US" altLang="en-US" sz="1400">
                <a:latin typeface="Comic Sans MS" pitchFamily="66" charset="0"/>
              </a:rPr>
              <a:t>Prog. </a:t>
            </a:r>
            <a:r>
              <a:rPr lang="id-ID" altLang="en-US" sz="1400">
                <a:latin typeface="Comic Sans MS" pitchFamily="66" charset="0"/>
              </a:rPr>
              <a:t>Kasir</a:t>
            </a:r>
            <a:endParaRPr lang="en-US" altLang="en-US" sz="1400">
              <a:latin typeface="Comic Sans MS" pitchFamily="66" charset="0"/>
            </a:endParaRPr>
          </a:p>
        </p:txBody>
      </p:sp>
      <p:sp>
        <p:nvSpPr>
          <p:cNvPr id="35857" name="Text Box 10"/>
          <p:cNvSpPr txBox="1">
            <a:spLocks noChangeArrowheads="1"/>
          </p:cNvSpPr>
          <p:nvPr/>
        </p:nvSpPr>
        <p:spPr bwMode="auto">
          <a:xfrm>
            <a:off x="1714500" y="4857750"/>
            <a:ext cx="12144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pPr>
              <a:spcBef>
                <a:spcPct val="50000"/>
              </a:spcBef>
            </a:pPr>
            <a:r>
              <a:rPr lang="en-US" altLang="en-US" sz="1400">
                <a:latin typeface="Comic Sans MS" pitchFamily="66" charset="0"/>
              </a:rPr>
              <a:t>Prog. </a:t>
            </a:r>
            <a:r>
              <a:rPr lang="id-ID" altLang="en-US" sz="1400">
                <a:latin typeface="Comic Sans MS" pitchFamily="66" charset="0"/>
              </a:rPr>
              <a:t>Data Pegawai</a:t>
            </a:r>
            <a:endParaRPr lang="en-US" altLang="en-US" sz="1400">
              <a:latin typeface="Comic Sans MS" pitchFamily="66" charset="0"/>
            </a:endParaRPr>
          </a:p>
        </p:txBody>
      </p:sp>
      <p:pic>
        <p:nvPicPr>
          <p:cNvPr id="1026" name="Picture 2" descr="D:\Materi Kuliah_S1\Materi Ajar Manajemen Bata Base ( RMIK )\pemakai_komputer.jpeg"/>
          <p:cNvPicPr>
            <a:picLocks noChangeAspect="1" noChangeArrowheads="1"/>
          </p:cNvPicPr>
          <p:nvPr/>
        </p:nvPicPr>
        <p:blipFill>
          <a:blip r:embed="rId3"/>
          <a:srcRect/>
          <a:stretch>
            <a:fillRect/>
          </a:stretch>
        </p:blipFill>
        <p:spPr bwMode="auto">
          <a:xfrm>
            <a:off x="142875" y="4714875"/>
            <a:ext cx="1436688" cy="1285875"/>
          </a:xfrm>
          <a:prstGeom prst="rect">
            <a:avLst/>
          </a:prstGeom>
          <a:ln>
            <a:noFill/>
          </a:ln>
          <a:effectLst>
            <a:outerShdw blurRad="292100" dist="139700" dir="2700000" algn="tl" rotWithShape="0">
              <a:srgbClr val="333333">
                <a:alpha val="65000"/>
              </a:srgbClr>
            </a:outerShdw>
          </a:effectLst>
        </p:spPr>
      </p:pic>
      <p:pic>
        <p:nvPicPr>
          <p:cNvPr id="1027" name="Picture 3" descr="D:\Materi Kuliah_S1\Materi Ajar Manajemen Bata Base ( RMIK )\pemakai_komputer1.jpeg"/>
          <p:cNvPicPr>
            <a:picLocks noChangeAspect="1" noChangeArrowheads="1"/>
          </p:cNvPicPr>
          <p:nvPr/>
        </p:nvPicPr>
        <p:blipFill>
          <a:blip r:embed="rId4"/>
          <a:srcRect/>
          <a:stretch>
            <a:fillRect/>
          </a:stretch>
        </p:blipFill>
        <p:spPr bwMode="auto">
          <a:xfrm>
            <a:off x="285750" y="3286125"/>
            <a:ext cx="1241425" cy="1214438"/>
          </a:xfrm>
          <a:prstGeom prst="rect">
            <a:avLst/>
          </a:prstGeom>
          <a:ln>
            <a:solidFill>
              <a:schemeClr val="accent2">
                <a:lumMod val="60000"/>
                <a:lumOff val="40000"/>
              </a:schemeClr>
            </a:solidFill>
          </a:ln>
          <a:effectLst>
            <a:outerShdw blurRad="292100" dist="139700" dir="2700000" algn="tl" rotWithShape="0">
              <a:srgbClr val="333333">
                <a:alpha val="65000"/>
              </a:srgbClr>
            </a:outerShdw>
          </a:effectLst>
        </p:spPr>
      </p:pic>
      <p:cxnSp>
        <p:nvCxnSpPr>
          <p:cNvPr id="29" name="Straight Arrow Connector 28"/>
          <p:cNvCxnSpPr>
            <a:stCxn id="35855" idx="3"/>
          </p:cNvCxnSpPr>
          <p:nvPr/>
        </p:nvCxnSpPr>
        <p:spPr>
          <a:xfrm>
            <a:off x="2857500" y="2870200"/>
            <a:ext cx="1571625" cy="630238"/>
          </a:xfrm>
          <a:prstGeom prst="straightConnector1">
            <a:avLst/>
          </a:prstGeom>
          <a:ln>
            <a:headEnd type="arrow"/>
            <a:tailEnd type="arrow"/>
          </a:ln>
        </p:spPr>
        <p:style>
          <a:lnRef idx="2">
            <a:schemeClr val="accent4"/>
          </a:lnRef>
          <a:fillRef idx="0">
            <a:schemeClr val="accent4"/>
          </a:fillRef>
          <a:effectRef idx="1">
            <a:schemeClr val="accent4"/>
          </a:effectRef>
          <a:fontRef idx="minor">
            <a:schemeClr val="tx1"/>
          </a:fontRef>
        </p:style>
      </p:cxnSp>
      <p:cxnSp>
        <p:nvCxnSpPr>
          <p:cNvPr id="32" name="Straight Arrow Connector 31"/>
          <p:cNvCxnSpPr>
            <a:stCxn id="35856" idx="3"/>
          </p:cNvCxnSpPr>
          <p:nvPr/>
        </p:nvCxnSpPr>
        <p:spPr>
          <a:xfrm flipV="1">
            <a:off x="2857500" y="3714750"/>
            <a:ext cx="1643063" cy="11113"/>
          </a:xfrm>
          <a:prstGeom prst="straightConnector1">
            <a:avLst/>
          </a:prstGeom>
          <a:ln>
            <a:headEnd type="arrow"/>
            <a:tailEnd type="arrow"/>
          </a:ln>
        </p:spPr>
        <p:style>
          <a:lnRef idx="2">
            <a:schemeClr val="accent4"/>
          </a:lnRef>
          <a:fillRef idx="0">
            <a:schemeClr val="accent4"/>
          </a:fillRef>
          <a:effectRef idx="1">
            <a:schemeClr val="accent4"/>
          </a:effectRef>
          <a:fontRef idx="minor">
            <a:schemeClr val="tx1"/>
          </a:fontRef>
        </p:style>
      </p:cxnSp>
      <p:cxnSp>
        <p:nvCxnSpPr>
          <p:cNvPr id="34" name="Straight Arrow Connector 33"/>
          <p:cNvCxnSpPr>
            <a:stCxn id="35857" idx="3"/>
          </p:cNvCxnSpPr>
          <p:nvPr/>
        </p:nvCxnSpPr>
        <p:spPr>
          <a:xfrm flipV="1">
            <a:off x="2928938" y="3929063"/>
            <a:ext cx="1500187" cy="1190625"/>
          </a:xfrm>
          <a:prstGeom prst="straightConnector1">
            <a:avLst/>
          </a:prstGeom>
          <a:ln>
            <a:headEnd type="arrow"/>
            <a:tailEnd type="arrow"/>
          </a:ln>
        </p:spPr>
        <p:style>
          <a:lnRef idx="2">
            <a:schemeClr val="accent4"/>
          </a:lnRef>
          <a:fillRef idx="0">
            <a:schemeClr val="accent4"/>
          </a:fillRef>
          <a:effectRef idx="1">
            <a:schemeClr val="accent4"/>
          </a:effectRef>
          <a:fontRef idx="minor">
            <a:schemeClr val="tx1"/>
          </a:fontRef>
        </p:style>
      </p:cxnSp>
      <p:cxnSp>
        <p:nvCxnSpPr>
          <p:cNvPr id="40" name="Straight Arrow Connector 39"/>
          <p:cNvCxnSpPr/>
          <p:nvPr/>
        </p:nvCxnSpPr>
        <p:spPr>
          <a:xfrm>
            <a:off x="6715125" y="3714750"/>
            <a:ext cx="500063" cy="1588"/>
          </a:xfrm>
          <a:prstGeom prst="straightConnector1">
            <a:avLst/>
          </a:prstGeom>
          <a:ln>
            <a:headEnd type="arrow"/>
            <a:tailEnd type="arrow"/>
          </a:ln>
        </p:spPr>
        <p:style>
          <a:lnRef idx="2">
            <a:schemeClr val="accent4"/>
          </a:lnRef>
          <a:fillRef idx="0">
            <a:schemeClr val="accent4"/>
          </a:fillRef>
          <a:effectRef idx="1">
            <a:schemeClr val="accent4"/>
          </a:effectRef>
          <a:fontRef idx="minor">
            <a:schemeClr val="tx1"/>
          </a:fontRef>
        </p:style>
      </p:cxnSp>
      <p:pic>
        <p:nvPicPr>
          <p:cNvPr id="4" name="Picture 3" descr="D:\Materi Kuliah_S1\Materi Ajar Sistem Operasi\gambar\monitor_mouse_keyboard.jpg"/>
          <p:cNvPicPr>
            <a:picLocks noChangeAspect="1" noChangeArrowheads="1"/>
          </p:cNvPicPr>
          <p:nvPr/>
        </p:nvPicPr>
        <p:blipFill>
          <a:blip r:embed="rId5"/>
          <a:srcRect/>
          <a:stretch>
            <a:fillRect/>
          </a:stretch>
        </p:blipFill>
        <p:spPr bwMode="auto">
          <a:xfrm>
            <a:off x="285720" y="2000240"/>
            <a:ext cx="726946" cy="661985"/>
          </a:xfrm>
          <a:prstGeom prst="rect">
            <a:avLst/>
          </a:prstGeom>
          <a:ln>
            <a:noFill/>
          </a:ln>
          <a:effectLst>
            <a:softEdge rad="112500"/>
          </a:effectLst>
        </p:spPr>
      </p:pic>
    </p:spTree>
    <p:extLst>
      <p:ext uri="{BB962C8B-B14F-4D97-AF65-F5344CB8AC3E}">
        <p14:creationId xmlns:p14="http://schemas.microsoft.com/office/powerpoint/2010/main" val="1724208220"/>
      </p:ext>
    </p:extLst>
  </p:cSld>
  <p:clrMapOvr>
    <a:masterClrMapping/>
  </p:clrMapOvr>
  <p:transition spd="slow">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313" y="1143000"/>
            <a:ext cx="8472487" cy="4983163"/>
          </a:xfrm>
        </p:spPr>
        <p:txBody>
          <a:bodyPr rtlCol="0">
            <a:normAutofit fontScale="85000" lnSpcReduction="20000"/>
          </a:bodyPr>
          <a:lstStyle/>
          <a:p>
            <a:pPr marL="542925" eaLnBrk="1" fontAlgn="auto" hangingPunct="1">
              <a:lnSpc>
                <a:spcPct val="120000"/>
              </a:lnSpc>
              <a:spcAft>
                <a:spcPts val="0"/>
              </a:spcAft>
              <a:buFont typeface="Arial" pitchFamily="34" charset="0"/>
              <a:buNone/>
              <a:defRPr/>
            </a:pPr>
            <a:r>
              <a:rPr lang="en-US" dirty="0" smtClean="0"/>
              <a:t>• </a:t>
            </a:r>
            <a:r>
              <a:rPr lang="en-US" b="1" dirty="0" smtClean="0">
                <a:solidFill>
                  <a:schemeClr val="folHlink"/>
                </a:solidFill>
              </a:rPr>
              <a:t>DBMS </a:t>
            </a:r>
            <a:r>
              <a:rPr lang="en-US" b="1" dirty="0" err="1" smtClean="0">
                <a:solidFill>
                  <a:schemeClr val="folHlink"/>
                </a:solidFill>
              </a:rPr>
              <a:t>mencakup</a:t>
            </a:r>
            <a:r>
              <a:rPr lang="en-US" b="1" dirty="0" smtClean="0">
                <a:solidFill>
                  <a:schemeClr val="folHlink"/>
                </a:solidFill>
              </a:rPr>
              <a:t> </a:t>
            </a:r>
            <a:r>
              <a:rPr lang="en-US" b="1" dirty="0" err="1" smtClean="0">
                <a:solidFill>
                  <a:schemeClr val="folHlink"/>
                </a:solidFill>
              </a:rPr>
              <a:t>proses</a:t>
            </a:r>
            <a:r>
              <a:rPr lang="en-US" b="1" dirty="0" smtClean="0">
                <a:solidFill>
                  <a:schemeClr val="folHlink"/>
                </a:solidFill>
              </a:rPr>
              <a:t>:</a:t>
            </a:r>
            <a:r>
              <a:rPr lang="en-US" b="1" dirty="0" smtClean="0"/>
              <a:t> </a:t>
            </a:r>
          </a:p>
          <a:p>
            <a:pPr marL="450850" indent="-250825" eaLnBrk="1" fontAlgn="auto" hangingPunct="1">
              <a:lnSpc>
                <a:spcPct val="120000"/>
              </a:lnSpc>
              <a:spcAft>
                <a:spcPts val="0"/>
              </a:spcAft>
              <a:buFont typeface="Arial" pitchFamily="34" charset="0"/>
              <a:buNone/>
              <a:defRPr/>
            </a:pPr>
            <a:r>
              <a:rPr lang="en-US" dirty="0" smtClean="0"/>
              <a:t>– </a:t>
            </a:r>
            <a:r>
              <a:rPr lang="id-ID" dirty="0" smtClean="0"/>
              <a:t> </a:t>
            </a:r>
            <a:r>
              <a:rPr lang="en-US" b="1" i="1" dirty="0" smtClean="0">
                <a:solidFill>
                  <a:srgbClr val="CC3300"/>
                </a:solidFill>
              </a:rPr>
              <a:t>Defining</a:t>
            </a:r>
            <a:r>
              <a:rPr lang="en-US" b="1" dirty="0" smtClean="0">
                <a:solidFill>
                  <a:srgbClr val="CC3300"/>
                </a:solidFill>
              </a:rPr>
              <a:t> </a:t>
            </a:r>
            <a:r>
              <a:rPr lang="en-US" dirty="0" smtClean="0">
                <a:solidFill>
                  <a:srgbClr val="CC3300"/>
                </a:solidFill>
              </a:rPr>
              <a:t>:</a:t>
            </a:r>
            <a:r>
              <a:rPr lang="en-US" dirty="0" smtClean="0"/>
              <a:t> Database </a:t>
            </a:r>
            <a:r>
              <a:rPr lang="en-US" dirty="0" err="1" smtClean="0"/>
              <a:t>mendefiniskan</a:t>
            </a:r>
            <a:r>
              <a:rPr lang="en-US" dirty="0" smtClean="0"/>
              <a:t> </a:t>
            </a:r>
            <a:r>
              <a:rPr lang="en-US" dirty="0" err="1" smtClean="0"/>
              <a:t>tipe</a:t>
            </a:r>
            <a:r>
              <a:rPr lang="en-US" dirty="0" smtClean="0"/>
              <a:t> data, </a:t>
            </a:r>
            <a:r>
              <a:rPr lang="en-US" dirty="0" err="1" smtClean="0"/>
              <a:t>struktur</a:t>
            </a:r>
            <a:r>
              <a:rPr lang="en-US" dirty="0" smtClean="0"/>
              <a:t>   </a:t>
            </a:r>
            <a:r>
              <a:rPr lang="en-US" dirty="0" err="1" smtClean="0"/>
              <a:t>dan</a:t>
            </a:r>
            <a:r>
              <a:rPr lang="en-US" dirty="0" smtClean="0"/>
              <a:t>   </a:t>
            </a:r>
            <a:r>
              <a:rPr lang="en-US" dirty="0" err="1" smtClean="0"/>
              <a:t>batasan</a:t>
            </a:r>
            <a:r>
              <a:rPr lang="en-US" dirty="0" smtClean="0"/>
              <a:t> (</a:t>
            </a:r>
            <a:r>
              <a:rPr lang="en-US" i="1" dirty="0" smtClean="0"/>
              <a:t>constraint</a:t>
            </a:r>
            <a:r>
              <a:rPr lang="en-US" dirty="0" smtClean="0"/>
              <a:t>) </a:t>
            </a:r>
            <a:r>
              <a:rPr lang="en-US" dirty="0" err="1" smtClean="0"/>
              <a:t>dari</a:t>
            </a:r>
            <a:r>
              <a:rPr lang="en-US" dirty="0" smtClean="0"/>
              <a:t> data yang </a:t>
            </a:r>
            <a:r>
              <a:rPr lang="en-US" dirty="0" err="1" smtClean="0"/>
              <a:t>disimpan</a:t>
            </a:r>
            <a:r>
              <a:rPr lang="en-US" dirty="0" smtClean="0"/>
              <a:t>   </a:t>
            </a:r>
            <a:r>
              <a:rPr lang="en-US" dirty="0" err="1" smtClean="0"/>
              <a:t>dalam</a:t>
            </a:r>
            <a:r>
              <a:rPr lang="en-US" dirty="0" smtClean="0"/>
              <a:t>  Database.</a:t>
            </a:r>
          </a:p>
          <a:p>
            <a:pPr marL="450850" indent="-250825" eaLnBrk="1" fontAlgn="auto" hangingPunct="1">
              <a:lnSpc>
                <a:spcPct val="120000"/>
              </a:lnSpc>
              <a:spcAft>
                <a:spcPts val="0"/>
              </a:spcAft>
              <a:buFont typeface="Arial" pitchFamily="34" charset="0"/>
              <a:buNone/>
              <a:defRPr/>
            </a:pPr>
            <a:r>
              <a:rPr lang="en-US" dirty="0" smtClean="0"/>
              <a:t>– </a:t>
            </a:r>
            <a:r>
              <a:rPr lang="en-US" b="1" i="1" dirty="0" smtClean="0">
                <a:solidFill>
                  <a:srgbClr val="CC3300"/>
                </a:solidFill>
              </a:rPr>
              <a:t>Manipulating</a:t>
            </a:r>
            <a:r>
              <a:rPr lang="en-US" dirty="0" smtClean="0">
                <a:solidFill>
                  <a:srgbClr val="CC3300"/>
                </a:solidFill>
              </a:rPr>
              <a:t> :</a:t>
            </a:r>
            <a:r>
              <a:rPr lang="en-US" dirty="0" smtClean="0"/>
              <a:t> Database </a:t>
            </a:r>
            <a:r>
              <a:rPr lang="en-US" dirty="0" err="1" smtClean="0"/>
              <a:t>mencakup</a:t>
            </a:r>
            <a:r>
              <a:rPr lang="en-US" dirty="0" smtClean="0"/>
              <a:t> </a:t>
            </a:r>
            <a:r>
              <a:rPr lang="en-US" dirty="0" err="1" smtClean="0"/>
              <a:t>berbagai</a:t>
            </a:r>
            <a:r>
              <a:rPr lang="en-US" dirty="0" smtClean="0"/>
              <a:t> </a:t>
            </a:r>
            <a:r>
              <a:rPr lang="en-US" dirty="0" err="1" smtClean="0"/>
              <a:t>fungsi</a:t>
            </a:r>
            <a:r>
              <a:rPr lang="en-US" dirty="0" smtClean="0"/>
              <a:t> </a:t>
            </a:r>
            <a:r>
              <a:rPr lang="en-US" dirty="0" err="1" smtClean="0"/>
              <a:t>dan</a:t>
            </a:r>
            <a:r>
              <a:rPr lang="en-US" dirty="0" smtClean="0"/>
              <a:t> </a:t>
            </a:r>
            <a:r>
              <a:rPr lang="en-US" i="1" dirty="0" smtClean="0"/>
              <a:t>query</a:t>
            </a:r>
            <a:r>
              <a:rPr lang="en-US" dirty="0" smtClean="0"/>
              <a:t> </a:t>
            </a:r>
            <a:r>
              <a:rPr lang="en-US" dirty="0" err="1" smtClean="0"/>
              <a:t>untuk</a:t>
            </a:r>
            <a:r>
              <a:rPr lang="en-US" dirty="0" smtClean="0"/>
              <a:t> </a:t>
            </a:r>
            <a:r>
              <a:rPr lang="en-US" dirty="0" err="1" smtClean="0"/>
              <a:t>mendapatkan</a:t>
            </a:r>
            <a:r>
              <a:rPr lang="en-US" dirty="0" smtClean="0"/>
              <a:t> data yang </a:t>
            </a:r>
            <a:r>
              <a:rPr lang="en-US" dirty="0" err="1" smtClean="0"/>
              <a:t>dicari</a:t>
            </a:r>
            <a:r>
              <a:rPr lang="en-US" dirty="0" smtClean="0"/>
              <a:t>, </a:t>
            </a:r>
            <a:r>
              <a:rPr lang="en-US" dirty="0" err="1" smtClean="0"/>
              <a:t>termasuk</a:t>
            </a:r>
            <a:r>
              <a:rPr lang="en-US" dirty="0" smtClean="0"/>
              <a:t> </a:t>
            </a:r>
            <a:r>
              <a:rPr lang="en-US" dirty="0" err="1" smtClean="0"/>
              <a:t>operasi</a:t>
            </a:r>
            <a:r>
              <a:rPr lang="en-US" dirty="0" smtClean="0"/>
              <a:t> </a:t>
            </a:r>
            <a:r>
              <a:rPr lang="en-US" i="1" dirty="0" smtClean="0"/>
              <a:t>insert</a:t>
            </a:r>
            <a:r>
              <a:rPr lang="en-US" dirty="0" smtClean="0"/>
              <a:t>, </a:t>
            </a:r>
            <a:r>
              <a:rPr lang="en-US" i="1" dirty="0" smtClean="0"/>
              <a:t>update</a:t>
            </a:r>
            <a:r>
              <a:rPr lang="en-US" dirty="0" smtClean="0"/>
              <a:t> </a:t>
            </a:r>
            <a:r>
              <a:rPr lang="en-US" dirty="0" err="1" smtClean="0"/>
              <a:t>dan</a:t>
            </a:r>
            <a:r>
              <a:rPr lang="en-US" dirty="0" smtClean="0"/>
              <a:t> </a:t>
            </a:r>
            <a:r>
              <a:rPr lang="en-US" i="1" dirty="0" smtClean="0"/>
              <a:t>delete</a:t>
            </a:r>
            <a:r>
              <a:rPr lang="en-US" dirty="0" smtClean="0"/>
              <a:t> </a:t>
            </a:r>
            <a:r>
              <a:rPr lang="en-US" dirty="0" err="1" smtClean="0"/>
              <a:t>serta</a:t>
            </a:r>
            <a:r>
              <a:rPr lang="en-US" dirty="0" smtClean="0"/>
              <a:t> </a:t>
            </a:r>
            <a:r>
              <a:rPr lang="en-US" dirty="0" err="1" smtClean="0"/>
              <a:t>dalam</a:t>
            </a:r>
            <a:r>
              <a:rPr lang="en-US" dirty="0" smtClean="0"/>
              <a:t> </a:t>
            </a:r>
            <a:r>
              <a:rPr lang="en-US" i="1" dirty="0" smtClean="0"/>
              <a:t>generate</a:t>
            </a:r>
            <a:r>
              <a:rPr lang="en-US" dirty="0" smtClean="0"/>
              <a:t> </a:t>
            </a:r>
            <a:r>
              <a:rPr lang="en-US" i="1" dirty="0" smtClean="0"/>
              <a:t>report</a:t>
            </a:r>
            <a:r>
              <a:rPr lang="en-US" dirty="0" smtClean="0"/>
              <a:t> data. </a:t>
            </a:r>
          </a:p>
          <a:p>
            <a:pPr marL="450850" indent="-250825" eaLnBrk="1" fontAlgn="auto" hangingPunct="1">
              <a:lnSpc>
                <a:spcPct val="120000"/>
              </a:lnSpc>
              <a:spcAft>
                <a:spcPts val="0"/>
              </a:spcAft>
              <a:buFont typeface="Arial" pitchFamily="34" charset="0"/>
              <a:buNone/>
              <a:defRPr/>
            </a:pPr>
            <a:r>
              <a:rPr lang="en-US" dirty="0" smtClean="0"/>
              <a:t>– </a:t>
            </a:r>
            <a:r>
              <a:rPr lang="en-US" b="1" i="1" dirty="0" smtClean="0">
                <a:solidFill>
                  <a:srgbClr val="CC3300"/>
                </a:solidFill>
              </a:rPr>
              <a:t>Sharing</a:t>
            </a:r>
            <a:r>
              <a:rPr lang="en-US" dirty="0" smtClean="0">
                <a:solidFill>
                  <a:srgbClr val="CC3300"/>
                </a:solidFill>
              </a:rPr>
              <a:t> :</a:t>
            </a:r>
            <a:r>
              <a:rPr lang="en-US" dirty="0" smtClean="0"/>
              <a:t> Database </a:t>
            </a:r>
            <a:r>
              <a:rPr lang="en-US" dirty="0" err="1" smtClean="0"/>
              <a:t>dapat</a:t>
            </a:r>
            <a:r>
              <a:rPr lang="en-US" dirty="0" smtClean="0"/>
              <a:t> </a:t>
            </a:r>
            <a:r>
              <a:rPr lang="en-US" dirty="0" err="1" smtClean="0"/>
              <a:t>diatur</a:t>
            </a:r>
            <a:r>
              <a:rPr lang="en-US" dirty="0" smtClean="0"/>
              <a:t> </a:t>
            </a:r>
            <a:r>
              <a:rPr lang="en-US" dirty="0" err="1" smtClean="0"/>
              <a:t>untuk</a:t>
            </a:r>
            <a:r>
              <a:rPr lang="en-US" dirty="0" smtClean="0"/>
              <a:t> </a:t>
            </a:r>
            <a:r>
              <a:rPr lang="en-US" dirty="0" err="1" smtClean="0"/>
              <a:t>dapat</a:t>
            </a:r>
            <a:r>
              <a:rPr lang="en-US" dirty="0" smtClean="0"/>
              <a:t> </a:t>
            </a:r>
            <a:r>
              <a:rPr lang="en-US" i="1" dirty="0" smtClean="0"/>
              <a:t>sharing</a:t>
            </a:r>
            <a:r>
              <a:rPr lang="en-US" dirty="0" smtClean="0"/>
              <a:t> </a:t>
            </a:r>
            <a:r>
              <a:rPr lang="en-US" i="1" dirty="0" smtClean="0"/>
              <a:t>multiple</a:t>
            </a:r>
            <a:r>
              <a:rPr lang="en-US" dirty="0" smtClean="0"/>
              <a:t> </a:t>
            </a:r>
            <a:r>
              <a:rPr lang="en-US" i="1" dirty="0" smtClean="0"/>
              <a:t>user</a:t>
            </a:r>
            <a:r>
              <a:rPr lang="en-US" dirty="0" smtClean="0"/>
              <a:t> </a:t>
            </a:r>
            <a:r>
              <a:rPr lang="en-US" dirty="0" err="1" smtClean="0"/>
              <a:t>dan</a:t>
            </a:r>
            <a:r>
              <a:rPr lang="en-US" dirty="0" smtClean="0"/>
              <a:t> program </a:t>
            </a:r>
            <a:r>
              <a:rPr lang="en-US" dirty="0" err="1" smtClean="0"/>
              <a:t>untuk</a:t>
            </a:r>
            <a:r>
              <a:rPr lang="en-US" dirty="0" smtClean="0"/>
              <a:t> </a:t>
            </a:r>
            <a:r>
              <a:rPr lang="en-US" dirty="0" err="1" smtClean="0"/>
              <a:t>mengakses</a:t>
            </a:r>
            <a:r>
              <a:rPr lang="en-US" dirty="0" smtClean="0"/>
              <a:t>  Database </a:t>
            </a:r>
            <a:r>
              <a:rPr lang="en-US" dirty="0" err="1" smtClean="0"/>
              <a:t>secara</a:t>
            </a:r>
            <a:r>
              <a:rPr lang="en-US" dirty="0" smtClean="0"/>
              <a:t> </a:t>
            </a:r>
            <a:r>
              <a:rPr lang="en-US" dirty="0" err="1" smtClean="0"/>
              <a:t>bersama-sama</a:t>
            </a:r>
            <a:r>
              <a:rPr lang="en-US" dirty="0" smtClean="0"/>
              <a:t>. </a:t>
            </a:r>
          </a:p>
          <a:p>
            <a:pPr eaLnBrk="1" fontAlgn="auto" hangingPunct="1">
              <a:spcAft>
                <a:spcPts val="0"/>
              </a:spcAft>
              <a:buFont typeface="Arial" pitchFamily="34" charset="0"/>
              <a:buNone/>
              <a:defRPr/>
            </a:pPr>
            <a:endParaRPr lang="en-US" dirty="0"/>
          </a:p>
        </p:txBody>
      </p:sp>
      <p:sp>
        <p:nvSpPr>
          <p:cNvPr id="4" name="Title 1"/>
          <p:cNvSpPr txBox="1">
            <a:spLocks/>
          </p:cNvSpPr>
          <p:nvPr/>
        </p:nvSpPr>
        <p:spPr>
          <a:xfrm>
            <a:off x="0" y="0"/>
            <a:ext cx="9144000" cy="1143000"/>
          </a:xfrm>
          <a:prstGeom prst="rect">
            <a:avLst/>
          </a:prstGeom>
        </p:spPr>
        <p:style>
          <a:lnRef idx="1">
            <a:schemeClr val="accent2"/>
          </a:lnRef>
          <a:fillRef idx="3">
            <a:schemeClr val="accent2"/>
          </a:fillRef>
          <a:effectRef idx="2">
            <a:schemeClr val="accent2"/>
          </a:effectRef>
          <a:fontRef idx="minor">
            <a:schemeClr val="lt1"/>
          </a:fontRef>
        </p:style>
        <p:txBody>
          <a:bodyPr/>
          <a:lstStyle/>
          <a:p>
            <a:pPr algn="ctr" fontAlgn="auto">
              <a:spcAft>
                <a:spcPts val="0"/>
              </a:spcAft>
              <a:defRPr/>
            </a:pPr>
            <a:r>
              <a:rPr lang="en-US" sz="3200" dirty="0"/>
              <a:t>DBMS(</a:t>
            </a:r>
            <a:r>
              <a:rPr lang="en-US" sz="3200" i="1" dirty="0"/>
              <a:t>Data Base</a:t>
            </a:r>
            <a:r>
              <a:rPr lang="en-US" sz="3200" dirty="0"/>
              <a:t> </a:t>
            </a:r>
            <a:r>
              <a:rPr lang="en-US" sz="3200" i="1" dirty="0"/>
              <a:t>Management</a:t>
            </a:r>
            <a:r>
              <a:rPr lang="en-US" sz="3200" dirty="0"/>
              <a:t> </a:t>
            </a:r>
            <a:r>
              <a:rPr lang="en-US" sz="3200" i="1" dirty="0"/>
              <a:t>System</a:t>
            </a:r>
            <a:r>
              <a:rPr lang="en-US" sz="3200" dirty="0"/>
              <a:t>)</a:t>
            </a:r>
            <a:endParaRPr lang="id-ID" sz="3200" dirty="0"/>
          </a:p>
        </p:txBody>
      </p:sp>
      <p:sp>
        <p:nvSpPr>
          <p:cNvPr id="7" name="Slide Number Placeholder 6"/>
          <p:cNvSpPr>
            <a:spLocks noGrp="1"/>
          </p:cNvSpPr>
          <p:nvPr>
            <p:ph type="sldNum" sz="quarter" idx="12"/>
          </p:nvPr>
        </p:nvSpPr>
        <p:spPr/>
        <p:txBody>
          <a:bodyPr/>
          <a:lstStyle/>
          <a:p>
            <a:pPr>
              <a:defRPr/>
            </a:pPr>
            <a:fld id="{AD898926-53F5-4E6A-82CA-9E1ED532981A}" type="slidenum">
              <a:rPr lang="en-US"/>
              <a:pPr>
                <a:defRPr/>
              </a:pPr>
              <a:t>38</a:t>
            </a:fld>
            <a:endParaRPr lang="en-US"/>
          </a:p>
        </p:txBody>
      </p:sp>
    </p:spTree>
    <p:extLst>
      <p:ext uri="{BB962C8B-B14F-4D97-AF65-F5344CB8AC3E}">
        <p14:creationId xmlns:p14="http://schemas.microsoft.com/office/powerpoint/2010/main" val="625068579"/>
      </p:ext>
    </p:extLst>
  </p:cSld>
  <p:clrMapOvr>
    <a:masterClrMapping/>
  </p:clrMapOvr>
  <p:transition spd="slow">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p:spPr>
        <p:style>
          <a:lnRef idx="1">
            <a:schemeClr val="accent2"/>
          </a:lnRef>
          <a:fillRef idx="3">
            <a:schemeClr val="accent2"/>
          </a:fillRef>
          <a:effectRef idx="2">
            <a:schemeClr val="accent2"/>
          </a:effectRef>
          <a:fontRef idx="minor">
            <a:schemeClr val="lt1"/>
          </a:fontRef>
        </p:style>
        <p:txBody>
          <a:bodyPr/>
          <a:lstStyle/>
          <a:p>
            <a:pPr algn="ctr" fontAlgn="auto">
              <a:spcAft>
                <a:spcPts val="0"/>
              </a:spcAft>
              <a:tabLst>
                <a:tab pos="2333625" algn="l"/>
              </a:tabLst>
              <a:defRPr/>
            </a:pPr>
            <a:r>
              <a:rPr lang="id-ID" sz="3200" b="1" dirty="0"/>
              <a:t>Evolusi </a:t>
            </a:r>
            <a:r>
              <a:rPr lang="en-US" sz="3200" i="1" dirty="0"/>
              <a:t>DBMS</a:t>
            </a:r>
            <a:endParaRPr lang="en-US" sz="3200" dirty="0">
              <a:latin typeface="Benguiat Bk BT" pitchFamily="18" charset="0"/>
            </a:endParaRPr>
          </a:p>
        </p:txBody>
      </p:sp>
      <p:sp>
        <p:nvSpPr>
          <p:cNvPr id="25" name="Date Placeholder 24"/>
          <p:cNvSpPr>
            <a:spLocks noGrp="1"/>
          </p:cNvSpPr>
          <p:nvPr>
            <p:ph type="dt" sz="quarter" idx="10"/>
          </p:nvPr>
        </p:nvSpPr>
        <p:spPr/>
        <p:txBody>
          <a:bodyPr/>
          <a:lstStyle/>
          <a:p>
            <a:pPr>
              <a:defRPr/>
            </a:pPr>
            <a:fld id="{A73BF326-5872-43D0-A4A6-1F197D97ABFC}" type="datetime1">
              <a:rPr lang="en-US"/>
              <a:pPr>
                <a:defRPr/>
              </a:pPr>
              <a:t>02-Apr-20</a:t>
            </a:fld>
            <a:endParaRPr lang="en-US"/>
          </a:p>
        </p:txBody>
      </p:sp>
      <p:sp>
        <p:nvSpPr>
          <p:cNvPr id="26" name="Slide Number Placeholder 25"/>
          <p:cNvSpPr>
            <a:spLocks noGrp="1"/>
          </p:cNvSpPr>
          <p:nvPr>
            <p:ph type="sldNum" sz="quarter" idx="12"/>
          </p:nvPr>
        </p:nvSpPr>
        <p:spPr/>
        <p:txBody>
          <a:bodyPr/>
          <a:lstStyle/>
          <a:p>
            <a:pPr>
              <a:defRPr/>
            </a:pPr>
            <a:fld id="{EBBB0DCB-D55C-41DE-985C-B81EEA9338C6}" type="slidenum">
              <a:rPr lang="en-US"/>
              <a:pPr>
                <a:defRPr/>
              </a:pPr>
              <a:t>39</a:t>
            </a:fld>
            <a:endParaRPr lang="en-US"/>
          </a:p>
        </p:txBody>
      </p:sp>
      <p:sp>
        <p:nvSpPr>
          <p:cNvPr id="32" name="Content Placeholder 2"/>
          <p:cNvSpPr txBox="1">
            <a:spLocks/>
          </p:cNvSpPr>
          <p:nvPr/>
        </p:nvSpPr>
        <p:spPr>
          <a:xfrm>
            <a:off x="214313" y="1285875"/>
            <a:ext cx="8786812" cy="5072063"/>
          </a:xfrm>
          <a:prstGeom prst="rect">
            <a:avLst/>
          </a:prstGeom>
        </p:spPr>
        <p:txBody>
          <a:bodyPr>
            <a:normAutofit/>
          </a:bodyPr>
          <a:lstStyle/>
          <a:p>
            <a:pPr marL="266700" indent="-266700" fontAlgn="auto">
              <a:lnSpc>
                <a:spcPct val="110000"/>
              </a:lnSpc>
              <a:spcBef>
                <a:spcPts val="0"/>
              </a:spcBef>
              <a:spcAft>
                <a:spcPts val="0"/>
              </a:spcAft>
              <a:buFont typeface="Arial" pitchFamily="34" charset="0"/>
              <a:buChar char="•"/>
              <a:defRPr/>
            </a:pPr>
            <a:r>
              <a:rPr lang="en-US" sz="2400" dirty="0">
                <a:latin typeface="+mn-lt"/>
              </a:rPr>
              <a:t>1960, </a:t>
            </a:r>
            <a:r>
              <a:rPr lang="en-US" sz="2400" dirty="0" err="1">
                <a:latin typeface="+mn-lt"/>
              </a:rPr>
              <a:t>Produk</a:t>
            </a:r>
            <a:r>
              <a:rPr lang="en-US" sz="2400" dirty="0">
                <a:latin typeface="+mn-lt"/>
              </a:rPr>
              <a:t> Database </a:t>
            </a:r>
            <a:r>
              <a:rPr lang="en-US" sz="2400" dirty="0" err="1">
                <a:latin typeface="+mn-lt"/>
              </a:rPr>
              <a:t>pertama</a:t>
            </a:r>
            <a:r>
              <a:rPr lang="en-US" sz="2400" dirty="0">
                <a:latin typeface="+mn-lt"/>
              </a:rPr>
              <a:t> </a:t>
            </a:r>
            <a:r>
              <a:rPr lang="en-US" sz="2400" dirty="0" err="1">
                <a:latin typeface="+mn-lt"/>
              </a:rPr>
              <a:t>muncul</a:t>
            </a:r>
            <a:r>
              <a:rPr lang="en-US" sz="2400" dirty="0">
                <a:latin typeface="+mn-lt"/>
              </a:rPr>
              <a:t>, </a:t>
            </a:r>
            <a:r>
              <a:rPr lang="en-US" sz="2400" dirty="0" err="1">
                <a:latin typeface="+mn-lt"/>
              </a:rPr>
              <a:t>teknologi</a:t>
            </a:r>
            <a:r>
              <a:rPr lang="en-US" sz="2400" dirty="0">
                <a:latin typeface="+mn-lt"/>
              </a:rPr>
              <a:t> yang </a:t>
            </a:r>
            <a:r>
              <a:rPr lang="en-US" sz="2400" dirty="0" err="1">
                <a:latin typeface="+mn-lt"/>
              </a:rPr>
              <a:t>digunakan</a:t>
            </a:r>
            <a:r>
              <a:rPr lang="en-US" sz="2400" dirty="0">
                <a:latin typeface="+mn-lt"/>
              </a:rPr>
              <a:t> model </a:t>
            </a:r>
            <a:r>
              <a:rPr lang="en-US" sz="2400" dirty="0" err="1">
                <a:latin typeface="+mn-lt"/>
              </a:rPr>
              <a:t>jaringan</a:t>
            </a:r>
            <a:r>
              <a:rPr lang="en-US" sz="2400" dirty="0">
                <a:latin typeface="+mn-lt"/>
              </a:rPr>
              <a:t> </a:t>
            </a:r>
            <a:r>
              <a:rPr lang="en-US" sz="2400" dirty="0" err="1">
                <a:latin typeface="+mn-lt"/>
              </a:rPr>
              <a:t>dan</a:t>
            </a:r>
            <a:r>
              <a:rPr lang="en-US" sz="2400" dirty="0">
                <a:latin typeface="+mn-lt"/>
              </a:rPr>
              <a:t> </a:t>
            </a:r>
            <a:r>
              <a:rPr lang="en-US" sz="2400" dirty="0" err="1">
                <a:latin typeface="+mn-lt"/>
              </a:rPr>
              <a:t>hirarki</a:t>
            </a:r>
            <a:r>
              <a:rPr lang="id-ID" sz="2400" dirty="0">
                <a:latin typeface="+mn-lt"/>
              </a:rPr>
              <a:t>.</a:t>
            </a:r>
            <a:endParaRPr lang="en-US" sz="2400" dirty="0">
              <a:latin typeface="+mn-lt"/>
            </a:endParaRPr>
          </a:p>
          <a:p>
            <a:pPr marL="266700" indent="-266700" fontAlgn="auto">
              <a:lnSpc>
                <a:spcPct val="110000"/>
              </a:lnSpc>
              <a:spcBef>
                <a:spcPts val="0"/>
              </a:spcBef>
              <a:spcAft>
                <a:spcPts val="0"/>
              </a:spcAft>
              <a:buFont typeface="Arial" pitchFamily="34" charset="0"/>
              <a:buChar char="•"/>
              <a:defRPr/>
            </a:pPr>
            <a:r>
              <a:rPr lang="en-US" sz="2400" dirty="0">
                <a:latin typeface="+mn-lt"/>
              </a:rPr>
              <a:t>1970, </a:t>
            </a:r>
            <a:r>
              <a:rPr lang="en-US" sz="2400" i="1" dirty="0">
                <a:latin typeface="+mn-lt"/>
              </a:rPr>
              <a:t>Relational</a:t>
            </a:r>
            <a:r>
              <a:rPr lang="en-US" sz="2400" dirty="0">
                <a:latin typeface="+mn-lt"/>
              </a:rPr>
              <a:t> </a:t>
            </a:r>
            <a:r>
              <a:rPr lang="en-US" sz="2400" i="1" dirty="0">
                <a:latin typeface="+mn-lt"/>
              </a:rPr>
              <a:t>Database</a:t>
            </a:r>
            <a:r>
              <a:rPr lang="en-US" sz="2400" dirty="0">
                <a:latin typeface="+mn-lt"/>
              </a:rPr>
              <a:t>, </a:t>
            </a:r>
            <a:r>
              <a:rPr lang="en-US" sz="2400" dirty="0" err="1">
                <a:latin typeface="+mn-lt"/>
              </a:rPr>
              <a:t>muncul</a:t>
            </a:r>
            <a:r>
              <a:rPr lang="en-US" sz="2400" dirty="0">
                <a:latin typeface="+mn-lt"/>
              </a:rPr>
              <a:t> oracle, </a:t>
            </a:r>
            <a:r>
              <a:rPr lang="en-US" sz="2400" dirty="0" err="1">
                <a:latin typeface="+mn-lt"/>
              </a:rPr>
              <a:t>informix</a:t>
            </a:r>
            <a:r>
              <a:rPr lang="en-US" sz="2400" dirty="0">
                <a:latin typeface="+mn-lt"/>
              </a:rPr>
              <a:t>, </a:t>
            </a:r>
            <a:r>
              <a:rPr lang="en-US" sz="2400" dirty="0" err="1">
                <a:latin typeface="+mn-lt"/>
              </a:rPr>
              <a:t>sybase</a:t>
            </a:r>
            <a:r>
              <a:rPr lang="en-US" sz="2400" dirty="0">
                <a:latin typeface="+mn-lt"/>
              </a:rPr>
              <a:t>, </a:t>
            </a:r>
            <a:r>
              <a:rPr lang="en-US" sz="2400" dirty="0" err="1">
                <a:latin typeface="+mn-lt"/>
              </a:rPr>
              <a:t>dll</a:t>
            </a:r>
            <a:r>
              <a:rPr lang="en-US" sz="2400" dirty="0">
                <a:latin typeface="+mn-lt"/>
              </a:rPr>
              <a:t>. </a:t>
            </a:r>
            <a:r>
              <a:rPr lang="en-US" sz="2400" dirty="0" err="1">
                <a:latin typeface="+mn-lt"/>
              </a:rPr>
              <a:t>Mulai</a:t>
            </a:r>
            <a:r>
              <a:rPr lang="en-US" sz="2400" dirty="0">
                <a:latin typeface="+mn-lt"/>
              </a:rPr>
              <a:t> </a:t>
            </a:r>
            <a:r>
              <a:rPr lang="en-US" sz="2400" dirty="0" err="1">
                <a:latin typeface="+mn-lt"/>
              </a:rPr>
              <a:t>menggunakan</a:t>
            </a:r>
            <a:r>
              <a:rPr lang="en-US" sz="2400" dirty="0">
                <a:latin typeface="+mn-lt"/>
              </a:rPr>
              <a:t> </a:t>
            </a:r>
            <a:r>
              <a:rPr lang="en-US" sz="2400" i="1" dirty="0">
                <a:latin typeface="+mn-lt"/>
              </a:rPr>
              <a:t>Entity Relationship Model</a:t>
            </a:r>
          </a:p>
          <a:p>
            <a:pPr marL="266700" indent="-266700" fontAlgn="auto">
              <a:lnSpc>
                <a:spcPct val="110000"/>
              </a:lnSpc>
              <a:spcBef>
                <a:spcPts val="0"/>
              </a:spcBef>
              <a:spcAft>
                <a:spcPts val="0"/>
              </a:spcAft>
              <a:buFont typeface="Arial" pitchFamily="34" charset="0"/>
              <a:buChar char="•"/>
              <a:defRPr/>
            </a:pPr>
            <a:r>
              <a:rPr lang="en-US" sz="2400" dirty="0">
                <a:latin typeface="+mn-lt"/>
              </a:rPr>
              <a:t>1980, </a:t>
            </a:r>
            <a:r>
              <a:rPr lang="en-US" sz="2400" i="1" dirty="0">
                <a:latin typeface="+mn-lt"/>
              </a:rPr>
              <a:t>Distributed</a:t>
            </a:r>
            <a:r>
              <a:rPr lang="en-US" sz="2400" dirty="0">
                <a:latin typeface="+mn-lt"/>
              </a:rPr>
              <a:t> </a:t>
            </a:r>
            <a:r>
              <a:rPr lang="en-US" sz="2400" i="1" dirty="0">
                <a:latin typeface="+mn-lt"/>
              </a:rPr>
              <a:t>Database</a:t>
            </a:r>
            <a:r>
              <a:rPr lang="en-US" sz="2400" dirty="0">
                <a:latin typeface="+mn-lt"/>
              </a:rPr>
              <a:t>, SQL </a:t>
            </a:r>
            <a:r>
              <a:rPr lang="en-US" sz="2400" dirty="0" err="1">
                <a:latin typeface="+mn-lt"/>
              </a:rPr>
              <a:t>standar</a:t>
            </a:r>
            <a:r>
              <a:rPr lang="id-ID" sz="2400" dirty="0">
                <a:latin typeface="+mn-lt"/>
              </a:rPr>
              <a:t>t</a:t>
            </a:r>
            <a:r>
              <a:rPr lang="en-US" sz="2400" dirty="0">
                <a:latin typeface="+mn-lt"/>
              </a:rPr>
              <a:t> (ANSI,ISO), </a:t>
            </a:r>
            <a:r>
              <a:rPr lang="en-US" sz="2400" i="1" dirty="0">
                <a:latin typeface="+mn-lt"/>
              </a:rPr>
              <a:t>Object</a:t>
            </a:r>
            <a:r>
              <a:rPr lang="en-US" sz="2400" dirty="0">
                <a:latin typeface="+mn-lt"/>
              </a:rPr>
              <a:t> </a:t>
            </a:r>
            <a:r>
              <a:rPr lang="en-US" sz="2400" i="1" dirty="0">
                <a:latin typeface="+mn-lt"/>
              </a:rPr>
              <a:t>Oriented</a:t>
            </a:r>
            <a:r>
              <a:rPr lang="en-US" sz="2400" dirty="0">
                <a:latin typeface="+mn-lt"/>
              </a:rPr>
              <a:t> </a:t>
            </a:r>
            <a:r>
              <a:rPr lang="en-US" sz="2400" i="1" dirty="0">
                <a:latin typeface="+mn-lt"/>
              </a:rPr>
              <a:t>Database</a:t>
            </a:r>
            <a:r>
              <a:rPr lang="en-US" sz="2400" dirty="0">
                <a:latin typeface="+mn-lt"/>
              </a:rPr>
              <a:t>.</a:t>
            </a:r>
          </a:p>
          <a:p>
            <a:pPr marL="266700" indent="-266700" fontAlgn="auto">
              <a:lnSpc>
                <a:spcPct val="110000"/>
              </a:lnSpc>
              <a:spcBef>
                <a:spcPts val="0"/>
              </a:spcBef>
              <a:spcAft>
                <a:spcPts val="0"/>
              </a:spcAft>
              <a:buFont typeface="Arial" pitchFamily="34" charset="0"/>
              <a:buChar char="•"/>
              <a:defRPr/>
            </a:pPr>
            <a:r>
              <a:rPr lang="en-US" sz="2400" dirty="0">
                <a:latin typeface="+mn-lt"/>
              </a:rPr>
              <a:t>1990, </a:t>
            </a:r>
            <a:r>
              <a:rPr lang="en-US" sz="2400" i="1" dirty="0">
                <a:latin typeface="+mn-lt"/>
              </a:rPr>
              <a:t>Client/Server Application, First Object DB Product, SQL-92</a:t>
            </a:r>
            <a:r>
              <a:rPr lang="en-US" sz="2400" dirty="0">
                <a:latin typeface="+mn-lt"/>
              </a:rPr>
              <a:t>, </a:t>
            </a:r>
            <a:r>
              <a:rPr lang="en-US" sz="2400" i="1" dirty="0">
                <a:latin typeface="+mn-lt"/>
              </a:rPr>
              <a:t>SQL-99, Decision Support System, </a:t>
            </a:r>
            <a:r>
              <a:rPr lang="en-US" sz="2400" i="1" dirty="0" err="1">
                <a:latin typeface="+mn-lt"/>
              </a:rPr>
              <a:t>Datawarehouse</a:t>
            </a:r>
            <a:r>
              <a:rPr lang="en-US" sz="2400" i="1" dirty="0">
                <a:latin typeface="+mn-lt"/>
              </a:rPr>
              <a:t>, </a:t>
            </a:r>
            <a:r>
              <a:rPr lang="en-US" sz="2400" i="1" dirty="0" err="1">
                <a:latin typeface="+mn-lt"/>
              </a:rPr>
              <a:t>dan</a:t>
            </a:r>
            <a:r>
              <a:rPr lang="en-US" sz="2400" i="1" dirty="0">
                <a:latin typeface="+mn-lt"/>
              </a:rPr>
              <a:t> Data Mining.</a:t>
            </a:r>
          </a:p>
          <a:p>
            <a:pPr marL="266700" indent="-266700" fontAlgn="auto">
              <a:lnSpc>
                <a:spcPct val="110000"/>
              </a:lnSpc>
              <a:spcBef>
                <a:spcPts val="0"/>
              </a:spcBef>
              <a:spcAft>
                <a:spcPts val="0"/>
              </a:spcAft>
              <a:buFont typeface="Arial" pitchFamily="34" charset="0"/>
              <a:buChar char="•"/>
              <a:defRPr/>
            </a:pPr>
            <a:r>
              <a:rPr lang="en-US" sz="2400" dirty="0">
                <a:latin typeface="+mn-lt"/>
              </a:rPr>
              <a:t>2000, </a:t>
            </a:r>
            <a:r>
              <a:rPr lang="en-US" sz="2400" i="1" dirty="0">
                <a:latin typeface="+mn-lt"/>
              </a:rPr>
              <a:t>Three-Tier Application, Object Relation Model, Mobile DB.</a:t>
            </a:r>
          </a:p>
          <a:p>
            <a:pPr marL="342900" indent="-342900" fontAlgn="auto">
              <a:lnSpc>
                <a:spcPct val="150000"/>
              </a:lnSpc>
              <a:spcBef>
                <a:spcPct val="20000"/>
              </a:spcBef>
              <a:spcAft>
                <a:spcPts val="0"/>
              </a:spcAft>
              <a:buFont typeface="Wingdings" pitchFamily="2" charset="2"/>
              <a:buChar char="q"/>
              <a:defRPr/>
            </a:pPr>
            <a:endParaRPr lang="en-US" sz="2400" dirty="0">
              <a:latin typeface="+mn-lt"/>
            </a:endParaRPr>
          </a:p>
        </p:txBody>
      </p:sp>
    </p:spTree>
    <p:extLst>
      <p:ext uri="{BB962C8B-B14F-4D97-AF65-F5344CB8AC3E}">
        <p14:creationId xmlns:p14="http://schemas.microsoft.com/office/powerpoint/2010/main" val="255451574"/>
      </p:ext>
    </p:extLst>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txBox="1">
            <a:spLocks/>
          </p:cNvSpPr>
          <p:nvPr/>
        </p:nvSpPr>
        <p:spPr bwMode="auto">
          <a:xfrm>
            <a:off x="285750" y="1214438"/>
            <a:ext cx="8401050" cy="542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 typeface="Arial" charset="0"/>
              <a:buChar char="•"/>
            </a:pPr>
            <a:endParaRPr lang="en-US" altLang="en-US" sz="3200">
              <a:latin typeface="Calibri" pitchFamily="34" charset="0"/>
            </a:endParaRPr>
          </a:p>
        </p:txBody>
      </p:sp>
      <p:sp>
        <p:nvSpPr>
          <p:cNvPr id="3" name="Title 1"/>
          <p:cNvSpPr txBox="1">
            <a:spLocks/>
          </p:cNvSpPr>
          <p:nvPr/>
        </p:nvSpPr>
        <p:spPr>
          <a:xfrm>
            <a:off x="0" y="0"/>
            <a:ext cx="9144000" cy="1143000"/>
          </a:xfrm>
          <a:prstGeom prst="rect">
            <a:avLst/>
          </a:prstGeom>
        </p:spPr>
        <p:style>
          <a:lnRef idx="1">
            <a:schemeClr val="accent2"/>
          </a:lnRef>
          <a:fillRef idx="3">
            <a:schemeClr val="accent2"/>
          </a:fillRef>
          <a:effectRef idx="2">
            <a:schemeClr val="accent2"/>
          </a:effectRef>
          <a:fontRef idx="minor">
            <a:schemeClr val="lt1"/>
          </a:fontRef>
        </p:style>
        <p:txBody>
          <a:bodyPr/>
          <a:lstStyle/>
          <a:p>
            <a:pPr algn="ctr" fontAlgn="auto">
              <a:spcBef>
                <a:spcPct val="50000"/>
              </a:spcBef>
              <a:spcAft>
                <a:spcPts val="0"/>
              </a:spcAft>
              <a:defRPr/>
            </a:pPr>
            <a:r>
              <a:rPr lang="id-ID" sz="3200" b="1" dirty="0">
                <a:cs typeface="Calibri" pitchFamily="34" charset="0"/>
              </a:rPr>
              <a:t>Pengertian Database</a:t>
            </a:r>
            <a:endParaRPr lang="en-US" sz="3200" b="1" dirty="0">
              <a:cs typeface="Calibri" pitchFamily="34" charset="0"/>
            </a:endParaRPr>
          </a:p>
        </p:txBody>
      </p:sp>
      <p:sp>
        <p:nvSpPr>
          <p:cNvPr id="6148" name="Content Placeholder 2"/>
          <p:cNvSpPr txBox="1">
            <a:spLocks/>
          </p:cNvSpPr>
          <p:nvPr/>
        </p:nvSpPr>
        <p:spPr bwMode="auto">
          <a:xfrm>
            <a:off x="438150" y="1366838"/>
            <a:ext cx="8401050" cy="542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 typeface="Arial" charset="0"/>
              <a:buChar char="•"/>
            </a:pPr>
            <a:endParaRPr lang="en-US" altLang="en-US" sz="3200">
              <a:latin typeface="Calibri" pitchFamily="34" charset="0"/>
            </a:endParaRPr>
          </a:p>
        </p:txBody>
      </p:sp>
      <p:sp>
        <p:nvSpPr>
          <p:cNvPr id="6149" name="Content Placeholder 2"/>
          <p:cNvSpPr txBox="1">
            <a:spLocks/>
          </p:cNvSpPr>
          <p:nvPr/>
        </p:nvSpPr>
        <p:spPr bwMode="auto">
          <a:xfrm>
            <a:off x="285750" y="1214438"/>
            <a:ext cx="8401050"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endParaRPr lang="en-US" altLang="en-US" sz="2800" b="1">
              <a:latin typeface="Calibri" pitchFamily="34" charset="0"/>
            </a:endParaRPr>
          </a:p>
          <a:p>
            <a:pPr eaLnBrk="1" hangingPunct="1">
              <a:spcBef>
                <a:spcPct val="20000"/>
              </a:spcBef>
            </a:pPr>
            <a:endParaRPr lang="en-US" altLang="en-US" sz="2800" b="1">
              <a:latin typeface="Calibri" pitchFamily="34" charset="0"/>
            </a:endParaRPr>
          </a:p>
          <a:p>
            <a:pPr eaLnBrk="1" hangingPunct="1">
              <a:spcBef>
                <a:spcPct val="20000"/>
              </a:spcBef>
            </a:pPr>
            <a:endParaRPr lang="en-US" altLang="en-US" sz="2800" b="1">
              <a:latin typeface="Calibri" pitchFamily="34" charset="0"/>
            </a:endParaRPr>
          </a:p>
          <a:p>
            <a:pPr eaLnBrk="1" hangingPunct="1">
              <a:spcBef>
                <a:spcPct val="20000"/>
              </a:spcBef>
            </a:pPr>
            <a:endParaRPr lang="en-US" altLang="en-US" sz="2800" b="1">
              <a:latin typeface="Calibri" pitchFamily="34" charset="0"/>
            </a:endParaRPr>
          </a:p>
          <a:p>
            <a:pPr eaLnBrk="1" hangingPunct="1">
              <a:spcBef>
                <a:spcPct val="20000"/>
              </a:spcBef>
            </a:pPr>
            <a:endParaRPr lang="en-US" altLang="en-US" sz="2800" b="1">
              <a:latin typeface="Calibri" pitchFamily="34" charset="0"/>
            </a:endParaRPr>
          </a:p>
          <a:p>
            <a:pPr eaLnBrk="1" hangingPunct="1">
              <a:spcBef>
                <a:spcPct val="20000"/>
              </a:spcBef>
            </a:pPr>
            <a:endParaRPr lang="en-US" altLang="en-US" sz="2800" b="1">
              <a:latin typeface="Calibri" pitchFamily="34" charset="0"/>
            </a:endParaRPr>
          </a:p>
          <a:p>
            <a:pPr eaLnBrk="1" hangingPunct="1">
              <a:spcBef>
                <a:spcPct val="20000"/>
              </a:spcBef>
            </a:pPr>
            <a:endParaRPr lang="en-US" altLang="en-US" sz="2800" b="1">
              <a:latin typeface="Calibri" pitchFamily="34" charset="0"/>
            </a:endParaRPr>
          </a:p>
          <a:p>
            <a:pPr eaLnBrk="1" hangingPunct="1">
              <a:spcBef>
                <a:spcPct val="20000"/>
              </a:spcBef>
            </a:pPr>
            <a:endParaRPr lang="en-US" altLang="en-US" sz="2800" b="1">
              <a:latin typeface="Calibri" pitchFamily="34" charset="0"/>
            </a:endParaRPr>
          </a:p>
        </p:txBody>
      </p:sp>
      <p:pic>
        <p:nvPicPr>
          <p:cNvPr id="9" name="Picture 8" descr="Basisdata.jpg"/>
          <p:cNvPicPr>
            <a:picLocks noChangeAspect="1"/>
          </p:cNvPicPr>
          <p:nvPr/>
        </p:nvPicPr>
        <p:blipFill>
          <a:blip r:embed="rId2"/>
          <a:stretch>
            <a:fillRect/>
          </a:stretch>
        </p:blipFill>
        <p:spPr>
          <a:xfrm>
            <a:off x="3214678" y="3214686"/>
            <a:ext cx="3357586" cy="3123336"/>
          </a:xfrm>
          <a:prstGeom prst="ellipse">
            <a:avLst/>
          </a:prstGeom>
          <a:ln>
            <a:noFill/>
          </a:ln>
          <a:effectLst>
            <a:softEdge rad="112500"/>
          </a:effectLst>
        </p:spPr>
      </p:pic>
      <p:sp>
        <p:nvSpPr>
          <p:cNvPr id="12" name="Cloud Callout 11"/>
          <p:cNvSpPr/>
          <p:nvPr/>
        </p:nvSpPr>
        <p:spPr>
          <a:xfrm>
            <a:off x="1500188" y="1214438"/>
            <a:ext cx="2928937" cy="2000250"/>
          </a:xfrm>
          <a:prstGeom prst="cloudCallout">
            <a:avLst>
              <a:gd name="adj1" fmla="val 57537"/>
              <a:gd name="adj2" fmla="val 98476"/>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id-ID" sz="4800" dirty="0"/>
              <a:t>Base ?</a:t>
            </a:r>
          </a:p>
        </p:txBody>
      </p:sp>
      <p:sp>
        <p:nvSpPr>
          <p:cNvPr id="14" name="Cloud Callout 13"/>
          <p:cNvSpPr/>
          <p:nvPr/>
        </p:nvSpPr>
        <p:spPr>
          <a:xfrm>
            <a:off x="5072063" y="1071563"/>
            <a:ext cx="2928937" cy="2000250"/>
          </a:xfrm>
          <a:prstGeom prst="cloudCallout">
            <a:avLst>
              <a:gd name="adj1" fmla="val -57194"/>
              <a:gd name="adj2" fmla="val 107619"/>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id-ID" sz="4800" dirty="0"/>
              <a:t>Data?</a:t>
            </a:r>
          </a:p>
        </p:txBody>
      </p:sp>
      <p:sp>
        <p:nvSpPr>
          <p:cNvPr id="10" name="Date Placeholder 9"/>
          <p:cNvSpPr>
            <a:spLocks noGrp="1"/>
          </p:cNvSpPr>
          <p:nvPr>
            <p:ph type="dt" sz="quarter" idx="10"/>
          </p:nvPr>
        </p:nvSpPr>
        <p:spPr/>
        <p:txBody>
          <a:bodyPr/>
          <a:lstStyle/>
          <a:p>
            <a:pPr>
              <a:defRPr/>
            </a:pPr>
            <a:fld id="{E15B85CD-132D-426B-B9FC-6A8329179438}" type="datetime1">
              <a:rPr lang="en-US"/>
              <a:pPr>
                <a:defRPr/>
              </a:pPr>
              <a:t>02-Apr-20</a:t>
            </a:fld>
            <a:endParaRPr lang="en-US"/>
          </a:p>
        </p:txBody>
      </p:sp>
      <p:sp>
        <p:nvSpPr>
          <p:cNvPr id="11" name="Slide Number Placeholder 10"/>
          <p:cNvSpPr>
            <a:spLocks noGrp="1"/>
          </p:cNvSpPr>
          <p:nvPr>
            <p:ph type="sldNum" sz="quarter" idx="12"/>
          </p:nvPr>
        </p:nvSpPr>
        <p:spPr/>
        <p:txBody>
          <a:bodyPr/>
          <a:lstStyle/>
          <a:p>
            <a:pPr>
              <a:defRPr/>
            </a:pPr>
            <a:fld id="{19F50B7F-261D-4970-BC71-0A0E09A1CF4E}" type="slidenum">
              <a:rPr lang="en-US"/>
              <a:pPr>
                <a:defRPr/>
              </a:pPr>
              <a:t>4</a:t>
            </a:fld>
            <a:endParaRPr lang="en-US"/>
          </a:p>
        </p:txBody>
      </p:sp>
    </p:spTree>
  </p:cSld>
  <p:clrMapOvr>
    <a:masterClrMapping/>
  </p:clrMapOvr>
  <p:transition spd="slow">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928688"/>
          </a:xfrm>
          <a:prstGeom prst="rect">
            <a:avLst/>
          </a:prstGeom>
        </p:spPr>
        <p:style>
          <a:lnRef idx="1">
            <a:schemeClr val="accent2"/>
          </a:lnRef>
          <a:fillRef idx="3">
            <a:schemeClr val="accent2"/>
          </a:fillRef>
          <a:effectRef idx="2">
            <a:schemeClr val="accent2"/>
          </a:effectRef>
          <a:fontRef idx="minor">
            <a:schemeClr val="lt1"/>
          </a:fontRef>
        </p:style>
        <p:txBody>
          <a:bodyPr/>
          <a:lstStyle/>
          <a:p>
            <a:pPr marL="457200" indent="-457200" algn="ctr" fontAlgn="auto">
              <a:lnSpc>
                <a:spcPct val="150000"/>
              </a:lnSpc>
              <a:spcBef>
                <a:spcPct val="20000"/>
              </a:spcBef>
              <a:spcAft>
                <a:spcPts val="0"/>
              </a:spcAft>
              <a:defRPr/>
            </a:pPr>
            <a:r>
              <a:rPr lang="en-US" sz="3200" b="1" dirty="0" err="1"/>
              <a:t>Tujuan</a:t>
            </a:r>
            <a:r>
              <a:rPr lang="en-US" sz="3200" b="1" dirty="0"/>
              <a:t> DBMS</a:t>
            </a:r>
          </a:p>
        </p:txBody>
      </p:sp>
      <p:sp>
        <p:nvSpPr>
          <p:cNvPr id="25" name="Date Placeholder 24"/>
          <p:cNvSpPr>
            <a:spLocks noGrp="1"/>
          </p:cNvSpPr>
          <p:nvPr>
            <p:ph type="dt" sz="quarter" idx="10"/>
          </p:nvPr>
        </p:nvSpPr>
        <p:spPr/>
        <p:txBody>
          <a:bodyPr/>
          <a:lstStyle/>
          <a:p>
            <a:pPr>
              <a:defRPr/>
            </a:pPr>
            <a:fld id="{A73BF326-5872-43D0-A4A6-1F197D97ABFC}" type="datetime1">
              <a:rPr lang="en-US"/>
              <a:pPr>
                <a:defRPr/>
              </a:pPr>
              <a:t>02-Apr-20</a:t>
            </a:fld>
            <a:endParaRPr lang="en-US"/>
          </a:p>
        </p:txBody>
      </p:sp>
      <p:sp>
        <p:nvSpPr>
          <p:cNvPr id="26" name="Slide Number Placeholder 25"/>
          <p:cNvSpPr>
            <a:spLocks noGrp="1"/>
          </p:cNvSpPr>
          <p:nvPr>
            <p:ph type="sldNum" sz="quarter" idx="12"/>
          </p:nvPr>
        </p:nvSpPr>
        <p:spPr/>
        <p:txBody>
          <a:bodyPr/>
          <a:lstStyle/>
          <a:p>
            <a:pPr>
              <a:defRPr/>
            </a:pPr>
            <a:fld id="{DEFC9DE2-4B98-4E46-9552-CAF85326472C}" type="slidenum">
              <a:rPr lang="en-US"/>
              <a:pPr>
                <a:defRPr/>
              </a:pPr>
              <a:t>40</a:t>
            </a:fld>
            <a:endParaRPr lang="en-US"/>
          </a:p>
        </p:txBody>
      </p:sp>
      <p:sp>
        <p:nvSpPr>
          <p:cNvPr id="32" name="Content Placeholder 2"/>
          <p:cNvSpPr txBox="1">
            <a:spLocks/>
          </p:cNvSpPr>
          <p:nvPr/>
        </p:nvSpPr>
        <p:spPr>
          <a:xfrm>
            <a:off x="285750" y="928688"/>
            <a:ext cx="8643938" cy="5429250"/>
          </a:xfrm>
          <a:prstGeom prst="rect">
            <a:avLst/>
          </a:prstGeom>
        </p:spPr>
        <p:txBody>
          <a:bodyPr>
            <a:normAutofit fontScale="85000" lnSpcReduction="20000"/>
          </a:bodyPr>
          <a:lstStyle/>
          <a:p>
            <a:pPr marL="457200" indent="-457200" fontAlgn="auto">
              <a:lnSpc>
                <a:spcPct val="120000"/>
              </a:lnSpc>
              <a:spcBef>
                <a:spcPts val="0"/>
              </a:spcBef>
              <a:spcAft>
                <a:spcPts val="0"/>
              </a:spcAft>
              <a:buFont typeface="Wingdings" pitchFamily="2" charset="2"/>
              <a:buAutoNum type="arabicPeriod"/>
              <a:defRPr/>
            </a:pPr>
            <a:r>
              <a:rPr lang="en-US" sz="2400" b="1" dirty="0" err="1">
                <a:latin typeface="+mn-lt"/>
              </a:rPr>
              <a:t>Kecepatan</a:t>
            </a:r>
            <a:r>
              <a:rPr lang="en-US" sz="2400" b="1" dirty="0">
                <a:latin typeface="+mn-lt"/>
              </a:rPr>
              <a:t> </a:t>
            </a:r>
            <a:r>
              <a:rPr lang="en-US" sz="2400" b="1" dirty="0" err="1">
                <a:latin typeface="+mn-lt"/>
              </a:rPr>
              <a:t>dan</a:t>
            </a:r>
            <a:r>
              <a:rPr lang="en-US" sz="2400" b="1" dirty="0">
                <a:latin typeface="+mn-lt"/>
              </a:rPr>
              <a:t> </a:t>
            </a:r>
            <a:r>
              <a:rPr lang="en-US" sz="2400" b="1" dirty="0" err="1">
                <a:latin typeface="+mn-lt"/>
              </a:rPr>
              <a:t>kemudahan</a:t>
            </a:r>
            <a:r>
              <a:rPr lang="en-US" sz="2400" b="1" dirty="0">
                <a:latin typeface="+mn-lt"/>
              </a:rPr>
              <a:t> (</a:t>
            </a:r>
            <a:r>
              <a:rPr lang="en-US" sz="2400" b="1" i="1" dirty="0">
                <a:latin typeface="+mn-lt"/>
              </a:rPr>
              <a:t>Speed</a:t>
            </a:r>
            <a:r>
              <a:rPr lang="en-US" sz="2400" b="1" dirty="0">
                <a:latin typeface="+mn-lt"/>
              </a:rPr>
              <a:t>)</a:t>
            </a:r>
          </a:p>
          <a:p>
            <a:pPr marL="457200" indent="-457200" fontAlgn="auto">
              <a:lnSpc>
                <a:spcPct val="120000"/>
              </a:lnSpc>
              <a:spcBef>
                <a:spcPts val="0"/>
              </a:spcBef>
              <a:spcAft>
                <a:spcPts val="0"/>
              </a:spcAft>
              <a:defRPr/>
            </a:pPr>
            <a:r>
              <a:rPr lang="en-US" sz="2400" dirty="0">
                <a:latin typeface="+mn-lt"/>
              </a:rPr>
              <a:t>	Database </a:t>
            </a:r>
            <a:r>
              <a:rPr lang="en-US" sz="2400" dirty="0" err="1">
                <a:latin typeface="+mn-lt"/>
              </a:rPr>
              <a:t>memiliki</a:t>
            </a:r>
            <a:r>
              <a:rPr lang="en-US" sz="2400" dirty="0">
                <a:latin typeface="+mn-lt"/>
              </a:rPr>
              <a:t> </a:t>
            </a:r>
            <a:r>
              <a:rPr lang="en-US" sz="2400" dirty="0" err="1">
                <a:latin typeface="+mn-lt"/>
              </a:rPr>
              <a:t>kemampuan</a:t>
            </a:r>
            <a:r>
              <a:rPr lang="en-US" sz="2400" dirty="0">
                <a:latin typeface="+mn-lt"/>
              </a:rPr>
              <a:t> </a:t>
            </a:r>
            <a:r>
              <a:rPr lang="en-US" sz="2400" dirty="0" err="1">
                <a:latin typeface="+mn-lt"/>
              </a:rPr>
              <a:t>untuk</a:t>
            </a:r>
            <a:r>
              <a:rPr lang="en-US" sz="2400" dirty="0">
                <a:latin typeface="+mn-lt"/>
              </a:rPr>
              <a:t> </a:t>
            </a:r>
            <a:r>
              <a:rPr lang="en-US" sz="2400" dirty="0" err="1">
                <a:latin typeface="+mn-lt"/>
              </a:rPr>
              <a:t>mengelompokkan</a:t>
            </a:r>
            <a:r>
              <a:rPr lang="en-US" sz="2400" dirty="0">
                <a:latin typeface="+mn-lt"/>
              </a:rPr>
              <a:t>, </a:t>
            </a:r>
            <a:r>
              <a:rPr lang="en-US" sz="2400" dirty="0" err="1">
                <a:latin typeface="+mn-lt"/>
              </a:rPr>
              <a:t>mengurutkan</a:t>
            </a:r>
            <a:r>
              <a:rPr lang="en-US" sz="2400" dirty="0">
                <a:latin typeface="+mn-lt"/>
              </a:rPr>
              <a:t> </a:t>
            </a:r>
            <a:r>
              <a:rPr lang="en-US" sz="2400" dirty="0" err="1">
                <a:latin typeface="+mn-lt"/>
              </a:rPr>
              <a:t>bahkan</a:t>
            </a:r>
            <a:r>
              <a:rPr lang="en-US" sz="2400" dirty="0">
                <a:latin typeface="+mn-lt"/>
              </a:rPr>
              <a:t> </a:t>
            </a:r>
            <a:r>
              <a:rPr lang="en-US" sz="2400" dirty="0" err="1">
                <a:latin typeface="+mn-lt"/>
              </a:rPr>
              <a:t>perhitungan</a:t>
            </a:r>
            <a:r>
              <a:rPr lang="en-US" sz="2400" dirty="0">
                <a:latin typeface="+mn-lt"/>
              </a:rPr>
              <a:t> </a:t>
            </a:r>
            <a:r>
              <a:rPr lang="en-US" sz="2400" dirty="0" err="1">
                <a:latin typeface="+mn-lt"/>
              </a:rPr>
              <a:t>matematis</a:t>
            </a:r>
            <a:r>
              <a:rPr lang="en-US" sz="2400" dirty="0">
                <a:latin typeface="+mn-lt"/>
              </a:rPr>
              <a:t>, </a:t>
            </a:r>
            <a:r>
              <a:rPr lang="en-US" sz="2400" dirty="0" err="1">
                <a:latin typeface="+mn-lt"/>
              </a:rPr>
              <a:t>sehingga</a:t>
            </a:r>
            <a:r>
              <a:rPr lang="en-US" sz="2400" dirty="0">
                <a:latin typeface="+mn-lt"/>
              </a:rPr>
              <a:t> </a:t>
            </a:r>
            <a:r>
              <a:rPr lang="en-US" sz="2400" dirty="0" err="1">
                <a:latin typeface="+mn-lt"/>
              </a:rPr>
              <a:t>pengguna</a:t>
            </a:r>
            <a:r>
              <a:rPr lang="en-US" sz="2400" dirty="0">
                <a:latin typeface="+mn-lt"/>
              </a:rPr>
              <a:t> </a:t>
            </a:r>
            <a:r>
              <a:rPr lang="en-US" sz="2400" dirty="0" err="1">
                <a:latin typeface="+mn-lt"/>
              </a:rPr>
              <a:t>dapat</a:t>
            </a:r>
            <a:r>
              <a:rPr lang="en-US" sz="2400" dirty="0">
                <a:latin typeface="+mn-lt"/>
              </a:rPr>
              <a:t> </a:t>
            </a:r>
            <a:r>
              <a:rPr lang="en-US" sz="2400" dirty="0" err="1">
                <a:latin typeface="+mn-lt"/>
              </a:rPr>
              <a:t>melakukan</a:t>
            </a:r>
            <a:r>
              <a:rPr lang="en-US" sz="2400" dirty="0">
                <a:latin typeface="+mn-lt"/>
              </a:rPr>
              <a:t> </a:t>
            </a:r>
            <a:r>
              <a:rPr lang="en-US" sz="2400" dirty="0" err="1">
                <a:latin typeface="+mn-lt"/>
              </a:rPr>
              <a:t>penyimpanan</a:t>
            </a:r>
            <a:r>
              <a:rPr lang="en-US" sz="2400" dirty="0">
                <a:latin typeface="+mn-lt"/>
              </a:rPr>
              <a:t>, </a:t>
            </a:r>
            <a:r>
              <a:rPr lang="en-US" sz="2400" dirty="0" err="1">
                <a:latin typeface="+mn-lt"/>
              </a:rPr>
              <a:t>perubahan</a:t>
            </a:r>
            <a:r>
              <a:rPr lang="en-US" sz="2400" dirty="0">
                <a:latin typeface="+mn-lt"/>
              </a:rPr>
              <a:t>/</a:t>
            </a:r>
            <a:r>
              <a:rPr lang="en-US" sz="2400" dirty="0" err="1">
                <a:latin typeface="+mn-lt"/>
              </a:rPr>
              <a:t>manipulasi</a:t>
            </a:r>
            <a:r>
              <a:rPr lang="en-US" sz="2400" dirty="0">
                <a:latin typeface="+mn-lt"/>
              </a:rPr>
              <a:t>, </a:t>
            </a:r>
            <a:r>
              <a:rPr lang="en-US" sz="2400" dirty="0" err="1">
                <a:latin typeface="+mn-lt"/>
              </a:rPr>
              <a:t>dan</a:t>
            </a:r>
            <a:r>
              <a:rPr lang="en-US" sz="2400" dirty="0">
                <a:latin typeface="+mn-lt"/>
              </a:rPr>
              <a:t> </a:t>
            </a:r>
            <a:r>
              <a:rPr lang="en-US" sz="2400" dirty="0" err="1">
                <a:latin typeface="+mn-lt"/>
              </a:rPr>
              <a:t>menampilkan</a:t>
            </a:r>
            <a:r>
              <a:rPr lang="en-US" sz="2400" dirty="0">
                <a:latin typeface="+mn-lt"/>
              </a:rPr>
              <a:t> data </a:t>
            </a:r>
            <a:r>
              <a:rPr lang="en-US" sz="2400" dirty="0" err="1">
                <a:latin typeface="+mn-lt"/>
              </a:rPr>
              <a:t>secara</a:t>
            </a:r>
            <a:r>
              <a:rPr lang="en-US" sz="2400" dirty="0">
                <a:latin typeface="+mn-lt"/>
              </a:rPr>
              <a:t> </a:t>
            </a:r>
            <a:r>
              <a:rPr lang="en-US" sz="2400" dirty="0" err="1">
                <a:latin typeface="+mn-lt"/>
              </a:rPr>
              <a:t>cepat</a:t>
            </a:r>
            <a:r>
              <a:rPr lang="en-US" sz="2400" dirty="0">
                <a:latin typeface="+mn-lt"/>
              </a:rPr>
              <a:t> </a:t>
            </a:r>
            <a:r>
              <a:rPr lang="en-US" sz="2400" dirty="0" err="1">
                <a:latin typeface="+mn-lt"/>
              </a:rPr>
              <a:t>dan</a:t>
            </a:r>
            <a:r>
              <a:rPr lang="en-US" sz="2400" dirty="0">
                <a:latin typeface="+mn-lt"/>
              </a:rPr>
              <a:t> </a:t>
            </a:r>
            <a:r>
              <a:rPr lang="en-US" sz="2400" dirty="0" err="1">
                <a:latin typeface="+mn-lt"/>
              </a:rPr>
              <a:t>mudah</a:t>
            </a:r>
            <a:r>
              <a:rPr lang="en-US" sz="2400" dirty="0">
                <a:latin typeface="+mn-lt"/>
              </a:rPr>
              <a:t> / </a:t>
            </a:r>
            <a:r>
              <a:rPr lang="en-US" sz="2400" dirty="0" err="1">
                <a:latin typeface="+mn-lt"/>
              </a:rPr>
              <a:t>meningkatkan</a:t>
            </a:r>
            <a:r>
              <a:rPr lang="en-US" sz="2400" dirty="0">
                <a:latin typeface="+mn-lt"/>
              </a:rPr>
              <a:t> performance.</a:t>
            </a:r>
          </a:p>
          <a:p>
            <a:pPr marL="457200" indent="-457200" fontAlgn="auto">
              <a:lnSpc>
                <a:spcPct val="120000"/>
              </a:lnSpc>
              <a:spcBef>
                <a:spcPts val="0"/>
              </a:spcBef>
              <a:spcAft>
                <a:spcPts val="0"/>
              </a:spcAft>
              <a:buFont typeface="Wingdings" pitchFamily="2" charset="2"/>
              <a:buAutoNum type="arabicPeriod" startAt="2"/>
              <a:defRPr/>
            </a:pPr>
            <a:r>
              <a:rPr lang="en-US" sz="2400" b="1" dirty="0" err="1">
                <a:latin typeface="+mn-lt"/>
              </a:rPr>
              <a:t>Efisiensi</a:t>
            </a:r>
            <a:r>
              <a:rPr lang="en-US" sz="2400" b="1" dirty="0">
                <a:latin typeface="+mn-lt"/>
              </a:rPr>
              <a:t> </a:t>
            </a:r>
            <a:r>
              <a:rPr lang="en-US" sz="2400" b="1" dirty="0" err="1">
                <a:latin typeface="+mn-lt"/>
              </a:rPr>
              <a:t>ruang</a:t>
            </a:r>
            <a:r>
              <a:rPr lang="en-US" sz="2400" b="1" dirty="0">
                <a:latin typeface="+mn-lt"/>
              </a:rPr>
              <a:t> </a:t>
            </a:r>
            <a:r>
              <a:rPr lang="en-US" sz="2400" b="1" dirty="0" err="1">
                <a:latin typeface="+mn-lt"/>
              </a:rPr>
              <a:t>penyimpanan</a:t>
            </a:r>
            <a:endParaRPr lang="en-US" sz="2400" b="1" dirty="0">
              <a:latin typeface="+mn-lt"/>
            </a:endParaRPr>
          </a:p>
          <a:p>
            <a:pPr marL="457200" indent="-457200" fontAlgn="auto">
              <a:lnSpc>
                <a:spcPct val="120000"/>
              </a:lnSpc>
              <a:spcBef>
                <a:spcPts val="0"/>
              </a:spcBef>
              <a:spcAft>
                <a:spcPts val="0"/>
              </a:spcAft>
              <a:defRPr/>
            </a:pPr>
            <a:r>
              <a:rPr lang="en-US" sz="2400" dirty="0">
                <a:latin typeface="+mn-lt"/>
              </a:rPr>
              <a:t>	</a:t>
            </a:r>
            <a:r>
              <a:rPr lang="en-US" sz="2400" dirty="0" err="1">
                <a:latin typeface="+mn-lt"/>
              </a:rPr>
              <a:t>Dengan</a:t>
            </a:r>
            <a:r>
              <a:rPr lang="en-US" sz="2400" dirty="0">
                <a:latin typeface="+mn-lt"/>
              </a:rPr>
              <a:t> Database </a:t>
            </a:r>
            <a:r>
              <a:rPr lang="en-US" sz="2400" dirty="0" err="1">
                <a:latin typeface="+mn-lt"/>
              </a:rPr>
              <a:t>kita</a:t>
            </a:r>
            <a:r>
              <a:rPr lang="en-US" sz="2400" dirty="0">
                <a:latin typeface="+mn-lt"/>
              </a:rPr>
              <a:t> </a:t>
            </a:r>
            <a:r>
              <a:rPr lang="en-US" sz="2400" dirty="0" err="1">
                <a:latin typeface="+mn-lt"/>
              </a:rPr>
              <a:t>dapat</a:t>
            </a:r>
            <a:r>
              <a:rPr lang="en-US" sz="2400" dirty="0">
                <a:latin typeface="+mn-lt"/>
              </a:rPr>
              <a:t> </a:t>
            </a:r>
            <a:r>
              <a:rPr lang="en-US" sz="2400" dirty="0" err="1">
                <a:latin typeface="+mn-lt"/>
              </a:rPr>
              <a:t>meminimalisasi</a:t>
            </a:r>
            <a:r>
              <a:rPr lang="en-US" sz="2400" dirty="0">
                <a:latin typeface="+mn-lt"/>
              </a:rPr>
              <a:t> </a:t>
            </a:r>
            <a:r>
              <a:rPr lang="en-US" sz="2400" dirty="0" err="1">
                <a:latin typeface="+mn-lt"/>
              </a:rPr>
              <a:t>redundansi</a:t>
            </a:r>
            <a:r>
              <a:rPr lang="en-US" sz="2400" dirty="0">
                <a:latin typeface="+mn-lt"/>
              </a:rPr>
              <a:t> </a:t>
            </a:r>
            <a:r>
              <a:rPr lang="en-US" sz="2400" dirty="0" err="1">
                <a:latin typeface="+mn-lt"/>
              </a:rPr>
              <a:t>atau</a:t>
            </a:r>
            <a:r>
              <a:rPr lang="en-US" sz="2400" dirty="0">
                <a:latin typeface="+mn-lt"/>
              </a:rPr>
              <a:t> </a:t>
            </a:r>
            <a:r>
              <a:rPr lang="en-US" sz="2400" dirty="0" err="1">
                <a:latin typeface="+mn-lt"/>
              </a:rPr>
              <a:t>menghilangkan</a:t>
            </a:r>
            <a:r>
              <a:rPr lang="en-US" sz="2400" dirty="0">
                <a:latin typeface="+mn-lt"/>
              </a:rPr>
              <a:t> </a:t>
            </a:r>
            <a:r>
              <a:rPr lang="en-US" sz="2400" dirty="0" err="1">
                <a:latin typeface="+mn-lt"/>
              </a:rPr>
              <a:t>redundansi</a:t>
            </a:r>
            <a:r>
              <a:rPr lang="en-US" sz="2400" dirty="0">
                <a:latin typeface="+mn-lt"/>
              </a:rPr>
              <a:t> data yang </a:t>
            </a:r>
            <a:r>
              <a:rPr lang="en-US" sz="2400" dirty="0" err="1">
                <a:latin typeface="+mn-lt"/>
              </a:rPr>
              <a:t>tidak</a:t>
            </a:r>
            <a:r>
              <a:rPr lang="en-US" sz="2400" dirty="0">
                <a:latin typeface="+mn-lt"/>
              </a:rPr>
              <a:t> </a:t>
            </a:r>
            <a:r>
              <a:rPr lang="en-US" sz="2400" dirty="0" err="1">
                <a:latin typeface="+mn-lt"/>
              </a:rPr>
              <a:t>penting</a:t>
            </a:r>
            <a:r>
              <a:rPr lang="en-US" sz="2400" dirty="0">
                <a:latin typeface="+mn-lt"/>
              </a:rPr>
              <a:t>, </a:t>
            </a:r>
            <a:r>
              <a:rPr lang="en-US" sz="2400" dirty="0" err="1">
                <a:latin typeface="+mn-lt"/>
              </a:rPr>
              <a:t>baik</a:t>
            </a:r>
            <a:r>
              <a:rPr lang="en-US" sz="2400" dirty="0">
                <a:latin typeface="+mn-lt"/>
              </a:rPr>
              <a:t> </a:t>
            </a:r>
            <a:r>
              <a:rPr lang="en-US" sz="2400" dirty="0" err="1">
                <a:latin typeface="+mn-lt"/>
              </a:rPr>
              <a:t>dengan</a:t>
            </a:r>
            <a:r>
              <a:rPr lang="en-US" sz="2400" dirty="0">
                <a:latin typeface="+mn-lt"/>
              </a:rPr>
              <a:t> </a:t>
            </a:r>
            <a:r>
              <a:rPr lang="en-US" sz="2400" dirty="0" err="1">
                <a:latin typeface="+mn-lt"/>
              </a:rPr>
              <a:t>menerapkan</a:t>
            </a:r>
            <a:r>
              <a:rPr lang="en-US" sz="2400" dirty="0">
                <a:latin typeface="+mn-lt"/>
              </a:rPr>
              <a:t> </a:t>
            </a:r>
            <a:r>
              <a:rPr lang="en-US" sz="2400" dirty="0" err="1">
                <a:latin typeface="+mn-lt"/>
              </a:rPr>
              <a:t>pengkodean</a:t>
            </a:r>
            <a:r>
              <a:rPr lang="en-US" sz="2400" dirty="0">
                <a:latin typeface="+mn-lt"/>
              </a:rPr>
              <a:t> </a:t>
            </a:r>
            <a:r>
              <a:rPr lang="en-US" sz="2400" dirty="0" err="1">
                <a:latin typeface="+mn-lt"/>
              </a:rPr>
              <a:t>atau</a:t>
            </a:r>
            <a:r>
              <a:rPr lang="en-US" sz="2400" dirty="0">
                <a:latin typeface="+mn-lt"/>
              </a:rPr>
              <a:t> </a:t>
            </a:r>
            <a:r>
              <a:rPr lang="en-US" sz="2400" dirty="0" err="1">
                <a:latin typeface="+mn-lt"/>
              </a:rPr>
              <a:t>dengan</a:t>
            </a:r>
            <a:r>
              <a:rPr lang="en-US" sz="2400" dirty="0">
                <a:latin typeface="+mn-lt"/>
              </a:rPr>
              <a:t> </a:t>
            </a:r>
            <a:r>
              <a:rPr lang="en-US" sz="2400" dirty="0" err="1">
                <a:latin typeface="+mn-lt"/>
              </a:rPr>
              <a:t>membuat</a:t>
            </a:r>
            <a:r>
              <a:rPr lang="en-US" sz="2400" dirty="0">
                <a:latin typeface="+mn-lt"/>
              </a:rPr>
              <a:t> </a:t>
            </a:r>
            <a:r>
              <a:rPr lang="en-US" sz="2400" dirty="0" err="1">
                <a:latin typeface="+mn-lt"/>
              </a:rPr>
              <a:t>relasi-relasi</a:t>
            </a:r>
            <a:r>
              <a:rPr lang="en-US" sz="2400" dirty="0">
                <a:latin typeface="+mn-lt"/>
              </a:rPr>
              <a:t> </a:t>
            </a:r>
            <a:r>
              <a:rPr lang="en-US" sz="2400" dirty="0" err="1">
                <a:latin typeface="+mn-lt"/>
              </a:rPr>
              <a:t>antara</a:t>
            </a:r>
            <a:r>
              <a:rPr lang="en-US" sz="2400" dirty="0">
                <a:latin typeface="+mn-lt"/>
              </a:rPr>
              <a:t> </a:t>
            </a:r>
            <a:r>
              <a:rPr lang="en-US" sz="2400" dirty="0" err="1">
                <a:latin typeface="+mn-lt"/>
              </a:rPr>
              <a:t>kelompok</a:t>
            </a:r>
            <a:r>
              <a:rPr lang="en-US" sz="2400" dirty="0">
                <a:latin typeface="+mn-lt"/>
              </a:rPr>
              <a:t> data yang </a:t>
            </a:r>
            <a:r>
              <a:rPr lang="en-US" sz="2400" dirty="0" err="1">
                <a:latin typeface="+mn-lt"/>
              </a:rPr>
              <a:t>saling</a:t>
            </a:r>
            <a:r>
              <a:rPr lang="en-US" sz="2400" dirty="0">
                <a:latin typeface="+mn-lt"/>
              </a:rPr>
              <a:t> </a:t>
            </a:r>
            <a:r>
              <a:rPr lang="en-US" sz="2400" dirty="0" err="1">
                <a:latin typeface="+mn-lt"/>
              </a:rPr>
              <a:t>berhubungan</a:t>
            </a:r>
            <a:endParaRPr lang="en-US" sz="2400" dirty="0">
              <a:latin typeface="+mn-lt"/>
            </a:endParaRPr>
          </a:p>
          <a:p>
            <a:pPr marL="457200" indent="-457200" fontAlgn="auto">
              <a:lnSpc>
                <a:spcPct val="120000"/>
              </a:lnSpc>
              <a:spcBef>
                <a:spcPts val="0"/>
              </a:spcBef>
              <a:spcAft>
                <a:spcPts val="0"/>
              </a:spcAft>
              <a:buFont typeface="Wingdings" pitchFamily="2" charset="2"/>
              <a:buAutoNum type="arabicPeriod" startAt="3"/>
              <a:defRPr/>
            </a:pPr>
            <a:r>
              <a:rPr lang="en-US" sz="2400" b="1" dirty="0" err="1">
                <a:latin typeface="+mn-lt"/>
              </a:rPr>
              <a:t>Kebersamaan</a:t>
            </a:r>
            <a:r>
              <a:rPr lang="en-US" sz="2400" b="1" dirty="0">
                <a:latin typeface="+mn-lt"/>
              </a:rPr>
              <a:t> </a:t>
            </a:r>
            <a:r>
              <a:rPr lang="en-US" sz="2400" b="1" dirty="0" err="1">
                <a:latin typeface="+mn-lt"/>
              </a:rPr>
              <a:t>pemakaian</a:t>
            </a:r>
            <a:r>
              <a:rPr lang="en-US" sz="2400" b="1" dirty="0">
                <a:latin typeface="+mn-lt"/>
              </a:rPr>
              <a:t> (</a:t>
            </a:r>
            <a:r>
              <a:rPr lang="en-US" sz="2400" b="1" i="1" dirty="0" err="1">
                <a:latin typeface="+mn-lt"/>
              </a:rPr>
              <a:t>Sharability</a:t>
            </a:r>
            <a:r>
              <a:rPr lang="en-US" sz="2400" b="1" dirty="0">
                <a:latin typeface="+mn-lt"/>
              </a:rPr>
              <a:t>)</a:t>
            </a:r>
          </a:p>
          <a:p>
            <a:pPr marL="457200" indent="-457200" fontAlgn="auto">
              <a:lnSpc>
                <a:spcPct val="120000"/>
              </a:lnSpc>
              <a:spcBef>
                <a:spcPts val="0"/>
              </a:spcBef>
              <a:spcAft>
                <a:spcPts val="0"/>
              </a:spcAft>
              <a:defRPr/>
            </a:pPr>
            <a:r>
              <a:rPr lang="en-US" sz="2400" dirty="0">
                <a:latin typeface="+mn-lt"/>
              </a:rPr>
              <a:t>	</a:t>
            </a:r>
            <a:r>
              <a:rPr lang="en-US" sz="2400" dirty="0" err="1">
                <a:latin typeface="+mn-lt"/>
              </a:rPr>
              <a:t>Suatu</a:t>
            </a:r>
            <a:r>
              <a:rPr lang="en-US" sz="2400" dirty="0">
                <a:latin typeface="+mn-lt"/>
              </a:rPr>
              <a:t> Database </a:t>
            </a:r>
            <a:r>
              <a:rPr lang="en-US" sz="2400" dirty="0" err="1">
                <a:latin typeface="+mn-lt"/>
              </a:rPr>
              <a:t>dapat</a:t>
            </a:r>
            <a:r>
              <a:rPr lang="en-US" sz="2400" dirty="0">
                <a:latin typeface="+mn-lt"/>
              </a:rPr>
              <a:t> </a:t>
            </a:r>
            <a:r>
              <a:rPr lang="en-US" sz="2400" dirty="0" err="1">
                <a:latin typeface="+mn-lt"/>
              </a:rPr>
              <a:t>digunakan</a:t>
            </a:r>
            <a:r>
              <a:rPr lang="en-US" sz="2400" dirty="0">
                <a:latin typeface="+mn-lt"/>
              </a:rPr>
              <a:t> </a:t>
            </a:r>
            <a:r>
              <a:rPr lang="en-US" sz="2400" dirty="0" err="1">
                <a:latin typeface="+mn-lt"/>
              </a:rPr>
              <a:t>oleh</a:t>
            </a:r>
            <a:r>
              <a:rPr lang="en-US" sz="2400" dirty="0">
                <a:latin typeface="+mn-lt"/>
              </a:rPr>
              <a:t> </a:t>
            </a:r>
            <a:r>
              <a:rPr lang="en-US" sz="2400" dirty="0" err="1">
                <a:latin typeface="+mn-lt"/>
              </a:rPr>
              <a:t>banyak</a:t>
            </a:r>
            <a:r>
              <a:rPr lang="en-US" sz="2400" dirty="0">
                <a:latin typeface="+mn-lt"/>
              </a:rPr>
              <a:t> user </a:t>
            </a:r>
            <a:r>
              <a:rPr lang="en-US" sz="2400" dirty="0" err="1">
                <a:latin typeface="+mn-lt"/>
              </a:rPr>
              <a:t>dan</a:t>
            </a:r>
            <a:r>
              <a:rPr lang="en-US" sz="2400" dirty="0">
                <a:latin typeface="+mn-lt"/>
              </a:rPr>
              <a:t> </a:t>
            </a:r>
            <a:r>
              <a:rPr lang="en-US" sz="2400" dirty="0" err="1">
                <a:latin typeface="+mn-lt"/>
              </a:rPr>
              <a:t>banyak</a:t>
            </a:r>
            <a:r>
              <a:rPr lang="en-US" sz="2400" dirty="0">
                <a:latin typeface="+mn-lt"/>
              </a:rPr>
              <a:t> </a:t>
            </a:r>
            <a:r>
              <a:rPr lang="en-US" sz="2400" dirty="0" err="1">
                <a:latin typeface="+mn-lt"/>
              </a:rPr>
              <a:t>aplikasi</a:t>
            </a:r>
            <a:r>
              <a:rPr lang="en-US" sz="2400" dirty="0">
                <a:latin typeface="+mn-lt"/>
              </a:rPr>
              <a:t>. </a:t>
            </a:r>
            <a:r>
              <a:rPr lang="en-US" sz="2400" dirty="0" err="1">
                <a:latin typeface="+mn-lt"/>
              </a:rPr>
              <a:t>Contoh</a:t>
            </a:r>
            <a:r>
              <a:rPr lang="en-US" sz="2400" dirty="0">
                <a:latin typeface="+mn-lt"/>
              </a:rPr>
              <a:t> : data </a:t>
            </a:r>
            <a:r>
              <a:rPr lang="en-US" sz="2400" dirty="0" err="1">
                <a:latin typeface="+mn-lt"/>
              </a:rPr>
              <a:t>mahasiswa</a:t>
            </a:r>
            <a:r>
              <a:rPr lang="en-US" sz="2400" dirty="0">
                <a:latin typeface="+mn-lt"/>
              </a:rPr>
              <a:t> </a:t>
            </a:r>
            <a:r>
              <a:rPr lang="en-US" sz="2400" dirty="0" err="1">
                <a:latin typeface="+mn-lt"/>
              </a:rPr>
              <a:t>perguruan</a:t>
            </a:r>
            <a:r>
              <a:rPr lang="en-US" sz="2400" dirty="0">
                <a:latin typeface="+mn-lt"/>
              </a:rPr>
              <a:t> </a:t>
            </a:r>
            <a:r>
              <a:rPr lang="en-US" sz="2400" dirty="0" err="1">
                <a:latin typeface="+mn-lt"/>
              </a:rPr>
              <a:t>tinggi</a:t>
            </a:r>
            <a:r>
              <a:rPr lang="en-US" sz="2400" dirty="0">
                <a:latin typeface="+mn-lt"/>
              </a:rPr>
              <a:t> </a:t>
            </a:r>
            <a:r>
              <a:rPr lang="en-US" sz="2400" dirty="0" err="1">
                <a:latin typeface="+mn-lt"/>
              </a:rPr>
              <a:t>dibutuhkan</a:t>
            </a:r>
            <a:r>
              <a:rPr lang="en-US" sz="2400" dirty="0">
                <a:latin typeface="+mn-lt"/>
              </a:rPr>
              <a:t> </a:t>
            </a:r>
            <a:r>
              <a:rPr lang="en-US" sz="2400" dirty="0" err="1">
                <a:latin typeface="+mn-lt"/>
              </a:rPr>
              <a:t>oleh</a:t>
            </a:r>
            <a:r>
              <a:rPr lang="en-US" sz="2400" dirty="0">
                <a:latin typeface="+mn-lt"/>
              </a:rPr>
              <a:t> </a:t>
            </a:r>
            <a:r>
              <a:rPr lang="en-US" sz="2400" dirty="0" err="1">
                <a:latin typeface="+mn-lt"/>
              </a:rPr>
              <a:t>banyak</a:t>
            </a:r>
            <a:r>
              <a:rPr lang="en-US" sz="2400" dirty="0">
                <a:latin typeface="+mn-lt"/>
              </a:rPr>
              <a:t> </a:t>
            </a:r>
            <a:r>
              <a:rPr lang="en-US" sz="2400" dirty="0" err="1">
                <a:latin typeface="+mn-lt"/>
              </a:rPr>
              <a:t>bagian</a:t>
            </a:r>
            <a:r>
              <a:rPr lang="en-US" sz="2400" dirty="0">
                <a:latin typeface="+mn-lt"/>
              </a:rPr>
              <a:t>, </a:t>
            </a:r>
            <a:r>
              <a:rPr lang="en-US" sz="2400" dirty="0" err="1">
                <a:latin typeface="+mn-lt"/>
              </a:rPr>
              <a:t>diantaranya</a:t>
            </a:r>
            <a:r>
              <a:rPr lang="en-US" sz="2400" dirty="0">
                <a:latin typeface="+mn-lt"/>
              </a:rPr>
              <a:t> </a:t>
            </a:r>
            <a:r>
              <a:rPr lang="en-US" sz="2400" dirty="0" err="1">
                <a:latin typeface="+mn-lt"/>
              </a:rPr>
              <a:t>bagian</a:t>
            </a:r>
            <a:r>
              <a:rPr lang="en-US" sz="2400" dirty="0">
                <a:latin typeface="+mn-lt"/>
              </a:rPr>
              <a:t> : </a:t>
            </a:r>
            <a:r>
              <a:rPr lang="en-US" sz="2400" dirty="0" err="1">
                <a:latin typeface="+mn-lt"/>
              </a:rPr>
              <a:t>akademik</a:t>
            </a:r>
            <a:r>
              <a:rPr lang="en-US" sz="2400" dirty="0">
                <a:latin typeface="+mn-lt"/>
              </a:rPr>
              <a:t>, </a:t>
            </a:r>
            <a:r>
              <a:rPr lang="en-US" sz="2400" dirty="0" err="1">
                <a:latin typeface="+mn-lt"/>
              </a:rPr>
              <a:t>keuangan</a:t>
            </a:r>
            <a:r>
              <a:rPr lang="en-US" sz="2400" dirty="0">
                <a:latin typeface="+mn-lt"/>
              </a:rPr>
              <a:t>, </a:t>
            </a:r>
            <a:r>
              <a:rPr lang="en-US" sz="2400" dirty="0" err="1">
                <a:latin typeface="+mn-lt"/>
              </a:rPr>
              <a:t>kemahasiswaan</a:t>
            </a:r>
            <a:r>
              <a:rPr lang="en-US" sz="2400" dirty="0">
                <a:latin typeface="+mn-lt"/>
              </a:rPr>
              <a:t> </a:t>
            </a:r>
            <a:r>
              <a:rPr lang="en-US" sz="2400" dirty="0" err="1">
                <a:latin typeface="+mn-lt"/>
              </a:rPr>
              <a:t>dan</a:t>
            </a:r>
            <a:r>
              <a:rPr lang="en-US" sz="2400" dirty="0">
                <a:latin typeface="+mn-lt"/>
              </a:rPr>
              <a:t> </a:t>
            </a:r>
            <a:r>
              <a:rPr lang="en-US" sz="2400" dirty="0" err="1">
                <a:latin typeface="+mn-lt"/>
              </a:rPr>
              <a:t>perpustakaan</a:t>
            </a:r>
            <a:r>
              <a:rPr lang="en-US" sz="2400" dirty="0">
                <a:latin typeface="+mn-lt"/>
              </a:rPr>
              <a:t>, </a:t>
            </a:r>
            <a:r>
              <a:rPr lang="en-US" sz="2400" dirty="0" err="1">
                <a:latin typeface="+mn-lt"/>
              </a:rPr>
              <a:t>maka</a:t>
            </a:r>
            <a:r>
              <a:rPr lang="en-US" sz="2400" dirty="0">
                <a:latin typeface="+mn-lt"/>
              </a:rPr>
              <a:t> </a:t>
            </a:r>
            <a:r>
              <a:rPr lang="en-US" sz="2400" dirty="0" err="1">
                <a:latin typeface="+mn-lt"/>
              </a:rPr>
              <a:t>tidak</a:t>
            </a:r>
            <a:r>
              <a:rPr lang="en-US" sz="2400" dirty="0">
                <a:latin typeface="+mn-lt"/>
              </a:rPr>
              <a:t> </a:t>
            </a:r>
            <a:r>
              <a:rPr lang="en-US" sz="2400" dirty="0" err="1">
                <a:latin typeface="+mn-lt"/>
              </a:rPr>
              <a:t>harus</a:t>
            </a:r>
            <a:r>
              <a:rPr lang="en-US" sz="2400" dirty="0">
                <a:latin typeface="+mn-lt"/>
              </a:rPr>
              <a:t> </a:t>
            </a:r>
            <a:r>
              <a:rPr lang="en-US" sz="2400" dirty="0" err="1">
                <a:latin typeface="+mn-lt"/>
              </a:rPr>
              <a:t>semua</a:t>
            </a:r>
            <a:r>
              <a:rPr lang="en-US" sz="2400" dirty="0">
                <a:latin typeface="+mn-lt"/>
              </a:rPr>
              <a:t> </a:t>
            </a:r>
            <a:r>
              <a:rPr lang="en-US" sz="2400" dirty="0" err="1">
                <a:latin typeface="+mn-lt"/>
              </a:rPr>
              <a:t>bagian</a:t>
            </a:r>
            <a:r>
              <a:rPr lang="en-US" sz="2400" dirty="0">
                <a:latin typeface="+mn-lt"/>
              </a:rPr>
              <a:t> </a:t>
            </a:r>
            <a:r>
              <a:rPr lang="en-US" sz="2400" dirty="0" err="1">
                <a:latin typeface="+mn-lt"/>
              </a:rPr>
              <a:t>memiliki</a:t>
            </a:r>
            <a:r>
              <a:rPr lang="en-US" sz="2400" dirty="0">
                <a:latin typeface="+mn-lt"/>
              </a:rPr>
              <a:t> </a:t>
            </a:r>
            <a:r>
              <a:rPr lang="en-US" sz="2400" dirty="0" err="1">
                <a:latin typeface="+mn-lt"/>
              </a:rPr>
              <a:t>catatan</a:t>
            </a:r>
            <a:r>
              <a:rPr lang="en-US" sz="2400" dirty="0">
                <a:latin typeface="+mn-lt"/>
              </a:rPr>
              <a:t> data </a:t>
            </a:r>
            <a:r>
              <a:rPr lang="en-US" sz="2400" dirty="0" err="1">
                <a:latin typeface="+mn-lt"/>
              </a:rPr>
              <a:t>mahasiswa</a:t>
            </a:r>
            <a:r>
              <a:rPr lang="en-US" sz="2400" dirty="0">
                <a:latin typeface="+mn-lt"/>
              </a:rPr>
              <a:t>, data </a:t>
            </a:r>
            <a:r>
              <a:rPr lang="en-US" sz="2400" dirty="0" err="1">
                <a:latin typeface="+mn-lt"/>
              </a:rPr>
              <a:t>cukup</a:t>
            </a:r>
            <a:r>
              <a:rPr lang="en-US" sz="2400" dirty="0">
                <a:latin typeface="+mn-lt"/>
              </a:rPr>
              <a:t> </a:t>
            </a:r>
            <a:r>
              <a:rPr lang="en-US" sz="2400" dirty="0" err="1">
                <a:latin typeface="+mn-lt"/>
              </a:rPr>
              <a:t>disediakan</a:t>
            </a:r>
            <a:r>
              <a:rPr lang="en-US" sz="2400" dirty="0">
                <a:latin typeface="+mn-lt"/>
              </a:rPr>
              <a:t> </a:t>
            </a:r>
            <a:r>
              <a:rPr lang="en-US" sz="2400" dirty="0" err="1">
                <a:latin typeface="+mn-lt"/>
              </a:rPr>
              <a:t>oleh</a:t>
            </a:r>
            <a:r>
              <a:rPr lang="en-US" sz="2400" dirty="0">
                <a:latin typeface="+mn-lt"/>
              </a:rPr>
              <a:t> </a:t>
            </a:r>
            <a:r>
              <a:rPr lang="en-US" sz="2400" dirty="0" err="1">
                <a:latin typeface="+mn-lt"/>
              </a:rPr>
              <a:t>sebuah</a:t>
            </a:r>
            <a:r>
              <a:rPr lang="en-US" sz="2400" dirty="0">
                <a:latin typeface="+mn-lt"/>
              </a:rPr>
              <a:t> Database </a:t>
            </a:r>
            <a:r>
              <a:rPr lang="en-US" sz="2400" dirty="0" err="1">
                <a:latin typeface="+mn-lt"/>
              </a:rPr>
              <a:t>dan</a:t>
            </a:r>
            <a:r>
              <a:rPr lang="en-US" sz="2400" dirty="0">
                <a:latin typeface="+mn-lt"/>
              </a:rPr>
              <a:t> </a:t>
            </a:r>
            <a:r>
              <a:rPr lang="en-US" sz="2400" dirty="0" err="1">
                <a:latin typeface="+mn-lt"/>
              </a:rPr>
              <a:t>semua</a:t>
            </a:r>
            <a:r>
              <a:rPr lang="en-US" sz="2400" dirty="0">
                <a:latin typeface="+mn-lt"/>
              </a:rPr>
              <a:t> </a:t>
            </a:r>
            <a:r>
              <a:rPr lang="en-US" sz="2400" dirty="0" err="1">
                <a:latin typeface="+mn-lt"/>
              </a:rPr>
              <a:t>bagian</a:t>
            </a:r>
            <a:r>
              <a:rPr lang="en-US" sz="2400" dirty="0">
                <a:latin typeface="+mn-lt"/>
              </a:rPr>
              <a:t> </a:t>
            </a:r>
            <a:r>
              <a:rPr lang="en-US" sz="2400" dirty="0" err="1">
                <a:latin typeface="+mn-lt"/>
              </a:rPr>
              <a:t>bisa</a:t>
            </a:r>
            <a:r>
              <a:rPr lang="en-US" sz="2400" dirty="0">
                <a:latin typeface="+mn-lt"/>
              </a:rPr>
              <a:t> </a:t>
            </a:r>
            <a:r>
              <a:rPr lang="en-US" sz="2400" dirty="0" err="1">
                <a:latin typeface="+mn-lt"/>
              </a:rPr>
              <a:t>mengakses</a:t>
            </a:r>
            <a:r>
              <a:rPr lang="en-US" sz="2400" dirty="0">
                <a:latin typeface="+mn-lt"/>
              </a:rPr>
              <a:t> data </a:t>
            </a:r>
            <a:r>
              <a:rPr lang="en-US" sz="2400" dirty="0" err="1">
                <a:latin typeface="+mn-lt"/>
              </a:rPr>
              <a:t>tersebut</a:t>
            </a:r>
            <a:r>
              <a:rPr lang="en-US" sz="2400" dirty="0">
                <a:latin typeface="+mn-lt"/>
              </a:rPr>
              <a:t> </a:t>
            </a:r>
            <a:r>
              <a:rPr lang="en-US" sz="2400" dirty="0" err="1">
                <a:latin typeface="+mn-lt"/>
              </a:rPr>
              <a:t>sesuai</a:t>
            </a:r>
            <a:r>
              <a:rPr lang="en-US" sz="2400" dirty="0">
                <a:latin typeface="+mn-lt"/>
              </a:rPr>
              <a:t> </a:t>
            </a:r>
            <a:r>
              <a:rPr lang="en-US" sz="2400" dirty="0" err="1">
                <a:latin typeface="+mn-lt"/>
              </a:rPr>
              <a:t>dengan</a:t>
            </a:r>
            <a:r>
              <a:rPr lang="en-US" sz="2400" dirty="0">
                <a:latin typeface="+mn-lt"/>
              </a:rPr>
              <a:t> </a:t>
            </a:r>
            <a:r>
              <a:rPr lang="en-US" sz="2400" dirty="0" err="1">
                <a:latin typeface="+mn-lt"/>
              </a:rPr>
              <a:t>keperluan</a:t>
            </a:r>
            <a:r>
              <a:rPr lang="en-US" sz="2400" dirty="0">
                <a:latin typeface="+mn-lt"/>
              </a:rPr>
              <a:t>.</a:t>
            </a:r>
          </a:p>
          <a:p>
            <a:pPr marL="457200" indent="-457200" fontAlgn="auto">
              <a:lnSpc>
                <a:spcPct val="120000"/>
              </a:lnSpc>
              <a:spcBef>
                <a:spcPct val="20000"/>
              </a:spcBef>
              <a:spcAft>
                <a:spcPts val="0"/>
              </a:spcAft>
              <a:buFontTx/>
              <a:buAutoNum type="arabicPeriod"/>
              <a:defRPr/>
            </a:pPr>
            <a:endParaRPr lang="en-US" sz="2400" dirty="0">
              <a:latin typeface="+mn-lt"/>
            </a:endParaRPr>
          </a:p>
        </p:txBody>
      </p:sp>
    </p:spTree>
    <p:extLst>
      <p:ext uri="{BB962C8B-B14F-4D97-AF65-F5344CB8AC3E}">
        <p14:creationId xmlns:p14="http://schemas.microsoft.com/office/powerpoint/2010/main" val="2424052447"/>
      </p:ext>
    </p:extLst>
  </p:cSld>
  <p:clrMapOvr>
    <a:masterClrMapping/>
  </p:clrMapOvr>
  <p:transition spd="slow">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p:spPr>
        <p:style>
          <a:lnRef idx="1">
            <a:schemeClr val="accent2"/>
          </a:lnRef>
          <a:fillRef idx="3">
            <a:schemeClr val="accent2"/>
          </a:fillRef>
          <a:effectRef idx="2">
            <a:schemeClr val="accent2"/>
          </a:effectRef>
          <a:fontRef idx="minor">
            <a:schemeClr val="lt1"/>
          </a:fontRef>
        </p:style>
        <p:txBody>
          <a:bodyPr/>
          <a:lstStyle/>
          <a:p>
            <a:pPr marL="457200" indent="-457200" algn="r" fontAlgn="auto">
              <a:lnSpc>
                <a:spcPct val="150000"/>
              </a:lnSpc>
              <a:spcBef>
                <a:spcPct val="20000"/>
              </a:spcBef>
              <a:spcAft>
                <a:spcPts val="0"/>
              </a:spcAft>
              <a:defRPr/>
            </a:pPr>
            <a:r>
              <a:rPr lang="en-US" sz="3200" dirty="0" err="1"/>
              <a:t>Lanjut</a:t>
            </a:r>
            <a:r>
              <a:rPr lang="en-US" sz="3200" dirty="0"/>
              <a:t> ….</a:t>
            </a:r>
          </a:p>
        </p:txBody>
      </p:sp>
      <p:sp>
        <p:nvSpPr>
          <p:cNvPr id="25" name="Date Placeholder 24"/>
          <p:cNvSpPr>
            <a:spLocks noGrp="1"/>
          </p:cNvSpPr>
          <p:nvPr>
            <p:ph type="dt" sz="quarter" idx="10"/>
          </p:nvPr>
        </p:nvSpPr>
        <p:spPr/>
        <p:txBody>
          <a:bodyPr/>
          <a:lstStyle/>
          <a:p>
            <a:pPr>
              <a:defRPr/>
            </a:pPr>
            <a:fld id="{A73BF326-5872-43D0-A4A6-1F197D97ABFC}" type="datetime1">
              <a:rPr lang="en-US"/>
              <a:pPr>
                <a:defRPr/>
              </a:pPr>
              <a:t>02-Apr-20</a:t>
            </a:fld>
            <a:endParaRPr lang="en-US"/>
          </a:p>
        </p:txBody>
      </p:sp>
      <p:sp>
        <p:nvSpPr>
          <p:cNvPr id="26" name="Slide Number Placeholder 25"/>
          <p:cNvSpPr>
            <a:spLocks noGrp="1"/>
          </p:cNvSpPr>
          <p:nvPr>
            <p:ph type="sldNum" sz="quarter" idx="12"/>
          </p:nvPr>
        </p:nvSpPr>
        <p:spPr/>
        <p:txBody>
          <a:bodyPr/>
          <a:lstStyle/>
          <a:p>
            <a:pPr>
              <a:defRPr/>
            </a:pPr>
            <a:fld id="{A0EAC67C-5E74-468C-A8D2-2C8629AAA55D}" type="slidenum">
              <a:rPr lang="en-US"/>
              <a:pPr>
                <a:defRPr/>
              </a:pPr>
              <a:t>41</a:t>
            </a:fld>
            <a:endParaRPr lang="en-US"/>
          </a:p>
        </p:txBody>
      </p:sp>
      <p:sp>
        <p:nvSpPr>
          <p:cNvPr id="32" name="Content Placeholder 2"/>
          <p:cNvSpPr txBox="1">
            <a:spLocks/>
          </p:cNvSpPr>
          <p:nvPr/>
        </p:nvSpPr>
        <p:spPr>
          <a:xfrm>
            <a:off x="357188" y="1285875"/>
            <a:ext cx="8643937" cy="5072063"/>
          </a:xfrm>
          <a:prstGeom prst="rect">
            <a:avLst/>
          </a:prstGeom>
        </p:spPr>
        <p:txBody>
          <a:bodyPr>
            <a:normAutofit/>
          </a:bodyPr>
          <a:lstStyle/>
          <a:p>
            <a:pPr marL="609600" indent="-609600" fontAlgn="auto">
              <a:spcBef>
                <a:spcPts val="0"/>
              </a:spcBef>
              <a:spcAft>
                <a:spcPts val="0"/>
              </a:spcAft>
              <a:buFont typeface="Wingdings" pitchFamily="2" charset="2"/>
              <a:buAutoNum type="arabicPeriod" startAt="5"/>
              <a:defRPr/>
            </a:pPr>
            <a:r>
              <a:rPr lang="en-US" sz="2000" b="1" dirty="0" err="1">
                <a:latin typeface="+mn-lt"/>
              </a:rPr>
              <a:t>Menangani</a:t>
            </a:r>
            <a:r>
              <a:rPr lang="en-US" sz="2000" b="1" dirty="0">
                <a:latin typeface="+mn-lt"/>
              </a:rPr>
              <a:t> data </a:t>
            </a:r>
            <a:r>
              <a:rPr lang="en-US" sz="2000" b="1" dirty="0" err="1">
                <a:latin typeface="+mn-lt"/>
              </a:rPr>
              <a:t>dalam</a:t>
            </a:r>
            <a:r>
              <a:rPr lang="en-US" sz="2000" b="1" dirty="0">
                <a:latin typeface="+mn-lt"/>
              </a:rPr>
              <a:t> </a:t>
            </a:r>
            <a:r>
              <a:rPr lang="en-US" sz="2000" b="1" dirty="0" err="1">
                <a:latin typeface="+mn-lt"/>
              </a:rPr>
              <a:t>jumlah</a:t>
            </a:r>
            <a:r>
              <a:rPr lang="en-US" sz="2000" b="1" dirty="0">
                <a:latin typeface="+mn-lt"/>
              </a:rPr>
              <a:t> yang </a:t>
            </a:r>
            <a:r>
              <a:rPr lang="en-US" sz="2000" b="1" dirty="0" err="1">
                <a:latin typeface="+mn-lt"/>
              </a:rPr>
              <a:t>besar</a:t>
            </a:r>
            <a:endParaRPr lang="en-US" sz="2000" b="1" dirty="0">
              <a:latin typeface="+mn-lt"/>
            </a:endParaRPr>
          </a:p>
          <a:p>
            <a:pPr marL="609600" indent="-609600" fontAlgn="auto">
              <a:spcBef>
                <a:spcPts val="0"/>
              </a:spcBef>
              <a:spcAft>
                <a:spcPts val="0"/>
              </a:spcAft>
              <a:buFont typeface="Wingdings" pitchFamily="2" charset="2"/>
              <a:buAutoNum type="arabicPeriod" startAt="5"/>
              <a:defRPr/>
            </a:pPr>
            <a:r>
              <a:rPr lang="en-US" sz="2000" b="1" dirty="0" err="1">
                <a:latin typeface="+mn-lt"/>
              </a:rPr>
              <a:t>Meniadakan</a:t>
            </a:r>
            <a:r>
              <a:rPr lang="en-US" sz="2000" b="1" dirty="0">
                <a:latin typeface="+mn-lt"/>
              </a:rPr>
              <a:t> </a:t>
            </a:r>
            <a:r>
              <a:rPr lang="en-US" sz="2000" b="1" dirty="0" err="1">
                <a:latin typeface="+mn-lt"/>
              </a:rPr>
              <a:t>duplikasi</a:t>
            </a:r>
            <a:r>
              <a:rPr lang="en-US" sz="2000" b="1" dirty="0">
                <a:latin typeface="+mn-lt"/>
              </a:rPr>
              <a:t> </a:t>
            </a:r>
            <a:r>
              <a:rPr lang="en-US" sz="2000" b="1" dirty="0" err="1">
                <a:latin typeface="+mn-lt"/>
              </a:rPr>
              <a:t>dan</a:t>
            </a:r>
            <a:r>
              <a:rPr lang="en-US" sz="2000" b="1" dirty="0">
                <a:latin typeface="+mn-lt"/>
              </a:rPr>
              <a:t> </a:t>
            </a:r>
            <a:r>
              <a:rPr lang="en-US" sz="2000" b="1" dirty="0" err="1">
                <a:latin typeface="+mn-lt"/>
              </a:rPr>
              <a:t>inkonsistensi</a:t>
            </a:r>
            <a:r>
              <a:rPr lang="en-US" sz="2000" b="1" dirty="0">
                <a:latin typeface="+mn-lt"/>
              </a:rPr>
              <a:t> data</a:t>
            </a:r>
          </a:p>
          <a:p>
            <a:pPr marL="609600" indent="-609600" fontAlgn="auto">
              <a:spcBef>
                <a:spcPts val="0"/>
              </a:spcBef>
              <a:spcAft>
                <a:spcPts val="0"/>
              </a:spcAft>
              <a:defRPr/>
            </a:pPr>
            <a:r>
              <a:rPr lang="en-US" sz="2000" dirty="0">
                <a:latin typeface="+mn-lt"/>
              </a:rPr>
              <a:t>	</a:t>
            </a:r>
            <a:r>
              <a:rPr lang="en-US" sz="2000" dirty="0" err="1">
                <a:latin typeface="+mn-lt"/>
              </a:rPr>
              <a:t>Dengan</a:t>
            </a:r>
            <a:r>
              <a:rPr lang="en-US" sz="2000" dirty="0">
                <a:latin typeface="+mn-lt"/>
              </a:rPr>
              <a:t> </a:t>
            </a:r>
            <a:r>
              <a:rPr lang="en-US" sz="2000" dirty="0" err="1">
                <a:latin typeface="+mn-lt"/>
              </a:rPr>
              <a:t>adanya</a:t>
            </a:r>
            <a:r>
              <a:rPr lang="en-US" sz="2000" dirty="0">
                <a:latin typeface="+mn-lt"/>
              </a:rPr>
              <a:t> </a:t>
            </a:r>
            <a:r>
              <a:rPr lang="en-US" sz="2000" i="1" dirty="0" err="1">
                <a:latin typeface="+mn-lt"/>
              </a:rPr>
              <a:t>sharability</a:t>
            </a:r>
            <a:r>
              <a:rPr lang="en-US" sz="2000" dirty="0">
                <a:latin typeface="+mn-lt"/>
              </a:rPr>
              <a:t>, </a:t>
            </a:r>
            <a:r>
              <a:rPr lang="en-US" sz="2000" dirty="0" err="1">
                <a:latin typeface="+mn-lt"/>
              </a:rPr>
              <a:t>maka</a:t>
            </a:r>
            <a:r>
              <a:rPr lang="en-US" sz="2000" dirty="0">
                <a:latin typeface="+mn-lt"/>
              </a:rPr>
              <a:t> </a:t>
            </a:r>
            <a:r>
              <a:rPr lang="en-US" sz="2000" dirty="0" err="1">
                <a:latin typeface="+mn-lt"/>
              </a:rPr>
              <a:t>akan</a:t>
            </a:r>
            <a:r>
              <a:rPr lang="en-US" sz="2000" dirty="0">
                <a:latin typeface="+mn-lt"/>
              </a:rPr>
              <a:t> </a:t>
            </a:r>
            <a:r>
              <a:rPr lang="en-US" sz="2000" dirty="0" err="1">
                <a:latin typeface="+mn-lt"/>
              </a:rPr>
              <a:t>meniadakan</a:t>
            </a:r>
            <a:r>
              <a:rPr lang="en-US" sz="2000" dirty="0">
                <a:latin typeface="+mn-lt"/>
              </a:rPr>
              <a:t> </a:t>
            </a:r>
            <a:r>
              <a:rPr lang="en-US" sz="2000" dirty="0" err="1">
                <a:latin typeface="+mn-lt"/>
              </a:rPr>
              <a:t>duplikasi</a:t>
            </a:r>
            <a:r>
              <a:rPr lang="en-US" sz="2000" dirty="0">
                <a:latin typeface="+mn-lt"/>
              </a:rPr>
              <a:t> </a:t>
            </a:r>
            <a:r>
              <a:rPr lang="en-US" sz="2000" dirty="0" err="1">
                <a:latin typeface="+mn-lt"/>
              </a:rPr>
              <a:t>dan</a:t>
            </a:r>
            <a:r>
              <a:rPr lang="en-US" sz="2000" dirty="0">
                <a:latin typeface="+mn-lt"/>
              </a:rPr>
              <a:t> </a:t>
            </a:r>
            <a:r>
              <a:rPr lang="en-US" sz="2000" dirty="0" err="1">
                <a:latin typeface="+mn-lt"/>
              </a:rPr>
              <a:t>menjaga</a:t>
            </a:r>
            <a:r>
              <a:rPr lang="en-US" sz="2000" dirty="0">
                <a:latin typeface="+mn-lt"/>
              </a:rPr>
              <a:t> </a:t>
            </a:r>
            <a:r>
              <a:rPr lang="en-US" sz="2000" dirty="0" err="1">
                <a:latin typeface="+mn-lt"/>
              </a:rPr>
              <a:t>konsistensi</a:t>
            </a:r>
            <a:r>
              <a:rPr lang="en-US" sz="2000" dirty="0">
                <a:latin typeface="+mn-lt"/>
              </a:rPr>
              <a:t> data.</a:t>
            </a:r>
          </a:p>
          <a:p>
            <a:pPr marL="609600" indent="-609600" fontAlgn="auto">
              <a:spcBef>
                <a:spcPts val="0"/>
              </a:spcBef>
              <a:spcAft>
                <a:spcPts val="0"/>
              </a:spcAft>
              <a:buFont typeface="Wingdings" pitchFamily="2" charset="2"/>
              <a:buAutoNum type="arabicPeriod" startAt="6"/>
              <a:defRPr/>
            </a:pPr>
            <a:r>
              <a:rPr lang="en-US" sz="2000" b="1" dirty="0" err="1">
                <a:latin typeface="+mn-lt"/>
              </a:rPr>
              <a:t>Keamanan</a:t>
            </a:r>
            <a:endParaRPr lang="en-US" sz="2000" b="1" dirty="0">
              <a:latin typeface="+mn-lt"/>
            </a:endParaRPr>
          </a:p>
          <a:p>
            <a:pPr marL="609600" indent="-609600" fontAlgn="auto">
              <a:spcBef>
                <a:spcPts val="0"/>
              </a:spcBef>
              <a:spcAft>
                <a:spcPts val="0"/>
              </a:spcAft>
              <a:defRPr/>
            </a:pPr>
            <a:r>
              <a:rPr lang="en-US" sz="2000" dirty="0">
                <a:latin typeface="+mn-lt"/>
              </a:rPr>
              <a:t>	DBMS </a:t>
            </a:r>
            <a:r>
              <a:rPr lang="en-US" sz="2000" dirty="0" err="1">
                <a:latin typeface="+mn-lt"/>
              </a:rPr>
              <a:t>dilengkapi</a:t>
            </a:r>
            <a:r>
              <a:rPr lang="en-US" sz="2000" dirty="0">
                <a:latin typeface="+mn-lt"/>
              </a:rPr>
              <a:t> </a:t>
            </a:r>
            <a:r>
              <a:rPr lang="en-US" sz="2000" dirty="0" err="1">
                <a:latin typeface="+mn-lt"/>
              </a:rPr>
              <a:t>dengan</a:t>
            </a:r>
            <a:r>
              <a:rPr lang="en-US" sz="2000" dirty="0">
                <a:latin typeface="+mn-lt"/>
              </a:rPr>
              <a:t> </a:t>
            </a:r>
            <a:r>
              <a:rPr lang="en-US" sz="2000" dirty="0" err="1">
                <a:latin typeface="+mn-lt"/>
              </a:rPr>
              <a:t>fasilitas</a:t>
            </a:r>
            <a:r>
              <a:rPr lang="en-US" sz="2000" dirty="0">
                <a:latin typeface="+mn-lt"/>
              </a:rPr>
              <a:t> </a:t>
            </a:r>
            <a:r>
              <a:rPr lang="en-US" sz="2000" dirty="0" err="1">
                <a:latin typeface="+mn-lt"/>
              </a:rPr>
              <a:t>manajemen</a:t>
            </a:r>
            <a:r>
              <a:rPr lang="en-US" sz="2000" dirty="0">
                <a:latin typeface="+mn-lt"/>
              </a:rPr>
              <a:t> user. User </a:t>
            </a:r>
            <a:r>
              <a:rPr lang="en-US" sz="2000" dirty="0" err="1">
                <a:latin typeface="+mn-lt"/>
              </a:rPr>
              <a:t>dapat</a:t>
            </a:r>
            <a:r>
              <a:rPr lang="en-US" sz="2000" dirty="0">
                <a:latin typeface="+mn-lt"/>
              </a:rPr>
              <a:t> </a:t>
            </a:r>
            <a:r>
              <a:rPr lang="en-US" sz="2000" dirty="0" err="1">
                <a:latin typeface="+mn-lt"/>
              </a:rPr>
              <a:t>diberikan</a:t>
            </a:r>
            <a:r>
              <a:rPr lang="en-US" sz="2000" dirty="0">
                <a:latin typeface="+mn-lt"/>
              </a:rPr>
              <a:t> password </a:t>
            </a:r>
            <a:r>
              <a:rPr lang="en-US" sz="2000" dirty="0" err="1">
                <a:latin typeface="+mn-lt"/>
              </a:rPr>
              <a:t>dan</a:t>
            </a:r>
            <a:r>
              <a:rPr lang="en-US" sz="2000" dirty="0">
                <a:latin typeface="+mn-lt"/>
              </a:rPr>
              <a:t> </a:t>
            </a:r>
            <a:r>
              <a:rPr lang="en-US" sz="2000" dirty="0" err="1">
                <a:latin typeface="+mn-lt"/>
              </a:rPr>
              <a:t>hak</a:t>
            </a:r>
            <a:r>
              <a:rPr lang="en-US" sz="2000" dirty="0">
                <a:latin typeface="+mn-lt"/>
              </a:rPr>
              <a:t> </a:t>
            </a:r>
            <a:r>
              <a:rPr lang="en-US" sz="2000" dirty="0" err="1">
                <a:latin typeface="+mn-lt"/>
              </a:rPr>
              <a:t>akses</a:t>
            </a:r>
            <a:r>
              <a:rPr lang="en-US" sz="2000" dirty="0">
                <a:latin typeface="+mn-lt"/>
              </a:rPr>
              <a:t> yang </a:t>
            </a:r>
            <a:r>
              <a:rPr lang="en-US" sz="2000" dirty="0" err="1">
                <a:latin typeface="+mn-lt"/>
              </a:rPr>
              <a:t>berbeda</a:t>
            </a:r>
            <a:r>
              <a:rPr lang="en-US" sz="2000" dirty="0">
                <a:latin typeface="+mn-lt"/>
              </a:rPr>
              <a:t> </a:t>
            </a:r>
            <a:r>
              <a:rPr lang="en-US" sz="2000" dirty="0" err="1">
                <a:latin typeface="+mn-lt"/>
              </a:rPr>
              <a:t>sesuai</a:t>
            </a:r>
            <a:r>
              <a:rPr lang="en-US" sz="2000" dirty="0">
                <a:latin typeface="+mn-lt"/>
              </a:rPr>
              <a:t> </a:t>
            </a:r>
            <a:r>
              <a:rPr lang="en-US" sz="2000" dirty="0" err="1">
                <a:latin typeface="+mn-lt"/>
              </a:rPr>
              <a:t>dengan</a:t>
            </a:r>
            <a:r>
              <a:rPr lang="en-US" sz="2000" dirty="0">
                <a:latin typeface="+mn-lt"/>
              </a:rPr>
              <a:t> </a:t>
            </a:r>
            <a:r>
              <a:rPr lang="en-US" sz="2000" dirty="0" err="1">
                <a:latin typeface="+mn-lt"/>
              </a:rPr>
              <a:t>keperluan</a:t>
            </a:r>
            <a:r>
              <a:rPr lang="en-US" sz="2000" dirty="0">
                <a:latin typeface="+mn-lt"/>
              </a:rPr>
              <a:t> </a:t>
            </a:r>
            <a:r>
              <a:rPr lang="en-US" sz="2000" dirty="0" err="1">
                <a:latin typeface="+mn-lt"/>
              </a:rPr>
              <a:t>dan</a:t>
            </a:r>
            <a:r>
              <a:rPr lang="en-US" sz="2000" dirty="0">
                <a:latin typeface="+mn-lt"/>
              </a:rPr>
              <a:t> </a:t>
            </a:r>
            <a:r>
              <a:rPr lang="en-US" sz="2000" dirty="0" err="1">
                <a:latin typeface="+mn-lt"/>
              </a:rPr>
              <a:t>posisinya</a:t>
            </a:r>
            <a:r>
              <a:rPr lang="en-US" sz="2000" dirty="0">
                <a:latin typeface="+mn-lt"/>
              </a:rPr>
              <a:t>. </a:t>
            </a:r>
          </a:p>
          <a:p>
            <a:pPr marL="609600" indent="-609600" fontAlgn="auto">
              <a:spcBef>
                <a:spcPts val="0"/>
              </a:spcBef>
              <a:spcAft>
                <a:spcPts val="0"/>
              </a:spcAft>
              <a:buFont typeface="Wingdings" pitchFamily="2" charset="2"/>
              <a:buAutoNum type="arabicPeriod" startAt="7"/>
              <a:defRPr/>
            </a:pPr>
            <a:r>
              <a:rPr lang="en-US" sz="2000" b="1" dirty="0" err="1">
                <a:latin typeface="+mn-lt"/>
              </a:rPr>
              <a:t>Mengurangi</a:t>
            </a:r>
            <a:r>
              <a:rPr lang="en-US" sz="2000" b="1" dirty="0">
                <a:latin typeface="+mn-lt"/>
              </a:rPr>
              <a:t> </a:t>
            </a:r>
            <a:r>
              <a:rPr lang="en-US" sz="2000" b="1" dirty="0" err="1">
                <a:latin typeface="+mn-lt"/>
              </a:rPr>
              <a:t>waktu</a:t>
            </a:r>
            <a:r>
              <a:rPr lang="en-US" sz="2000" b="1" dirty="0">
                <a:latin typeface="+mn-lt"/>
              </a:rPr>
              <a:t> </a:t>
            </a:r>
            <a:r>
              <a:rPr lang="en-US" sz="2000" b="1" dirty="0" err="1">
                <a:latin typeface="+mn-lt"/>
              </a:rPr>
              <a:t>pengembangan</a:t>
            </a:r>
            <a:r>
              <a:rPr lang="en-US" sz="2000" b="1" dirty="0">
                <a:latin typeface="+mn-lt"/>
              </a:rPr>
              <a:t> </a:t>
            </a:r>
            <a:r>
              <a:rPr lang="en-US" sz="2000" b="1" dirty="0" err="1">
                <a:latin typeface="+mn-lt"/>
              </a:rPr>
              <a:t>aplikasi</a:t>
            </a:r>
            <a:endParaRPr lang="en-US" sz="2000" b="1" dirty="0">
              <a:latin typeface="+mn-lt"/>
            </a:endParaRPr>
          </a:p>
          <a:p>
            <a:pPr marL="609600" indent="-609600" fontAlgn="auto">
              <a:spcBef>
                <a:spcPts val="0"/>
              </a:spcBef>
              <a:spcAft>
                <a:spcPts val="0"/>
              </a:spcAft>
              <a:defRPr/>
            </a:pPr>
            <a:r>
              <a:rPr lang="en-US" sz="2000" dirty="0">
                <a:latin typeface="+mn-lt"/>
              </a:rPr>
              <a:t>	</a:t>
            </a:r>
            <a:r>
              <a:rPr lang="en-US" sz="2000" dirty="0" err="1">
                <a:latin typeface="+mn-lt"/>
              </a:rPr>
              <a:t>Pembuatan</a:t>
            </a:r>
            <a:r>
              <a:rPr lang="en-US" sz="2000" dirty="0">
                <a:latin typeface="+mn-lt"/>
              </a:rPr>
              <a:t> </a:t>
            </a:r>
            <a:r>
              <a:rPr lang="en-US" sz="2000" dirty="0" err="1">
                <a:latin typeface="+mn-lt"/>
              </a:rPr>
              <a:t>aplikasi</a:t>
            </a:r>
            <a:r>
              <a:rPr lang="en-US" sz="2000" dirty="0">
                <a:latin typeface="+mn-lt"/>
              </a:rPr>
              <a:t> </a:t>
            </a:r>
            <a:r>
              <a:rPr lang="en-US" sz="2000" dirty="0" err="1">
                <a:latin typeface="+mn-lt"/>
              </a:rPr>
              <a:t>dapat</a:t>
            </a:r>
            <a:r>
              <a:rPr lang="en-US" sz="2000" dirty="0">
                <a:latin typeface="+mn-lt"/>
              </a:rPr>
              <a:t> </a:t>
            </a:r>
            <a:r>
              <a:rPr lang="en-US" sz="2000" dirty="0" err="1">
                <a:latin typeface="+mn-lt"/>
              </a:rPr>
              <a:t>memanfaatkan</a:t>
            </a:r>
            <a:r>
              <a:rPr lang="en-US" sz="2000" dirty="0">
                <a:latin typeface="+mn-lt"/>
              </a:rPr>
              <a:t> </a:t>
            </a:r>
            <a:r>
              <a:rPr lang="en-US" sz="2000" dirty="0" err="1">
                <a:latin typeface="+mn-lt"/>
              </a:rPr>
              <a:t>kemampuan</a:t>
            </a:r>
            <a:r>
              <a:rPr lang="en-US" sz="2000" dirty="0">
                <a:latin typeface="+mn-lt"/>
              </a:rPr>
              <a:t> </a:t>
            </a:r>
            <a:r>
              <a:rPr lang="en-US" sz="2000" dirty="0" err="1">
                <a:latin typeface="+mn-lt"/>
              </a:rPr>
              <a:t>dari</a:t>
            </a:r>
            <a:r>
              <a:rPr lang="en-US" sz="2000" dirty="0">
                <a:latin typeface="+mn-lt"/>
              </a:rPr>
              <a:t> DBMS, </a:t>
            </a:r>
            <a:r>
              <a:rPr lang="en-US" sz="2000" dirty="0" err="1">
                <a:latin typeface="+mn-lt"/>
              </a:rPr>
              <a:t>sehingga</a:t>
            </a:r>
            <a:r>
              <a:rPr lang="en-US" sz="2000" dirty="0">
                <a:latin typeface="+mn-lt"/>
              </a:rPr>
              <a:t> </a:t>
            </a:r>
            <a:r>
              <a:rPr lang="en-US" sz="2000" dirty="0" err="1">
                <a:latin typeface="+mn-lt"/>
              </a:rPr>
              <a:t>pembuat</a:t>
            </a:r>
            <a:r>
              <a:rPr lang="en-US" sz="2000" dirty="0">
                <a:latin typeface="+mn-lt"/>
              </a:rPr>
              <a:t> </a:t>
            </a:r>
            <a:r>
              <a:rPr lang="en-US" sz="2000" dirty="0" err="1">
                <a:latin typeface="+mn-lt"/>
              </a:rPr>
              <a:t>aplikasi</a:t>
            </a:r>
            <a:r>
              <a:rPr lang="en-US" sz="2000" dirty="0">
                <a:latin typeface="+mn-lt"/>
              </a:rPr>
              <a:t> </a:t>
            </a:r>
            <a:r>
              <a:rPr lang="en-US" sz="2000" dirty="0" err="1">
                <a:latin typeface="+mn-lt"/>
              </a:rPr>
              <a:t>tidak</a:t>
            </a:r>
            <a:r>
              <a:rPr lang="en-US" sz="2000" dirty="0">
                <a:latin typeface="+mn-lt"/>
              </a:rPr>
              <a:t> </a:t>
            </a:r>
            <a:r>
              <a:rPr lang="en-US" sz="2000" dirty="0" err="1">
                <a:latin typeface="+mn-lt"/>
              </a:rPr>
              <a:t>perlu</a:t>
            </a:r>
            <a:r>
              <a:rPr lang="en-US" sz="2000" dirty="0">
                <a:latin typeface="+mn-lt"/>
              </a:rPr>
              <a:t> </a:t>
            </a:r>
            <a:r>
              <a:rPr lang="en-US" sz="2000" dirty="0" err="1">
                <a:latin typeface="+mn-lt"/>
              </a:rPr>
              <a:t>menangani</a:t>
            </a:r>
            <a:r>
              <a:rPr lang="en-US" sz="2000" dirty="0">
                <a:latin typeface="+mn-lt"/>
              </a:rPr>
              <a:t> </a:t>
            </a:r>
            <a:r>
              <a:rPr lang="en-US" sz="2000" dirty="0" err="1">
                <a:latin typeface="+mn-lt"/>
              </a:rPr>
              <a:t>masalah</a:t>
            </a:r>
            <a:r>
              <a:rPr lang="en-US" sz="2000" dirty="0">
                <a:latin typeface="+mn-lt"/>
              </a:rPr>
              <a:t> </a:t>
            </a:r>
            <a:r>
              <a:rPr lang="en-US" sz="2000" dirty="0" err="1">
                <a:latin typeface="+mn-lt"/>
              </a:rPr>
              <a:t>penyimpanan</a:t>
            </a:r>
            <a:r>
              <a:rPr lang="en-US" sz="2000" dirty="0">
                <a:latin typeface="+mn-lt"/>
              </a:rPr>
              <a:t> data, </a:t>
            </a:r>
            <a:r>
              <a:rPr lang="en-US" sz="2000" dirty="0" err="1">
                <a:latin typeface="+mn-lt"/>
              </a:rPr>
              <a:t>tetapi</a:t>
            </a:r>
            <a:r>
              <a:rPr lang="en-US" sz="2000" dirty="0">
                <a:latin typeface="+mn-lt"/>
              </a:rPr>
              <a:t> </a:t>
            </a:r>
            <a:r>
              <a:rPr lang="en-US" sz="2000" dirty="0" err="1">
                <a:latin typeface="+mn-lt"/>
              </a:rPr>
              <a:t>cukup</a:t>
            </a:r>
            <a:r>
              <a:rPr lang="en-US" sz="2000" dirty="0">
                <a:latin typeface="+mn-lt"/>
              </a:rPr>
              <a:t> </a:t>
            </a:r>
            <a:r>
              <a:rPr lang="en-US" sz="2000" dirty="0" err="1">
                <a:latin typeface="+mn-lt"/>
              </a:rPr>
              <a:t>mengatur</a:t>
            </a:r>
            <a:r>
              <a:rPr lang="en-US" sz="2000" dirty="0">
                <a:latin typeface="+mn-lt"/>
              </a:rPr>
              <a:t> </a:t>
            </a:r>
            <a:r>
              <a:rPr lang="en-US" sz="2000" dirty="0" err="1">
                <a:latin typeface="+mn-lt"/>
              </a:rPr>
              <a:t>antarmuka</a:t>
            </a:r>
            <a:r>
              <a:rPr lang="en-US" sz="2000" dirty="0">
                <a:latin typeface="+mn-lt"/>
              </a:rPr>
              <a:t> (</a:t>
            </a:r>
            <a:r>
              <a:rPr lang="en-US" sz="2000" i="1" dirty="0">
                <a:latin typeface="+mn-lt"/>
              </a:rPr>
              <a:t>interface</a:t>
            </a:r>
            <a:r>
              <a:rPr lang="en-US" sz="2000" dirty="0">
                <a:latin typeface="+mn-lt"/>
              </a:rPr>
              <a:t>) </a:t>
            </a:r>
            <a:r>
              <a:rPr lang="en-US" sz="2000" dirty="0" err="1">
                <a:latin typeface="+mn-lt"/>
              </a:rPr>
              <a:t>untuk</a:t>
            </a:r>
            <a:r>
              <a:rPr lang="en-US" sz="2000" dirty="0">
                <a:latin typeface="+mn-lt"/>
              </a:rPr>
              <a:t> user.</a:t>
            </a:r>
          </a:p>
          <a:p>
            <a:pPr marL="457200" indent="-457200" fontAlgn="auto">
              <a:spcBef>
                <a:spcPct val="20000"/>
              </a:spcBef>
              <a:spcAft>
                <a:spcPts val="0"/>
              </a:spcAft>
              <a:buFontTx/>
              <a:buAutoNum type="arabicPeriod"/>
              <a:defRPr/>
            </a:pPr>
            <a:endParaRPr lang="en-US" sz="2000" dirty="0">
              <a:latin typeface="+mn-lt"/>
            </a:endParaRPr>
          </a:p>
        </p:txBody>
      </p:sp>
    </p:spTree>
    <p:extLst>
      <p:ext uri="{BB962C8B-B14F-4D97-AF65-F5344CB8AC3E}">
        <p14:creationId xmlns:p14="http://schemas.microsoft.com/office/powerpoint/2010/main" val="1110500147"/>
      </p:ext>
    </p:extLst>
  </p:cSld>
  <p:clrMapOvr>
    <a:masterClrMapping/>
  </p:clrMapOvr>
  <p:transition spd="slow">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fontAlgn="auto">
              <a:spcAft>
                <a:spcPts val="0"/>
              </a:spcAft>
              <a:defRPr/>
            </a:pPr>
            <a:r>
              <a:rPr lang="en-US" sz="3200" dirty="0" err="1"/>
              <a:t>Kelebihan</a:t>
            </a:r>
            <a:r>
              <a:rPr lang="en-US" sz="3200" dirty="0"/>
              <a:t> DBMS(Abdul </a:t>
            </a:r>
            <a:r>
              <a:rPr lang="en-US" sz="3200" dirty="0" err="1"/>
              <a:t>Kadir</a:t>
            </a:r>
            <a:r>
              <a:rPr lang="en-US" sz="3200" dirty="0"/>
              <a:t>)</a:t>
            </a:r>
            <a:endParaRPr lang="en-US" sz="3200" dirty="0">
              <a:latin typeface="Benguiat Bk BT" pitchFamily="18" charset="0"/>
            </a:endParaRPr>
          </a:p>
        </p:txBody>
      </p:sp>
      <p:sp>
        <p:nvSpPr>
          <p:cNvPr id="26" name="Slide Number Placeholder 25"/>
          <p:cNvSpPr>
            <a:spLocks noGrp="1"/>
          </p:cNvSpPr>
          <p:nvPr>
            <p:ph type="sldNum" sz="quarter" idx="12"/>
          </p:nvPr>
        </p:nvSpPr>
        <p:spPr/>
        <p:txBody>
          <a:bodyPr/>
          <a:lstStyle/>
          <a:p>
            <a:pPr>
              <a:defRPr/>
            </a:pPr>
            <a:fld id="{8AE1EE26-6FBB-4520-A8C9-3A7DF9C7B11E}" type="slidenum">
              <a:rPr lang="en-US"/>
              <a:pPr>
                <a:defRPr/>
              </a:pPr>
              <a:t>42</a:t>
            </a:fld>
            <a:endParaRPr lang="en-US"/>
          </a:p>
        </p:txBody>
      </p:sp>
      <p:sp>
        <p:nvSpPr>
          <p:cNvPr id="40965" name="Content Placeholder 2"/>
          <p:cNvSpPr txBox="1">
            <a:spLocks/>
          </p:cNvSpPr>
          <p:nvPr/>
        </p:nvSpPr>
        <p:spPr bwMode="auto">
          <a:xfrm>
            <a:off x="357188" y="1285875"/>
            <a:ext cx="8643937" cy="507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pPr>
              <a:lnSpc>
                <a:spcPct val="110000"/>
              </a:lnSpc>
              <a:spcBef>
                <a:spcPct val="20000"/>
              </a:spcBef>
              <a:buFontTx/>
              <a:buAutoNum type="arabicPeriod"/>
            </a:pPr>
            <a:r>
              <a:rPr lang="en-US" altLang="en-US" sz="2400" b="1">
                <a:solidFill>
                  <a:srgbClr val="FF0000"/>
                </a:solidFill>
              </a:rPr>
              <a:t>Kepraktisan</a:t>
            </a:r>
            <a:r>
              <a:rPr lang="en-US" altLang="en-US" sz="2400">
                <a:solidFill>
                  <a:srgbClr val="FF0000"/>
                </a:solidFill>
              </a:rPr>
              <a:t> </a:t>
            </a:r>
            <a:r>
              <a:rPr lang="en-US" altLang="en-US" sz="2400"/>
              <a:t>: sistem yang berbasi kertas akan menggunakan kertas yang sangat banya untuk menyimpan informasi, sedangkan DBMS menggunakan media penyimpan sekunder yang berukuran kecil tetapi padat informasi.</a:t>
            </a:r>
          </a:p>
          <a:p>
            <a:pPr>
              <a:lnSpc>
                <a:spcPct val="110000"/>
              </a:lnSpc>
              <a:spcBef>
                <a:spcPct val="20000"/>
              </a:spcBef>
              <a:buFontTx/>
              <a:buAutoNum type="arabicPeriod"/>
            </a:pPr>
            <a:r>
              <a:rPr lang="en-US" altLang="en-US" sz="2400" b="1">
                <a:solidFill>
                  <a:srgbClr val="FF0000"/>
                </a:solidFill>
              </a:rPr>
              <a:t>Kecepatan</a:t>
            </a:r>
            <a:r>
              <a:rPr lang="en-US" altLang="en-US" sz="2400"/>
              <a:t> : Mesin dapat mengambil atau mengubah data jauh lebih cepat daripada manusia</a:t>
            </a:r>
          </a:p>
          <a:p>
            <a:pPr>
              <a:lnSpc>
                <a:spcPct val="110000"/>
              </a:lnSpc>
              <a:spcBef>
                <a:spcPct val="20000"/>
              </a:spcBef>
              <a:buFontTx/>
              <a:buAutoNum type="arabicPeriod"/>
            </a:pPr>
            <a:r>
              <a:rPr lang="en-US" altLang="en-US" sz="2400" b="1">
                <a:solidFill>
                  <a:srgbClr val="FF0000"/>
                </a:solidFill>
              </a:rPr>
              <a:t>Mengurangi Kejenuan</a:t>
            </a:r>
            <a:r>
              <a:rPr lang="en-US" altLang="en-US" sz="2400"/>
              <a:t> : Orang cenderung menjadi bosan kalau melakukan tindakan-tindakan berulang yang menggunakan tangan ( misalnya harus mengganti suatu informasi)</a:t>
            </a:r>
          </a:p>
          <a:p>
            <a:pPr>
              <a:lnSpc>
                <a:spcPct val="110000"/>
              </a:lnSpc>
              <a:spcBef>
                <a:spcPct val="20000"/>
              </a:spcBef>
              <a:buFontTx/>
              <a:buAutoNum type="arabicPeriod"/>
            </a:pPr>
            <a:r>
              <a:rPr lang="en-US" altLang="en-US" sz="2400" b="1">
                <a:solidFill>
                  <a:srgbClr val="FF0000"/>
                </a:solidFill>
              </a:rPr>
              <a:t>Kekinian</a:t>
            </a:r>
            <a:r>
              <a:rPr lang="en-US" altLang="en-US" sz="2400"/>
              <a:t> : informasi yang tersedia pada DBMS akan bersifat mutakhir atau akurat setiap saat.</a:t>
            </a:r>
          </a:p>
          <a:p>
            <a:pPr>
              <a:lnSpc>
                <a:spcPct val="110000"/>
              </a:lnSpc>
              <a:spcBef>
                <a:spcPct val="20000"/>
              </a:spcBef>
            </a:pPr>
            <a:endParaRPr lang="en-US" altLang="en-US" sz="2400"/>
          </a:p>
        </p:txBody>
      </p:sp>
    </p:spTree>
    <p:extLst>
      <p:ext uri="{BB962C8B-B14F-4D97-AF65-F5344CB8AC3E}">
        <p14:creationId xmlns:p14="http://schemas.microsoft.com/office/powerpoint/2010/main" val="316101053"/>
      </p:ext>
    </p:extLst>
  </p:cSld>
  <p:clrMapOvr>
    <a:masterClrMapping/>
  </p:clrMapOvr>
  <p:transition spd="slow">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idx="1"/>
          </p:nvPr>
        </p:nvSpPr>
        <p:spPr>
          <a:xfrm>
            <a:off x="457200" y="1143000"/>
            <a:ext cx="8229600" cy="4625975"/>
          </a:xfrm>
        </p:spPr>
        <p:txBody>
          <a:bodyPr/>
          <a:lstStyle/>
          <a:p>
            <a:pPr eaLnBrk="1" hangingPunct="1"/>
            <a:r>
              <a:rPr lang="en-US" altLang="en-US" smtClean="0"/>
              <a:t>Oracle ( </a:t>
            </a:r>
            <a:r>
              <a:rPr lang="en-US" altLang="en-US" i="1" smtClean="0"/>
              <a:t>Oracle</a:t>
            </a:r>
            <a:r>
              <a:rPr lang="en-US" altLang="en-US" smtClean="0"/>
              <a:t> </a:t>
            </a:r>
            <a:r>
              <a:rPr lang="en-US" altLang="en-US" i="1" smtClean="0"/>
              <a:t>Corp</a:t>
            </a:r>
            <a:r>
              <a:rPr lang="en-US" altLang="en-US" smtClean="0"/>
              <a:t>.)</a:t>
            </a:r>
          </a:p>
          <a:p>
            <a:pPr eaLnBrk="1" hangingPunct="1"/>
            <a:r>
              <a:rPr lang="en-US" altLang="en-US" smtClean="0"/>
              <a:t>Informix</a:t>
            </a:r>
          </a:p>
          <a:p>
            <a:pPr eaLnBrk="1" hangingPunct="1"/>
            <a:r>
              <a:rPr lang="en-US" altLang="en-US" smtClean="0"/>
              <a:t>Sybase</a:t>
            </a:r>
          </a:p>
          <a:p>
            <a:pPr eaLnBrk="1" hangingPunct="1"/>
            <a:r>
              <a:rPr lang="en-US" altLang="en-US" b="1" smtClean="0"/>
              <a:t>MySQL</a:t>
            </a:r>
          </a:p>
          <a:p>
            <a:pPr eaLnBrk="1" hangingPunct="1"/>
            <a:r>
              <a:rPr lang="en-US" altLang="en-US" b="1" smtClean="0"/>
              <a:t>Dbase</a:t>
            </a:r>
          </a:p>
          <a:p>
            <a:pPr eaLnBrk="1" hangingPunct="1"/>
            <a:r>
              <a:rPr lang="en-US" altLang="en-US" b="1" smtClean="0"/>
              <a:t>Ms Sql</a:t>
            </a:r>
          </a:p>
          <a:p>
            <a:pPr eaLnBrk="1" hangingPunct="1"/>
            <a:r>
              <a:rPr lang="en-US" altLang="en-US" smtClean="0"/>
              <a:t>Ingres ( ASK Gorup Inc.)</a:t>
            </a:r>
          </a:p>
          <a:p>
            <a:pPr eaLnBrk="1" hangingPunct="1">
              <a:buFont typeface="Arial" pitchFamily="34" charset="0"/>
              <a:buNone/>
            </a:pPr>
            <a:endParaRPr lang="en-US" altLang="en-US" smtClean="0"/>
          </a:p>
        </p:txBody>
      </p:sp>
      <p:sp>
        <p:nvSpPr>
          <p:cNvPr id="4" name="Title 1"/>
          <p:cNvSpPr txBox="1">
            <a:spLocks/>
          </p:cNvSpPr>
          <p:nvPr/>
        </p:nvSpPr>
        <p:spPr>
          <a:xfrm>
            <a:off x="0" y="0"/>
            <a:ext cx="9144000" cy="928688"/>
          </a:xfrm>
          <a:prstGeom prst="rect">
            <a:avLst/>
          </a:prstGeom>
        </p:spPr>
        <p:style>
          <a:lnRef idx="1">
            <a:schemeClr val="accent2"/>
          </a:lnRef>
          <a:fillRef idx="3">
            <a:schemeClr val="accent2"/>
          </a:fillRef>
          <a:effectRef idx="2">
            <a:schemeClr val="accent2"/>
          </a:effectRef>
          <a:fontRef idx="minor">
            <a:schemeClr val="lt1"/>
          </a:fontRef>
        </p:style>
        <p:txBody>
          <a:bodyPr/>
          <a:lstStyle/>
          <a:p>
            <a:pPr algn="ctr" fontAlgn="auto">
              <a:spcAft>
                <a:spcPts val="0"/>
              </a:spcAft>
              <a:defRPr/>
            </a:pPr>
            <a:r>
              <a:rPr lang="en-US" sz="3200" b="1" dirty="0" err="1"/>
              <a:t>Contoh</a:t>
            </a:r>
            <a:r>
              <a:rPr lang="en-US" sz="3200" b="1" dirty="0"/>
              <a:t> </a:t>
            </a:r>
            <a:r>
              <a:rPr lang="id-ID" sz="3200" b="1" dirty="0" err="1"/>
              <a:t>P</a:t>
            </a:r>
            <a:r>
              <a:rPr lang="en-US" sz="3200" b="1" dirty="0" err="1"/>
              <a:t>roduk</a:t>
            </a:r>
            <a:r>
              <a:rPr lang="en-US" sz="3200" b="1" dirty="0"/>
              <a:t> DBMS </a:t>
            </a:r>
            <a:endParaRPr lang="id-ID" sz="3200" b="1" dirty="0"/>
          </a:p>
        </p:txBody>
      </p:sp>
      <p:sp>
        <p:nvSpPr>
          <p:cNvPr id="5" name="Date Placeholder 4"/>
          <p:cNvSpPr>
            <a:spLocks noGrp="1"/>
          </p:cNvSpPr>
          <p:nvPr>
            <p:ph type="dt" sz="quarter" idx="10"/>
          </p:nvPr>
        </p:nvSpPr>
        <p:spPr/>
        <p:txBody>
          <a:bodyPr/>
          <a:lstStyle/>
          <a:p>
            <a:pPr>
              <a:defRPr/>
            </a:pPr>
            <a:fld id="{613DD66C-8536-45AA-BCC0-571CB3310138}" type="datetime1">
              <a:rPr lang="en-US"/>
              <a:pPr>
                <a:defRPr/>
              </a:pPr>
              <a:t>02-Apr-20</a:t>
            </a:fld>
            <a:endParaRPr lang="en-US"/>
          </a:p>
        </p:txBody>
      </p:sp>
      <p:sp>
        <p:nvSpPr>
          <p:cNvPr id="7" name="Slide Number Placeholder 6"/>
          <p:cNvSpPr>
            <a:spLocks noGrp="1"/>
          </p:cNvSpPr>
          <p:nvPr>
            <p:ph type="sldNum" sz="quarter" idx="12"/>
          </p:nvPr>
        </p:nvSpPr>
        <p:spPr/>
        <p:txBody>
          <a:bodyPr/>
          <a:lstStyle/>
          <a:p>
            <a:pPr>
              <a:defRPr/>
            </a:pPr>
            <a:fld id="{CA496DFE-E249-4285-9B0E-9DBA5640C02F}" type="slidenum">
              <a:rPr lang="en-US"/>
              <a:pPr>
                <a:defRPr/>
              </a:pPr>
              <a:t>43</a:t>
            </a:fld>
            <a:endParaRPr lang="en-US"/>
          </a:p>
        </p:txBody>
      </p:sp>
    </p:spTree>
    <p:extLst>
      <p:ext uri="{BB962C8B-B14F-4D97-AF65-F5344CB8AC3E}">
        <p14:creationId xmlns:p14="http://schemas.microsoft.com/office/powerpoint/2010/main" val="2073331854"/>
      </p:ext>
    </p:extLst>
  </p:cSld>
  <p:clrMapOvr>
    <a:masterClrMapping/>
  </p:clrMapOvr>
  <p:transition spd="slow">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solidFill>
            <a:schemeClr val="accent2"/>
          </a:solidFill>
        </p:spPr>
        <p:txBody>
          <a:bodyPr/>
          <a:lstStyle/>
          <a:p>
            <a:r>
              <a:rPr lang="en-US" dirty="0" err="1" smtClean="0">
                <a:solidFill>
                  <a:schemeClr val="bg1"/>
                </a:solidFill>
              </a:rPr>
              <a:t>Peranan</a:t>
            </a:r>
            <a:r>
              <a:rPr lang="en-US" dirty="0" smtClean="0">
                <a:solidFill>
                  <a:schemeClr val="bg1"/>
                </a:solidFill>
              </a:rPr>
              <a:t> Basis Data </a:t>
            </a:r>
            <a:r>
              <a:rPr lang="en-US" dirty="0" err="1" smtClean="0">
                <a:solidFill>
                  <a:schemeClr val="bg1"/>
                </a:solidFill>
              </a:rPr>
              <a:t>dalam</a:t>
            </a:r>
            <a:r>
              <a:rPr lang="en-US" dirty="0" smtClean="0">
                <a:solidFill>
                  <a:schemeClr val="bg1"/>
                </a:solidFill>
              </a:rPr>
              <a:t> </a:t>
            </a:r>
            <a:r>
              <a:rPr lang="en-US" dirty="0" smtClean="0">
                <a:solidFill>
                  <a:schemeClr val="bg1"/>
                </a:solidFill>
              </a:rPr>
              <a:t>SIM (</a:t>
            </a:r>
            <a:r>
              <a:rPr lang="en-US" dirty="0" err="1" smtClean="0">
                <a:solidFill>
                  <a:schemeClr val="bg1"/>
                </a:solidFill>
              </a:rPr>
              <a:t>Sistem</a:t>
            </a:r>
            <a:r>
              <a:rPr lang="en-US" dirty="0" smtClean="0">
                <a:solidFill>
                  <a:schemeClr val="bg1"/>
                </a:solidFill>
              </a:rPr>
              <a:t> </a:t>
            </a:r>
            <a:r>
              <a:rPr lang="en-US" dirty="0" err="1" smtClean="0">
                <a:solidFill>
                  <a:schemeClr val="bg1"/>
                </a:solidFill>
              </a:rPr>
              <a:t>Informasi</a:t>
            </a:r>
            <a:r>
              <a:rPr lang="en-US" dirty="0" smtClean="0">
                <a:solidFill>
                  <a:schemeClr val="bg1"/>
                </a:solidFill>
              </a:rPr>
              <a:t> </a:t>
            </a:r>
            <a:r>
              <a:rPr lang="en-US" dirty="0" err="1" smtClean="0">
                <a:solidFill>
                  <a:schemeClr val="bg1"/>
                </a:solidFill>
              </a:rPr>
              <a:t>Manajemen</a:t>
            </a:r>
            <a:r>
              <a:rPr lang="en-US" dirty="0" smtClean="0">
                <a:solidFill>
                  <a:schemeClr val="bg1"/>
                </a:solidFill>
              </a:rPr>
              <a:t>)</a:t>
            </a:r>
            <a:endParaRPr lang="en-US" dirty="0" smtClean="0">
              <a:solidFill>
                <a:schemeClr val="bg1"/>
              </a:solidFill>
            </a:endParaRPr>
          </a:p>
        </p:txBody>
      </p:sp>
      <p:sp>
        <p:nvSpPr>
          <p:cNvPr id="41987" name="Content Placeholder 2"/>
          <p:cNvSpPr>
            <a:spLocks noGrp="1"/>
          </p:cNvSpPr>
          <p:nvPr>
            <p:ph idx="1"/>
          </p:nvPr>
        </p:nvSpPr>
        <p:spPr>
          <a:xfrm>
            <a:off x="533400" y="1524000"/>
            <a:ext cx="8229600" cy="4525963"/>
          </a:xfrm>
        </p:spPr>
        <p:txBody>
          <a:bodyPr/>
          <a:lstStyle/>
          <a:p>
            <a:r>
              <a:rPr lang="en-US" sz="2000" b="1" dirty="0" err="1" smtClean="0"/>
              <a:t>Sebagai</a:t>
            </a:r>
            <a:r>
              <a:rPr lang="en-US" sz="2000" b="1" dirty="0" smtClean="0"/>
              <a:t> </a:t>
            </a:r>
            <a:r>
              <a:rPr lang="en-US" sz="2000" b="1" dirty="0" err="1" smtClean="0"/>
              <a:t>infrastruktur</a:t>
            </a:r>
            <a:r>
              <a:rPr lang="en-US" sz="2000" b="1" dirty="0" smtClean="0"/>
              <a:t> </a:t>
            </a:r>
            <a:r>
              <a:rPr lang="en-US" sz="2000" b="1" dirty="0" smtClean="0"/>
              <a:t>SIM </a:t>
            </a:r>
          </a:p>
          <a:p>
            <a:pPr lvl="1"/>
            <a:r>
              <a:rPr lang="en-US" sz="1800" dirty="0" err="1" smtClean="0"/>
              <a:t>Sistem</a:t>
            </a:r>
            <a:r>
              <a:rPr lang="en-US" sz="1800" dirty="0" smtClean="0"/>
              <a:t> data base </a:t>
            </a:r>
            <a:r>
              <a:rPr lang="en-US" sz="1800" dirty="0" err="1" smtClean="0"/>
              <a:t>mempunyai</a:t>
            </a:r>
            <a:r>
              <a:rPr lang="en-US" sz="1800" dirty="0" smtClean="0"/>
              <a:t> </a:t>
            </a:r>
            <a:r>
              <a:rPr lang="en-US" sz="1800" dirty="0" err="1" smtClean="0"/>
              <a:t>fungsi</a:t>
            </a:r>
            <a:r>
              <a:rPr lang="en-US" sz="1800" dirty="0" smtClean="0"/>
              <a:t> </a:t>
            </a:r>
            <a:r>
              <a:rPr lang="en-US" sz="1800" dirty="0" err="1" smtClean="0"/>
              <a:t>didalam</a:t>
            </a:r>
            <a:r>
              <a:rPr lang="en-US" sz="1800" dirty="0" smtClean="0"/>
              <a:t> </a:t>
            </a:r>
            <a:r>
              <a:rPr lang="en-US" sz="1800" dirty="0" err="1" smtClean="0"/>
              <a:t>suatu</a:t>
            </a:r>
            <a:r>
              <a:rPr lang="en-US" sz="1800" dirty="0" smtClean="0"/>
              <a:t> SIM </a:t>
            </a:r>
            <a:r>
              <a:rPr lang="en-US" sz="1800" dirty="0" err="1" smtClean="0"/>
              <a:t>yaitu</a:t>
            </a:r>
            <a:r>
              <a:rPr lang="en-US" sz="1800" dirty="0" smtClean="0"/>
              <a:t> </a:t>
            </a:r>
            <a:r>
              <a:rPr lang="en-US" sz="1800" dirty="0" err="1" smtClean="0"/>
              <a:t>sebagai</a:t>
            </a:r>
            <a:r>
              <a:rPr lang="en-US" sz="1800" dirty="0" smtClean="0"/>
              <a:t> </a:t>
            </a:r>
            <a:r>
              <a:rPr lang="en-US" sz="1800" dirty="0" err="1" smtClean="0"/>
              <a:t>sumber</a:t>
            </a:r>
            <a:r>
              <a:rPr lang="en-US" sz="1800" dirty="0" smtClean="0"/>
              <a:t> </a:t>
            </a:r>
            <a:r>
              <a:rPr lang="en-US" sz="1800" dirty="0" err="1" smtClean="0"/>
              <a:t>atau</a:t>
            </a:r>
            <a:r>
              <a:rPr lang="en-US" sz="1800" dirty="0" smtClean="0"/>
              <a:t> </a:t>
            </a:r>
            <a:r>
              <a:rPr lang="en-US" sz="1800" dirty="0" err="1" smtClean="0"/>
              <a:t>penyedia</a:t>
            </a:r>
            <a:r>
              <a:rPr lang="en-US" sz="1800" dirty="0" smtClean="0"/>
              <a:t> </a:t>
            </a:r>
            <a:r>
              <a:rPr lang="en-US" sz="1800" dirty="0" err="1" smtClean="0"/>
              <a:t>utama</a:t>
            </a:r>
            <a:r>
              <a:rPr lang="en-US" sz="1800" dirty="0" smtClean="0"/>
              <a:t> </a:t>
            </a:r>
            <a:r>
              <a:rPr lang="en-US" sz="1800" dirty="0" err="1" smtClean="0"/>
              <a:t>kebutuhan</a:t>
            </a:r>
            <a:r>
              <a:rPr lang="en-US" sz="1800" dirty="0" smtClean="0"/>
              <a:t> data </a:t>
            </a:r>
            <a:r>
              <a:rPr lang="en-US" sz="1800" dirty="0" err="1" smtClean="0"/>
              <a:t>bagi</a:t>
            </a:r>
            <a:r>
              <a:rPr lang="en-US" sz="1800" dirty="0" smtClean="0"/>
              <a:t> </a:t>
            </a:r>
            <a:r>
              <a:rPr lang="en-US" sz="1800" dirty="0" err="1" smtClean="0"/>
              <a:t>para</a:t>
            </a:r>
            <a:r>
              <a:rPr lang="en-US" sz="1800" dirty="0" smtClean="0"/>
              <a:t> </a:t>
            </a:r>
            <a:r>
              <a:rPr lang="en-US" sz="1800" dirty="0" err="1" smtClean="0"/>
              <a:t>pemakai</a:t>
            </a:r>
            <a:r>
              <a:rPr lang="en-US" sz="1800" dirty="0" smtClean="0"/>
              <a:t> </a:t>
            </a:r>
            <a:r>
              <a:rPr lang="en-US" sz="1800" dirty="0" err="1" smtClean="0"/>
              <a:t>atau</a:t>
            </a:r>
            <a:r>
              <a:rPr lang="en-US" sz="1800" dirty="0" smtClean="0"/>
              <a:t> </a:t>
            </a:r>
            <a:r>
              <a:rPr lang="en-US" sz="1800" dirty="0" err="1" smtClean="0"/>
              <a:t>informasi</a:t>
            </a:r>
            <a:r>
              <a:rPr lang="en-US" sz="1800" dirty="0" smtClean="0"/>
              <a:t> </a:t>
            </a:r>
            <a:r>
              <a:rPr lang="en-US" sz="1800" dirty="0" err="1" smtClean="0"/>
              <a:t>bagi</a:t>
            </a:r>
            <a:r>
              <a:rPr lang="en-US" sz="1800" dirty="0" smtClean="0"/>
              <a:t> </a:t>
            </a:r>
            <a:r>
              <a:rPr lang="en-US" sz="1800" dirty="0" err="1" smtClean="0"/>
              <a:t>para</a:t>
            </a:r>
            <a:r>
              <a:rPr lang="en-US" sz="1800" dirty="0" smtClean="0"/>
              <a:t> </a:t>
            </a:r>
            <a:r>
              <a:rPr lang="en-US" sz="1800" dirty="0" err="1" smtClean="0"/>
              <a:t>pengambil</a:t>
            </a:r>
            <a:r>
              <a:rPr lang="en-US" sz="1800" dirty="0" smtClean="0"/>
              <a:t> </a:t>
            </a:r>
            <a:r>
              <a:rPr lang="en-US" sz="1800" dirty="0" err="1" smtClean="0"/>
              <a:t>keputusan</a:t>
            </a:r>
            <a:r>
              <a:rPr lang="en-US" sz="1800" dirty="0" smtClean="0"/>
              <a:t>. </a:t>
            </a:r>
          </a:p>
          <a:p>
            <a:pPr lvl="1"/>
            <a:r>
              <a:rPr lang="en-US" sz="1800" dirty="0" err="1" smtClean="0"/>
              <a:t>Sedangkan</a:t>
            </a:r>
            <a:r>
              <a:rPr lang="en-US" sz="1800" dirty="0" smtClean="0"/>
              <a:t> </a:t>
            </a:r>
            <a:r>
              <a:rPr lang="en-US" sz="1800" dirty="0" smtClean="0"/>
              <a:t>DBMS </a:t>
            </a:r>
            <a:r>
              <a:rPr lang="en-US" sz="1800" dirty="0" err="1" smtClean="0"/>
              <a:t>mempunyai</a:t>
            </a:r>
            <a:r>
              <a:rPr lang="en-US" sz="1800" dirty="0" smtClean="0"/>
              <a:t> </a:t>
            </a:r>
            <a:r>
              <a:rPr lang="en-US" sz="1800" dirty="0" err="1" smtClean="0"/>
              <a:t>fungsi</a:t>
            </a:r>
            <a:r>
              <a:rPr lang="en-US" sz="1800" dirty="0" smtClean="0"/>
              <a:t> </a:t>
            </a:r>
            <a:r>
              <a:rPr lang="en-US" sz="1800" dirty="0" err="1" smtClean="0"/>
              <a:t>pengolahan</a:t>
            </a:r>
            <a:r>
              <a:rPr lang="en-US" sz="1800" dirty="0" smtClean="0"/>
              <a:t> </a:t>
            </a:r>
            <a:r>
              <a:rPr lang="en-US" sz="1800" dirty="0" err="1" smtClean="0"/>
              <a:t>untuk</a:t>
            </a:r>
            <a:r>
              <a:rPr lang="en-US" sz="1800" dirty="0" smtClean="0"/>
              <a:t> </a:t>
            </a:r>
            <a:r>
              <a:rPr lang="en-US" sz="1800" dirty="0" err="1" smtClean="0"/>
              <a:t>memanipulasi</a:t>
            </a:r>
            <a:r>
              <a:rPr lang="en-US" sz="1800" dirty="0" smtClean="0"/>
              <a:t> data </a:t>
            </a:r>
            <a:r>
              <a:rPr lang="en-US" sz="1800" dirty="0" err="1" smtClean="0"/>
              <a:t>sehingga</a:t>
            </a:r>
            <a:r>
              <a:rPr lang="en-US" sz="1800" dirty="0" smtClean="0"/>
              <a:t> </a:t>
            </a:r>
            <a:r>
              <a:rPr lang="en-US" sz="1800" dirty="0" err="1" smtClean="0"/>
              <a:t>diperoleh</a:t>
            </a:r>
            <a:r>
              <a:rPr lang="en-US" sz="1800" dirty="0" smtClean="0"/>
              <a:t> </a:t>
            </a:r>
            <a:r>
              <a:rPr lang="en-US" sz="1800" dirty="0" err="1" smtClean="0"/>
              <a:t>suatu</a:t>
            </a:r>
            <a:r>
              <a:rPr lang="en-US" sz="1800" dirty="0" smtClean="0"/>
              <a:t> </a:t>
            </a:r>
            <a:r>
              <a:rPr lang="en-US" sz="1800" dirty="0" err="1" smtClean="0"/>
              <a:t>bentuk</a:t>
            </a:r>
            <a:r>
              <a:rPr lang="en-US" sz="1800" dirty="0" smtClean="0"/>
              <a:t> yang </a:t>
            </a:r>
            <a:r>
              <a:rPr lang="en-US" sz="1800" dirty="0" err="1" smtClean="0"/>
              <a:t>penting</a:t>
            </a:r>
            <a:r>
              <a:rPr lang="en-US" sz="1800" dirty="0" smtClean="0"/>
              <a:t> </a:t>
            </a:r>
            <a:r>
              <a:rPr lang="en-US" sz="1800" dirty="0" err="1" smtClean="0"/>
              <a:t>digunakan</a:t>
            </a:r>
            <a:r>
              <a:rPr lang="en-US" sz="1800" dirty="0" smtClean="0"/>
              <a:t> </a:t>
            </a:r>
            <a:r>
              <a:rPr lang="en-US" sz="1800" dirty="0" err="1" smtClean="0"/>
              <a:t>dalam</a:t>
            </a:r>
            <a:r>
              <a:rPr lang="en-US" sz="1800" dirty="0" smtClean="0"/>
              <a:t> </a:t>
            </a:r>
            <a:r>
              <a:rPr lang="en-US" sz="1800" dirty="0" err="1" smtClean="0"/>
              <a:t>pengambilan</a:t>
            </a:r>
            <a:r>
              <a:rPr lang="en-US" sz="1800" dirty="0" smtClean="0"/>
              <a:t> </a:t>
            </a:r>
            <a:r>
              <a:rPr lang="en-US" sz="1800" dirty="0" err="1" smtClean="0"/>
              <a:t>keputusan</a:t>
            </a:r>
            <a:r>
              <a:rPr lang="en-US" sz="1800" dirty="0" smtClean="0"/>
              <a:t>, yang </a:t>
            </a:r>
            <a:r>
              <a:rPr lang="en-US" sz="1800" dirty="0" err="1" smtClean="0"/>
              <a:t>selanjutnya</a:t>
            </a:r>
            <a:r>
              <a:rPr lang="en-US" sz="1800" dirty="0" smtClean="0"/>
              <a:t> </a:t>
            </a:r>
            <a:r>
              <a:rPr lang="en-US" sz="1800" dirty="0" err="1" smtClean="0"/>
              <a:t>disebut</a:t>
            </a:r>
            <a:r>
              <a:rPr lang="en-US" sz="1800" dirty="0" smtClean="0"/>
              <a:t> </a:t>
            </a:r>
            <a:r>
              <a:rPr lang="en-US" sz="1800" dirty="0" err="1" smtClean="0"/>
              <a:t>sebagai</a:t>
            </a:r>
            <a:r>
              <a:rPr lang="en-US" sz="1800" dirty="0" smtClean="0"/>
              <a:t> </a:t>
            </a:r>
            <a:r>
              <a:rPr lang="en-US" sz="1800" dirty="0" err="1" smtClean="0"/>
              <a:t>informasi</a:t>
            </a:r>
            <a:r>
              <a:rPr lang="en-US" sz="1800" dirty="0" smtClean="0"/>
              <a:t>. </a:t>
            </a:r>
          </a:p>
          <a:p>
            <a:r>
              <a:rPr lang="en-US" sz="2400" b="1" dirty="0" err="1" smtClean="0"/>
              <a:t>Sebagai</a:t>
            </a:r>
            <a:r>
              <a:rPr lang="en-US" sz="2400" b="1" dirty="0" smtClean="0"/>
              <a:t> </a:t>
            </a:r>
            <a:r>
              <a:rPr lang="en-US" sz="2400" b="1" dirty="0" err="1" smtClean="0"/>
              <a:t>Sumber</a:t>
            </a:r>
            <a:r>
              <a:rPr lang="en-US" sz="2400" b="1" dirty="0" smtClean="0"/>
              <a:t> </a:t>
            </a:r>
            <a:r>
              <a:rPr lang="en-US" sz="2400" b="1" dirty="0" err="1" smtClean="0"/>
              <a:t>Informasi</a:t>
            </a:r>
            <a:r>
              <a:rPr lang="en-US" sz="2400" b="1" dirty="0" smtClean="0"/>
              <a:t> SIM</a:t>
            </a:r>
          </a:p>
          <a:p>
            <a:pPr lvl="1"/>
            <a:r>
              <a:rPr lang="sv-SE" sz="1800" dirty="0" smtClean="0"/>
              <a:t>Evaluasi kemampuan yang ada, yang dapat didasarkan atas data intern yang ditimbulkan oleh kebutuhan pengolahan operasional.\</a:t>
            </a:r>
          </a:p>
          <a:p>
            <a:pPr lvl="1"/>
            <a:r>
              <a:rPr lang="en-US" sz="1800" dirty="0" err="1" smtClean="0"/>
              <a:t>Proyeksi</a:t>
            </a:r>
            <a:r>
              <a:rPr lang="en-US" sz="1800" dirty="0" smtClean="0"/>
              <a:t> </a:t>
            </a:r>
            <a:r>
              <a:rPr lang="en-US" sz="1800" dirty="0" err="1" smtClean="0"/>
              <a:t>kemampuan</a:t>
            </a:r>
            <a:r>
              <a:rPr lang="en-US" sz="1800" dirty="0" smtClean="0"/>
              <a:t> </a:t>
            </a:r>
            <a:r>
              <a:rPr lang="en-US" sz="1800" dirty="0" err="1" smtClean="0"/>
              <a:t>mendatang</a:t>
            </a:r>
            <a:r>
              <a:rPr lang="en-US" sz="1800" dirty="0" smtClean="0"/>
              <a:t>, yang </a:t>
            </a:r>
            <a:r>
              <a:rPr lang="en-US" sz="1800" dirty="0" err="1" smtClean="0"/>
              <a:t>dpat</a:t>
            </a:r>
            <a:r>
              <a:rPr lang="en-US" sz="1800" dirty="0" smtClean="0"/>
              <a:t> </a:t>
            </a:r>
            <a:r>
              <a:rPr lang="en-US" sz="1800" dirty="0" err="1" smtClean="0"/>
              <a:t>dikembangkan</a:t>
            </a:r>
            <a:r>
              <a:rPr lang="en-US" sz="1800" dirty="0" smtClean="0"/>
              <a:t> </a:t>
            </a:r>
            <a:r>
              <a:rPr lang="en-US" sz="1800" dirty="0" err="1" smtClean="0"/>
              <a:t>melalui</a:t>
            </a:r>
            <a:r>
              <a:rPr lang="en-US" sz="1800" dirty="0" smtClean="0"/>
              <a:t> data </a:t>
            </a:r>
            <a:r>
              <a:rPr lang="en-US" sz="1800" dirty="0" err="1" smtClean="0"/>
              <a:t>pada</a:t>
            </a:r>
            <a:r>
              <a:rPr lang="en-US" sz="1800" dirty="0" smtClean="0"/>
              <a:t> </a:t>
            </a:r>
            <a:r>
              <a:rPr lang="en-US" sz="1800" dirty="0" err="1" smtClean="0"/>
              <a:t>masa</a:t>
            </a:r>
            <a:r>
              <a:rPr lang="en-US" sz="1800" dirty="0" smtClean="0"/>
              <a:t> yang </a:t>
            </a:r>
            <a:r>
              <a:rPr lang="en-US" sz="1800" dirty="0" err="1" smtClean="0"/>
              <a:t>lampau</a:t>
            </a:r>
            <a:r>
              <a:rPr lang="en-US" sz="1800" dirty="0" smtClean="0"/>
              <a:t> </a:t>
            </a:r>
            <a:r>
              <a:rPr lang="en-US" sz="1800" dirty="0" err="1" smtClean="0"/>
              <a:t>dan</a:t>
            </a:r>
            <a:r>
              <a:rPr lang="en-US" sz="1800" dirty="0" smtClean="0"/>
              <a:t> </a:t>
            </a:r>
            <a:r>
              <a:rPr lang="en-US" sz="1800" dirty="0" err="1" smtClean="0"/>
              <a:t>kemudian</a:t>
            </a:r>
            <a:r>
              <a:rPr lang="en-US" sz="1800" dirty="0" smtClean="0"/>
              <a:t> </a:t>
            </a:r>
            <a:r>
              <a:rPr lang="en-US" sz="1800" dirty="0" err="1" smtClean="0"/>
              <a:t>diproyeksikan</a:t>
            </a:r>
            <a:r>
              <a:rPr lang="en-US" sz="1800" dirty="0" smtClean="0"/>
              <a:t> </a:t>
            </a:r>
            <a:r>
              <a:rPr lang="en-US" sz="1800" dirty="0" err="1" smtClean="0"/>
              <a:t>kemasa</a:t>
            </a:r>
            <a:r>
              <a:rPr lang="en-US" sz="1800" dirty="0" smtClean="0"/>
              <a:t> yang </a:t>
            </a:r>
            <a:r>
              <a:rPr lang="en-US" sz="1800" dirty="0" err="1" smtClean="0"/>
              <a:t>akan</a:t>
            </a:r>
            <a:r>
              <a:rPr lang="en-US" sz="1800" dirty="0" smtClean="0"/>
              <a:t> </a:t>
            </a:r>
            <a:r>
              <a:rPr lang="en-US" sz="1800" dirty="0" err="1" smtClean="0"/>
              <a:t>datang</a:t>
            </a:r>
            <a:endParaRPr lang="en-US" sz="1800" dirty="0" smtClean="0"/>
          </a:p>
          <a:p>
            <a:pPr lvl="1"/>
            <a:r>
              <a:rPr lang="en-US" sz="1800" dirty="0" smtClean="0"/>
              <a:t>Data </a:t>
            </a:r>
            <a:r>
              <a:rPr lang="en-US" sz="1800" dirty="0" err="1" smtClean="0"/>
              <a:t>tentang</a:t>
            </a:r>
            <a:r>
              <a:rPr lang="en-US" sz="1800" dirty="0" smtClean="0"/>
              <a:t> industry </a:t>
            </a:r>
            <a:r>
              <a:rPr lang="en-US" sz="1800" dirty="0" err="1" smtClean="0"/>
              <a:t>dan</a:t>
            </a:r>
            <a:r>
              <a:rPr lang="en-US" sz="1800" dirty="0" smtClean="0"/>
              <a:t> </a:t>
            </a:r>
            <a:r>
              <a:rPr lang="en-US" sz="1800" dirty="0" err="1" smtClean="0"/>
              <a:t>saingan</a:t>
            </a:r>
            <a:r>
              <a:rPr lang="en-US" sz="1800" dirty="0" smtClean="0"/>
              <a:t> </a:t>
            </a:r>
            <a:r>
              <a:rPr lang="en-US" sz="1800" dirty="0" err="1" smtClean="0"/>
              <a:t>merupakan</a:t>
            </a:r>
            <a:r>
              <a:rPr lang="en-US" sz="1800" dirty="0" smtClean="0"/>
              <a:t> data </a:t>
            </a:r>
            <a:r>
              <a:rPr lang="en-US" sz="1800" dirty="0" err="1" smtClean="0"/>
              <a:t>pasaran</a:t>
            </a:r>
            <a:r>
              <a:rPr lang="en-US" sz="1800" dirty="0" smtClean="0"/>
              <a:t> </a:t>
            </a:r>
            <a:r>
              <a:rPr lang="en-US" sz="1800" dirty="0" err="1" smtClean="0"/>
              <a:t>dasar</a:t>
            </a:r>
            <a:r>
              <a:rPr lang="en-US" sz="1800" dirty="0" smtClean="0"/>
              <a:t> yang </a:t>
            </a:r>
            <a:r>
              <a:rPr lang="en-US" sz="1800" dirty="0" err="1" smtClean="0"/>
              <a:t>mungkin</a:t>
            </a:r>
            <a:r>
              <a:rPr lang="en-US" sz="1800" dirty="0" smtClean="0"/>
              <a:t> bias/</a:t>
            </a:r>
            <a:r>
              <a:rPr lang="en-US" sz="1800" dirty="0" err="1" smtClean="0"/>
              <a:t>perlu</a:t>
            </a:r>
            <a:r>
              <a:rPr lang="en-US" sz="1800" dirty="0" smtClean="0"/>
              <a:t> </a:t>
            </a:r>
            <a:r>
              <a:rPr lang="en-US" sz="1800" dirty="0" err="1" smtClean="0"/>
              <a:t>direkam</a:t>
            </a:r>
            <a:r>
              <a:rPr lang="en-US" sz="1800" dirty="0" smtClean="0"/>
              <a:t> </a:t>
            </a:r>
            <a:r>
              <a:rPr lang="en-US" sz="1800" dirty="0" err="1" smtClean="0"/>
              <a:t>dalam</a:t>
            </a:r>
            <a:r>
              <a:rPr lang="en-US" sz="1800" dirty="0" smtClean="0"/>
              <a:t> database.</a:t>
            </a:r>
          </a:p>
        </p:txBody>
      </p:sp>
      <p:sp>
        <p:nvSpPr>
          <p:cNvPr id="4" name="Date Placeholder 3"/>
          <p:cNvSpPr>
            <a:spLocks noGrp="1"/>
          </p:cNvSpPr>
          <p:nvPr>
            <p:ph type="dt" sz="quarter" idx="10"/>
          </p:nvPr>
        </p:nvSpPr>
        <p:spPr/>
        <p:txBody>
          <a:bodyPr/>
          <a:lstStyle/>
          <a:p>
            <a:pPr>
              <a:defRPr/>
            </a:pPr>
            <a:fld id="{F583A44A-F7D6-4D24-A1A3-0522C8E351EF}" type="datetime1">
              <a:rPr lang="en-US" smtClean="0"/>
              <a:pPr>
                <a:defRPr/>
              </a:pPr>
              <a:t>02-Apr-20</a:t>
            </a:fld>
            <a:endParaRPr lang="en-US"/>
          </a:p>
        </p:txBody>
      </p:sp>
      <p:sp>
        <p:nvSpPr>
          <p:cNvPr id="5" name="Slide Number Placeholder 4"/>
          <p:cNvSpPr>
            <a:spLocks noGrp="1"/>
          </p:cNvSpPr>
          <p:nvPr>
            <p:ph type="sldNum" sz="quarter" idx="12"/>
          </p:nvPr>
        </p:nvSpPr>
        <p:spPr/>
        <p:txBody>
          <a:bodyPr/>
          <a:lstStyle/>
          <a:p>
            <a:pPr>
              <a:defRPr/>
            </a:pPr>
            <a:fld id="{A9EEB680-2708-43EB-BB0E-A6BC76BD8ACC}" type="slidenum">
              <a:rPr lang="en-US" smtClean="0"/>
              <a:pPr>
                <a:defRPr/>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solidFill>
            <a:schemeClr val="accent2"/>
          </a:solidFill>
        </p:spPr>
        <p:txBody>
          <a:bodyPr/>
          <a:lstStyle/>
          <a:p>
            <a:r>
              <a:rPr lang="en-US" dirty="0" err="1">
                <a:solidFill>
                  <a:schemeClr val="bg1"/>
                </a:solidFill>
              </a:rPr>
              <a:t>Peranan</a:t>
            </a:r>
            <a:r>
              <a:rPr lang="en-US" dirty="0">
                <a:solidFill>
                  <a:schemeClr val="bg1"/>
                </a:solidFill>
              </a:rPr>
              <a:t> Basis Data </a:t>
            </a:r>
            <a:r>
              <a:rPr lang="en-US" dirty="0" err="1">
                <a:solidFill>
                  <a:schemeClr val="bg1"/>
                </a:solidFill>
              </a:rPr>
              <a:t>dalam</a:t>
            </a:r>
            <a:r>
              <a:rPr lang="en-US" dirty="0">
                <a:solidFill>
                  <a:schemeClr val="bg1"/>
                </a:solidFill>
              </a:rPr>
              <a:t> SIM</a:t>
            </a:r>
            <a:endParaRPr lang="en-US" dirty="0" smtClean="0">
              <a:solidFill>
                <a:schemeClr val="bg1"/>
              </a:solidFill>
            </a:endParaRPr>
          </a:p>
        </p:txBody>
      </p:sp>
      <p:sp>
        <p:nvSpPr>
          <p:cNvPr id="43011" name="Content Placeholder 2"/>
          <p:cNvSpPr>
            <a:spLocks noGrp="1"/>
          </p:cNvSpPr>
          <p:nvPr>
            <p:ph idx="1"/>
          </p:nvPr>
        </p:nvSpPr>
        <p:spPr/>
        <p:txBody>
          <a:bodyPr/>
          <a:lstStyle/>
          <a:p>
            <a:r>
              <a:rPr lang="en-US" sz="1800" b="1" dirty="0" err="1" smtClean="0"/>
              <a:t>Sebagai</a:t>
            </a:r>
            <a:r>
              <a:rPr lang="en-US" sz="1800" b="1" dirty="0" smtClean="0"/>
              <a:t> </a:t>
            </a:r>
            <a:r>
              <a:rPr lang="en-US" sz="1800" b="1" dirty="0" err="1" smtClean="0"/>
              <a:t>Sarana</a:t>
            </a:r>
            <a:r>
              <a:rPr lang="en-US" sz="1800" b="1" dirty="0" smtClean="0"/>
              <a:t> </a:t>
            </a:r>
            <a:r>
              <a:rPr lang="en-US" sz="1800" b="1" dirty="0" err="1" smtClean="0"/>
              <a:t>untuk</a:t>
            </a:r>
            <a:r>
              <a:rPr lang="en-US" sz="1800" b="1" dirty="0" smtClean="0"/>
              <a:t> </a:t>
            </a:r>
            <a:r>
              <a:rPr lang="en-US" sz="1800" b="1" dirty="0" err="1" smtClean="0"/>
              <a:t>efisiensi</a:t>
            </a:r>
            <a:r>
              <a:rPr lang="en-US" sz="1800" b="1" dirty="0" smtClean="0"/>
              <a:t> SIM</a:t>
            </a:r>
            <a:endParaRPr lang="en-US" sz="1800" dirty="0" smtClean="0"/>
          </a:p>
          <a:p>
            <a:pPr lvl="1"/>
            <a:r>
              <a:rPr lang="en-US" sz="1800" dirty="0" err="1" smtClean="0"/>
              <a:t>Pada</a:t>
            </a:r>
            <a:r>
              <a:rPr lang="en-US" sz="1800" dirty="0" smtClean="0"/>
              <a:t> </a:t>
            </a:r>
            <a:r>
              <a:rPr lang="en-US" sz="1800" dirty="0" err="1" smtClean="0"/>
              <a:t>akhirnya</a:t>
            </a:r>
            <a:r>
              <a:rPr lang="en-US" sz="1800" dirty="0" smtClean="0"/>
              <a:t> </a:t>
            </a:r>
            <a:r>
              <a:rPr lang="en-US" sz="1800" dirty="0" err="1" smtClean="0"/>
              <a:t>tim</a:t>
            </a:r>
            <a:r>
              <a:rPr lang="en-US" sz="1800" dirty="0" smtClean="0"/>
              <a:t> </a:t>
            </a:r>
            <a:r>
              <a:rPr lang="en-US" sz="1800" dirty="0" err="1" smtClean="0"/>
              <a:t>pengembangan</a:t>
            </a:r>
            <a:r>
              <a:rPr lang="en-US" sz="1800" dirty="0" smtClean="0"/>
              <a:t> </a:t>
            </a:r>
            <a:r>
              <a:rPr lang="en-US" sz="1800" dirty="0" err="1" smtClean="0"/>
              <a:t>Sistem</a:t>
            </a:r>
            <a:r>
              <a:rPr lang="en-US" sz="1800" dirty="0" smtClean="0"/>
              <a:t> </a:t>
            </a:r>
            <a:r>
              <a:rPr lang="en-US" sz="1800" dirty="0" err="1" smtClean="0"/>
              <a:t>Informasi</a:t>
            </a:r>
            <a:r>
              <a:rPr lang="en-US" sz="1800" dirty="0" smtClean="0"/>
              <a:t> </a:t>
            </a:r>
            <a:r>
              <a:rPr lang="en-US" sz="1800" dirty="0" err="1" smtClean="0"/>
              <a:t>Manajemen</a:t>
            </a:r>
            <a:r>
              <a:rPr lang="en-US" sz="1800" dirty="0" smtClean="0"/>
              <a:t> </a:t>
            </a:r>
            <a:r>
              <a:rPr lang="en-US" sz="1800" dirty="0" err="1" smtClean="0"/>
              <a:t>harus</a:t>
            </a:r>
            <a:r>
              <a:rPr lang="en-US" sz="1800" dirty="0" smtClean="0"/>
              <a:t> </a:t>
            </a:r>
            <a:r>
              <a:rPr lang="en-US" sz="1800" dirty="0" err="1" smtClean="0"/>
              <a:t>merancang</a:t>
            </a:r>
            <a:r>
              <a:rPr lang="en-US" sz="1800" dirty="0" smtClean="0"/>
              <a:t> </a:t>
            </a:r>
            <a:r>
              <a:rPr lang="en-US" sz="1800" dirty="0" err="1" smtClean="0"/>
              <a:t>dan</a:t>
            </a:r>
            <a:r>
              <a:rPr lang="en-US" sz="1800" dirty="0" smtClean="0"/>
              <a:t> </a:t>
            </a:r>
            <a:r>
              <a:rPr lang="en-US" sz="1800" dirty="0" err="1" smtClean="0"/>
              <a:t>membangun</a:t>
            </a:r>
            <a:r>
              <a:rPr lang="en-US" sz="1800" dirty="0" smtClean="0"/>
              <a:t> system database yang </a:t>
            </a:r>
            <a:r>
              <a:rPr lang="en-US" sz="1800" dirty="0" err="1" smtClean="0"/>
              <a:t>cukup</a:t>
            </a:r>
            <a:r>
              <a:rPr lang="en-US" sz="1800" dirty="0" smtClean="0"/>
              <a:t> </a:t>
            </a:r>
            <a:r>
              <a:rPr lang="en-US" sz="1800" dirty="0" err="1" smtClean="0"/>
              <a:t>lengkap</a:t>
            </a:r>
            <a:r>
              <a:rPr lang="en-US" sz="1800" dirty="0" smtClean="0"/>
              <a:t> </a:t>
            </a:r>
            <a:r>
              <a:rPr lang="en-US" sz="1800" dirty="0" err="1" smtClean="0"/>
              <a:t>dan</a:t>
            </a:r>
            <a:r>
              <a:rPr lang="en-US" sz="1800" dirty="0" smtClean="0"/>
              <a:t> </a:t>
            </a:r>
            <a:r>
              <a:rPr lang="en-US" sz="1800" dirty="0" err="1" smtClean="0"/>
              <a:t>mampu</a:t>
            </a:r>
            <a:r>
              <a:rPr lang="en-US" sz="1800" dirty="0" smtClean="0"/>
              <a:t> </a:t>
            </a:r>
            <a:r>
              <a:rPr lang="en-US" sz="1800" dirty="0" err="1" smtClean="0"/>
              <a:t>memberi</a:t>
            </a:r>
            <a:r>
              <a:rPr lang="en-US" sz="1800" dirty="0" smtClean="0"/>
              <a:t> </a:t>
            </a:r>
            <a:r>
              <a:rPr lang="en-US" sz="1800" dirty="0" err="1" smtClean="0"/>
              <a:t>dukungan</a:t>
            </a:r>
            <a:r>
              <a:rPr lang="en-US" sz="1800" dirty="0" smtClean="0"/>
              <a:t> </a:t>
            </a:r>
            <a:r>
              <a:rPr lang="en-US" sz="1800" dirty="0" err="1" smtClean="0"/>
              <a:t>secara</a:t>
            </a:r>
            <a:r>
              <a:rPr lang="en-US" sz="1800" dirty="0" smtClean="0"/>
              <a:t> </a:t>
            </a:r>
            <a:r>
              <a:rPr lang="en-US" sz="1800" dirty="0" err="1" smtClean="0"/>
              <a:t>maksimal</a:t>
            </a:r>
            <a:r>
              <a:rPr lang="en-US" sz="1800" dirty="0" smtClean="0"/>
              <a:t>.</a:t>
            </a:r>
            <a:br>
              <a:rPr lang="en-US" sz="1800" dirty="0" smtClean="0"/>
            </a:br>
            <a:r>
              <a:rPr lang="en-US" sz="1800" dirty="0" err="1" smtClean="0"/>
              <a:t>Sistem</a:t>
            </a:r>
            <a:r>
              <a:rPr lang="en-US" sz="1800" dirty="0" smtClean="0"/>
              <a:t> database </a:t>
            </a:r>
            <a:r>
              <a:rPr lang="en-US" sz="1800" dirty="0" err="1" smtClean="0"/>
              <a:t>dirancang</a:t>
            </a:r>
            <a:r>
              <a:rPr lang="en-US" sz="1800" dirty="0" smtClean="0"/>
              <a:t> </a:t>
            </a:r>
            <a:r>
              <a:rPr lang="en-US" sz="1800" dirty="0" err="1" smtClean="0"/>
              <a:t>dan</a:t>
            </a:r>
            <a:r>
              <a:rPr lang="en-US" sz="1800" dirty="0" smtClean="0"/>
              <a:t> </a:t>
            </a:r>
            <a:r>
              <a:rPr lang="en-US" sz="1800" dirty="0" err="1" smtClean="0"/>
              <a:t>dibangun</a:t>
            </a:r>
            <a:r>
              <a:rPr lang="en-US" sz="1800" dirty="0" smtClean="0"/>
              <a:t> </a:t>
            </a:r>
            <a:r>
              <a:rPr lang="en-US" sz="1800" dirty="0" err="1" smtClean="0"/>
              <a:t>dengan</a:t>
            </a:r>
            <a:r>
              <a:rPr lang="en-US" sz="1800" dirty="0" smtClean="0"/>
              <a:t> </a:t>
            </a:r>
            <a:r>
              <a:rPr lang="en-US" sz="1800" dirty="0" err="1" smtClean="0"/>
              <a:t>orientasi</a:t>
            </a:r>
            <a:r>
              <a:rPr lang="en-US" sz="1800" dirty="0" smtClean="0"/>
              <a:t> </a:t>
            </a:r>
            <a:r>
              <a:rPr lang="en-US" sz="1800" dirty="0" err="1" smtClean="0"/>
              <a:t>para</a:t>
            </a:r>
            <a:r>
              <a:rPr lang="en-US" sz="1800" dirty="0" smtClean="0"/>
              <a:t> </a:t>
            </a:r>
            <a:r>
              <a:rPr lang="en-US" sz="1800" dirty="0" err="1" smtClean="0"/>
              <a:t>pemakainya</a:t>
            </a:r>
            <a:r>
              <a:rPr lang="en-US" sz="1800" dirty="0" smtClean="0"/>
              <a:t>, </a:t>
            </a:r>
            <a:r>
              <a:rPr lang="en-US" sz="1800" dirty="0" err="1" smtClean="0"/>
              <a:t>artinya</a:t>
            </a:r>
            <a:r>
              <a:rPr lang="en-US" sz="1800" dirty="0" smtClean="0"/>
              <a:t> system database </a:t>
            </a:r>
            <a:r>
              <a:rPr lang="en-US" sz="1800" dirty="0" err="1" smtClean="0"/>
              <a:t>tersebut</a:t>
            </a:r>
            <a:r>
              <a:rPr lang="en-US" sz="1800" dirty="0" smtClean="0"/>
              <a:t> </a:t>
            </a:r>
            <a:r>
              <a:rPr lang="en-US" sz="1800" dirty="0" err="1" smtClean="0"/>
              <a:t>ditujukan</a:t>
            </a:r>
            <a:r>
              <a:rPr lang="en-US" sz="1800" dirty="0" smtClean="0"/>
              <a:t> </a:t>
            </a:r>
            <a:r>
              <a:rPr lang="en-US" sz="1800" dirty="0" err="1" smtClean="0"/>
              <a:t>untuk</a:t>
            </a:r>
            <a:r>
              <a:rPr lang="en-US" sz="1800" dirty="0" smtClean="0"/>
              <a:t> </a:t>
            </a:r>
            <a:r>
              <a:rPr lang="en-US" sz="1800" dirty="0" err="1" smtClean="0"/>
              <a:t>memenuhi</a:t>
            </a:r>
            <a:r>
              <a:rPr lang="en-US" sz="1800" dirty="0" smtClean="0"/>
              <a:t> </a:t>
            </a:r>
            <a:r>
              <a:rPr lang="en-US" sz="1800" dirty="0" err="1" smtClean="0"/>
              <a:t>berbagai</a:t>
            </a:r>
            <a:r>
              <a:rPr lang="en-US" sz="1800" dirty="0" smtClean="0"/>
              <a:t> </a:t>
            </a:r>
            <a:r>
              <a:rPr lang="en-US" sz="1800" dirty="0" err="1" smtClean="0"/>
              <a:t>macam</a:t>
            </a:r>
            <a:r>
              <a:rPr lang="en-US" sz="1800" dirty="0" smtClean="0"/>
              <a:t> </a:t>
            </a:r>
            <a:r>
              <a:rPr lang="en-US" sz="1800" dirty="0" err="1" smtClean="0"/>
              <a:t>kebutuhan</a:t>
            </a:r>
            <a:r>
              <a:rPr lang="en-US" sz="1800" dirty="0" smtClean="0"/>
              <a:t> </a:t>
            </a:r>
            <a:r>
              <a:rPr lang="en-US" sz="1800" dirty="0" err="1" smtClean="0"/>
              <a:t>para</a:t>
            </a:r>
            <a:r>
              <a:rPr lang="en-US" sz="1800" dirty="0" smtClean="0"/>
              <a:t> </a:t>
            </a:r>
            <a:r>
              <a:rPr lang="en-US" sz="1800" dirty="0" err="1" smtClean="0"/>
              <a:t>pemakainya</a:t>
            </a:r>
            <a:r>
              <a:rPr lang="en-US" sz="1800" dirty="0" smtClean="0"/>
              <a:t>. </a:t>
            </a:r>
            <a:r>
              <a:rPr lang="en-US" sz="1800" dirty="0" err="1" smtClean="0"/>
              <a:t>Penggunaan</a:t>
            </a:r>
            <a:r>
              <a:rPr lang="en-US" sz="1800" dirty="0" smtClean="0"/>
              <a:t> system database </a:t>
            </a:r>
            <a:r>
              <a:rPr lang="en-US" sz="1800" dirty="0" err="1" smtClean="0"/>
              <a:t>didalam</a:t>
            </a:r>
            <a:r>
              <a:rPr lang="en-US" sz="1800" dirty="0" smtClean="0"/>
              <a:t> </a:t>
            </a:r>
            <a:r>
              <a:rPr lang="en-US" sz="1800" dirty="0" err="1" smtClean="0"/>
              <a:t>Sistem</a:t>
            </a:r>
            <a:r>
              <a:rPr lang="en-US" sz="1800" dirty="0" smtClean="0"/>
              <a:t> </a:t>
            </a:r>
            <a:r>
              <a:rPr lang="en-US" sz="1800" dirty="0" err="1" smtClean="0"/>
              <a:t>Informasi</a:t>
            </a:r>
            <a:r>
              <a:rPr lang="en-US" sz="1800" dirty="0" smtClean="0"/>
              <a:t> </a:t>
            </a:r>
            <a:r>
              <a:rPr lang="en-US" sz="1800" dirty="0" err="1" smtClean="0"/>
              <a:t>Manajemen</a:t>
            </a:r>
            <a:r>
              <a:rPr lang="en-US" sz="1800" dirty="0" smtClean="0"/>
              <a:t> </a:t>
            </a:r>
            <a:r>
              <a:rPr lang="en-US" sz="1800" dirty="0" err="1" smtClean="0"/>
              <a:t>akan</a:t>
            </a:r>
            <a:r>
              <a:rPr lang="en-US" sz="1800" dirty="0" smtClean="0"/>
              <a:t> </a:t>
            </a:r>
            <a:r>
              <a:rPr lang="en-US" sz="1800" dirty="0" err="1" smtClean="0"/>
              <a:t>memberi</a:t>
            </a:r>
            <a:r>
              <a:rPr lang="en-US" sz="1800" dirty="0" smtClean="0"/>
              <a:t> </a:t>
            </a:r>
            <a:r>
              <a:rPr lang="en-US" sz="1800" dirty="0" err="1" smtClean="0"/>
              <a:t>efisiensi</a:t>
            </a:r>
            <a:r>
              <a:rPr lang="en-US" sz="1800" dirty="0" smtClean="0"/>
              <a:t> </a:t>
            </a:r>
            <a:r>
              <a:rPr lang="en-US" sz="1800" dirty="0" err="1" smtClean="0"/>
              <a:t>bagi</a:t>
            </a:r>
            <a:r>
              <a:rPr lang="en-US" sz="1800" dirty="0" smtClean="0"/>
              <a:t> SIM </a:t>
            </a:r>
            <a:r>
              <a:rPr lang="en-US" sz="1800" dirty="0" err="1" smtClean="0"/>
              <a:t>tersebut</a:t>
            </a:r>
            <a:endParaRPr lang="en-US" sz="1800" dirty="0" smtClean="0"/>
          </a:p>
          <a:p>
            <a:r>
              <a:rPr lang="en-US" sz="1800" b="1" dirty="0" err="1" smtClean="0"/>
              <a:t>Sebagai</a:t>
            </a:r>
            <a:r>
              <a:rPr lang="en-US" sz="1800" b="1" dirty="0" smtClean="0"/>
              <a:t> </a:t>
            </a:r>
            <a:r>
              <a:rPr lang="en-US" sz="1800" b="1" dirty="0" err="1" smtClean="0"/>
              <a:t>sarana</a:t>
            </a:r>
            <a:r>
              <a:rPr lang="en-US" sz="1800" b="1" dirty="0" smtClean="0"/>
              <a:t> </a:t>
            </a:r>
            <a:r>
              <a:rPr lang="en-US" sz="1800" b="1" dirty="0" err="1" smtClean="0"/>
              <a:t>efektifitas</a:t>
            </a:r>
            <a:r>
              <a:rPr lang="en-US" sz="1800" b="1" dirty="0" smtClean="0"/>
              <a:t> SIM</a:t>
            </a:r>
            <a:endParaRPr lang="en-US" sz="1800" dirty="0" smtClean="0"/>
          </a:p>
          <a:p>
            <a:pPr lvl="1"/>
            <a:r>
              <a:rPr lang="en-US" sz="2000" dirty="0" err="1" smtClean="0"/>
              <a:t>Sistem</a:t>
            </a:r>
            <a:r>
              <a:rPr lang="en-US" sz="2000" dirty="0" smtClean="0"/>
              <a:t> database </a:t>
            </a:r>
            <a:r>
              <a:rPr lang="en-US" sz="2000" dirty="0" err="1" smtClean="0"/>
              <a:t>akan</a:t>
            </a:r>
            <a:r>
              <a:rPr lang="en-US" sz="2000" dirty="0" smtClean="0"/>
              <a:t> member </a:t>
            </a:r>
            <a:r>
              <a:rPr lang="en-US" sz="2000" dirty="0" err="1" smtClean="0"/>
              <a:t>dukungan</a:t>
            </a:r>
            <a:r>
              <a:rPr lang="en-US" sz="2000" dirty="0" smtClean="0"/>
              <a:t> </a:t>
            </a:r>
            <a:r>
              <a:rPr lang="en-US" sz="2000" dirty="0" err="1" smtClean="0"/>
              <a:t>bagi</a:t>
            </a:r>
            <a:r>
              <a:rPr lang="en-US" sz="2000" dirty="0" smtClean="0"/>
              <a:t> </a:t>
            </a:r>
            <a:r>
              <a:rPr lang="en-US" sz="2000" dirty="0" err="1" smtClean="0"/>
              <a:t>tercapainya</a:t>
            </a:r>
            <a:r>
              <a:rPr lang="en-US" sz="2000" dirty="0" smtClean="0"/>
              <a:t> </a:t>
            </a:r>
            <a:r>
              <a:rPr lang="en-US" sz="2000" dirty="0" err="1" smtClean="0"/>
              <a:t>efektifitas</a:t>
            </a:r>
            <a:r>
              <a:rPr lang="en-US" sz="2000" dirty="0" smtClean="0"/>
              <a:t> SIM </a:t>
            </a:r>
            <a:r>
              <a:rPr lang="en-US" sz="2000" dirty="0" err="1" smtClean="0"/>
              <a:t>karena</a:t>
            </a:r>
            <a:r>
              <a:rPr lang="en-US" sz="2000" dirty="0" smtClean="0"/>
              <a:t> data-data yang </a:t>
            </a:r>
            <a:r>
              <a:rPr lang="en-US" sz="2000" dirty="0" err="1" smtClean="0"/>
              <a:t>disusun</a:t>
            </a:r>
            <a:r>
              <a:rPr lang="en-US" sz="2000" dirty="0" smtClean="0"/>
              <a:t> </a:t>
            </a:r>
            <a:r>
              <a:rPr lang="en-US" sz="2000" dirty="0" err="1" smtClean="0"/>
              <a:t>dan</a:t>
            </a:r>
            <a:r>
              <a:rPr lang="en-US" sz="2000" dirty="0" smtClean="0"/>
              <a:t> </a:t>
            </a:r>
            <a:r>
              <a:rPr lang="en-US" sz="2000" dirty="0" err="1" smtClean="0"/>
              <a:t>disimpan</a:t>
            </a:r>
            <a:r>
              <a:rPr lang="en-US" sz="2000" dirty="0" smtClean="0"/>
              <a:t> </a:t>
            </a:r>
            <a:r>
              <a:rPr lang="en-US" sz="2000" dirty="0" err="1" smtClean="0"/>
              <a:t>dalam</a:t>
            </a:r>
            <a:r>
              <a:rPr lang="en-US" sz="2000" dirty="0" smtClean="0"/>
              <a:t> file-file system database </a:t>
            </a:r>
            <a:r>
              <a:rPr lang="en-US" sz="2000" dirty="0" err="1" smtClean="0"/>
              <a:t>adalah</a:t>
            </a:r>
            <a:r>
              <a:rPr lang="en-US" sz="2000" dirty="0" smtClean="0"/>
              <a:t> data yang </a:t>
            </a:r>
            <a:r>
              <a:rPr lang="en-US" sz="2000" dirty="0" err="1" smtClean="0"/>
              <a:t>benar</a:t>
            </a:r>
            <a:r>
              <a:rPr lang="en-US" sz="2000" dirty="0" smtClean="0"/>
              <a:t>(valid).</a:t>
            </a:r>
          </a:p>
          <a:p>
            <a:pPr lvl="1"/>
            <a:endParaRPr lang="en-US" sz="2000" dirty="0" smtClean="0"/>
          </a:p>
        </p:txBody>
      </p:sp>
      <p:sp>
        <p:nvSpPr>
          <p:cNvPr id="4" name="Date Placeholder 3"/>
          <p:cNvSpPr>
            <a:spLocks noGrp="1"/>
          </p:cNvSpPr>
          <p:nvPr>
            <p:ph type="dt" sz="quarter" idx="10"/>
          </p:nvPr>
        </p:nvSpPr>
        <p:spPr/>
        <p:txBody>
          <a:bodyPr/>
          <a:lstStyle/>
          <a:p>
            <a:pPr>
              <a:defRPr/>
            </a:pPr>
            <a:fld id="{F583A44A-F7D6-4D24-A1A3-0522C8E351EF}" type="datetime1">
              <a:rPr lang="en-US" smtClean="0"/>
              <a:pPr>
                <a:defRPr/>
              </a:pPr>
              <a:t>02-Apr-20</a:t>
            </a:fld>
            <a:endParaRPr lang="en-US"/>
          </a:p>
        </p:txBody>
      </p:sp>
      <p:sp>
        <p:nvSpPr>
          <p:cNvPr id="5" name="Slide Number Placeholder 4"/>
          <p:cNvSpPr>
            <a:spLocks noGrp="1"/>
          </p:cNvSpPr>
          <p:nvPr>
            <p:ph type="sldNum" sz="quarter" idx="12"/>
          </p:nvPr>
        </p:nvSpPr>
        <p:spPr/>
        <p:txBody>
          <a:bodyPr/>
          <a:lstStyle/>
          <a:p>
            <a:pPr>
              <a:defRPr/>
            </a:pPr>
            <a:fld id="{44A17A1F-8E76-470B-BC6A-C9AA8FD6895B}" type="slidenum">
              <a:rPr lang="en-US" smtClean="0"/>
              <a:pPr>
                <a:defRPr/>
              </a:pPr>
              <a:t>45</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txBox="1">
            <a:spLocks/>
          </p:cNvSpPr>
          <p:nvPr/>
        </p:nvSpPr>
        <p:spPr bwMode="auto">
          <a:xfrm>
            <a:off x="285750" y="1214438"/>
            <a:ext cx="8401050" cy="542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 typeface="Arial" charset="0"/>
              <a:buChar char="•"/>
            </a:pPr>
            <a:endParaRPr lang="en-US" altLang="en-US" sz="3200">
              <a:latin typeface="Calibri" pitchFamily="34" charset="0"/>
            </a:endParaRPr>
          </a:p>
        </p:txBody>
      </p:sp>
      <p:sp>
        <p:nvSpPr>
          <p:cNvPr id="3" name="Title 1"/>
          <p:cNvSpPr txBox="1">
            <a:spLocks/>
          </p:cNvSpPr>
          <p:nvPr/>
        </p:nvSpPr>
        <p:spPr>
          <a:xfrm>
            <a:off x="0" y="0"/>
            <a:ext cx="9144000" cy="1143000"/>
          </a:xfrm>
          <a:prstGeom prst="rect">
            <a:avLst/>
          </a:prstGeom>
        </p:spPr>
        <p:style>
          <a:lnRef idx="1">
            <a:schemeClr val="accent2"/>
          </a:lnRef>
          <a:fillRef idx="3">
            <a:schemeClr val="accent2"/>
          </a:fillRef>
          <a:effectRef idx="2">
            <a:schemeClr val="accent2"/>
          </a:effectRef>
          <a:fontRef idx="minor">
            <a:schemeClr val="lt1"/>
          </a:fontRef>
        </p:style>
        <p:txBody>
          <a:bodyPr/>
          <a:lstStyle/>
          <a:p>
            <a:pPr algn="ctr" fontAlgn="auto">
              <a:spcBef>
                <a:spcPct val="50000"/>
              </a:spcBef>
              <a:spcAft>
                <a:spcPts val="0"/>
              </a:spcAft>
              <a:defRPr/>
            </a:pPr>
            <a:r>
              <a:rPr lang="id-ID" sz="3200" b="1" dirty="0">
                <a:cs typeface="Calibri" pitchFamily="34" charset="0"/>
              </a:rPr>
              <a:t>Pengertian </a:t>
            </a:r>
            <a:r>
              <a:rPr lang="en-US" sz="3200" b="1" dirty="0">
                <a:cs typeface="Calibri" pitchFamily="34" charset="0"/>
              </a:rPr>
              <a:t>Data</a:t>
            </a:r>
            <a:r>
              <a:rPr lang="id-ID" sz="3200" b="1" dirty="0">
                <a:cs typeface="Calibri" pitchFamily="34" charset="0"/>
              </a:rPr>
              <a:t> </a:t>
            </a:r>
          </a:p>
        </p:txBody>
      </p:sp>
      <p:sp>
        <p:nvSpPr>
          <p:cNvPr id="7172" name="Content Placeholder 2"/>
          <p:cNvSpPr txBox="1">
            <a:spLocks/>
          </p:cNvSpPr>
          <p:nvPr/>
        </p:nvSpPr>
        <p:spPr bwMode="auto">
          <a:xfrm>
            <a:off x="438150" y="1366838"/>
            <a:ext cx="8401050" cy="542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 typeface="Arial" charset="0"/>
              <a:buChar char="•"/>
            </a:pPr>
            <a:endParaRPr lang="en-US" altLang="en-US" sz="3200">
              <a:latin typeface="Calibri" pitchFamily="34" charset="0"/>
            </a:endParaRPr>
          </a:p>
        </p:txBody>
      </p:sp>
      <p:sp>
        <p:nvSpPr>
          <p:cNvPr id="7173" name="Content Placeholder 2"/>
          <p:cNvSpPr txBox="1">
            <a:spLocks/>
          </p:cNvSpPr>
          <p:nvPr/>
        </p:nvSpPr>
        <p:spPr bwMode="auto">
          <a:xfrm>
            <a:off x="357188" y="1285875"/>
            <a:ext cx="8401050"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endParaRPr lang="en-US" altLang="en-US" sz="2800" b="1">
              <a:latin typeface="Calibri" pitchFamily="34" charset="0"/>
            </a:endParaRPr>
          </a:p>
          <a:p>
            <a:pPr eaLnBrk="1" hangingPunct="1">
              <a:spcBef>
                <a:spcPct val="20000"/>
              </a:spcBef>
            </a:pPr>
            <a:endParaRPr lang="en-US" altLang="en-US" sz="2800" b="1">
              <a:latin typeface="Calibri" pitchFamily="34" charset="0"/>
            </a:endParaRPr>
          </a:p>
          <a:p>
            <a:pPr eaLnBrk="1" hangingPunct="1">
              <a:spcBef>
                <a:spcPct val="20000"/>
              </a:spcBef>
            </a:pPr>
            <a:endParaRPr lang="en-US" altLang="en-US" sz="2800" b="1">
              <a:latin typeface="Calibri" pitchFamily="34" charset="0"/>
            </a:endParaRPr>
          </a:p>
          <a:p>
            <a:pPr eaLnBrk="1" hangingPunct="1">
              <a:spcBef>
                <a:spcPct val="20000"/>
              </a:spcBef>
            </a:pPr>
            <a:endParaRPr lang="en-US" altLang="en-US" sz="2800" b="1">
              <a:latin typeface="Calibri" pitchFamily="34" charset="0"/>
            </a:endParaRPr>
          </a:p>
          <a:p>
            <a:pPr eaLnBrk="1" hangingPunct="1">
              <a:spcBef>
                <a:spcPct val="20000"/>
              </a:spcBef>
            </a:pPr>
            <a:endParaRPr lang="en-US" altLang="en-US" sz="2800" b="1">
              <a:latin typeface="Calibri" pitchFamily="34" charset="0"/>
            </a:endParaRPr>
          </a:p>
          <a:p>
            <a:pPr eaLnBrk="1" hangingPunct="1">
              <a:spcBef>
                <a:spcPct val="20000"/>
              </a:spcBef>
            </a:pPr>
            <a:endParaRPr lang="en-US" altLang="en-US" sz="2800" b="1">
              <a:latin typeface="Calibri" pitchFamily="34" charset="0"/>
            </a:endParaRPr>
          </a:p>
          <a:p>
            <a:pPr eaLnBrk="1" hangingPunct="1">
              <a:spcBef>
                <a:spcPct val="20000"/>
              </a:spcBef>
            </a:pPr>
            <a:endParaRPr lang="en-US" altLang="en-US" sz="2800" b="1">
              <a:latin typeface="Calibri" pitchFamily="34" charset="0"/>
            </a:endParaRPr>
          </a:p>
          <a:p>
            <a:pPr eaLnBrk="1" hangingPunct="1">
              <a:spcBef>
                <a:spcPct val="20000"/>
              </a:spcBef>
            </a:pPr>
            <a:endParaRPr lang="en-US" altLang="en-US" sz="2800" b="1">
              <a:latin typeface="Calibri" pitchFamily="34" charset="0"/>
            </a:endParaRPr>
          </a:p>
        </p:txBody>
      </p:sp>
      <p:pic>
        <p:nvPicPr>
          <p:cNvPr id="7174" name="Picture 8" descr="Basisdata.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786063"/>
            <a:ext cx="2473325" cy="321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3428992" y="1517255"/>
            <a:ext cx="5643602" cy="3554819"/>
          </a:xfrm>
          <a:prstGeom prst="rect">
            <a:avLst/>
          </a:prstGeom>
          <a:ln/>
          <a:scene3d>
            <a:camera prst="isometricOffAxis1Right"/>
            <a:lightRig rig="threePt" dir="t">
              <a:rot lat="0" lon="0" rev="1200000"/>
            </a:lightRig>
          </a:scene3d>
          <a:sp3d>
            <a:bevelT w="63500" h="25400"/>
          </a:sp3d>
        </p:spPr>
        <p:style>
          <a:lnRef idx="0">
            <a:schemeClr val="accent4"/>
          </a:lnRef>
          <a:fillRef idx="3">
            <a:schemeClr val="accent4"/>
          </a:fillRef>
          <a:effectRef idx="3">
            <a:schemeClr val="accent4"/>
          </a:effectRef>
          <a:fontRef idx="minor">
            <a:schemeClr val="lt1"/>
          </a:fontRef>
        </p:style>
        <p:txBody>
          <a:bodyPr>
            <a:spAutoFit/>
          </a:bodyPr>
          <a:lstStyle/>
          <a:p>
            <a:pPr fontAlgn="auto">
              <a:lnSpc>
                <a:spcPct val="150000"/>
              </a:lnSpc>
              <a:spcBef>
                <a:spcPts val="0"/>
              </a:spcBef>
              <a:spcAft>
                <a:spcPts val="0"/>
              </a:spcAft>
              <a:defRPr/>
            </a:pPr>
            <a:r>
              <a:rPr lang="id-ID" b="1" dirty="0">
                <a:solidFill>
                  <a:srgbClr val="FFFF00"/>
                </a:solidFill>
                <a:latin typeface="Arial" pitchFamily="34" charset="0"/>
                <a:cs typeface="Arial" pitchFamily="34" charset="0"/>
              </a:rPr>
              <a:t>Secara Harfiah </a:t>
            </a:r>
            <a:r>
              <a:rPr lang="id-ID" b="1" dirty="0">
                <a:latin typeface="Arial" pitchFamily="34" charset="0"/>
                <a:cs typeface="Arial" pitchFamily="34" charset="0"/>
              </a:rPr>
              <a:t>: representasi dari fakta dunia yang direkam dalam bentuk angka, huruf,  simbol, teks, gambar, bunyi atau  kombinasinya.</a:t>
            </a:r>
          </a:p>
          <a:p>
            <a:pPr fontAlgn="auto">
              <a:lnSpc>
                <a:spcPct val="150000"/>
              </a:lnSpc>
              <a:spcBef>
                <a:spcPct val="50000"/>
              </a:spcBef>
              <a:spcAft>
                <a:spcPts val="0"/>
              </a:spcAft>
              <a:defRPr/>
            </a:pPr>
            <a:r>
              <a:rPr lang="id-ID" b="1" dirty="0">
                <a:solidFill>
                  <a:srgbClr val="FFFF00"/>
                </a:solidFill>
                <a:latin typeface="Arial Rounded MT Bold" pitchFamily="34" charset="0"/>
              </a:rPr>
              <a:t>Secara Istilah</a:t>
            </a:r>
            <a:r>
              <a:rPr lang="id-ID" dirty="0">
                <a:solidFill>
                  <a:srgbClr val="C00000"/>
                </a:solidFill>
                <a:latin typeface="Arial Rounded MT Bold" pitchFamily="34" charset="0"/>
              </a:rPr>
              <a:t> </a:t>
            </a:r>
            <a:r>
              <a:rPr lang="id-ID" dirty="0">
                <a:latin typeface="Arial Rounded MT Bold" pitchFamily="34" charset="0"/>
              </a:rPr>
              <a:t>: Himpunan kelompok data (arsip) yang saling  berhubungan yang diorganisasi sedemikian rupa  agar kelak dapat dimanfaatkan kembali dengan cepat dan mudah</a:t>
            </a:r>
          </a:p>
          <a:p>
            <a:pPr fontAlgn="auto">
              <a:lnSpc>
                <a:spcPct val="150000"/>
              </a:lnSpc>
              <a:spcBef>
                <a:spcPts val="0"/>
              </a:spcBef>
              <a:spcAft>
                <a:spcPts val="0"/>
              </a:spcAft>
              <a:defRPr/>
            </a:pPr>
            <a:endParaRPr lang="en-US" dirty="0">
              <a:latin typeface="Arial Rounded MT Bold" pitchFamily="34" charset="0"/>
            </a:endParaRPr>
          </a:p>
        </p:txBody>
      </p:sp>
      <p:sp>
        <p:nvSpPr>
          <p:cNvPr id="12" name="Cloud Callout 11"/>
          <p:cNvSpPr/>
          <p:nvPr/>
        </p:nvSpPr>
        <p:spPr>
          <a:xfrm>
            <a:off x="500063" y="1285875"/>
            <a:ext cx="2857500" cy="1357313"/>
          </a:xfrm>
          <a:prstGeom prst="cloudCallout">
            <a:avLst>
              <a:gd name="adj1" fmla="val -21598"/>
              <a:gd name="adj2" fmla="val 122746"/>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id-ID" sz="3200" dirty="0"/>
              <a:t>Data</a:t>
            </a:r>
            <a:r>
              <a:rPr lang="en-US" sz="3200" dirty="0"/>
              <a:t> ?</a:t>
            </a:r>
            <a:endParaRPr lang="id-ID" sz="3200" dirty="0"/>
          </a:p>
        </p:txBody>
      </p:sp>
      <p:sp>
        <p:nvSpPr>
          <p:cNvPr id="10" name="Date Placeholder 9"/>
          <p:cNvSpPr>
            <a:spLocks noGrp="1"/>
          </p:cNvSpPr>
          <p:nvPr>
            <p:ph type="dt" sz="quarter" idx="10"/>
          </p:nvPr>
        </p:nvSpPr>
        <p:spPr/>
        <p:txBody>
          <a:bodyPr/>
          <a:lstStyle/>
          <a:p>
            <a:pPr>
              <a:defRPr/>
            </a:pPr>
            <a:fld id="{7B86FC29-4664-4328-A432-126B15E769FA}" type="datetime1">
              <a:rPr lang="en-US"/>
              <a:pPr>
                <a:defRPr/>
              </a:pPr>
              <a:t>02-Apr-20</a:t>
            </a:fld>
            <a:endParaRPr lang="en-US"/>
          </a:p>
        </p:txBody>
      </p:sp>
      <p:sp>
        <p:nvSpPr>
          <p:cNvPr id="14" name="Slide Number Placeholder 13"/>
          <p:cNvSpPr>
            <a:spLocks noGrp="1"/>
          </p:cNvSpPr>
          <p:nvPr>
            <p:ph type="sldNum" sz="quarter" idx="12"/>
          </p:nvPr>
        </p:nvSpPr>
        <p:spPr/>
        <p:txBody>
          <a:bodyPr/>
          <a:lstStyle/>
          <a:p>
            <a:pPr>
              <a:defRPr/>
            </a:pPr>
            <a:fld id="{84606BAA-16AD-4A82-A604-BEA330EF5F8B}" type="slidenum">
              <a:rPr lang="en-US"/>
              <a:pPr>
                <a:defRPr/>
              </a:pPr>
              <a:t>5</a:t>
            </a:fld>
            <a:endParaRPr lang="en-US"/>
          </a:p>
        </p:txBody>
      </p:sp>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214313" y="1285875"/>
            <a:ext cx="8715375" cy="5072063"/>
          </a:xfrm>
        </p:spPr>
        <p:txBody>
          <a:bodyPr/>
          <a:lstStyle/>
          <a:p>
            <a:pPr eaLnBrk="1" hangingPunct="1"/>
            <a:r>
              <a:rPr lang="id-ID" sz="2200" b="1" dirty="0" smtClean="0"/>
              <a:t>Secara rinci definisi data dapat diartikan sebagai berikut :</a:t>
            </a:r>
          </a:p>
          <a:p>
            <a:pPr eaLnBrk="1" hangingPunct="1"/>
            <a:r>
              <a:rPr lang="en-US" sz="2400" dirty="0" smtClean="0"/>
              <a:t>Data </a:t>
            </a:r>
            <a:r>
              <a:rPr lang="en-US" sz="2400" dirty="0" err="1" smtClean="0"/>
              <a:t>adalah</a:t>
            </a:r>
            <a:r>
              <a:rPr lang="en-US" sz="2400" dirty="0" smtClean="0"/>
              <a:t> </a:t>
            </a:r>
            <a:r>
              <a:rPr lang="en-US" sz="2400" dirty="0" err="1" smtClean="0"/>
              <a:t>deskripsi</a:t>
            </a:r>
            <a:r>
              <a:rPr lang="en-US" sz="2400" dirty="0" smtClean="0"/>
              <a:t> </a:t>
            </a:r>
            <a:r>
              <a:rPr lang="en-US" sz="2400" dirty="0" err="1" smtClean="0"/>
              <a:t>tentang</a:t>
            </a:r>
            <a:r>
              <a:rPr lang="en-US" sz="2400" dirty="0" smtClean="0"/>
              <a:t> </a:t>
            </a:r>
            <a:r>
              <a:rPr lang="en-US" sz="2400" dirty="0" err="1" smtClean="0"/>
              <a:t>benda</a:t>
            </a:r>
            <a:r>
              <a:rPr lang="en-US" sz="2400" dirty="0" smtClean="0"/>
              <a:t>, </a:t>
            </a:r>
            <a:r>
              <a:rPr lang="en-US" sz="2400" dirty="0" err="1" smtClean="0"/>
              <a:t>kejadian</a:t>
            </a:r>
            <a:r>
              <a:rPr lang="en-US" sz="2400" dirty="0" smtClean="0"/>
              <a:t>, </a:t>
            </a:r>
            <a:r>
              <a:rPr lang="en-US" sz="2400" dirty="0" err="1" smtClean="0"/>
              <a:t>aktifitas</a:t>
            </a:r>
            <a:r>
              <a:rPr lang="en-US" sz="2400" dirty="0" smtClean="0"/>
              <a:t>, </a:t>
            </a:r>
            <a:r>
              <a:rPr lang="en-US" sz="2400" dirty="0" err="1" smtClean="0"/>
              <a:t>dan</a:t>
            </a:r>
            <a:r>
              <a:rPr lang="en-US" sz="2400" dirty="0" smtClean="0"/>
              <a:t> </a:t>
            </a:r>
            <a:r>
              <a:rPr lang="en-US" sz="2400" dirty="0" err="1" smtClean="0"/>
              <a:t>transaksi</a:t>
            </a:r>
            <a:r>
              <a:rPr lang="en-US" sz="2400" dirty="0" smtClean="0"/>
              <a:t>, yang </a:t>
            </a:r>
            <a:r>
              <a:rPr lang="en-US" sz="2400" dirty="0" err="1" smtClean="0"/>
              <a:t>tidak</a:t>
            </a:r>
            <a:r>
              <a:rPr lang="en-US" sz="2400" dirty="0" smtClean="0"/>
              <a:t> </a:t>
            </a:r>
            <a:r>
              <a:rPr lang="en-US" sz="2400" dirty="0" err="1" smtClean="0"/>
              <a:t>mempunyai</a:t>
            </a:r>
            <a:r>
              <a:rPr lang="en-US" sz="2400" dirty="0" smtClean="0"/>
              <a:t> </a:t>
            </a:r>
            <a:r>
              <a:rPr lang="en-US" sz="2400" dirty="0" err="1" smtClean="0"/>
              <a:t>makna</a:t>
            </a:r>
            <a:r>
              <a:rPr lang="en-US" sz="2400" dirty="0" smtClean="0"/>
              <a:t> </a:t>
            </a:r>
            <a:r>
              <a:rPr lang="en-US" sz="2400" dirty="0" err="1" smtClean="0"/>
              <a:t>atau</a:t>
            </a:r>
            <a:r>
              <a:rPr lang="en-US" sz="2400" dirty="0" smtClean="0"/>
              <a:t> </a:t>
            </a:r>
            <a:r>
              <a:rPr lang="en-US" sz="2400" dirty="0" err="1" smtClean="0"/>
              <a:t>tidak</a:t>
            </a:r>
            <a:r>
              <a:rPr lang="en-US" sz="2400" dirty="0" smtClean="0"/>
              <a:t> </a:t>
            </a:r>
            <a:r>
              <a:rPr lang="en-US" sz="2400" dirty="0" err="1" smtClean="0"/>
              <a:t>berpengaruh</a:t>
            </a:r>
            <a:r>
              <a:rPr lang="en-US" sz="2400" dirty="0" smtClean="0"/>
              <a:t> </a:t>
            </a:r>
            <a:r>
              <a:rPr lang="en-US" sz="2400" dirty="0" err="1" smtClean="0"/>
              <a:t>langsung</a:t>
            </a:r>
            <a:r>
              <a:rPr lang="en-US" sz="2400" dirty="0" smtClean="0"/>
              <a:t> </a:t>
            </a:r>
            <a:r>
              <a:rPr lang="en-US" sz="2400" dirty="0" err="1" smtClean="0"/>
              <a:t>kepada</a:t>
            </a:r>
            <a:r>
              <a:rPr lang="en-US" sz="2400" dirty="0" smtClean="0"/>
              <a:t> </a:t>
            </a:r>
            <a:r>
              <a:rPr lang="en-US" sz="2400" dirty="0" err="1" smtClean="0"/>
              <a:t>pemakai</a:t>
            </a:r>
            <a:r>
              <a:rPr lang="en-US" sz="2400" dirty="0" smtClean="0"/>
              <a:t>.( </a:t>
            </a:r>
            <a:r>
              <a:rPr lang="id-ID" sz="2400" dirty="0" smtClean="0"/>
              <a:t>Kadir, Abdul</a:t>
            </a:r>
            <a:r>
              <a:rPr lang="en-US" sz="2400" dirty="0" smtClean="0"/>
              <a:t>, 2005)</a:t>
            </a:r>
            <a:endParaRPr lang="en-US" sz="2200" dirty="0" smtClean="0">
              <a:solidFill>
                <a:srgbClr val="C00000"/>
              </a:solidFill>
            </a:endParaRPr>
          </a:p>
          <a:p>
            <a:pPr eaLnBrk="1" hangingPunct="1"/>
            <a:r>
              <a:rPr lang="en-US" sz="2400" dirty="0" smtClean="0"/>
              <a:t>Data </a:t>
            </a:r>
            <a:r>
              <a:rPr lang="en-US" sz="2400" dirty="0" err="1" smtClean="0"/>
              <a:t>adalah</a:t>
            </a:r>
            <a:r>
              <a:rPr lang="en-US" sz="2400" dirty="0" smtClean="0"/>
              <a:t> </a:t>
            </a:r>
            <a:r>
              <a:rPr lang="en-US" sz="2400" dirty="0" err="1" smtClean="0"/>
              <a:t>kenyataan</a:t>
            </a:r>
            <a:r>
              <a:rPr lang="en-US" sz="2400" dirty="0" smtClean="0"/>
              <a:t> yang </a:t>
            </a:r>
            <a:r>
              <a:rPr lang="en-US" sz="2400" dirty="0" err="1" smtClean="0"/>
              <a:t>menggambarkan</a:t>
            </a:r>
            <a:r>
              <a:rPr lang="en-US" sz="2400" dirty="0" smtClean="0"/>
              <a:t> </a:t>
            </a:r>
            <a:r>
              <a:rPr lang="en-US" sz="2400" dirty="0" err="1" smtClean="0"/>
              <a:t>suatu</a:t>
            </a:r>
            <a:r>
              <a:rPr lang="en-US" sz="2400" dirty="0" smtClean="0"/>
              <a:t> </a:t>
            </a:r>
            <a:r>
              <a:rPr lang="en-US" sz="2400" dirty="0" err="1" smtClean="0"/>
              <a:t>kejadian-kejadian</a:t>
            </a:r>
            <a:r>
              <a:rPr lang="en-US" sz="2400" dirty="0" smtClean="0"/>
              <a:t> </a:t>
            </a:r>
            <a:r>
              <a:rPr lang="en-US" sz="2400" dirty="0" err="1" smtClean="0"/>
              <a:t>dan</a:t>
            </a:r>
            <a:r>
              <a:rPr lang="en-US" sz="2400" dirty="0" smtClean="0"/>
              <a:t> </a:t>
            </a:r>
            <a:r>
              <a:rPr lang="en-US" sz="2400" dirty="0" err="1" smtClean="0"/>
              <a:t>kesatuan</a:t>
            </a:r>
            <a:r>
              <a:rPr lang="en-US" sz="2400" dirty="0" smtClean="0"/>
              <a:t> </a:t>
            </a:r>
            <a:r>
              <a:rPr lang="en-US" sz="2400" dirty="0" err="1" smtClean="0"/>
              <a:t>nyata</a:t>
            </a:r>
            <a:r>
              <a:rPr lang="en-US" sz="2400" dirty="0" smtClean="0"/>
              <a:t>. </a:t>
            </a:r>
          </a:p>
          <a:p>
            <a:pPr eaLnBrk="1" hangingPunct="1"/>
            <a:r>
              <a:rPr lang="en-US" sz="2400" dirty="0" err="1" smtClean="0"/>
              <a:t>Penggambarannya</a:t>
            </a:r>
            <a:r>
              <a:rPr lang="en-US" sz="2400" dirty="0" smtClean="0"/>
              <a:t> </a:t>
            </a:r>
            <a:r>
              <a:rPr lang="en-US" sz="2400" dirty="0" err="1" smtClean="0"/>
              <a:t>fakta</a:t>
            </a:r>
            <a:r>
              <a:rPr lang="en-US" sz="2400" dirty="0" smtClean="0"/>
              <a:t> </a:t>
            </a:r>
            <a:r>
              <a:rPr lang="en-US" sz="2400" dirty="0" err="1" smtClean="0"/>
              <a:t>tersebut</a:t>
            </a:r>
            <a:r>
              <a:rPr lang="en-US" sz="2400" dirty="0" smtClean="0"/>
              <a:t> </a:t>
            </a:r>
            <a:r>
              <a:rPr lang="en-US" sz="2400" dirty="0" err="1" smtClean="0"/>
              <a:t>direkam</a:t>
            </a:r>
            <a:r>
              <a:rPr lang="en-US" sz="2400" dirty="0" smtClean="0"/>
              <a:t> </a:t>
            </a:r>
            <a:r>
              <a:rPr lang="en-US" sz="2400" dirty="0" err="1" smtClean="0"/>
              <a:t>dalam</a:t>
            </a:r>
            <a:r>
              <a:rPr lang="en-US" sz="2400" dirty="0" smtClean="0"/>
              <a:t> </a:t>
            </a:r>
            <a:r>
              <a:rPr lang="en-US" sz="2400" dirty="0" err="1" smtClean="0"/>
              <a:t>bentuk</a:t>
            </a:r>
            <a:r>
              <a:rPr lang="en-US" sz="2400" dirty="0" smtClean="0"/>
              <a:t> </a:t>
            </a:r>
            <a:r>
              <a:rPr lang="en-US" sz="2400" dirty="0" err="1" smtClean="0"/>
              <a:t>simbol</a:t>
            </a:r>
            <a:r>
              <a:rPr lang="en-US" sz="2400" dirty="0" smtClean="0"/>
              <a:t> </a:t>
            </a:r>
            <a:r>
              <a:rPr lang="en-US" sz="2400" dirty="0" err="1" smtClean="0"/>
              <a:t>seperti</a:t>
            </a:r>
            <a:r>
              <a:rPr lang="en-US" sz="2400" dirty="0" smtClean="0"/>
              <a:t> : </a:t>
            </a:r>
            <a:r>
              <a:rPr lang="en-US" sz="2400" dirty="0" err="1" smtClean="0"/>
              <a:t>angka</a:t>
            </a:r>
            <a:r>
              <a:rPr lang="en-US" sz="2400" dirty="0" smtClean="0"/>
              <a:t>, </a:t>
            </a:r>
            <a:r>
              <a:rPr lang="en-US" sz="2400" dirty="0" err="1" smtClean="0"/>
              <a:t>tulisan</a:t>
            </a:r>
            <a:r>
              <a:rPr lang="en-US" sz="2400" dirty="0" smtClean="0"/>
              <a:t>, </a:t>
            </a:r>
            <a:r>
              <a:rPr lang="en-US" sz="2400" dirty="0" err="1" smtClean="0"/>
              <a:t>atau</a:t>
            </a:r>
            <a:r>
              <a:rPr lang="en-US" sz="2400" dirty="0" smtClean="0"/>
              <a:t> </a:t>
            </a:r>
            <a:r>
              <a:rPr lang="en-US" sz="2400" dirty="0" err="1" smtClean="0"/>
              <a:t>gambar</a:t>
            </a:r>
            <a:r>
              <a:rPr lang="en-US" sz="2400" dirty="0" smtClean="0"/>
              <a:t>. Data </a:t>
            </a:r>
            <a:r>
              <a:rPr lang="en-US" sz="2400" dirty="0" err="1" smtClean="0"/>
              <a:t>biasanya</a:t>
            </a:r>
            <a:r>
              <a:rPr lang="en-US" sz="2400" dirty="0" smtClean="0"/>
              <a:t> </a:t>
            </a:r>
            <a:r>
              <a:rPr lang="en-US" sz="2400" dirty="0" err="1" smtClean="0"/>
              <a:t>terdiri</a:t>
            </a:r>
            <a:r>
              <a:rPr lang="en-US" sz="2400" dirty="0" smtClean="0"/>
              <a:t> </a:t>
            </a:r>
            <a:r>
              <a:rPr lang="en-US" sz="2400" dirty="0" err="1" smtClean="0"/>
              <a:t>dari</a:t>
            </a:r>
            <a:r>
              <a:rPr lang="en-US" sz="2400" dirty="0" smtClean="0"/>
              <a:t> </a:t>
            </a:r>
            <a:r>
              <a:rPr lang="en-US" sz="2400" dirty="0" err="1" smtClean="0"/>
              <a:t>beberapa</a:t>
            </a:r>
            <a:r>
              <a:rPr lang="en-US" sz="2400" dirty="0" smtClean="0"/>
              <a:t> </a:t>
            </a:r>
            <a:r>
              <a:rPr lang="en-US" sz="2400" dirty="0" err="1" smtClean="0"/>
              <a:t>elemen</a:t>
            </a:r>
            <a:r>
              <a:rPr lang="en-US" sz="2400" dirty="0" smtClean="0"/>
              <a:t> data (data item). </a:t>
            </a:r>
          </a:p>
          <a:p>
            <a:pPr eaLnBrk="1" hangingPunct="1"/>
            <a:r>
              <a:rPr lang="en-US" sz="2400" dirty="0" err="1" smtClean="0"/>
              <a:t>Elemen</a:t>
            </a:r>
            <a:r>
              <a:rPr lang="en-US" sz="2400" dirty="0" smtClean="0"/>
              <a:t> data </a:t>
            </a:r>
            <a:r>
              <a:rPr lang="en-US" sz="2400" dirty="0" err="1" smtClean="0"/>
              <a:t>adalah</a:t>
            </a:r>
            <a:r>
              <a:rPr lang="en-US" sz="2400" dirty="0" smtClean="0"/>
              <a:t> unit </a:t>
            </a:r>
            <a:r>
              <a:rPr lang="en-US" sz="2400" dirty="0" err="1" smtClean="0"/>
              <a:t>terkecil</a:t>
            </a:r>
            <a:r>
              <a:rPr lang="en-US" sz="2400" dirty="0" smtClean="0"/>
              <a:t> </a:t>
            </a:r>
            <a:r>
              <a:rPr lang="en-US" sz="2400" dirty="0" err="1" smtClean="0"/>
              <a:t>dari</a:t>
            </a:r>
            <a:r>
              <a:rPr lang="en-US" sz="2400" dirty="0" smtClean="0"/>
              <a:t> data yang </a:t>
            </a:r>
            <a:r>
              <a:rPr lang="en-US" sz="2400" dirty="0" err="1" smtClean="0"/>
              <a:t>ada</a:t>
            </a:r>
            <a:r>
              <a:rPr lang="en-US" sz="2400" dirty="0" smtClean="0"/>
              <a:t>, </a:t>
            </a:r>
            <a:r>
              <a:rPr lang="en-US" sz="2400" dirty="0" err="1" smtClean="0"/>
              <a:t>artinya</a:t>
            </a:r>
            <a:r>
              <a:rPr lang="en-US" sz="2400" dirty="0" smtClean="0"/>
              <a:t> </a:t>
            </a:r>
            <a:r>
              <a:rPr lang="en-US" sz="2400" dirty="0" err="1" smtClean="0"/>
              <a:t>bagi</a:t>
            </a:r>
            <a:r>
              <a:rPr lang="en-US" sz="2400" dirty="0" smtClean="0"/>
              <a:t> </a:t>
            </a:r>
            <a:r>
              <a:rPr lang="en-US" sz="2400" dirty="0" err="1" smtClean="0"/>
              <a:t>pihak</a:t>
            </a:r>
            <a:r>
              <a:rPr lang="en-US" sz="2400" dirty="0" smtClean="0"/>
              <a:t> yang </a:t>
            </a:r>
            <a:r>
              <a:rPr lang="en-US" sz="2400" dirty="0" err="1" smtClean="0"/>
              <a:t>menggunakannya</a:t>
            </a:r>
            <a:r>
              <a:rPr lang="en-US" sz="2400" dirty="0" smtClean="0"/>
              <a:t> (user). </a:t>
            </a:r>
            <a:r>
              <a:rPr lang="en-US" sz="2400" dirty="0" err="1" smtClean="0"/>
              <a:t>Dalam</a:t>
            </a:r>
            <a:r>
              <a:rPr lang="en-US" sz="2400" dirty="0" smtClean="0"/>
              <a:t> </a:t>
            </a:r>
            <a:r>
              <a:rPr lang="en-US" sz="2400" dirty="0" err="1" smtClean="0"/>
              <a:t>suatu</a:t>
            </a:r>
            <a:r>
              <a:rPr lang="en-US" sz="2400" dirty="0" smtClean="0"/>
              <a:t> </a:t>
            </a:r>
            <a:r>
              <a:rPr lang="en-US" sz="2400" dirty="0" err="1" smtClean="0"/>
              <a:t>sistem</a:t>
            </a:r>
            <a:r>
              <a:rPr lang="en-US" sz="2400" dirty="0" smtClean="0"/>
              <a:t> basis data, </a:t>
            </a:r>
            <a:r>
              <a:rPr lang="en-US" sz="2400" dirty="0" err="1" smtClean="0"/>
              <a:t>elemen</a:t>
            </a:r>
            <a:r>
              <a:rPr lang="en-US" sz="2400" dirty="0" smtClean="0"/>
              <a:t> data </a:t>
            </a:r>
            <a:r>
              <a:rPr lang="en-US" sz="2400" dirty="0" err="1" smtClean="0"/>
              <a:t>ini</a:t>
            </a:r>
            <a:r>
              <a:rPr lang="en-US" sz="2400" dirty="0" smtClean="0"/>
              <a:t> </a:t>
            </a:r>
            <a:r>
              <a:rPr lang="en-US" sz="2400" dirty="0" err="1" smtClean="0"/>
              <a:t>disebut</a:t>
            </a:r>
            <a:r>
              <a:rPr lang="en-US" sz="2400" dirty="0" smtClean="0"/>
              <a:t> </a:t>
            </a:r>
            <a:r>
              <a:rPr lang="en-US" sz="2400" dirty="0" err="1" smtClean="0"/>
              <a:t>dengan</a:t>
            </a:r>
            <a:r>
              <a:rPr lang="en-US" sz="2400" dirty="0" smtClean="0"/>
              <a:t> field. </a:t>
            </a:r>
          </a:p>
          <a:p>
            <a:pPr eaLnBrk="1" hangingPunct="1"/>
            <a:r>
              <a:rPr lang="en-US" sz="2400" dirty="0" err="1" smtClean="0"/>
              <a:t>Contoh</a:t>
            </a:r>
            <a:r>
              <a:rPr lang="en-US" sz="2400" dirty="0" smtClean="0"/>
              <a:t> </a:t>
            </a:r>
            <a:r>
              <a:rPr lang="en-US" sz="2400" dirty="0" err="1" smtClean="0"/>
              <a:t>dari</a:t>
            </a:r>
            <a:r>
              <a:rPr lang="en-US" sz="2400" dirty="0" smtClean="0"/>
              <a:t> field data, </a:t>
            </a:r>
            <a:r>
              <a:rPr lang="en-US" sz="2400" dirty="0" err="1" smtClean="0"/>
              <a:t>misalnya</a:t>
            </a:r>
            <a:r>
              <a:rPr lang="en-US" sz="2400" dirty="0" smtClean="0"/>
              <a:t> : </a:t>
            </a:r>
            <a:r>
              <a:rPr lang="en-US" sz="2400" dirty="0" err="1" smtClean="0"/>
              <a:t>nama</a:t>
            </a:r>
            <a:r>
              <a:rPr lang="en-US" sz="2400" dirty="0" smtClean="0"/>
              <a:t>, </a:t>
            </a:r>
            <a:r>
              <a:rPr lang="en-US" sz="2400" dirty="0" err="1" smtClean="0"/>
              <a:t>alamat</a:t>
            </a:r>
            <a:r>
              <a:rPr lang="en-US" sz="2400" dirty="0" smtClean="0"/>
              <a:t>, </a:t>
            </a:r>
            <a:r>
              <a:rPr lang="en-US" sz="2400" dirty="0" err="1" smtClean="0"/>
              <a:t>nomor</a:t>
            </a:r>
            <a:r>
              <a:rPr lang="en-US" sz="2400" dirty="0" smtClean="0"/>
              <a:t> </a:t>
            </a:r>
            <a:r>
              <a:rPr lang="en-US" sz="2400" dirty="0" err="1" smtClean="0"/>
              <a:t>telepon</a:t>
            </a:r>
            <a:endParaRPr lang="en-US" sz="2200" dirty="0" smtClean="0"/>
          </a:p>
          <a:p>
            <a:pPr eaLnBrk="1" hangingPunct="1"/>
            <a:endParaRPr lang="en-US" sz="2200" dirty="0" smtClean="0"/>
          </a:p>
          <a:p>
            <a:pPr eaLnBrk="1" hangingPunct="1"/>
            <a:endParaRPr lang="id-ID" sz="2200" dirty="0" smtClean="0"/>
          </a:p>
        </p:txBody>
      </p:sp>
      <p:sp>
        <p:nvSpPr>
          <p:cNvPr id="4" name="Title 1"/>
          <p:cNvSpPr txBox="1">
            <a:spLocks/>
          </p:cNvSpPr>
          <p:nvPr/>
        </p:nvSpPr>
        <p:spPr>
          <a:xfrm>
            <a:off x="0" y="0"/>
            <a:ext cx="9144000" cy="1143000"/>
          </a:xfrm>
          <a:prstGeom prst="rect">
            <a:avLst/>
          </a:prstGeom>
        </p:spPr>
        <p:style>
          <a:lnRef idx="1">
            <a:schemeClr val="accent2"/>
          </a:lnRef>
          <a:fillRef idx="3">
            <a:schemeClr val="accent2"/>
          </a:fillRef>
          <a:effectRef idx="2">
            <a:schemeClr val="accent2"/>
          </a:effectRef>
          <a:fontRef idx="minor">
            <a:schemeClr val="lt1"/>
          </a:fontRef>
        </p:style>
        <p:txBody>
          <a:bodyPr/>
          <a:lstStyle/>
          <a:p>
            <a:pPr algn="ctr" fontAlgn="auto">
              <a:spcAft>
                <a:spcPts val="0"/>
              </a:spcAft>
              <a:defRPr/>
            </a:pPr>
            <a:r>
              <a:rPr lang="id-ID" sz="3200" b="1" dirty="0"/>
              <a:t>Pengertian </a:t>
            </a:r>
            <a:r>
              <a:rPr lang="en-US" sz="3200" b="1" dirty="0"/>
              <a:t>Data</a:t>
            </a:r>
            <a:r>
              <a:rPr lang="id-ID" sz="3200" b="1" dirty="0"/>
              <a:t> Secara Lengkap</a:t>
            </a:r>
          </a:p>
        </p:txBody>
      </p:sp>
      <p:sp>
        <p:nvSpPr>
          <p:cNvPr id="6" name="Date Placeholder 5"/>
          <p:cNvSpPr>
            <a:spLocks noGrp="1"/>
          </p:cNvSpPr>
          <p:nvPr>
            <p:ph type="dt" sz="quarter" idx="10"/>
          </p:nvPr>
        </p:nvSpPr>
        <p:spPr/>
        <p:txBody>
          <a:bodyPr/>
          <a:lstStyle/>
          <a:p>
            <a:pPr>
              <a:defRPr/>
            </a:pPr>
            <a:fld id="{B01ABB6D-79F1-4A87-84A7-9DD746C647DC}" type="datetime1">
              <a:rPr lang="en-US"/>
              <a:pPr>
                <a:defRPr/>
              </a:pPr>
              <a:t>02-Apr-20</a:t>
            </a:fld>
            <a:endParaRPr lang="en-US"/>
          </a:p>
        </p:txBody>
      </p:sp>
      <p:sp>
        <p:nvSpPr>
          <p:cNvPr id="7" name="Slide Number Placeholder 6"/>
          <p:cNvSpPr>
            <a:spLocks noGrp="1"/>
          </p:cNvSpPr>
          <p:nvPr>
            <p:ph type="sldNum" sz="quarter" idx="12"/>
          </p:nvPr>
        </p:nvSpPr>
        <p:spPr/>
        <p:txBody>
          <a:bodyPr/>
          <a:lstStyle/>
          <a:p>
            <a:pPr>
              <a:defRPr/>
            </a:pPr>
            <a:fld id="{93BB7BC5-0A2E-4FE6-9861-5888A1CF69D4}" type="slidenum">
              <a:rPr lang="en-US"/>
              <a:pPr>
                <a:defRPr/>
              </a:pPr>
              <a:t>6</a:t>
            </a:fld>
            <a:endParaRPr lang="en-US"/>
          </a:p>
        </p:txBody>
      </p:sp>
    </p:spTree>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solidFill>
            <a:schemeClr val="accent2"/>
          </a:solidFill>
        </p:spPr>
        <p:txBody>
          <a:bodyPr/>
          <a:lstStyle/>
          <a:p>
            <a:r>
              <a:rPr lang="id-ID" b="1" smtClean="0">
                <a:solidFill>
                  <a:schemeClr val="bg1"/>
                </a:solidFill>
                <a:cs typeface="Calibri" pitchFamily="34" charset="0"/>
              </a:rPr>
              <a:t>Pengertian </a:t>
            </a:r>
            <a:r>
              <a:rPr lang="en-US" b="1" smtClean="0">
                <a:solidFill>
                  <a:schemeClr val="bg1"/>
                </a:solidFill>
                <a:cs typeface="Calibri" pitchFamily="34" charset="0"/>
              </a:rPr>
              <a:t>Informasi</a:t>
            </a:r>
            <a:endParaRPr lang="en-US" smtClean="0">
              <a:solidFill>
                <a:schemeClr val="bg1"/>
              </a:solidFill>
            </a:endParaRPr>
          </a:p>
        </p:txBody>
      </p:sp>
      <p:sp>
        <p:nvSpPr>
          <p:cNvPr id="9219" name="Content Placeholder 2"/>
          <p:cNvSpPr>
            <a:spLocks noGrp="1"/>
          </p:cNvSpPr>
          <p:nvPr>
            <p:ph idx="1"/>
          </p:nvPr>
        </p:nvSpPr>
        <p:spPr/>
        <p:txBody>
          <a:bodyPr/>
          <a:lstStyle/>
          <a:p>
            <a:r>
              <a:rPr lang="en-US" dirty="0" smtClean="0"/>
              <a:t>“</a:t>
            </a:r>
            <a:r>
              <a:rPr lang="en-US" dirty="0" err="1" smtClean="0"/>
              <a:t>Informasi</a:t>
            </a:r>
            <a:r>
              <a:rPr lang="en-US" dirty="0" smtClean="0"/>
              <a:t> </a:t>
            </a:r>
            <a:r>
              <a:rPr lang="en-US" dirty="0" err="1" smtClean="0"/>
              <a:t>adalah</a:t>
            </a:r>
            <a:r>
              <a:rPr lang="en-US" dirty="0" smtClean="0"/>
              <a:t> data yang </a:t>
            </a:r>
            <a:r>
              <a:rPr lang="en-US" dirty="0" err="1" smtClean="0"/>
              <a:t>diolah</a:t>
            </a:r>
            <a:r>
              <a:rPr lang="en-US" dirty="0" smtClean="0"/>
              <a:t> </a:t>
            </a:r>
            <a:r>
              <a:rPr lang="en-US" dirty="0" err="1" smtClean="0"/>
              <a:t>menjadi</a:t>
            </a:r>
            <a:r>
              <a:rPr lang="en-US" dirty="0" smtClean="0"/>
              <a:t> </a:t>
            </a:r>
            <a:r>
              <a:rPr lang="en-US" dirty="0" err="1" smtClean="0"/>
              <a:t>bentuk</a:t>
            </a:r>
            <a:r>
              <a:rPr lang="en-US" dirty="0" smtClean="0"/>
              <a:t> yang </a:t>
            </a:r>
            <a:r>
              <a:rPr lang="en-US" dirty="0" err="1" smtClean="0"/>
              <a:t>lebih</a:t>
            </a:r>
            <a:r>
              <a:rPr lang="en-US" dirty="0" smtClean="0"/>
              <a:t> </a:t>
            </a:r>
            <a:r>
              <a:rPr lang="en-US" dirty="0" err="1" smtClean="0"/>
              <a:t>berarti</a:t>
            </a:r>
            <a:r>
              <a:rPr lang="en-US" dirty="0" smtClean="0"/>
              <a:t> </a:t>
            </a:r>
            <a:r>
              <a:rPr lang="en-US" dirty="0" err="1" smtClean="0"/>
              <a:t>bagi</a:t>
            </a:r>
            <a:r>
              <a:rPr lang="en-US" dirty="0" smtClean="0"/>
              <a:t> yang </a:t>
            </a:r>
            <a:r>
              <a:rPr lang="en-US" dirty="0" err="1" smtClean="0"/>
              <a:t>menerimanya</a:t>
            </a:r>
            <a:r>
              <a:rPr lang="en-US" dirty="0" smtClean="0"/>
              <a:t>.” </a:t>
            </a:r>
            <a:r>
              <a:rPr lang="en-US" i="1" dirty="0" smtClean="0"/>
              <a:t>(</a:t>
            </a:r>
            <a:r>
              <a:rPr lang="en-US" i="1" dirty="0" err="1" smtClean="0"/>
              <a:t>Pengenalan</a:t>
            </a:r>
            <a:r>
              <a:rPr lang="en-US" i="1" dirty="0" smtClean="0"/>
              <a:t> </a:t>
            </a:r>
            <a:r>
              <a:rPr lang="en-US" i="1" dirty="0" err="1" smtClean="0"/>
              <a:t>Sistem</a:t>
            </a:r>
            <a:r>
              <a:rPr lang="en-US" i="1" dirty="0" smtClean="0"/>
              <a:t> </a:t>
            </a:r>
            <a:r>
              <a:rPr lang="en-US" i="1" dirty="0" err="1" smtClean="0"/>
              <a:t>Informasi</a:t>
            </a:r>
            <a:r>
              <a:rPr lang="en-US" i="1" dirty="0" smtClean="0"/>
              <a:t>, 2003)</a:t>
            </a:r>
          </a:p>
        </p:txBody>
      </p:sp>
      <p:sp>
        <p:nvSpPr>
          <p:cNvPr id="4" name="Date Placeholder 3"/>
          <p:cNvSpPr>
            <a:spLocks noGrp="1"/>
          </p:cNvSpPr>
          <p:nvPr>
            <p:ph type="dt" sz="quarter" idx="10"/>
          </p:nvPr>
        </p:nvSpPr>
        <p:spPr/>
        <p:txBody>
          <a:bodyPr/>
          <a:lstStyle/>
          <a:p>
            <a:pPr>
              <a:defRPr/>
            </a:pPr>
            <a:fld id="{DF01513F-AACB-4C9E-BDA3-134B051ABDBB}" type="datetime1">
              <a:rPr lang="en-US" smtClean="0"/>
              <a:pPr>
                <a:defRPr/>
              </a:pPr>
              <a:t>02-Apr-20</a:t>
            </a:fld>
            <a:endParaRPr lang="en-US"/>
          </a:p>
        </p:txBody>
      </p:sp>
      <p:sp>
        <p:nvSpPr>
          <p:cNvPr id="5" name="Slide Number Placeholder 4"/>
          <p:cNvSpPr>
            <a:spLocks noGrp="1"/>
          </p:cNvSpPr>
          <p:nvPr>
            <p:ph type="sldNum" sz="quarter" idx="12"/>
          </p:nvPr>
        </p:nvSpPr>
        <p:spPr/>
        <p:txBody>
          <a:bodyPr/>
          <a:lstStyle/>
          <a:p>
            <a:pPr>
              <a:defRPr/>
            </a:pPr>
            <a:fld id="{5CCD81A0-B68B-4568-AEF6-4E90029993EA}"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solidFill>
            <a:srgbClr val="C00000"/>
          </a:solidFill>
        </p:spPr>
        <p:txBody>
          <a:bodyPr/>
          <a:lstStyle/>
          <a:p>
            <a:r>
              <a:rPr lang="en-US" smtClean="0">
                <a:solidFill>
                  <a:schemeClr val="bg1"/>
                </a:solidFill>
              </a:rPr>
              <a:t>Pengertian Sistem Informasi</a:t>
            </a:r>
          </a:p>
        </p:txBody>
      </p:sp>
      <p:sp>
        <p:nvSpPr>
          <p:cNvPr id="10243" name="Content Placeholder 2"/>
          <p:cNvSpPr>
            <a:spLocks noGrp="1"/>
          </p:cNvSpPr>
          <p:nvPr>
            <p:ph idx="1"/>
          </p:nvPr>
        </p:nvSpPr>
        <p:spPr/>
        <p:txBody>
          <a:bodyPr/>
          <a:lstStyle/>
          <a:p>
            <a:r>
              <a:rPr lang="en-US" smtClean="0"/>
              <a:t>“Sistem informasi adalah suatu sistem di dalam suatu organisasi yang mempertemukan kebutuhan pengolahan transaksi harian, mendukung operasi, bersifat managerial dan kegiatan strategi dari suatu organisasi dan menyediakan peihak luar tertentu dengan laporan-laporan yang diperlukan.”</a:t>
            </a:r>
            <a:r>
              <a:rPr lang="en-US" i="1" smtClean="0"/>
              <a:t> (Pengenalan Sistem Informasi, 2003)</a:t>
            </a:r>
            <a:endParaRPr lang="en-US" smtClean="0"/>
          </a:p>
        </p:txBody>
      </p:sp>
      <p:sp>
        <p:nvSpPr>
          <p:cNvPr id="4" name="Date Placeholder 3"/>
          <p:cNvSpPr>
            <a:spLocks noGrp="1"/>
          </p:cNvSpPr>
          <p:nvPr>
            <p:ph type="dt" sz="quarter" idx="10"/>
          </p:nvPr>
        </p:nvSpPr>
        <p:spPr/>
        <p:txBody>
          <a:bodyPr/>
          <a:lstStyle/>
          <a:p>
            <a:pPr>
              <a:defRPr/>
            </a:pPr>
            <a:fld id="{DF01513F-AACB-4C9E-BDA3-134B051ABDBB}" type="datetime1">
              <a:rPr lang="en-US" smtClean="0"/>
              <a:pPr>
                <a:defRPr/>
              </a:pPr>
              <a:t>02-Apr-20</a:t>
            </a:fld>
            <a:endParaRPr lang="en-US"/>
          </a:p>
        </p:txBody>
      </p:sp>
      <p:sp>
        <p:nvSpPr>
          <p:cNvPr id="5" name="Slide Number Placeholder 4"/>
          <p:cNvSpPr>
            <a:spLocks noGrp="1"/>
          </p:cNvSpPr>
          <p:nvPr>
            <p:ph type="sldNum" sz="quarter" idx="12"/>
          </p:nvPr>
        </p:nvSpPr>
        <p:spPr/>
        <p:txBody>
          <a:bodyPr/>
          <a:lstStyle/>
          <a:p>
            <a:pPr>
              <a:defRPr/>
            </a:pPr>
            <a:fld id="{1ED943B0-F182-4267-98C9-AAAE7068427C}"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solidFill>
            <a:schemeClr val="accent2"/>
          </a:solidFill>
        </p:spPr>
        <p:txBody>
          <a:bodyPr/>
          <a:lstStyle/>
          <a:p>
            <a:r>
              <a:rPr lang="en-US" dirty="0" err="1" smtClean="0">
                <a:solidFill>
                  <a:schemeClr val="bg1"/>
                </a:solidFill>
              </a:rPr>
              <a:t>Komponen</a:t>
            </a:r>
            <a:r>
              <a:rPr lang="en-US" dirty="0" smtClean="0">
                <a:solidFill>
                  <a:schemeClr val="bg1"/>
                </a:solidFill>
              </a:rPr>
              <a:t> </a:t>
            </a:r>
            <a:r>
              <a:rPr lang="en-US" dirty="0" err="1" smtClean="0">
                <a:solidFill>
                  <a:schemeClr val="bg1"/>
                </a:solidFill>
              </a:rPr>
              <a:t>Sistes</a:t>
            </a:r>
            <a:r>
              <a:rPr lang="en-US" dirty="0" smtClean="0">
                <a:solidFill>
                  <a:schemeClr val="bg1"/>
                </a:solidFill>
              </a:rPr>
              <a:t> </a:t>
            </a:r>
            <a:r>
              <a:rPr lang="en-US" dirty="0" err="1" smtClean="0">
                <a:solidFill>
                  <a:schemeClr val="bg1"/>
                </a:solidFill>
              </a:rPr>
              <a:t>Informasi</a:t>
            </a:r>
            <a:endParaRPr lang="en-US" dirty="0" smtClean="0">
              <a:solidFill>
                <a:schemeClr val="bg1"/>
              </a:solidFill>
            </a:endParaRPr>
          </a:p>
        </p:txBody>
      </p:sp>
      <p:sp>
        <p:nvSpPr>
          <p:cNvPr id="11267" name="Content Placeholder 2"/>
          <p:cNvSpPr>
            <a:spLocks noGrp="1"/>
          </p:cNvSpPr>
          <p:nvPr>
            <p:ph idx="1"/>
          </p:nvPr>
        </p:nvSpPr>
        <p:spPr/>
        <p:txBody>
          <a:bodyPr/>
          <a:lstStyle/>
          <a:p>
            <a:pPr marL="0" indent="0">
              <a:buFont typeface="Arial" charset="0"/>
              <a:buNone/>
            </a:pPr>
            <a:r>
              <a:rPr lang="en-US" sz="2400" dirty="0" smtClean="0"/>
              <a:t>a. </a:t>
            </a:r>
            <a:r>
              <a:rPr lang="en-US" sz="2400" b="1" dirty="0" smtClean="0"/>
              <a:t>Hardware</a:t>
            </a:r>
            <a:r>
              <a:rPr lang="en-US" sz="2400" dirty="0" smtClean="0"/>
              <a:t>, </a:t>
            </a:r>
            <a:r>
              <a:rPr lang="en-US" sz="2400" dirty="0" err="1" smtClean="0"/>
              <a:t>terdiri</a:t>
            </a:r>
            <a:r>
              <a:rPr lang="en-US" sz="2400" dirty="0" smtClean="0"/>
              <a:t> </a:t>
            </a:r>
            <a:r>
              <a:rPr lang="en-US" sz="2400" dirty="0" err="1" smtClean="0"/>
              <a:t>dari</a:t>
            </a:r>
            <a:r>
              <a:rPr lang="en-US" sz="2400" dirty="0" smtClean="0"/>
              <a:t> </a:t>
            </a:r>
            <a:r>
              <a:rPr lang="en-US" sz="2400" dirty="0" err="1" smtClean="0"/>
              <a:t>komputer</a:t>
            </a:r>
            <a:r>
              <a:rPr lang="en-US" sz="2400" dirty="0" smtClean="0"/>
              <a:t>, printer </a:t>
            </a:r>
            <a:r>
              <a:rPr lang="en-US" sz="2400" dirty="0" err="1" smtClean="0"/>
              <a:t>dan</a:t>
            </a:r>
            <a:r>
              <a:rPr lang="en-US" sz="2400" dirty="0" smtClean="0"/>
              <a:t> </a:t>
            </a:r>
            <a:r>
              <a:rPr lang="en-US" sz="2400" dirty="0" err="1" smtClean="0"/>
              <a:t>jaringan</a:t>
            </a:r>
            <a:r>
              <a:rPr lang="en-US" sz="2400" dirty="0" smtClean="0"/>
              <a:t>. </a:t>
            </a:r>
          </a:p>
          <a:p>
            <a:pPr marL="0" indent="0">
              <a:buFont typeface="Arial" charset="0"/>
              <a:buNone/>
            </a:pPr>
            <a:r>
              <a:rPr lang="en-US" sz="2400" dirty="0" smtClean="0"/>
              <a:t>b. </a:t>
            </a:r>
            <a:r>
              <a:rPr lang="en-US" sz="2400" b="1" dirty="0" smtClean="0"/>
              <a:t>Software</a:t>
            </a:r>
            <a:r>
              <a:rPr lang="en-US" sz="2400" dirty="0" smtClean="0"/>
              <a:t>, </a:t>
            </a:r>
            <a:r>
              <a:rPr lang="en-US" sz="2400" dirty="0" err="1" smtClean="0"/>
              <a:t>merupakan</a:t>
            </a:r>
            <a:r>
              <a:rPr lang="en-US" sz="2400" dirty="0" smtClean="0"/>
              <a:t> </a:t>
            </a:r>
            <a:r>
              <a:rPr lang="en-US" sz="2400" dirty="0" err="1" smtClean="0"/>
              <a:t>kumpulan</a:t>
            </a:r>
            <a:r>
              <a:rPr lang="en-US" sz="2400" dirty="0" smtClean="0"/>
              <a:t> </a:t>
            </a:r>
            <a:r>
              <a:rPr lang="en-US" sz="2400" dirty="0" err="1" smtClean="0"/>
              <a:t>dari</a:t>
            </a:r>
            <a:r>
              <a:rPr lang="en-US" sz="2400" dirty="0" smtClean="0"/>
              <a:t> </a:t>
            </a:r>
            <a:r>
              <a:rPr lang="en-US" sz="2400" dirty="0" err="1" smtClean="0"/>
              <a:t>perintah</a:t>
            </a:r>
            <a:r>
              <a:rPr lang="en-US" sz="2400" dirty="0" smtClean="0"/>
              <a:t> </a:t>
            </a:r>
            <a:r>
              <a:rPr lang="en-US" sz="2400" dirty="0" err="1" smtClean="0"/>
              <a:t>atau</a:t>
            </a:r>
            <a:r>
              <a:rPr lang="en-US" sz="2400" dirty="0" smtClean="0"/>
              <a:t> </a:t>
            </a:r>
            <a:r>
              <a:rPr lang="en-US" sz="2400" dirty="0" err="1" smtClean="0"/>
              <a:t>fungsi</a:t>
            </a:r>
            <a:r>
              <a:rPr lang="en-US" sz="2400" dirty="0" smtClean="0"/>
              <a:t> yang </a:t>
            </a:r>
            <a:r>
              <a:rPr lang="en-US" sz="2400" dirty="0" err="1" smtClean="0"/>
              <a:t>ditulis</a:t>
            </a:r>
            <a:r>
              <a:rPr lang="en-US" sz="2400" dirty="0" smtClean="0"/>
              <a:t> </a:t>
            </a:r>
            <a:r>
              <a:rPr lang="en-US" sz="2400" dirty="0" err="1" smtClean="0"/>
              <a:t>dengan</a:t>
            </a:r>
            <a:r>
              <a:rPr lang="en-US" sz="2400" dirty="0" smtClean="0"/>
              <a:t> </a:t>
            </a:r>
            <a:r>
              <a:rPr lang="en-US" sz="2400" dirty="0" err="1" smtClean="0"/>
              <a:t>aturan</a:t>
            </a:r>
            <a:r>
              <a:rPr lang="en-US" sz="2400" dirty="0" smtClean="0"/>
              <a:t> </a:t>
            </a:r>
            <a:r>
              <a:rPr lang="en-US" sz="2400" dirty="0" err="1" smtClean="0"/>
              <a:t>tertentu</a:t>
            </a:r>
            <a:r>
              <a:rPr lang="en-US" sz="2400" dirty="0" smtClean="0"/>
              <a:t> </a:t>
            </a:r>
            <a:r>
              <a:rPr lang="en-US" sz="2400" dirty="0" err="1" smtClean="0"/>
              <a:t>untuk</a:t>
            </a:r>
            <a:r>
              <a:rPr lang="en-US" sz="2400" dirty="0" smtClean="0"/>
              <a:t> </a:t>
            </a:r>
            <a:r>
              <a:rPr lang="en-US" sz="2400" dirty="0" err="1" smtClean="0"/>
              <a:t>memerintahkan</a:t>
            </a:r>
            <a:r>
              <a:rPr lang="en-US" sz="2400" dirty="0" smtClean="0"/>
              <a:t> </a:t>
            </a:r>
            <a:r>
              <a:rPr lang="en-US" sz="2400" dirty="0" err="1" smtClean="0"/>
              <a:t>komputer</a:t>
            </a:r>
            <a:r>
              <a:rPr lang="en-US" sz="2400" dirty="0" smtClean="0"/>
              <a:t> </a:t>
            </a:r>
            <a:r>
              <a:rPr lang="en-US" sz="2400" dirty="0" err="1" smtClean="0"/>
              <a:t>melaksanakan</a:t>
            </a:r>
            <a:r>
              <a:rPr lang="en-US" sz="2400" dirty="0" smtClean="0"/>
              <a:t> </a:t>
            </a:r>
            <a:r>
              <a:rPr lang="en-US" sz="2400" dirty="0" err="1" smtClean="0"/>
              <a:t>tugas</a:t>
            </a:r>
            <a:r>
              <a:rPr lang="en-US" sz="2400" dirty="0" smtClean="0"/>
              <a:t> </a:t>
            </a:r>
            <a:r>
              <a:rPr lang="en-US" sz="2400" dirty="0" err="1" smtClean="0"/>
              <a:t>tertentu</a:t>
            </a:r>
            <a:r>
              <a:rPr lang="en-US" sz="2400" dirty="0" smtClean="0"/>
              <a:t>. </a:t>
            </a:r>
          </a:p>
          <a:p>
            <a:pPr marL="0" indent="0">
              <a:buFont typeface="Arial" charset="0"/>
              <a:buNone/>
            </a:pPr>
            <a:r>
              <a:rPr lang="en-US" sz="2400" dirty="0" smtClean="0"/>
              <a:t>c. </a:t>
            </a:r>
            <a:r>
              <a:rPr lang="en-US" sz="2400" b="1" dirty="0" smtClean="0"/>
              <a:t>Data</a:t>
            </a:r>
            <a:r>
              <a:rPr lang="en-US" sz="2400" dirty="0" smtClean="0"/>
              <a:t>, </a:t>
            </a:r>
            <a:r>
              <a:rPr lang="en-US" sz="2400" dirty="0" err="1" smtClean="0"/>
              <a:t>merupakan</a:t>
            </a:r>
            <a:r>
              <a:rPr lang="en-US" sz="2400" dirty="0" smtClean="0"/>
              <a:t> </a:t>
            </a:r>
            <a:r>
              <a:rPr lang="en-US" sz="2400" dirty="0" err="1" smtClean="0"/>
              <a:t>komponen</a:t>
            </a:r>
            <a:r>
              <a:rPr lang="en-US" sz="2400" dirty="0" smtClean="0"/>
              <a:t> </a:t>
            </a:r>
            <a:r>
              <a:rPr lang="en-US" sz="2400" dirty="0" err="1" smtClean="0"/>
              <a:t>dasar</a:t>
            </a:r>
            <a:r>
              <a:rPr lang="en-US" sz="2400" dirty="0" smtClean="0"/>
              <a:t> </a:t>
            </a:r>
            <a:r>
              <a:rPr lang="en-US" sz="2400" dirty="0" err="1" smtClean="0"/>
              <a:t>dari</a:t>
            </a:r>
            <a:r>
              <a:rPr lang="en-US" sz="2400" dirty="0" smtClean="0"/>
              <a:t> </a:t>
            </a:r>
            <a:r>
              <a:rPr lang="en-US" sz="2400" dirty="0" err="1" smtClean="0"/>
              <a:t>informasi</a:t>
            </a:r>
            <a:r>
              <a:rPr lang="en-US" sz="2400" dirty="0" smtClean="0"/>
              <a:t> yang </a:t>
            </a:r>
            <a:r>
              <a:rPr lang="en-US" sz="2400" dirty="0" err="1" smtClean="0"/>
              <a:t>akan</a:t>
            </a:r>
            <a:r>
              <a:rPr lang="en-US" sz="2400" dirty="0" smtClean="0"/>
              <a:t> </a:t>
            </a:r>
            <a:r>
              <a:rPr lang="en-US" sz="2400" dirty="0" err="1" smtClean="0"/>
              <a:t>diproses</a:t>
            </a:r>
            <a:r>
              <a:rPr lang="en-US" sz="2400" dirty="0" smtClean="0"/>
              <a:t> </a:t>
            </a:r>
            <a:r>
              <a:rPr lang="en-US" sz="2400" dirty="0" err="1" smtClean="0"/>
              <a:t>lebih</a:t>
            </a:r>
            <a:r>
              <a:rPr lang="en-US" sz="2400" dirty="0" smtClean="0"/>
              <a:t> </a:t>
            </a:r>
            <a:r>
              <a:rPr lang="en-US" sz="2400" dirty="0" err="1" smtClean="0"/>
              <a:t>lanjut</a:t>
            </a:r>
            <a:r>
              <a:rPr lang="en-US" sz="2400" dirty="0" smtClean="0"/>
              <a:t> </a:t>
            </a:r>
            <a:r>
              <a:rPr lang="en-US" sz="2400" dirty="0" err="1" smtClean="0"/>
              <a:t>untuk</a:t>
            </a:r>
            <a:r>
              <a:rPr lang="en-US" sz="2400" dirty="0" smtClean="0"/>
              <a:t> </a:t>
            </a:r>
            <a:r>
              <a:rPr lang="en-US" sz="2400" dirty="0" err="1" smtClean="0"/>
              <a:t>menghasilakan</a:t>
            </a:r>
            <a:r>
              <a:rPr lang="en-US" sz="2400" dirty="0" smtClean="0"/>
              <a:t> </a:t>
            </a:r>
            <a:r>
              <a:rPr lang="en-US" sz="2400" dirty="0" err="1" smtClean="0"/>
              <a:t>informasi</a:t>
            </a:r>
            <a:r>
              <a:rPr lang="en-US" sz="2400" dirty="0" smtClean="0"/>
              <a:t>. </a:t>
            </a:r>
          </a:p>
          <a:p>
            <a:pPr marL="0" indent="0">
              <a:buFont typeface="Arial" charset="0"/>
              <a:buNone/>
            </a:pPr>
            <a:r>
              <a:rPr lang="en-US" sz="2400" dirty="0" smtClean="0"/>
              <a:t>d. </a:t>
            </a:r>
            <a:r>
              <a:rPr lang="en-US" sz="2400" b="1" dirty="0" err="1" smtClean="0"/>
              <a:t>Prosedur</a:t>
            </a:r>
            <a:r>
              <a:rPr lang="en-US" sz="2400" dirty="0" smtClean="0"/>
              <a:t>, </a:t>
            </a:r>
            <a:r>
              <a:rPr lang="en-US" sz="2400" dirty="0" err="1" smtClean="0"/>
              <a:t>dokumentasi</a:t>
            </a:r>
            <a:r>
              <a:rPr lang="en-US" sz="2400" dirty="0" smtClean="0"/>
              <a:t> </a:t>
            </a:r>
            <a:r>
              <a:rPr lang="en-US" sz="2400" dirty="0" err="1" smtClean="0"/>
              <a:t>prosedur</a:t>
            </a:r>
            <a:r>
              <a:rPr lang="en-US" sz="2400" dirty="0" smtClean="0"/>
              <a:t> </a:t>
            </a:r>
            <a:r>
              <a:rPr lang="en-US" sz="2400" dirty="0" err="1" smtClean="0"/>
              <a:t>atau</a:t>
            </a:r>
            <a:r>
              <a:rPr lang="en-US" sz="2400" dirty="0" smtClean="0"/>
              <a:t> proses </a:t>
            </a:r>
            <a:r>
              <a:rPr lang="en-US" sz="2400" dirty="0" err="1" smtClean="0"/>
              <a:t>sistem</a:t>
            </a:r>
            <a:r>
              <a:rPr lang="en-US" sz="2400" dirty="0" smtClean="0"/>
              <a:t>, </a:t>
            </a:r>
            <a:r>
              <a:rPr lang="en-US" sz="2400" dirty="0" err="1" smtClean="0"/>
              <a:t>buku</a:t>
            </a:r>
            <a:r>
              <a:rPr lang="en-US" sz="2400" dirty="0" smtClean="0"/>
              <a:t> </a:t>
            </a:r>
            <a:r>
              <a:rPr lang="en-US" sz="2400" dirty="0" err="1" smtClean="0"/>
              <a:t>penuntun</a:t>
            </a:r>
            <a:r>
              <a:rPr lang="en-US" sz="2400" dirty="0" smtClean="0"/>
              <a:t> </a:t>
            </a:r>
            <a:r>
              <a:rPr lang="en-US" sz="2400" dirty="0" err="1" smtClean="0"/>
              <a:t>operasional</a:t>
            </a:r>
            <a:r>
              <a:rPr lang="en-US" sz="2400" dirty="0" smtClean="0"/>
              <a:t> (</a:t>
            </a:r>
            <a:r>
              <a:rPr lang="en-US" sz="2400" dirty="0" err="1" smtClean="0"/>
              <a:t>aplikasi</a:t>
            </a:r>
            <a:r>
              <a:rPr lang="en-US" sz="2400" dirty="0" smtClean="0"/>
              <a:t>) </a:t>
            </a:r>
            <a:r>
              <a:rPr lang="en-US" sz="2400" dirty="0" err="1" smtClean="0"/>
              <a:t>dan</a:t>
            </a:r>
            <a:r>
              <a:rPr lang="en-US" sz="2400" dirty="0" smtClean="0"/>
              <a:t> </a:t>
            </a:r>
            <a:r>
              <a:rPr lang="en-US" sz="2400" dirty="0" err="1" smtClean="0"/>
              <a:t>teknis</a:t>
            </a:r>
            <a:r>
              <a:rPr lang="en-US" sz="2400" dirty="0" smtClean="0"/>
              <a:t>.</a:t>
            </a:r>
          </a:p>
          <a:p>
            <a:pPr marL="0" indent="0">
              <a:buFont typeface="Arial" charset="0"/>
              <a:buNone/>
            </a:pPr>
            <a:r>
              <a:rPr lang="en-US" sz="2400" dirty="0" smtClean="0"/>
              <a:t>e. </a:t>
            </a:r>
            <a:r>
              <a:rPr lang="en-US" sz="2400" b="1" dirty="0" err="1" smtClean="0"/>
              <a:t>Manusia</a:t>
            </a:r>
            <a:r>
              <a:rPr lang="en-US" sz="2400" dirty="0" smtClean="0"/>
              <a:t>, yang </a:t>
            </a:r>
            <a:r>
              <a:rPr lang="en-US" sz="2400" dirty="0" err="1" smtClean="0"/>
              <a:t>terlibat</a:t>
            </a:r>
            <a:r>
              <a:rPr lang="en-US" sz="2400" dirty="0" smtClean="0"/>
              <a:t> </a:t>
            </a:r>
            <a:r>
              <a:rPr lang="en-US" sz="2400" dirty="0" err="1" smtClean="0"/>
              <a:t>dalam</a:t>
            </a:r>
            <a:r>
              <a:rPr lang="en-US" sz="2400" dirty="0" smtClean="0"/>
              <a:t> </a:t>
            </a:r>
            <a:r>
              <a:rPr lang="en-US" sz="2400" dirty="0" err="1" smtClean="0"/>
              <a:t>komponen</a:t>
            </a:r>
            <a:r>
              <a:rPr lang="en-US" sz="2400" dirty="0" smtClean="0"/>
              <a:t> </a:t>
            </a:r>
            <a:r>
              <a:rPr lang="en-US" sz="2400" dirty="0" err="1" smtClean="0"/>
              <a:t>manusia</a:t>
            </a:r>
            <a:r>
              <a:rPr lang="en-US" sz="2400" dirty="0" smtClean="0"/>
              <a:t> </a:t>
            </a:r>
            <a:r>
              <a:rPr lang="en-US" sz="2400" dirty="0" err="1" smtClean="0"/>
              <a:t>adalah</a:t>
            </a:r>
            <a:r>
              <a:rPr lang="en-US" sz="2400" dirty="0" smtClean="0"/>
              <a:t> </a:t>
            </a:r>
            <a:r>
              <a:rPr lang="en-US" sz="2400" dirty="0" err="1" smtClean="0"/>
              <a:t>seperti</a:t>
            </a:r>
            <a:r>
              <a:rPr lang="en-US" sz="2400" dirty="0" smtClean="0"/>
              <a:t> operator, </a:t>
            </a:r>
            <a:r>
              <a:rPr lang="en-US" sz="2400" dirty="0" err="1" smtClean="0"/>
              <a:t>pemimpin</a:t>
            </a:r>
            <a:r>
              <a:rPr lang="en-US" sz="2400" dirty="0" smtClean="0"/>
              <a:t> </a:t>
            </a:r>
            <a:r>
              <a:rPr lang="en-US" sz="2400" dirty="0" err="1" smtClean="0"/>
              <a:t>sistem</a:t>
            </a:r>
            <a:r>
              <a:rPr lang="en-US" sz="2400" dirty="0" smtClean="0"/>
              <a:t> </a:t>
            </a:r>
            <a:r>
              <a:rPr lang="en-US" sz="2400" dirty="0" err="1" smtClean="0"/>
              <a:t>informasi</a:t>
            </a:r>
            <a:r>
              <a:rPr lang="en-US" sz="2400" dirty="0" smtClean="0"/>
              <a:t>, </a:t>
            </a:r>
            <a:r>
              <a:rPr lang="en-US" sz="2400" dirty="0" err="1" smtClean="0"/>
              <a:t>dan</a:t>
            </a:r>
            <a:r>
              <a:rPr lang="en-US" sz="2400" dirty="0" smtClean="0"/>
              <a:t> </a:t>
            </a:r>
            <a:r>
              <a:rPr lang="en-US" sz="2400" dirty="0" err="1" smtClean="0"/>
              <a:t>sebagainya</a:t>
            </a:r>
            <a:r>
              <a:rPr lang="en-US" sz="2400" dirty="0" smtClean="0"/>
              <a:t>.</a:t>
            </a:r>
          </a:p>
        </p:txBody>
      </p:sp>
      <p:sp>
        <p:nvSpPr>
          <p:cNvPr id="4" name="Date Placeholder 3"/>
          <p:cNvSpPr>
            <a:spLocks noGrp="1"/>
          </p:cNvSpPr>
          <p:nvPr>
            <p:ph type="dt" sz="quarter" idx="10"/>
          </p:nvPr>
        </p:nvSpPr>
        <p:spPr/>
        <p:txBody>
          <a:bodyPr/>
          <a:lstStyle/>
          <a:p>
            <a:pPr>
              <a:defRPr/>
            </a:pPr>
            <a:fld id="{DF01513F-AACB-4C9E-BDA3-134B051ABDBB}" type="datetime1">
              <a:rPr lang="en-US" smtClean="0"/>
              <a:pPr>
                <a:defRPr/>
              </a:pPr>
              <a:t>02-Apr-20</a:t>
            </a:fld>
            <a:endParaRPr lang="en-US"/>
          </a:p>
        </p:txBody>
      </p:sp>
      <p:sp>
        <p:nvSpPr>
          <p:cNvPr id="5" name="Slide Number Placeholder 4"/>
          <p:cNvSpPr>
            <a:spLocks noGrp="1"/>
          </p:cNvSpPr>
          <p:nvPr>
            <p:ph type="sldNum" sz="quarter" idx="12"/>
          </p:nvPr>
        </p:nvSpPr>
        <p:spPr/>
        <p:txBody>
          <a:bodyPr/>
          <a:lstStyle/>
          <a:p>
            <a:pPr>
              <a:defRPr/>
            </a:pPr>
            <a:fld id="{E2ECF970-5181-4397-A699-4742BD472C99}"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Theme2</Template>
  <TotalTime>7938</TotalTime>
  <Words>3205</Words>
  <Application>Microsoft Office PowerPoint</Application>
  <PresentationFormat>On-screen Show (4:3)</PresentationFormat>
  <Paragraphs>371</Paragraphs>
  <Slides>45</Slides>
  <Notes>6</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Theme2</vt:lpstr>
      <vt:lpstr>PowerPoint Presentation</vt:lpstr>
      <vt:lpstr>PowerPoint Presentation</vt:lpstr>
      <vt:lpstr>PowerPoint Presentation</vt:lpstr>
      <vt:lpstr>PowerPoint Presentation</vt:lpstr>
      <vt:lpstr>PowerPoint Presentation</vt:lpstr>
      <vt:lpstr>PowerPoint Presentation</vt:lpstr>
      <vt:lpstr>Pengertian Informasi</vt:lpstr>
      <vt:lpstr>Pengertian Sistem Informasi</vt:lpstr>
      <vt:lpstr>Komponen Sistes Informasi</vt:lpstr>
      <vt:lpstr>Basisdata</vt:lpstr>
      <vt:lpstr>PowerPoint Presentation</vt:lpstr>
      <vt:lpstr>Pengertian Database</vt:lpstr>
      <vt:lpstr>Database</vt:lpstr>
      <vt:lpstr>Operasi dasar basis data</vt:lpstr>
      <vt:lpstr>Manfaat Database</vt:lpstr>
      <vt:lpstr>Manfaat Database</vt:lpstr>
      <vt:lpstr>Penerapan Database</vt:lpstr>
      <vt:lpstr>Contoh  Riil Penggunaan Basisdata</vt:lpstr>
      <vt:lpstr>Lanjut </vt:lpstr>
      <vt:lpstr>Lanjut..</vt:lpstr>
      <vt:lpstr>Lanjut..</vt:lpstr>
      <vt:lpstr>Lanjut..</vt:lpstr>
      <vt:lpstr>Lanjut..</vt:lpstr>
      <vt:lpstr>Database yang Baik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DBMS</vt:lpstr>
      <vt:lpstr>4 Komponen Utama DBMS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Peranan Basis Data dalam SIM (Sistem Informasi Manajemen)</vt:lpstr>
      <vt:lpstr>Peranan Basis Data dalam SIM</vt:lpstr>
    </vt:vector>
  </TitlesOfParts>
  <Company>Dinus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D2B</dc:creator>
  <cp:lastModifiedBy>tio</cp:lastModifiedBy>
  <cp:revision>985</cp:revision>
  <dcterms:created xsi:type="dcterms:W3CDTF">2013-12-20T12:45:42Z</dcterms:created>
  <dcterms:modified xsi:type="dcterms:W3CDTF">2020-04-02T07:58:33Z</dcterms:modified>
</cp:coreProperties>
</file>