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7"/>
  </p:notesMasterIdLst>
  <p:sldIdLst>
    <p:sldId id="257" r:id="rId2"/>
    <p:sldId id="258" r:id="rId3"/>
    <p:sldId id="314" r:id="rId4"/>
    <p:sldId id="342" r:id="rId5"/>
    <p:sldId id="486" r:id="rId6"/>
    <p:sldId id="444" r:id="rId7"/>
    <p:sldId id="487" r:id="rId8"/>
    <p:sldId id="488" r:id="rId9"/>
    <p:sldId id="489" r:id="rId10"/>
    <p:sldId id="490" r:id="rId11"/>
    <p:sldId id="491" r:id="rId12"/>
    <p:sldId id="492" r:id="rId13"/>
    <p:sldId id="514" r:id="rId14"/>
    <p:sldId id="515" r:id="rId15"/>
    <p:sldId id="516" r:id="rId16"/>
    <p:sldId id="493" r:id="rId17"/>
    <p:sldId id="494" r:id="rId18"/>
    <p:sldId id="496" r:id="rId19"/>
    <p:sldId id="497" r:id="rId20"/>
    <p:sldId id="498" r:id="rId21"/>
    <p:sldId id="499" r:id="rId22"/>
    <p:sldId id="500" r:id="rId23"/>
    <p:sldId id="501" r:id="rId24"/>
    <p:sldId id="502" r:id="rId25"/>
    <p:sldId id="503" r:id="rId26"/>
    <p:sldId id="504" r:id="rId27"/>
    <p:sldId id="505" r:id="rId28"/>
    <p:sldId id="506" r:id="rId29"/>
    <p:sldId id="507" r:id="rId30"/>
    <p:sldId id="508" r:id="rId31"/>
    <p:sldId id="509" r:id="rId32"/>
    <p:sldId id="510" r:id="rId33"/>
    <p:sldId id="511" r:id="rId34"/>
    <p:sldId id="513" r:id="rId35"/>
    <p:sldId id="29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BDE479-1731-410E-B867-6E7E209A0341}">
          <p14:sldIdLst>
            <p14:sldId id="257"/>
            <p14:sldId id="258"/>
            <p14:sldId id="314"/>
            <p14:sldId id="342"/>
            <p14:sldId id="486"/>
            <p14:sldId id="444"/>
            <p14:sldId id="487"/>
            <p14:sldId id="488"/>
            <p14:sldId id="489"/>
            <p14:sldId id="490"/>
            <p14:sldId id="491"/>
            <p14:sldId id="492"/>
            <p14:sldId id="514"/>
            <p14:sldId id="515"/>
            <p14:sldId id="516"/>
            <p14:sldId id="493"/>
            <p14:sldId id="494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</p14:sldIdLst>
        </p14:section>
        <p14:section name="Untitled Section" id="{A2E45A65-3044-4E38-925F-8CB2330C4BC9}">
          <p14:sldIdLst>
            <p14:sldId id="510"/>
            <p14:sldId id="511"/>
            <p14:sldId id="513"/>
            <p14:sldId id="294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B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5326" autoAdjust="0"/>
  </p:normalViewPr>
  <p:slideViewPr>
    <p:cSldViewPr snapToGrid="0">
      <p:cViewPr varScale="1">
        <p:scale>
          <a:sx n="70" d="100"/>
          <a:sy n="70" d="100"/>
        </p:scale>
        <p:origin x="-18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D933B-8FBE-4595-87A4-9EECC3EBC272}" type="datetimeFigureOut">
              <a:rPr lang="en-ID" smtClean="0"/>
              <a:t>10/13/2021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221B0-A3AB-4C74-8324-47966F7928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615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EED2B6-D836-4838-BD67-255DF7693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>
              <a:defRPr sz="1400" b="1" spc="3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7008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91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702-C2B8-744E-9585-8EB44A0F4AF8}" type="datetime1">
              <a:rPr lang="en-ID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DD27-B2F6-404D-AF59-9176453D7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7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3EE1DE-2E3F-4FC2-898D-A515B119CD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9314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C9016D3-0923-4643-AD2F-8B0493B0B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229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CB3501F-31BE-47A9-9E1E-F5FABD537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3199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7ED413E-A34E-48E0-B735-82B326ABD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2625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46A5B86-0336-447F-83DA-6B00B17B8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79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0DB9294-B302-467F-8B93-6360B22AD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5588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BA0156-8B96-4128-9124-96BACAFEA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2035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BE0685-8840-4B76-837F-7546BCD78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2026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95" r:id="rId4"/>
    <p:sldLayoutId id="2147483696" r:id="rId5"/>
    <p:sldLayoutId id="2147483686" r:id="rId6"/>
    <p:sldLayoutId id="2147483697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C681855C-F23D-4877-9B66-969CB01EAB30}"/>
              </a:ext>
            </a:extLst>
          </p:cNvPr>
          <p:cNvSpPr txBox="1">
            <a:spLocks/>
          </p:cNvSpPr>
          <p:nvPr/>
        </p:nvSpPr>
        <p:spPr>
          <a:xfrm>
            <a:off x="2230580" y="213032"/>
            <a:ext cx="3577937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endParaRPr lang="en-ID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06F9D41-8F07-4274-8BAF-C0886F6439C1}"/>
              </a:ext>
            </a:extLst>
          </p:cNvPr>
          <p:cNvSpPr txBox="1">
            <a:spLocks/>
          </p:cNvSpPr>
          <p:nvPr/>
        </p:nvSpPr>
        <p:spPr>
          <a:xfrm>
            <a:off x="3440255" y="427626"/>
            <a:ext cx="3865420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b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SISTEM INFORMASI</a:t>
            </a:r>
            <a:endParaRPr lang="en-ID" sz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="" xmlns:a16="http://schemas.microsoft.com/office/drawing/2014/main" id="{6255887C-233F-4CCB-8162-74F2F25F242F}"/>
              </a:ext>
            </a:extLst>
          </p:cNvPr>
          <p:cNvSpPr txBox="1">
            <a:spLocks/>
          </p:cNvSpPr>
          <p:nvPr/>
        </p:nvSpPr>
        <p:spPr>
          <a:xfrm>
            <a:off x="8515350" y="665384"/>
            <a:ext cx="3105151" cy="678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2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3D7DD75-0CEE-4E11-ABF2-1555645E369D}"/>
              </a:ext>
            </a:extLst>
          </p:cNvPr>
          <p:cNvSpPr txBox="1">
            <a:spLocks/>
          </p:cNvSpPr>
          <p:nvPr/>
        </p:nvSpPr>
        <p:spPr>
          <a:xfrm>
            <a:off x="4921624" y="1837765"/>
            <a:ext cx="5907741" cy="2364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US" b="1" dirty="0" err="1"/>
              <a:t>Logika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A13BA230-5571-4939-B5CA-98767EC7A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/>
          <a:lstStyle/>
          <a:p>
            <a:pPr algn="l"/>
            <a:r>
              <a:rPr lang="en-US" dirty="0"/>
              <a:t>MATEMATIKA DISKRIT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EEDED7-6305-FE46-A8DC-AF86772A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Pernyataan</a:t>
            </a:r>
            <a:r>
              <a:rPr lang="en-US" b="1" dirty="0"/>
              <a:t> </a:t>
            </a:r>
            <a:r>
              <a:rPr lang="en-US" b="1" dirty="0" err="1"/>
              <a:t>Majemuk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F58391-EE5F-774C-BB1B-290640E86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10321749" cy="4619379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fi-FI" altLang="en-US" sz="2400" dirty="0" err="1"/>
              <a:t>Disjungsi</a:t>
            </a:r>
            <a:endParaRPr lang="fi-FI" altLang="en-US" sz="2400" dirty="0"/>
          </a:p>
          <a:p>
            <a:pPr lvl="1">
              <a:spcAft>
                <a:spcPts val="1200"/>
              </a:spcAft>
            </a:pPr>
            <a:r>
              <a:rPr lang="fi-FI" altLang="en-US" sz="2400" dirty="0"/>
              <a:t>Ana </a:t>
            </a:r>
            <a:r>
              <a:rPr lang="fi-FI" altLang="en-US" sz="2400" dirty="0" err="1"/>
              <a:t>memesan</a:t>
            </a:r>
            <a:r>
              <a:rPr lang="fi-FI" altLang="en-US" sz="2400" dirty="0"/>
              <a:t> </a:t>
            </a:r>
            <a:r>
              <a:rPr lang="fi-FI" altLang="en-US" sz="2400" dirty="0" err="1"/>
              <a:t>sandal</a:t>
            </a:r>
            <a:r>
              <a:rPr lang="fi-FI" altLang="en-US" sz="2400" dirty="0"/>
              <a:t> </a:t>
            </a:r>
            <a:r>
              <a:rPr lang="fi-FI" altLang="en-US" sz="2400" dirty="0" err="1"/>
              <a:t>merah</a:t>
            </a:r>
            <a:r>
              <a:rPr lang="fi-FI" altLang="en-US" sz="2400" dirty="0"/>
              <a:t> </a:t>
            </a:r>
            <a:r>
              <a:rPr lang="fi-FI" altLang="en-US" sz="2400" b="1" dirty="0" err="1"/>
              <a:t>atau</a:t>
            </a:r>
            <a:r>
              <a:rPr lang="fi-FI" altLang="en-US" sz="2400" dirty="0"/>
              <a:t> </a:t>
            </a:r>
            <a:r>
              <a:rPr lang="fi-FI" altLang="en-US" sz="2400" dirty="0" err="1"/>
              <a:t>sepatu</a:t>
            </a:r>
            <a:r>
              <a:rPr lang="fi-FI" altLang="en-US" sz="2400" dirty="0"/>
              <a:t> </a:t>
            </a:r>
            <a:r>
              <a:rPr lang="fi-FI" altLang="en-US" sz="2400" dirty="0" err="1"/>
              <a:t>basket</a:t>
            </a:r>
            <a:r>
              <a:rPr lang="fi-FI" altLang="en-US" sz="2400" dirty="0"/>
              <a:t>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2"/>
            </a:pPr>
            <a:r>
              <a:rPr lang="fi-FI" altLang="en-US" sz="2400" dirty="0" err="1"/>
              <a:t>Konjungsi</a:t>
            </a:r>
            <a:endParaRPr lang="fi-FI" altLang="en-US" sz="2400" dirty="0"/>
          </a:p>
          <a:p>
            <a:pPr lvl="1">
              <a:spcAft>
                <a:spcPts val="1200"/>
              </a:spcAft>
            </a:pPr>
            <a:r>
              <a:rPr lang="fi-FI" altLang="en-US" sz="2400" dirty="0" err="1"/>
              <a:t>Ayah</a:t>
            </a:r>
            <a:r>
              <a:rPr lang="fi-FI" altLang="en-US" sz="2400" dirty="0"/>
              <a:t> </a:t>
            </a:r>
            <a:r>
              <a:rPr lang="fi-FI" altLang="en-US" sz="2400" dirty="0" err="1"/>
              <a:t>membaca</a:t>
            </a:r>
            <a:r>
              <a:rPr lang="fi-FI" altLang="en-US" sz="2400" dirty="0"/>
              <a:t> </a:t>
            </a:r>
            <a:r>
              <a:rPr lang="fi-FI" altLang="en-US" sz="2400" dirty="0" err="1"/>
              <a:t>Koran</a:t>
            </a:r>
            <a:r>
              <a:rPr lang="fi-FI" altLang="en-US" sz="2400" dirty="0"/>
              <a:t> Tempo </a:t>
            </a:r>
            <a:r>
              <a:rPr lang="fi-FI" altLang="en-US" sz="2400" b="1" dirty="0" err="1"/>
              <a:t>dan</a:t>
            </a:r>
            <a:r>
              <a:rPr lang="fi-FI" altLang="en-US" sz="2400" dirty="0"/>
              <a:t> </a:t>
            </a:r>
            <a:r>
              <a:rPr lang="fi-FI" altLang="en-US" sz="2400" dirty="0" err="1"/>
              <a:t>Kompas</a:t>
            </a:r>
            <a:r>
              <a:rPr lang="fi-FI" altLang="en-US" sz="2400" dirty="0"/>
              <a:t>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3"/>
            </a:pPr>
            <a:r>
              <a:rPr lang="fi-FI" altLang="en-US" sz="2400" dirty="0" err="1"/>
              <a:t>Implikasi</a:t>
            </a:r>
            <a:endParaRPr lang="fi-FI" altLang="en-US" sz="2400" dirty="0"/>
          </a:p>
          <a:p>
            <a:pPr lvl="1">
              <a:spcAft>
                <a:spcPts val="1200"/>
              </a:spcAft>
            </a:pPr>
            <a:r>
              <a:rPr lang="fi-FI" altLang="en-US" sz="2400" b="1" dirty="0" err="1"/>
              <a:t>Jika</a:t>
            </a:r>
            <a:r>
              <a:rPr lang="fi-FI" altLang="en-US" sz="2400" dirty="0"/>
              <a:t> hari </a:t>
            </a:r>
            <a:r>
              <a:rPr lang="fi-FI" altLang="en-US" sz="2400" dirty="0" err="1"/>
              <a:t>ini</a:t>
            </a:r>
            <a:r>
              <a:rPr lang="fi-FI" altLang="en-US" sz="2400" dirty="0"/>
              <a:t> </a:t>
            </a:r>
            <a:r>
              <a:rPr lang="fi-FI" altLang="en-US" sz="2400" dirty="0" err="1"/>
              <a:t>adalah</a:t>
            </a:r>
            <a:r>
              <a:rPr lang="fi-FI" altLang="en-US" sz="2400" dirty="0"/>
              <a:t> hari </a:t>
            </a:r>
            <a:r>
              <a:rPr lang="fi-FI" altLang="en-US" sz="2400" dirty="0" err="1"/>
              <a:t>senin</a:t>
            </a:r>
            <a:r>
              <a:rPr lang="fi-FI" altLang="en-US" sz="2400" dirty="0"/>
              <a:t> </a:t>
            </a:r>
            <a:r>
              <a:rPr lang="fi-FI" altLang="en-US" sz="2400" b="1" dirty="0" err="1"/>
              <a:t>maka</a:t>
            </a:r>
            <a:r>
              <a:rPr lang="fi-FI" altLang="en-US" sz="2400" dirty="0"/>
              <a:t> </a:t>
            </a:r>
            <a:r>
              <a:rPr lang="fi-FI" altLang="en-US" sz="2400" dirty="0" err="1"/>
              <a:t>siswa</a:t>
            </a:r>
            <a:r>
              <a:rPr lang="fi-FI" altLang="en-US" sz="2400" dirty="0"/>
              <a:t> </a:t>
            </a:r>
            <a:r>
              <a:rPr lang="fi-FI" altLang="en-US" sz="2400" dirty="0" err="1"/>
              <a:t>memakai</a:t>
            </a:r>
            <a:r>
              <a:rPr lang="fi-FI" altLang="en-US" sz="2400" dirty="0"/>
              <a:t> </a:t>
            </a:r>
            <a:r>
              <a:rPr lang="fi-FI" altLang="en-US" sz="2400" dirty="0" err="1"/>
              <a:t>seragam</a:t>
            </a:r>
            <a:r>
              <a:rPr lang="fi-FI" altLang="en-US" sz="2400" dirty="0"/>
              <a:t> </a:t>
            </a:r>
            <a:r>
              <a:rPr lang="fi-FI" altLang="en-US" sz="2400" dirty="0" err="1"/>
              <a:t>putih-putih</a:t>
            </a:r>
            <a:r>
              <a:rPr lang="fi-FI" altLang="en-US" sz="2400" dirty="0"/>
              <a:t>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fi-FI" altLang="en-US" sz="2400" dirty="0" err="1"/>
              <a:t>Biimpilkasi</a:t>
            </a:r>
            <a:endParaRPr lang="fi-FI" altLang="en-US" sz="2400" dirty="0"/>
          </a:p>
          <a:p>
            <a:pPr lvl="1">
              <a:spcAft>
                <a:spcPts val="1200"/>
              </a:spcAft>
            </a:pPr>
            <a:r>
              <a:rPr lang="fi-FI" altLang="en-US" sz="2400" dirty="0"/>
              <a:t>Aku </a:t>
            </a:r>
            <a:r>
              <a:rPr lang="fi-FI" altLang="en-US" sz="2400" dirty="0" err="1"/>
              <a:t>membawa</a:t>
            </a:r>
            <a:r>
              <a:rPr lang="fi-FI" altLang="en-US" sz="2400" dirty="0"/>
              <a:t> </a:t>
            </a:r>
            <a:r>
              <a:rPr lang="fi-FI" altLang="en-US" sz="2400" dirty="0" err="1"/>
              <a:t>pensil</a:t>
            </a:r>
            <a:r>
              <a:rPr lang="fi-FI" altLang="en-US" sz="2400" dirty="0"/>
              <a:t> 2B </a:t>
            </a:r>
            <a:r>
              <a:rPr lang="fi-FI" altLang="en-US" sz="2400" b="1" dirty="0" err="1"/>
              <a:t>jika</a:t>
            </a:r>
            <a:r>
              <a:rPr lang="fi-FI" altLang="en-US" sz="2400" b="1" dirty="0"/>
              <a:t> </a:t>
            </a:r>
            <a:r>
              <a:rPr lang="fi-FI" altLang="en-US" sz="2400" b="1" dirty="0" err="1"/>
              <a:t>dan</a:t>
            </a:r>
            <a:r>
              <a:rPr lang="fi-FI" altLang="en-US" sz="2400" b="1" dirty="0"/>
              <a:t> </a:t>
            </a:r>
            <a:r>
              <a:rPr lang="fi-FI" altLang="en-US" sz="2400" b="1" dirty="0" err="1"/>
              <a:t>hanya</a:t>
            </a:r>
            <a:r>
              <a:rPr lang="fi-FI" altLang="en-US" sz="2400" b="1" dirty="0"/>
              <a:t> </a:t>
            </a:r>
            <a:r>
              <a:rPr lang="fi-FI" altLang="en-US" sz="2400" dirty="0" err="1"/>
              <a:t>jika</a:t>
            </a:r>
            <a:r>
              <a:rPr lang="fi-FI" altLang="en-US" sz="2400" dirty="0"/>
              <a:t> </a:t>
            </a:r>
            <a:r>
              <a:rPr lang="fi-FI" altLang="en-US" sz="2400" dirty="0" err="1"/>
              <a:t>ujian</a:t>
            </a:r>
            <a:r>
              <a:rPr lang="fi-FI" altLang="en-US" sz="2400" dirty="0"/>
              <a:t> </a:t>
            </a:r>
            <a:r>
              <a:rPr lang="fi-FI" altLang="en-US" sz="2400" dirty="0" err="1"/>
              <a:t>menggunakan</a:t>
            </a:r>
            <a:r>
              <a:rPr lang="fi-FI" altLang="en-US" sz="2400" dirty="0"/>
              <a:t> LJK.</a:t>
            </a:r>
          </a:p>
          <a:p>
            <a:pPr>
              <a:spcAft>
                <a:spcPts val="1200"/>
              </a:spcAft>
            </a:pPr>
            <a:endParaRPr lang="en-US" alt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5F2E475D-9E74-4251-83E7-A406000ED9A4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A7EFC2B1-507B-4EC6-BC10-F4E97790109A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7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EEDED7-6305-FE46-A8DC-AF86772A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Pernyataan</a:t>
            </a:r>
            <a:r>
              <a:rPr lang="en-US" b="1" dirty="0"/>
              <a:t> </a:t>
            </a:r>
            <a:r>
              <a:rPr lang="en-US" b="1" dirty="0" err="1"/>
              <a:t>Majemuk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F58391-EE5F-774C-BB1B-290640E86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73" y="1825625"/>
            <a:ext cx="309124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altLang="en-US" sz="2400" dirty="0" err="1"/>
              <a:t>Disjungsi</a:t>
            </a:r>
            <a:endParaRPr lang="fi-FI" altLang="en-US" sz="2400" dirty="0"/>
          </a:p>
          <a:p>
            <a:pPr lvl="1"/>
            <a:endParaRPr lang="fi-FI" altLang="en-US" sz="2400" dirty="0"/>
          </a:p>
          <a:p>
            <a:pPr marL="514350" indent="-514350">
              <a:buFont typeface="+mj-lt"/>
              <a:buAutoNum type="arabicPeriod" startAt="2"/>
            </a:pPr>
            <a:endParaRPr lang="fi-FI" altLang="en-US" sz="2400" dirty="0"/>
          </a:p>
          <a:p>
            <a:pPr marL="514350" indent="-514350">
              <a:buFont typeface="+mj-lt"/>
              <a:buAutoNum type="arabicPeriod" startAt="2"/>
            </a:pPr>
            <a:endParaRPr lang="fi-FI" altLang="en-US" sz="2400" dirty="0"/>
          </a:p>
          <a:p>
            <a:pPr marL="514350" indent="-514350">
              <a:buFont typeface="+mj-lt"/>
              <a:buAutoNum type="arabicPeriod" startAt="2"/>
            </a:pPr>
            <a:endParaRPr lang="fi-FI" altLang="en-US" sz="2400" dirty="0"/>
          </a:p>
          <a:p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5BDFEC00-CE5B-E343-848C-A08782E73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52990"/>
              </p:ext>
            </p:extLst>
          </p:nvPr>
        </p:nvGraphicFramePr>
        <p:xfrm>
          <a:off x="455520" y="2501900"/>
          <a:ext cx="2172816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24272">
                  <a:extLst>
                    <a:ext uri="{9D8B030D-6E8A-4147-A177-3AD203B41FA5}">
                      <a16:colId xmlns="" xmlns:a16="http://schemas.microsoft.com/office/drawing/2014/main" val="1406584542"/>
                    </a:ext>
                  </a:extLst>
                </a:gridCol>
                <a:gridCol w="724272">
                  <a:extLst>
                    <a:ext uri="{9D8B030D-6E8A-4147-A177-3AD203B41FA5}">
                      <a16:colId xmlns="" xmlns:a16="http://schemas.microsoft.com/office/drawing/2014/main" val="683798363"/>
                    </a:ext>
                  </a:extLst>
                </a:gridCol>
                <a:gridCol w="724272">
                  <a:extLst>
                    <a:ext uri="{9D8B030D-6E8A-4147-A177-3AD203B41FA5}">
                      <a16:colId xmlns="" xmlns:a16="http://schemas.microsoft.com/office/drawing/2014/main" val="3929211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 ∨  q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322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4968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43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7195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3859248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3109A588-371A-8A4F-AD93-489FD3CAA14B}"/>
              </a:ext>
            </a:extLst>
          </p:cNvPr>
          <p:cNvSpPr txBox="1">
            <a:spLocks/>
          </p:cNvSpPr>
          <p:nvPr/>
        </p:nvSpPr>
        <p:spPr>
          <a:xfrm>
            <a:off x="3122227" y="3429000"/>
            <a:ext cx="30912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fi-FI" altLang="en-US" sz="2400" dirty="0" err="1"/>
              <a:t>Konjungsi</a:t>
            </a:r>
            <a:endParaRPr lang="fi-FI" altLang="en-US" sz="2400" dirty="0"/>
          </a:p>
          <a:p>
            <a:pPr lvl="1"/>
            <a:endParaRPr lang="fi-FI" altLang="en-US" sz="2000" dirty="0"/>
          </a:p>
          <a:p>
            <a:pPr marL="514350" indent="-514350">
              <a:buFont typeface="+mj-lt"/>
              <a:buAutoNum type="arabicPeriod" startAt="2"/>
            </a:pPr>
            <a:endParaRPr lang="fi-FI" altLang="en-US" sz="2400" dirty="0"/>
          </a:p>
          <a:p>
            <a:pPr marL="514350" indent="-514350">
              <a:buFont typeface="+mj-lt"/>
              <a:buAutoNum type="arabicPeriod" startAt="2"/>
            </a:pPr>
            <a:endParaRPr lang="fi-FI" altLang="en-US" sz="2400" dirty="0"/>
          </a:p>
          <a:p>
            <a:pPr marL="514350" indent="-514350">
              <a:buFont typeface="+mj-lt"/>
              <a:buAutoNum type="arabicPeriod" startAt="2"/>
            </a:pPr>
            <a:endParaRPr lang="fi-FI" altLang="en-US" sz="2400" dirty="0"/>
          </a:p>
          <a:p>
            <a:endParaRPr lang="en-US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046AF75A-7187-F84F-9CCB-2100AE57224A}"/>
              </a:ext>
            </a:extLst>
          </p:cNvPr>
          <p:cNvGraphicFramePr>
            <a:graphicFrameLocks noGrp="1"/>
          </p:cNvGraphicFramePr>
          <p:nvPr/>
        </p:nvGraphicFramePr>
        <p:xfrm>
          <a:off x="3431146" y="4105275"/>
          <a:ext cx="2172816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24272">
                  <a:extLst>
                    <a:ext uri="{9D8B030D-6E8A-4147-A177-3AD203B41FA5}">
                      <a16:colId xmlns="" xmlns:a16="http://schemas.microsoft.com/office/drawing/2014/main" val="1406584542"/>
                    </a:ext>
                  </a:extLst>
                </a:gridCol>
                <a:gridCol w="724272">
                  <a:extLst>
                    <a:ext uri="{9D8B030D-6E8A-4147-A177-3AD203B41FA5}">
                      <a16:colId xmlns="" xmlns:a16="http://schemas.microsoft.com/office/drawing/2014/main" val="683798363"/>
                    </a:ext>
                  </a:extLst>
                </a:gridCol>
                <a:gridCol w="724272">
                  <a:extLst>
                    <a:ext uri="{9D8B030D-6E8A-4147-A177-3AD203B41FA5}">
                      <a16:colId xmlns="" xmlns:a16="http://schemas.microsoft.com/office/drawing/2014/main" val="3929211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 ∧  q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322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4968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43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7195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3859248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CABC4C96-5579-F74A-A0D3-2A981A1BA24D}"/>
              </a:ext>
            </a:extLst>
          </p:cNvPr>
          <p:cNvSpPr txBox="1">
            <a:spLocks/>
          </p:cNvSpPr>
          <p:nvPr/>
        </p:nvSpPr>
        <p:spPr>
          <a:xfrm>
            <a:off x="5912881" y="1825625"/>
            <a:ext cx="30912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fi-FI" altLang="en-US" sz="2400" dirty="0" err="1"/>
              <a:t>Implikasi</a:t>
            </a:r>
            <a:endParaRPr lang="fi-FI" altLang="en-US" sz="2400" dirty="0"/>
          </a:p>
          <a:p>
            <a:pPr lvl="1"/>
            <a:endParaRPr lang="fi-FI" altLang="en-US" dirty="0"/>
          </a:p>
          <a:p>
            <a:pPr marL="514350" indent="-514350">
              <a:buFont typeface="+mj-lt"/>
              <a:buAutoNum type="arabicPeriod" startAt="2"/>
            </a:pPr>
            <a:endParaRPr lang="fi-FI" altLang="en-US" sz="2400" dirty="0"/>
          </a:p>
          <a:p>
            <a:pPr marL="514350" indent="-514350">
              <a:buFont typeface="+mj-lt"/>
              <a:buAutoNum type="arabicPeriod" startAt="2"/>
            </a:pPr>
            <a:endParaRPr lang="fi-FI" altLang="en-US" sz="2400" dirty="0"/>
          </a:p>
          <a:p>
            <a:pPr marL="514350" indent="-514350">
              <a:buFont typeface="+mj-lt"/>
              <a:buAutoNum type="arabicPeriod" startAt="2"/>
            </a:pPr>
            <a:endParaRPr lang="fi-FI" altLang="en-US" sz="2400" dirty="0"/>
          </a:p>
          <a:p>
            <a:endParaRPr lang="en-US" sz="24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8B194950-0F03-B443-A483-3A927C3611E6}"/>
              </a:ext>
            </a:extLst>
          </p:cNvPr>
          <p:cNvGraphicFramePr>
            <a:graphicFrameLocks noGrp="1"/>
          </p:cNvGraphicFramePr>
          <p:nvPr/>
        </p:nvGraphicFramePr>
        <p:xfrm>
          <a:off x="6221799" y="2501900"/>
          <a:ext cx="2481735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27245">
                  <a:extLst>
                    <a:ext uri="{9D8B030D-6E8A-4147-A177-3AD203B41FA5}">
                      <a16:colId xmlns="" xmlns:a16="http://schemas.microsoft.com/office/drawing/2014/main" val="1406584542"/>
                    </a:ext>
                  </a:extLst>
                </a:gridCol>
                <a:gridCol w="827245">
                  <a:extLst>
                    <a:ext uri="{9D8B030D-6E8A-4147-A177-3AD203B41FA5}">
                      <a16:colId xmlns="" xmlns:a16="http://schemas.microsoft.com/office/drawing/2014/main" val="683798363"/>
                    </a:ext>
                  </a:extLst>
                </a:gridCol>
                <a:gridCol w="827245">
                  <a:extLst>
                    <a:ext uri="{9D8B030D-6E8A-4147-A177-3AD203B41FA5}">
                      <a16:colId xmlns="" xmlns:a16="http://schemas.microsoft.com/office/drawing/2014/main" val="3929211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p </a:t>
                      </a:r>
                      <a:r>
                        <a:rPr lang="en-ID" sz="1800" dirty="0"/>
                        <a:t>⇒</a:t>
                      </a:r>
                      <a:r>
                        <a:rPr lang="en-US" sz="1800" i="1" dirty="0"/>
                        <a:t>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322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4968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43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7195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3859248"/>
                  </a:ext>
                </a:extLst>
              </a:tr>
            </a:tbl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307D163B-C83E-2548-817E-C5C55AF595EF}"/>
              </a:ext>
            </a:extLst>
          </p:cNvPr>
          <p:cNvSpPr txBox="1">
            <a:spLocks/>
          </p:cNvSpPr>
          <p:nvPr/>
        </p:nvSpPr>
        <p:spPr>
          <a:xfrm>
            <a:off x="9012453" y="3429000"/>
            <a:ext cx="30912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fi-FI" altLang="en-US" sz="2400" dirty="0" err="1"/>
              <a:t>Biimplikasi</a:t>
            </a:r>
            <a:endParaRPr lang="fi-FI" altLang="en-US" sz="2400" dirty="0"/>
          </a:p>
          <a:p>
            <a:pPr lvl="1"/>
            <a:endParaRPr lang="fi-FI" altLang="en-US" dirty="0"/>
          </a:p>
          <a:p>
            <a:pPr marL="514350" indent="-514350">
              <a:buFont typeface="+mj-lt"/>
              <a:buAutoNum type="arabicPeriod" startAt="2"/>
            </a:pPr>
            <a:endParaRPr lang="fi-FI" altLang="en-US" sz="2400" dirty="0"/>
          </a:p>
          <a:p>
            <a:pPr marL="514350" indent="-514350">
              <a:buFont typeface="+mj-lt"/>
              <a:buAutoNum type="arabicPeriod" startAt="2"/>
            </a:pPr>
            <a:endParaRPr lang="fi-FI" altLang="en-US" sz="2400" dirty="0"/>
          </a:p>
          <a:p>
            <a:pPr marL="514350" indent="-514350">
              <a:buFont typeface="+mj-lt"/>
              <a:buAutoNum type="arabicPeriod" startAt="2"/>
            </a:pPr>
            <a:endParaRPr lang="fi-FI" altLang="en-US" sz="2400" dirty="0"/>
          </a:p>
          <a:p>
            <a:endParaRPr lang="en-US" sz="24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974275B7-9687-F84D-9577-C62F341B680A}"/>
              </a:ext>
            </a:extLst>
          </p:cNvPr>
          <p:cNvGraphicFramePr>
            <a:graphicFrameLocks noGrp="1"/>
          </p:cNvGraphicFramePr>
          <p:nvPr/>
        </p:nvGraphicFramePr>
        <p:xfrm>
          <a:off x="9321371" y="4105275"/>
          <a:ext cx="2481735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27245">
                  <a:extLst>
                    <a:ext uri="{9D8B030D-6E8A-4147-A177-3AD203B41FA5}">
                      <a16:colId xmlns="" xmlns:a16="http://schemas.microsoft.com/office/drawing/2014/main" val="1406584542"/>
                    </a:ext>
                  </a:extLst>
                </a:gridCol>
                <a:gridCol w="827245">
                  <a:extLst>
                    <a:ext uri="{9D8B030D-6E8A-4147-A177-3AD203B41FA5}">
                      <a16:colId xmlns="" xmlns:a16="http://schemas.microsoft.com/office/drawing/2014/main" val="683798363"/>
                    </a:ext>
                  </a:extLst>
                </a:gridCol>
                <a:gridCol w="827245">
                  <a:extLst>
                    <a:ext uri="{9D8B030D-6E8A-4147-A177-3AD203B41FA5}">
                      <a16:colId xmlns="" xmlns:a16="http://schemas.microsoft.com/office/drawing/2014/main" val="3929211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p </a:t>
                      </a:r>
                      <a:r>
                        <a:rPr lang="en-ID" sz="1800" dirty="0"/>
                        <a:t>⇔</a:t>
                      </a:r>
                      <a:r>
                        <a:rPr lang="en-US" sz="1800" i="1" dirty="0"/>
                        <a:t>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322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4968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43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7195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3859248"/>
                  </a:ext>
                </a:extLst>
              </a:tr>
            </a:tbl>
          </a:graphicData>
        </a:graphic>
      </p:graphicFrame>
      <p:sp>
        <p:nvSpPr>
          <p:cNvPr id="14" name="Subtitle 4">
            <a:extLst>
              <a:ext uri="{FF2B5EF4-FFF2-40B4-BE49-F238E27FC236}">
                <a16:creationId xmlns="" xmlns:a16="http://schemas.microsoft.com/office/drawing/2014/main" id="{662386C3-6584-42F8-90C7-C0B2FE628A60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Subtitle 4">
            <a:extLst>
              <a:ext uri="{FF2B5EF4-FFF2-40B4-BE49-F238E27FC236}">
                <a16:creationId xmlns="" xmlns:a16="http://schemas.microsoft.com/office/drawing/2014/main" id="{7B6281C1-635D-4149-B706-B6F11DB5287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7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9134A7F8-6315-3842-ABFD-220C3F33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Pernyataan</a:t>
            </a:r>
            <a:r>
              <a:rPr lang="en-US" b="1" dirty="0"/>
              <a:t> </a:t>
            </a:r>
            <a:r>
              <a:rPr lang="en-US" b="1" dirty="0" err="1"/>
              <a:t>Majemuk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462A71-7465-524A-96E9-B729D22E9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619379"/>
          </a:xfrm>
        </p:spPr>
        <p:txBody>
          <a:bodyPr>
            <a:normAutofit/>
          </a:bodyPr>
          <a:lstStyle/>
          <a:p>
            <a:r>
              <a:rPr lang="en-US" altLang="en-US" sz="2400" dirty="0" err="1"/>
              <a:t>Proposisi-proposisi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implikasi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bentuk</a:t>
            </a:r>
            <a:r>
              <a:rPr lang="en-US" altLang="en-US" sz="2400" dirty="0"/>
              <a:t>:</a:t>
            </a:r>
          </a:p>
          <a:p>
            <a:pPr lvl="1"/>
            <a:r>
              <a:rPr lang="en-US" altLang="en-US" sz="2400" dirty="0"/>
              <a:t>Jika </a:t>
            </a:r>
            <a:r>
              <a:rPr lang="en-US" altLang="en-US" sz="2400" dirty="0" err="1"/>
              <a:t>hari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hujan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tanaman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tumbuh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subur</a:t>
            </a:r>
            <a:r>
              <a:rPr lang="en-US" altLang="en-US" sz="2400" dirty="0"/>
              <a:t>.</a:t>
            </a:r>
          </a:p>
          <a:p>
            <a:pPr lvl="1"/>
            <a:r>
              <a:rPr lang="en-US" altLang="en-US" sz="2400" dirty="0"/>
              <a:t>Jika </a:t>
            </a:r>
            <a:r>
              <a:rPr lang="en-US" altLang="en-US" sz="2400" dirty="0" err="1"/>
              <a:t>tekanan</a:t>
            </a:r>
            <a:r>
              <a:rPr lang="en-US" altLang="en-US" sz="2400" dirty="0"/>
              <a:t> gas </a:t>
            </a:r>
            <a:r>
              <a:rPr lang="en-US" altLang="en-US" sz="2400" dirty="0" err="1"/>
              <a:t>diperbesar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mobil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melaju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kencang</a:t>
            </a:r>
            <a:r>
              <a:rPr lang="en-US" altLang="en-US" sz="2400" dirty="0"/>
              <a:t>.</a:t>
            </a:r>
          </a:p>
          <a:p>
            <a:pPr lvl="1"/>
            <a:r>
              <a:rPr lang="en-US" altLang="en-US" sz="2400" dirty="0"/>
              <a:t>Es yang </a:t>
            </a:r>
            <a:r>
              <a:rPr lang="en-US" altLang="en-US" sz="2400" dirty="0" err="1"/>
              <a:t>mencair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kutub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mengakibatkan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permukaan</a:t>
            </a:r>
            <a:r>
              <a:rPr lang="en-US" altLang="en-US" sz="2400" dirty="0"/>
              <a:t> air </a:t>
            </a:r>
            <a:r>
              <a:rPr lang="en-US" altLang="en-US" sz="2400" dirty="0" err="1"/>
              <a:t>laut</a:t>
            </a:r>
            <a:r>
              <a:rPr lang="en-US" altLang="en-US" sz="2400" dirty="0"/>
              <a:t> naik.</a:t>
            </a:r>
          </a:p>
          <a:p>
            <a:pPr lvl="1"/>
            <a:r>
              <a:rPr lang="en-US" altLang="en-US" sz="2400" dirty="0"/>
              <a:t>Orang </a:t>
            </a:r>
            <a:r>
              <a:rPr lang="en-US" altLang="en-US" sz="2400" dirty="0" err="1"/>
              <a:t>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berangkat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diberi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ongkos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jalan</a:t>
            </a:r>
            <a:r>
              <a:rPr lang="en-US" altLang="en-US" sz="2400" dirty="0"/>
              <a:t>.</a:t>
            </a:r>
          </a:p>
          <a:p>
            <a:pPr lvl="1"/>
            <a:r>
              <a:rPr lang="en-US" altLang="en-US" sz="2400" dirty="0"/>
              <a:t>Ahmad </a:t>
            </a:r>
            <a:r>
              <a:rPr lang="en-US" altLang="en-US" sz="2400" dirty="0" err="1"/>
              <a:t>bisa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mengambil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kuliah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Teori</a:t>
            </a:r>
            <a:r>
              <a:rPr lang="en-US" altLang="en-US" sz="2400" dirty="0"/>
              <a:t> Bahasa Formal </a:t>
            </a:r>
            <a:r>
              <a:rPr lang="en-US" altLang="en-US" sz="2400" dirty="0" err="1"/>
              <a:t>hanya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lulus </a:t>
            </a:r>
            <a:r>
              <a:rPr lang="en-US" altLang="en-US" sz="2400" dirty="0" err="1"/>
              <a:t>matakuliah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Logika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Matematika</a:t>
            </a:r>
            <a:r>
              <a:rPr lang="en-US" altLang="en-US" sz="2400" dirty="0"/>
              <a:t>.</a:t>
            </a:r>
          </a:p>
          <a:p>
            <a:pPr lvl="1"/>
            <a:r>
              <a:rPr lang="en-US" altLang="en-US" sz="2400" dirty="0" err="1"/>
              <a:t>Syarat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cuku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pagar</a:t>
            </a:r>
            <a:r>
              <a:rPr lang="en-US" altLang="en-US" sz="2400" dirty="0"/>
              <a:t> pom </a:t>
            </a:r>
            <a:r>
              <a:rPr lang="en-US" altLang="en-US" sz="2400" dirty="0" err="1"/>
              <a:t>bensin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meledak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percikan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rokok</a:t>
            </a:r>
            <a:r>
              <a:rPr lang="en-US" altLang="en-US" sz="2400" dirty="0"/>
              <a:t>.</a:t>
            </a:r>
          </a:p>
          <a:p>
            <a:pPr lvl="1"/>
            <a:r>
              <a:rPr lang="en-US" altLang="en-US" sz="2400" dirty="0" err="1"/>
              <a:t>Syarat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</a:t>
            </a:r>
            <a:r>
              <a:rPr lang="en-US" altLang="en-US" sz="2400" dirty="0"/>
              <a:t> Indonesia agar </a:t>
            </a:r>
            <a:r>
              <a:rPr lang="en-US" altLang="en-US" sz="2400" dirty="0" err="1"/>
              <a:t>ikut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Piala</a:t>
            </a:r>
            <a:r>
              <a:rPr lang="en-US" altLang="en-US" sz="2400" dirty="0"/>
              <a:t> Dunia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mengontrak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pemain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asing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kenamaan</a:t>
            </a:r>
            <a:r>
              <a:rPr lang="en-US" altLang="en-US" sz="2400" dirty="0"/>
              <a:t>.</a:t>
            </a:r>
          </a:p>
          <a:p>
            <a:pPr lvl="1"/>
            <a:r>
              <a:rPr lang="en-US" altLang="en-US" sz="2400" dirty="0" err="1"/>
              <a:t>Banjir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bandang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bilamana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hutan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ditebangi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  <a:p>
            <a:pPr lvl="1"/>
            <a:endParaRPr lang="en-US" altLang="en-US" sz="2400" dirty="0"/>
          </a:p>
          <a:p>
            <a:pPr>
              <a:buNone/>
            </a:pPr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D0DCA3B4-5F83-45EE-A95A-48A6C2277F21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6EB4DE2C-29B8-4BC5-95B9-579917979391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DELL\Documents\Lightshot\Screenshot_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79" y="2003399"/>
            <a:ext cx="747511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C:\Users\DELL\Documents\Lightshot\Screenshot_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89" y="1212631"/>
            <a:ext cx="8117774" cy="12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ELL\Documents\Lightshot\Screenshot_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89" y="2604122"/>
            <a:ext cx="3024336" cy="264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ELL\Documents\Lightshot\Screenshot_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609" y="2724799"/>
            <a:ext cx="5040560" cy="73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DELL\Documents\Lightshot\Screenshot_4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01" y="3654267"/>
            <a:ext cx="5184576" cy="65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DELL\Documents\Lightshot\Screenshot_4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27" y="4480067"/>
            <a:ext cx="5135341" cy="6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3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DELL\Documents\Lightshot\Screenshot_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66" y="2089053"/>
            <a:ext cx="755223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29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9134A7F8-6315-3842-ABFD-220C3F33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Pernyataan</a:t>
            </a:r>
            <a:r>
              <a:rPr lang="en-US" b="1" dirty="0"/>
              <a:t> </a:t>
            </a:r>
            <a:r>
              <a:rPr lang="en-US" b="1" dirty="0" err="1"/>
              <a:t>Majemuk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462A71-7465-524A-96E9-B729D22E9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en-US" dirty="0"/>
          </a:p>
          <a:p>
            <a:pPr>
              <a:buNone/>
            </a:pPr>
            <a:endParaRPr lang="en-US" altLang="en-US" dirty="0"/>
          </a:p>
          <a:p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A6EF70FC-2C44-E945-82F4-0DA98776D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963095"/>
              </p:ext>
            </p:extLst>
          </p:nvPr>
        </p:nvGraphicFramePr>
        <p:xfrm>
          <a:off x="2853716" y="2279667"/>
          <a:ext cx="8291612" cy="329164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72903">
                  <a:extLst>
                    <a:ext uri="{9D8B030D-6E8A-4147-A177-3AD203B41FA5}">
                      <a16:colId xmlns="" xmlns:a16="http://schemas.microsoft.com/office/drawing/2014/main" val="1406584542"/>
                    </a:ext>
                  </a:extLst>
                </a:gridCol>
                <a:gridCol w="2072903">
                  <a:extLst>
                    <a:ext uri="{9D8B030D-6E8A-4147-A177-3AD203B41FA5}">
                      <a16:colId xmlns="" xmlns:a16="http://schemas.microsoft.com/office/drawing/2014/main" val="683798363"/>
                    </a:ext>
                  </a:extLst>
                </a:gridCol>
                <a:gridCol w="2072903">
                  <a:extLst>
                    <a:ext uri="{9D8B030D-6E8A-4147-A177-3AD203B41FA5}">
                      <a16:colId xmlns="" xmlns:a16="http://schemas.microsoft.com/office/drawing/2014/main" val="3929211373"/>
                    </a:ext>
                  </a:extLst>
                </a:gridCol>
                <a:gridCol w="2072903">
                  <a:extLst>
                    <a:ext uri="{9D8B030D-6E8A-4147-A177-3AD203B41FA5}">
                      <a16:colId xmlns="" xmlns:a16="http://schemas.microsoft.com/office/drawing/2014/main" val="3743632039"/>
                    </a:ext>
                  </a:extLst>
                </a:gridCol>
              </a:tblGrid>
              <a:tr h="9922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Implikasi</a:t>
                      </a:r>
                      <a:endParaRPr lang="en-US" sz="2800" dirty="0"/>
                    </a:p>
                    <a:p>
                      <a:pPr algn="ctr"/>
                      <a:r>
                        <a:rPr lang="en-US" sz="2800" i="1" dirty="0"/>
                        <a:t>p </a:t>
                      </a:r>
                      <a:r>
                        <a:rPr lang="en-ID" sz="2800" dirty="0"/>
                        <a:t>⇒</a:t>
                      </a:r>
                      <a:r>
                        <a:rPr lang="en-US" sz="2800" i="1" dirty="0"/>
                        <a:t>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Konvers</a:t>
                      </a:r>
                      <a:endParaRPr lang="en-US" sz="2800" dirty="0"/>
                    </a:p>
                    <a:p>
                      <a:pPr algn="ctr"/>
                      <a:r>
                        <a:rPr lang="en-US" sz="2800" i="1" dirty="0"/>
                        <a:t>q </a:t>
                      </a:r>
                      <a:r>
                        <a:rPr lang="en-ID" sz="2800" dirty="0"/>
                        <a:t>⇒</a:t>
                      </a:r>
                      <a:r>
                        <a:rPr lang="en-US" sz="2800" i="1" dirty="0"/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Invers</a:t>
                      </a:r>
                      <a:endParaRPr lang="en-US" sz="2800" i="1" dirty="0"/>
                    </a:p>
                    <a:p>
                      <a:pPr algn="ctr"/>
                      <a:r>
                        <a:rPr lang="en-US" sz="2800" i="1" dirty="0"/>
                        <a:t>∼ p </a:t>
                      </a:r>
                      <a:r>
                        <a:rPr lang="en-ID" sz="2800" dirty="0"/>
                        <a:t>⇒</a:t>
                      </a:r>
                      <a:r>
                        <a:rPr lang="en-US" sz="2800" i="1" dirty="0"/>
                        <a:t> ∼ q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Kontraposisi</a:t>
                      </a:r>
                      <a:endParaRPr lang="en-US" sz="2800" dirty="0"/>
                    </a:p>
                    <a:p>
                      <a:pPr algn="ctr"/>
                      <a:r>
                        <a:rPr lang="en-US" sz="2800" i="1" dirty="0"/>
                        <a:t>∼ q </a:t>
                      </a:r>
                      <a:r>
                        <a:rPr lang="en-ID" sz="2800" dirty="0"/>
                        <a:t>⇒</a:t>
                      </a:r>
                      <a:r>
                        <a:rPr lang="en-US" sz="2800" i="1" dirty="0"/>
                        <a:t> ∼ p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3221064"/>
                  </a:ext>
                </a:extLst>
              </a:tr>
              <a:tr h="5748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4968586"/>
                  </a:ext>
                </a:extLst>
              </a:tr>
              <a:tr h="5748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432212"/>
                  </a:ext>
                </a:extLst>
              </a:tr>
              <a:tr h="5748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7195380"/>
                  </a:ext>
                </a:extLst>
              </a:tr>
              <a:tr h="5748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3859248"/>
                  </a:ext>
                </a:extLst>
              </a:tr>
            </a:tbl>
          </a:graphicData>
        </a:graphic>
      </p:graphicFrame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96F83216-8FF1-4DFB-8BBB-45E4FCF0FFE8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C4DD05C7-3B7D-48BF-8198-A9CE091EE1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9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9134A7F8-6315-3842-ABFD-220C3F33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Pernyataan</a:t>
            </a:r>
            <a:r>
              <a:rPr lang="en-US" b="1" dirty="0"/>
              <a:t> </a:t>
            </a:r>
            <a:r>
              <a:rPr lang="en-US" b="1" dirty="0" err="1"/>
              <a:t>Majemuk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462A71-7465-524A-96E9-B729D22E9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err="1"/>
              <a:t>Contoh</a:t>
            </a:r>
            <a:r>
              <a:rPr lang="en-US" altLang="en-US" sz="2400" dirty="0"/>
              <a:t>:</a:t>
            </a:r>
          </a:p>
          <a:p>
            <a:r>
              <a:rPr lang="en-US" altLang="en-US" sz="2400" dirty="0" err="1"/>
              <a:t>Tentukanlah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konvers</a:t>
            </a:r>
            <a:r>
              <a:rPr lang="en-US" altLang="en-US" sz="2400" dirty="0"/>
              <a:t>, invers, </a:t>
            </a:r>
            <a:r>
              <a:rPr lang="en-US" altLang="en-US" sz="2400" dirty="0" err="1"/>
              <a:t>kontraposisi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ingkaran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pernyataan</a:t>
            </a:r>
            <a:r>
              <a:rPr lang="en-US" altLang="en-US" sz="2400" dirty="0"/>
              <a:t> “Jika ABCD </a:t>
            </a:r>
            <a:r>
              <a:rPr lang="en-US" altLang="en-US" sz="2400" dirty="0" err="1"/>
              <a:t>persegi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sisi-sisinya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panjang</a:t>
            </a:r>
            <a:r>
              <a:rPr lang="en-US" altLang="en-US" sz="2400" dirty="0"/>
              <a:t>”!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Misal</a:t>
            </a:r>
            <a:r>
              <a:rPr lang="en-US" altLang="en-US" sz="2400" dirty="0"/>
              <a:t>:</a:t>
            </a:r>
          </a:p>
          <a:p>
            <a:pPr lvl="1"/>
            <a:r>
              <a:rPr lang="en-US" altLang="en-US" sz="2400" i="1" dirty="0"/>
              <a:t>p</a:t>
            </a:r>
            <a:r>
              <a:rPr lang="en-US" altLang="en-US" sz="2400" dirty="0"/>
              <a:t>: ABCD </a:t>
            </a:r>
            <a:r>
              <a:rPr lang="en-US" altLang="en-US" sz="2400" dirty="0" err="1"/>
              <a:t>persegi</a:t>
            </a:r>
            <a:endParaRPr lang="en-US" altLang="en-US" sz="2400" dirty="0"/>
          </a:p>
          <a:p>
            <a:pPr lvl="1"/>
            <a:r>
              <a:rPr lang="en-US" altLang="en-US" sz="2400" i="1" dirty="0"/>
              <a:t>q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sisi-sisinya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panjang</a:t>
            </a:r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7E48C3CF-09F6-43D1-95F6-A59E51BAF561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C8F3D597-A221-4D09-B398-4ED464BF708E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5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9134A7F8-6315-3842-ABFD-220C3F33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Pernyataan</a:t>
            </a:r>
            <a:r>
              <a:rPr lang="en-US" b="1" dirty="0"/>
              <a:t> </a:t>
            </a:r>
            <a:r>
              <a:rPr lang="en-US" b="1" dirty="0" err="1"/>
              <a:t>Majemuk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462A71-7465-524A-96E9-B729D22E9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41784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 err="1"/>
              <a:t>Konvers</a:t>
            </a:r>
            <a:r>
              <a:rPr lang="en-US" altLang="en-US" sz="2400" dirty="0"/>
              <a:t>: </a:t>
            </a:r>
            <a:r>
              <a:rPr lang="en-US" altLang="en-US" sz="2400" i="1" dirty="0"/>
              <a:t>q</a:t>
            </a:r>
            <a:r>
              <a:rPr lang="en-US" altLang="en-US" sz="2400" dirty="0"/>
              <a:t> </a:t>
            </a:r>
            <a:r>
              <a:rPr lang="en-ID" sz="2400" dirty="0"/>
              <a:t>⇒ </a:t>
            </a:r>
            <a:r>
              <a:rPr lang="en-US" altLang="en-US" sz="2400" i="1" dirty="0"/>
              <a:t>p</a:t>
            </a:r>
          </a:p>
          <a:p>
            <a:pPr lvl="1">
              <a:spcAft>
                <a:spcPts val="1200"/>
              </a:spcAft>
            </a:pPr>
            <a:r>
              <a:rPr lang="en-US" altLang="en-US" sz="2400" dirty="0"/>
              <a:t>Jika </a:t>
            </a:r>
            <a:r>
              <a:rPr lang="en-US" altLang="en-US" sz="2400" dirty="0" err="1"/>
              <a:t>sisi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sisinya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panjang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ABCD </a:t>
            </a:r>
            <a:r>
              <a:rPr lang="en-US" altLang="en-US" sz="2400" dirty="0" err="1"/>
              <a:t>persegi</a:t>
            </a:r>
            <a:endParaRPr lang="en-US" altLang="en-US" sz="2400" dirty="0">
              <a:sym typeface="Symbol" pitchFamily="2" charset="2"/>
            </a:endParaRPr>
          </a:p>
          <a:p>
            <a:pPr>
              <a:spcAft>
                <a:spcPts val="1200"/>
              </a:spcAft>
            </a:pPr>
            <a:r>
              <a:rPr lang="en-US" altLang="en-US" sz="2400" dirty="0"/>
              <a:t>Invers : </a:t>
            </a:r>
            <a:r>
              <a:rPr lang="en-US" altLang="en-US" sz="2400" dirty="0">
                <a:sym typeface="Symbol" pitchFamily="2" charset="2"/>
              </a:rPr>
              <a:t></a:t>
            </a:r>
            <a:r>
              <a:rPr lang="en-US" altLang="en-US" sz="2400" i="1" dirty="0"/>
              <a:t>p</a:t>
            </a:r>
            <a:r>
              <a:rPr lang="en-US" altLang="en-US" sz="2400" dirty="0"/>
              <a:t> </a:t>
            </a:r>
            <a:r>
              <a:rPr lang="en-ID" sz="2400" dirty="0"/>
              <a:t>⇒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2" charset="2"/>
              </a:rPr>
              <a:t></a:t>
            </a:r>
            <a:r>
              <a:rPr lang="en-US" altLang="en-US" sz="2400" i="1" dirty="0"/>
              <a:t>q</a:t>
            </a:r>
          </a:p>
          <a:p>
            <a:pPr lvl="1">
              <a:spcAft>
                <a:spcPts val="1200"/>
              </a:spcAft>
            </a:pPr>
            <a:r>
              <a:rPr lang="en-US" altLang="en-US" sz="2400" dirty="0"/>
              <a:t>Jika ABCD </a:t>
            </a:r>
            <a:r>
              <a:rPr lang="en-US" altLang="en-US" sz="2400" dirty="0" err="1"/>
              <a:t>bukan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persegi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sisi-sisinya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panjang</a:t>
            </a:r>
            <a:endParaRPr lang="en-US" altLang="en-US" sz="2400" dirty="0"/>
          </a:p>
          <a:p>
            <a:pPr>
              <a:spcAft>
                <a:spcPts val="1200"/>
              </a:spcAft>
            </a:pPr>
            <a:r>
              <a:rPr lang="en-US" altLang="en-US" sz="2400" dirty="0" err="1"/>
              <a:t>Kontraposisi</a:t>
            </a:r>
            <a:r>
              <a:rPr lang="en-US" altLang="en-US" sz="2400" dirty="0"/>
              <a:t> : </a:t>
            </a:r>
            <a:r>
              <a:rPr lang="en-US" altLang="en-US" sz="2400" dirty="0">
                <a:sym typeface="Symbol" pitchFamily="2" charset="2"/>
              </a:rPr>
              <a:t></a:t>
            </a:r>
            <a:r>
              <a:rPr lang="en-US" altLang="en-US" sz="2400" i="1" dirty="0"/>
              <a:t>q</a:t>
            </a:r>
            <a:r>
              <a:rPr lang="en-US" altLang="en-US" sz="2400" dirty="0"/>
              <a:t> </a:t>
            </a:r>
            <a:r>
              <a:rPr lang="en-ID" sz="2400" dirty="0"/>
              <a:t>⇒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2" charset="2"/>
              </a:rPr>
              <a:t></a:t>
            </a:r>
            <a:r>
              <a:rPr lang="en-US" altLang="en-US" sz="2400" i="1" dirty="0"/>
              <a:t>p</a:t>
            </a:r>
          </a:p>
          <a:p>
            <a:pPr lvl="1">
              <a:spcAft>
                <a:spcPts val="1200"/>
              </a:spcAft>
            </a:pPr>
            <a:r>
              <a:rPr lang="en-US" altLang="en-US" sz="2400" dirty="0"/>
              <a:t>Jika </a:t>
            </a:r>
            <a:r>
              <a:rPr lang="en-US" altLang="en-US" sz="2400" dirty="0" err="1"/>
              <a:t>sisi-sisinya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panjang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ABCD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/</a:t>
            </a:r>
            <a:r>
              <a:rPr lang="en-US" altLang="en-US" sz="2400" dirty="0" err="1"/>
              <a:t>bukan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persegi</a:t>
            </a:r>
            <a:endParaRPr lang="en-US" altLang="en-US" sz="2400" dirty="0"/>
          </a:p>
          <a:p>
            <a:pPr>
              <a:spcAft>
                <a:spcPts val="1200"/>
              </a:spcAft>
            </a:pPr>
            <a:r>
              <a:rPr lang="en-US" altLang="en-US" sz="2400" dirty="0" err="1"/>
              <a:t>Ingkaran</a:t>
            </a:r>
            <a:r>
              <a:rPr lang="en-US" altLang="en-US" sz="2400" dirty="0"/>
              <a:t> : </a:t>
            </a:r>
            <a:r>
              <a:rPr lang="en-US" altLang="en-US" sz="2400" i="1" dirty="0"/>
              <a:t>p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2" charset="2"/>
              </a:rPr>
              <a:t>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2" charset="2"/>
              </a:rPr>
              <a:t></a:t>
            </a:r>
            <a:r>
              <a:rPr lang="en-US" altLang="en-US" sz="2400" i="1" dirty="0"/>
              <a:t>q</a:t>
            </a:r>
          </a:p>
          <a:p>
            <a:pPr lvl="1">
              <a:spcAft>
                <a:spcPts val="1200"/>
              </a:spcAft>
            </a:pPr>
            <a:r>
              <a:rPr lang="en-US" altLang="en-US" sz="2400" dirty="0"/>
              <a:t>ABCD </a:t>
            </a:r>
            <a:r>
              <a:rPr lang="en-US" altLang="en-US" sz="2400" dirty="0" err="1"/>
              <a:t>persegi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sisi</a:t>
            </a:r>
            <a:r>
              <a:rPr lang="en-US" altLang="en-US" sz="2400" dirty="0"/>
              <a:t> - </a:t>
            </a:r>
            <a:r>
              <a:rPr lang="en-US" altLang="en-US" sz="2400" dirty="0" err="1"/>
              <a:t>sisinya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panjang</a:t>
            </a:r>
            <a:endParaRPr lang="en-US" altLang="en-US" sz="2400" dirty="0"/>
          </a:p>
          <a:p>
            <a:pPr>
              <a:spcAft>
                <a:spcPts val="1200"/>
              </a:spcAft>
            </a:pPr>
            <a:endParaRPr lang="en-US" alt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2EA74915-4E9C-4268-9E12-32C26DEC40AC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8A58C9D2-CC7B-4898-A9A2-A385D4A05FD2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3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C9E485-D585-5444-B021-4DF7C9F6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Penarikan</a:t>
            </a:r>
            <a:r>
              <a:rPr lang="en-US" b="1" dirty="0"/>
              <a:t> Kesimpulan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34E10C-C32B-4C4F-B6C4-F34614735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45235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/>
              <a:t>Istilah</a:t>
            </a:r>
            <a:r>
              <a:rPr lang="en-US" sz="2400" dirty="0"/>
              <a:t>:</a:t>
            </a:r>
          </a:p>
          <a:p>
            <a:pPr lvl="1">
              <a:spcAft>
                <a:spcPts val="1200"/>
              </a:spcAft>
            </a:pPr>
            <a:r>
              <a:rPr lang="en-US" sz="2400" dirty="0" err="1"/>
              <a:t>Premis</a:t>
            </a:r>
            <a:endParaRPr lang="en-US" sz="2400" dirty="0"/>
          </a:p>
          <a:p>
            <a:pPr lvl="1">
              <a:spcAft>
                <a:spcPts val="1200"/>
              </a:spcAft>
            </a:pPr>
            <a:r>
              <a:rPr lang="en-US" sz="2400" dirty="0" err="1"/>
              <a:t>Konklusi</a:t>
            </a:r>
            <a:endParaRPr lang="en-US" sz="2400" dirty="0"/>
          </a:p>
          <a:p>
            <a:pPr lvl="1">
              <a:spcAft>
                <a:spcPts val="1200"/>
              </a:spcAft>
            </a:pPr>
            <a:r>
              <a:rPr lang="en-US" sz="2400" dirty="0" err="1"/>
              <a:t>Argumen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Pola: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Modus Ponens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Modus Tollens</a:t>
            </a:r>
          </a:p>
          <a:p>
            <a:pPr lvl="1">
              <a:spcAft>
                <a:spcPts val="1200"/>
              </a:spcAft>
            </a:pPr>
            <a:r>
              <a:rPr lang="en-US" sz="2400" dirty="0" err="1"/>
              <a:t>Silogisme</a:t>
            </a:r>
            <a:endParaRPr 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6A0DFD5E-437B-4E17-BCC9-CE60481AA011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E6A73AE6-42A5-4524-9F03-94268F5B765A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1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70185"/>
            <a:ext cx="5354172" cy="809251"/>
          </a:xfrm>
        </p:spPr>
        <p:txBody>
          <a:bodyPr>
            <a:normAutofit/>
          </a:bodyPr>
          <a:lstStyle/>
          <a:p>
            <a:r>
              <a:rPr lang="en-ID" sz="3200" baseline="1207" dirty="0" err="1">
                <a:cs typeface="Times New Roman"/>
              </a:rPr>
              <a:t>Ca</a:t>
            </a:r>
            <a:r>
              <a:rPr lang="en-ID" sz="3200" spc="-29" baseline="1207" dirty="0" err="1">
                <a:cs typeface="Times New Roman"/>
              </a:rPr>
              <a:t>p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spc="-9" baseline="1207" dirty="0" err="1">
                <a:cs typeface="Times New Roman"/>
              </a:rPr>
              <a:t>i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r>
              <a:rPr lang="en-ID" sz="3200" spc="14" baseline="1207" dirty="0">
                <a:cs typeface="Times New Roman"/>
              </a:rPr>
              <a:t> </a:t>
            </a:r>
            <a:r>
              <a:rPr lang="en-ID" sz="3200" spc="-9" baseline="1207" dirty="0" err="1">
                <a:cs typeface="Times New Roman"/>
              </a:rPr>
              <a:t>P</a:t>
            </a:r>
            <a:r>
              <a:rPr lang="en-ID" sz="3200" baseline="1207" dirty="0" err="1">
                <a:cs typeface="Times New Roman"/>
              </a:rPr>
              <a:t>e</a:t>
            </a:r>
            <a:r>
              <a:rPr lang="en-ID" sz="3200" spc="-19" baseline="1207" dirty="0" err="1">
                <a:cs typeface="Times New Roman"/>
              </a:rPr>
              <a:t>m</a:t>
            </a:r>
            <a:r>
              <a:rPr lang="en-ID" sz="3200" spc="-29" baseline="1207" dirty="0" err="1">
                <a:cs typeface="Times New Roman"/>
              </a:rPr>
              <a:t>b</a:t>
            </a:r>
            <a:r>
              <a:rPr lang="en-ID" sz="3200" spc="-14" baseline="1207" dirty="0" err="1">
                <a:cs typeface="Times New Roman"/>
              </a:rPr>
              <a:t>e</a:t>
            </a:r>
            <a:r>
              <a:rPr lang="en-ID" sz="3200" spc="-29" baseline="1207" dirty="0" err="1">
                <a:cs typeface="Times New Roman"/>
              </a:rPr>
              <a:t>l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9" baseline="1207" dirty="0" err="1">
                <a:cs typeface="Times New Roman"/>
              </a:rPr>
              <a:t>j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5" baseline="1207" dirty="0" err="1">
                <a:cs typeface="Times New Roman"/>
              </a:rPr>
              <a:t>r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2C16DE-9637-4540-AC44-136E2A9F7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410" y="2200440"/>
            <a:ext cx="4476633" cy="8284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ID" sz="1600" dirty="0"/>
          </a:p>
        </p:txBody>
      </p:sp>
      <p:grpSp>
        <p:nvGrpSpPr>
          <p:cNvPr id="4" name="Google Shape;356;p47">
            <a:extLst>
              <a:ext uri="{FF2B5EF4-FFF2-40B4-BE49-F238E27FC236}">
                <a16:creationId xmlns="" xmlns:a16="http://schemas.microsoft.com/office/drawing/2014/main" id="{942724DC-AE87-4A9C-AA09-44FE39AC5C2A}"/>
              </a:ext>
            </a:extLst>
          </p:cNvPr>
          <p:cNvGrpSpPr/>
          <p:nvPr/>
        </p:nvGrpSpPr>
        <p:grpSpPr>
          <a:xfrm>
            <a:off x="7192760" y="1684804"/>
            <a:ext cx="4462973" cy="3941789"/>
            <a:chOff x="3147275" y="533250"/>
            <a:chExt cx="4704657" cy="4155250"/>
          </a:xfrm>
        </p:grpSpPr>
        <p:sp>
          <p:nvSpPr>
            <p:cNvPr id="5" name="Google Shape;357;p47">
              <a:extLst>
                <a:ext uri="{FF2B5EF4-FFF2-40B4-BE49-F238E27FC236}">
                  <a16:creationId xmlns="" xmlns:a16="http://schemas.microsoft.com/office/drawing/2014/main" id="{C5F29308-1E14-4381-A3EF-3F764194D618}"/>
                </a:ext>
              </a:extLst>
            </p:cNvPr>
            <p:cNvSpPr/>
            <p:nvPr/>
          </p:nvSpPr>
          <p:spPr>
            <a:xfrm>
              <a:off x="7337297" y="4407128"/>
              <a:ext cx="183154" cy="225427"/>
            </a:xfrm>
            <a:custGeom>
              <a:avLst/>
              <a:gdLst/>
              <a:ahLst/>
              <a:cxnLst/>
              <a:rect l="l" t="t" r="r" b="b"/>
              <a:pathLst>
                <a:path w="2344" h="2885" extrusionOk="0">
                  <a:moveTo>
                    <a:pt x="1242" y="0"/>
                  </a:moveTo>
                  <a:cubicBezTo>
                    <a:pt x="1230" y="0"/>
                    <a:pt x="1217" y="1"/>
                    <a:pt x="1205" y="2"/>
                  </a:cubicBezTo>
                  <a:lnTo>
                    <a:pt x="1105" y="19"/>
                  </a:lnTo>
                  <a:cubicBezTo>
                    <a:pt x="938" y="52"/>
                    <a:pt x="854" y="437"/>
                    <a:pt x="938" y="588"/>
                  </a:cubicBezTo>
                  <a:cubicBezTo>
                    <a:pt x="1172" y="1006"/>
                    <a:pt x="1507" y="1760"/>
                    <a:pt x="1122" y="2044"/>
                  </a:cubicBezTo>
                  <a:lnTo>
                    <a:pt x="686" y="2362"/>
                  </a:lnTo>
                  <a:cubicBezTo>
                    <a:pt x="251" y="2647"/>
                    <a:pt x="0" y="2446"/>
                    <a:pt x="0" y="2714"/>
                  </a:cubicBezTo>
                  <a:cubicBezTo>
                    <a:pt x="0" y="2803"/>
                    <a:pt x="261" y="2885"/>
                    <a:pt x="573" y="2885"/>
                  </a:cubicBezTo>
                  <a:cubicBezTo>
                    <a:pt x="729" y="2885"/>
                    <a:pt x="898" y="2864"/>
                    <a:pt x="1055" y="2814"/>
                  </a:cubicBezTo>
                  <a:cubicBezTo>
                    <a:pt x="1523" y="2680"/>
                    <a:pt x="1975" y="2513"/>
                    <a:pt x="1975" y="2513"/>
                  </a:cubicBezTo>
                  <a:cubicBezTo>
                    <a:pt x="2226" y="2446"/>
                    <a:pt x="2344" y="2145"/>
                    <a:pt x="2193" y="1944"/>
                  </a:cubicBezTo>
                  <a:lnTo>
                    <a:pt x="1959" y="1609"/>
                  </a:lnTo>
                  <a:lnTo>
                    <a:pt x="1892" y="1475"/>
                  </a:lnTo>
                  <a:lnTo>
                    <a:pt x="1590" y="253"/>
                  </a:lnTo>
                  <a:cubicBezTo>
                    <a:pt x="1544" y="98"/>
                    <a:pt x="1396" y="0"/>
                    <a:pt x="124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58;p47">
              <a:extLst>
                <a:ext uri="{FF2B5EF4-FFF2-40B4-BE49-F238E27FC236}">
                  <a16:creationId xmlns="" xmlns:a16="http://schemas.microsoft.com/office/drawing/2014/main" id="{6798E29E-35F2-42D2-BFC0-0222C9DE7938}"/>
                </a:ext>
              </a:extLst>
            </p:cNvPr>
            <p:cNvSpPr/>
            <p:nvPr/>
          </p:nvSpPr>
          <p:spPr>
            <a:xfrm>
              <a:off x="3373560" y="772584"/>
              <a:ext cx="4478373" cy="3525251"/>
            </a:xfrm>
            <a:custGeom>
              <a:avLst/>
              <a:gdLst/>
              <a:ahLst/>
              <a:cxnLst/>
              <a:rect l="l" t="t" r="r" b="b"/>
              <a:pathLst>
                <a:path w="57314" h="45116" extrusionOk="0">
                  <a:moveTo>
                    <a:pt x="5441" y="1"/>
                  </a:moveTo>
                  <a:cubicBezTo>
                    <a:pt x="2428" y="1"/>
                    <a:pt x="1" y="1691"/>
                    <a:pt x="1" y="3767"/>
                  </a:cubicBezTo>
                  <a:cubicBezTo>
                    <a:pt x="1" y="4637"/>
                    <a:pt x="453" y="5457"/>
                    <a:pt x="1172" y="6077"/>
                  </a:cubicBezTo>
                  <a:cubicBezTo>
                    <a:pt x="3248" y="7901"/>
                    <a:pt x="4403" y="10563"/>
                    <a:pt x="4152" y="13325"/>
                  </a:cubicBezTo>
                  <a:cubicBezTo>
                    <a:pt x="4085" y="14061"/>
                    <a:pt x="4102" y="14781"/>
                    <a:pt x="4252" y="15484"/>
                  </a:cubicBezTo>
                  <a:cubicBezTo>
                    <a:pt x="4319" y="15819"/>
                    <a:pt x="4420" y="16153"/>
                    <a:pt x="4554" y="16455"/>
                  </a:cubicBezTo>
                  <a:cubicBezTo>
                    <a:pt x="5340" y="18497"/>
                    <a:pt x="8454" y="20974"/>
                    <a:pt x="8655" y="22866"/>
                  </a:cubicBezTo>
                  <a:cubicBezTo>
                    <a:pt x="10111" y="37395"/>
                    <a:pt x="13927" y="42667"/>
                    <a:pt x="27904" y="44726"/>
                  </a:cubicBezTo>
                  <a:cubicBezTo>
                    <a:pt x="29671" y="44989"/>
                    <a:pt x="31415" y="45116"/>
                    <a:pt x="33117" y="45116"/>
                  </a:cubicBezTo>
                  <a:cubicBezTo>
                    <a:pt x="44847" y="45116"/>
                    <a:pt x="54571" y="39108"/>
                    <a:pt x="55857" y="30381"/>
                  </a:cubicBezTo>
                  <a:cubicBezTo>
                    <a:pt x="57314" y="20422"/>
                    <a:pt x="54920" y="8889"/>
                    <a:pt x="33243" y="8604"/>
                  </a:cubicBezTo>
                  <a:cubicBezTo>
                    <a:pt x="33093" y="8604"/>
                    <a:pt x="32708" y="8571"/>
                    <a:pt x="32172" y="8537"/>
                  </a:cubicBezTo>
                  <a:cubicBezTo>
                    <a:pt x="28389" y="8286"/>
                    <a:pt x="24724" y="7282"/>
                    <a:pt x="21309" y="5558"/>
                  </a:cubicBezTo>
                  <a:cubicBezTo>
                    <a:pt x="19142" y="4468"/>
                    <a:pt x="16429" y="3858"/>
                    <a:pt x="14338" y="3858"/>
                  </a:cubicBezTo>
                  <a:cubicBezTo>
                    <a:pt x="13667" y="3858"/>
                    <a:pt x="13059" y="3921"/>
                    <a:pt x="12555" y="4051"/>
                  </a:cubicBezTo>
                  <a:lnTo>
                    <a:pt x="12538" y="4051"/>
                  </a:lnTo>
                  <a:cubicBezTo>
                    <a:pt x="12412" y="4088"/>
                    <a:pt x="12287" y="4105"/>
                    <a:pt x="12164" y="4105"/>
                  </a:cubicBezTo>
                  <a:cubicBezTo>
                    <a:pt x="11549" y="4105"/>
                    <a:pt x="10998" y="3675"/>
                    <a:pt x="10831" y="3047"/>
                  </a:cubicBezTo>
                  <a:cubicBezTo>
                    <a:pt x="10345" y="1273"/>
                    <a:pt x="7952" y="1"/>
                    <a:pt x="5441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9;p47">
              <a:extLst>
                <a:ext uri="{FF2B5EF4-FFF2-40B4-BE49-F238E27FC236}">
                  <a16:creationId xmlns="" xmlns:a16="http://schemas.microsoft.com/office/drawing/2014/main" id="{7AFDCEF7-D18E-4393-8346-8727BB5A0E8A}"/>
                </a:ext>
              </a:extLst>
            </p:cNvPr>
            <p:cNvSpPr/>
            <p:nvPr/>
          </p:nvSpPr>
          <p:spPr>
            <a:xfrm>
              <a:off x="4245958" y="533250"/>
              <a:ext cx="444759" cy="298251"/>
            </a:xfrm>
            <a:custGeom>
              <a:avLst/>
              <a:gdLst/>
              <a:ahLst/>
              <a:cxnLst/>
              <a:rect l="l" t="t" r="r" b="b"/>
              <a:pathLst>
                <a:path w="5692" h="3817" extrusionOk="0">
                  <a:moveTo>
                    <a:pt x="2277" y="1"/>
                  </a:moveTo>
                  <a:cubicBezTo>
                    <a:pt x="1021" y="1"/>
                    <a:pt x="0" y="871"/>
                    <a:pt x="0" y="1909"/>
                  </a:cubicBezTo>
                  <a:cubicBezTo>
                    <a:pt x="0" y="2963"/>
                    <a:pt x="1021" y="3817"/>
                    <a:pt x="2277" y="3817"/>
                  </a:cubicBezTo>
                  <a:cubicBezTo>
                    <a:pt x="2913" y="3817"/>
                    <a:pt x="3448" y="3599"/>
                    <a:pt x="3867" y="3265"/>
                  </a:cubicBezTo>
                  <a:cubicBezTo>
                    <a:pt x="4038" y="3122"/>
                    <a:pt x="4270" y="3077"/>
                    <a:pt x="4490" y="3077"/>
                  </a:cubicBezTo>
                  <a:cubicBezTo>
                    <a:pt x="4528" y="3077"/>
                    <a:pt x="4566" y="3078"/>
                    <a:pt x="4603" y="3080"/>
                  </a:cubicBezTo>
                  <a:cubicBezTo>
                    <a:pt x="4640" y="3085"/>
                    <a:pt x="4677" y="3087"/>
                    <a:pt x="4713" y="3087"/>
                  </a:cubicBezTo>
                  <a:cubicBezTo>
                    <a:pt x="5212" y="3087"/>
                    <a:pt x="5691" y="2670"/>
                    <a:pt x="5691" y="2093"/>
                  </a:cubicBezTo>
                  <a:cubicBezTo>
                    <a:pt x="5691" y="1574"/>
                    <a:pt x="5290" y="1156"/>
                    <a:pt x="4804" y="1089"/>
                  </a:cubicBezTo>
                  <a:cubicBezTo>
                    <a:pt x="4520" y="1072"/>
                    <a:pt x="4269" y="921"/>
                    <a:pt x="4051" y="720"/>
                  </a:cubicBezTo>
                  <a:cubicBezTo>
                    <a:pt x="3633" y="285"/>
                    <a:pt x="2997" y="1"/>
                    <a:pt x="2277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0;p47">
              <a:extLst>
                <a:ext uri="{FF2B5EF4-FFF2-40B4-BE49-F238E27FC236}">
                  <a16:creationId xmlns="" xmlns:a16="http://schemas.microsoft.com/office/drawing/2014/main" id="{F95AB5BD-D430-4828-A7A9-AD15622DB954}"/>
                </a:ext>
              </a:extLst>
            </p:cNvPr>
            <p:cNvSpPr/>
            <p:nvPr/>
          </p:nvSpPr>
          <p:spPr>
            <a:xfrm>
              <a:off x="4732517" y="864160"/>
              <a:ext cx="115175" cy="85092"/>
            </a:xfrm>
            <a:custGeom>
              <a:avLst/>
              <a:gdLst/>
              <a:ahLst/>
              <a:cxnLst/>
              <a:rect l="l" t="t" r="r" b="b"/>
              <a:pathLst>
                <a:path w="1474" h="1089" extrusionOk="0">
                  <a:moveTo>
                    <a:pt x="737" y="0"/>
                  </a:moveTo>
                  <a:cubicBezTo>
                    <a:pt x="335" y="0"/>
                    <a:pt x="0" y="252"/>
                    <a:pt x="0" y="536"/>
                  </a:cubicBezTo>
                  <a:cubicBezTo>
                    <a:pt x="0" y="854"/>
                    <a:pt x="318" y="1088"/>
                    <a:pt x="737" y="1088"/>
                  </a:cubicBezTo>
                  <a:cubicBezTo>
                    <a:pt x="1138" y="1088"/>
                    <a:pt x="1473" y="837"/>
                    <a:pt x="1473" y="536"/>
                  </a:cubicBezTo>
                  <a:cubicBezTo>
                    <a:pt x="1473" y="252"/>
                    <a:pt x="1138" y="0"/>
                    <a:pt x="737" y="0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1;p47">
              <a:extLst>
                <a:ext uri="{FF2B5EF4-FFF2-40B4-BE49-F238E27FC236}">
                  <a16:creationId xmlns="" xmlns:a16="http://schemas.microsoft.com/office/drawing/2014/main" id="{1453417B-3565-4392-806D-91BFD19A61C6}"/>
                </a:ext>
              </a:extLst>
            </p:cNvPr>
            <p:cNvSpPr/>
            <p:nvPr/>
          </p:nvSpPr>
          <p:spPr>
            <a:xfrm>
              <a:off x="6838230" y="1320481"/>
              <a:ext cx="245977" cy="146664"/>
            </a:xfrm>
            <a:custGeom>
              <a:avLst/>
              <a:gdLst/>
              <a:ahLst/>
              <a:cxnLst/>
              <a:rect l="l" t="t" r="r" b="b"/>
              <a:pathLst>
                <a:path w="3148" h="1877" extrusionOk="0">
                  <a:moveTo>
                    <a:pt x="1666" y="0"/>
                  </a:moveTo>
                  <a:cubicBezTo>
                    <a:pt x="1635" y="0"/>
                    <a:pt x="1605" y="1"/>
                    <a:pt x="1574" y="2"/>
                  </a:cubicBezTo>
                  <a:cubicBezTo>
                    <a:pt x="720" y="2"/>
                    <a:pt x="0" y="421"/>
                    <a:pt x="0" y="940"/>
                  </a:cubicBezTo>
                  <a:cubicBezTo>
                    <a:pt x="0" y="1458"/>
                    <a:pt x="720" y="1877"/>
                    <a:pt x="1574" y="1877"/>
                  </a:cubicBezTo>
                  <a:cubicBezTo>
                    <a:pt x="2427" y="1877"/>
                    <a:pt x="3147" y="1458"/>
                    <a:pt x="3147" y="940"/>
                  </a:cubicBezTo>
                  <a:cubicBezTo>
                    <a:pt x="3147" y="439"/>
                    <a:pt x="2508" y="0"/>
                    <a:pt x="1666" y="0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2;p47">
              <a:extLst>
                <a:ext uri="{FF2B5EF4-FFF2-40B4-BE49-F238E27FC236}">
                  <a16:creationId xmlns="" xmlns:a16="http://schemas.microsoft.com/office/drawing/2014/main" id="{03DF1D3A-31DD-4B4E-BF99-1BCFAEF5B34B}"/>
                </a:ext>
              </a:extLst>
            </p:cNvPr>
            <p:cNvSpPr/>
            <p:nvPr/>
          </p:nvSpPr>
          <p:spPr>
            <a:xfrm>
              <a:off x="7115459" y="1223825"/>
              <a:ext cx="74621" cy="74621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69" y="1"/>
                  </a:moveTo>
                  <a:cubicBezTo>
                    <a:pt x="202" y="1"/>
                    <a:pt x="1" y="201"/>
                    <a:pt x="1" y="486"/>
                  </a:cubicBezTo>
                  <a:cubicBezTo>
                    <a:pt x="1" y="754"/>
                    <a:pt x="202" y="955"/>
                    <a:pt x="469" y="955"/>
                  </a:cubicBezTo>
                  <a:cubicBezTo>
                    <a:pt x="754" y="955"/>
                    <a:pt x="955" y="754"/>
                    <a:pt x="955" y="486"/>
                  </a:cubicBezTo>
                  <a:cubicBezTo>
                    <a:pt x="955" y="201"/>
                    <a:pt x="754" y="1"/>
                    <a:pt x="469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3;p47">
              <a:extLst>
                <a:ext uri="{FF2B5EF4-FFF2-40B4-BE49-F238E27FC236}">
                  <a16:creationId xmlns="" xmlns:a16="http://schemas.microsoft.com/office/drawing/2014/main" id="{A10605BD-5532-4A70-8C4E-ED35170A42D9}"/>
                </a:ext>
              </a:extLst>
            </p:cNvPr>
            <p:cNvSpPr/>
            <p:nvPr/>
          </p:nvSpPr>
          <p:spPr>
            <a:xfrm>
              <a:off x="3147275" y="2996052"/>
              <a:ext cx="535086" cy="1442653"/>
            </a:xfrm>
            <a:custGeom>
              <a:avLst/>
              <a:gdLst/>
              <a:ahLst/>
              <a:cxnLst/>
              <a:rect l="l" t="t" r="r" b="b"/>
              <a:pathLst>
                <a:path w="6848" h="18463" extrusionOk="0">
                  <a:moveTo>
                    <a:pt x="319" y="0"/>
                  </a:moveTo>
                  <a:cubicBezTo>
                    <a:pt x="319" y="0"/>
                    <a:pt x="1" y="2913"/>
                    <a:pt x="1608" y="4921"/>
                  </a:cubicBezTo>
                  <a:cubicBezTo>
                    <a:pt x="2495" y="6009"/>
                    <a:pt x="4336" y="6796"/>
                    <a:pt x="5357" y="7131"/>
                  </a:cubicBezTo>
                  <a:cubicBezTo>
                    <a:pt x="5792" y="7282"/>
                    <a:pt x="6094" y="7683"/>
                    <a:pt x="6094" y="8135"/>
                  </a:cubicBezTo>
                  <a:cubicBezTo>
                    <a:pt x="5977" y="15115"/>
                    <a:pt x="4922" y="18463"/>
                    <a:pt x="4922" y="18463"/>
                  </a:cubicBezTo>
                  <a:lnTo>
                    <a:pt x="5943" y="18346"/>
                  </a:lnTo>
                  <a:cubicBezTo>
                    <a:pt x="6847" y="10780"/>
                    <a:pt x="6395" y="7817"/>
                    <a:pt x="6194" y="6361"/>
                  </a:cubicBezTo>
                  <a:cubicBezTo>
                    <a:pt x="6044" y="5306"/>
                    <a:pt x="5843" y="3666"/>
                    <a:pt x="4805" y="2360"/>
                  </a:cubicBezTo>
                  <a:cubicBezTo>
                    <a:pt x="3215" y="352"/>
                    <a:pt x="319" y="0"/>
                    <a:pt x="319" y="0"/>
                  </a:cubicBezTo>
                  <a:close/>
                </a:path>
              </a:pathLst>
            </a:custGeom>
            <a:solidFill>
              <a:srgbClr val="84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4;p47">
              <a:extLst>
                <a:ext uri="{FF2B5EF4-FFF2-40B4-BE49-F238E27FC236}">
                  <a16:creationId xmlns="" xmlns:a16="http://schemas.microsoft.com/office/drawing/2014/main" id="{E392EE6B-15EF-4BEF-A210-1867DDABBBDA}"/>
                </a:ext>
              </a:extLst>
            </p:cNvPr>
            <p:cNvSpPr/>
            <p:nvPr/>
          </p:nvSpPr>
          <p:spPr>
            <a:xfrm>
              <a:off x="3737209" y="3049497"/>
              <a:ext cx="587281" cy="1164249"/>
            </a:xfrm>
            <a:custGeom>
              <a:avLst/>
              <a:gdLst/>
              <a:ahLst/>
              <a:cxnLst/>
              <a:rect l="l" t="t" r="r" b="b"/>
              <a:pathLst>
                <a:path w="7516" h="14900" extrusionOk="0">
                  <a:moveTo>
                    <a:pt x="7381" y="0"/>
                  </a:moveTo>
                  <a:cubicBezTo>
                    <a:pt x="6840" y="0"/>
                    <a:pt x="4792" y="87"/>
                    <a:pt x="3364" y="1342"/>
                  </a:cubicBezTo>
                  <a:cubicBezTo>
                    <a:pt x="2310" y="2262"/>
                    <a:pt x="1858" y="3652"/>
                    <a:pt x="1590" y="4505"/>
                  </a:cubicBezTo>
                  <a:cubicBezTo>
                    <a:pt x="1188" y="5694"/>
                    <a:pt x="385" y="8121"/>
                    <a:pt x="0" y="14649"/>
                  </a:cubicBezTo>
                  <a:lnTo>
                    <a:pt x="854" y="14900"/>
                  </a:lnTo>
                  <a:cubicBezTo>
                    <a:pt x="854" y="14900"/>
                    <a:pt x="435" y="11920"/>
                    <a:pt x="1406" y="6012"/>
                  </a:cubicBezTo>
                  <a:cubicBezTo>
                    <a:pt x="1473" y="5610"/>
                    <a:pt x="1774" y="5325"/>
                    <a:pt x="2176" y="5258"/>
                  </a:cubicBezTo>
                  <a:cubicBezTo>
                    <a:pt x="3097" y="5158"/>
                    <a:pt x="4771" y="4756"/>
                    <a:pt x="5674" y="3953"/>
                  </a:cubicBezTo>
                  <a:cubicBezTo>
                    <a:pt x="7332" y="2497"/>
                    <a:pt x="7516" y="3"/>
                    <a:pt x="7516" y="3"/>
                  </a:cubicBezTo>
                  <a:cubicBezTo>
                    <a:pt x="7516" y="3"/>
                    <a:pt x="7468" y="0"/>
                    <a:pt x="7381" y="0"/>
                  </a:cubicBezTo>
                  <a:close/>
                </a:path>
              </a:pathLst>
            </a:custGeom>
            <a:solidFill>
              <a:srgbClr val="84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5;p47">
              <a:extLst>
                <a:ext uri="{FF2B5EF4-FFF2-40B4-BE49-F238E27FC236}">
                  <a16:creationId xmlns="" xmlns:a16="http://schemas.microsoft.com/office/drawing/2014/main" id="{929AC135-F01E-4B47-A3BD-257CB5FB93D8}"/>
                </a:ext>
              </a:extLst>
            </p:cNvPr>
            <p:cNvSpPr/>
            <p:nvPr/>
          </p:nvSpPr>
          <p:spPr>
            <a:xfrm>
              <a:off x="3653446" y="2582707"/>
              <a:ext cx="605644" cy="1599709"/>
            </a:xfrm>
            <a:custGeom>
              <a:avLst/>
              <a:gdLst/>
              <a:ahLst/>
              <a:cxnLst/>
              <a:rect l="l" t="t" r="r" b="b"/>
              <a:pathLst>
                <a:path w="7751" h="20473" extrusionOk="0">
                  <a:moveTo>
                    <a:pt x="7667" y="1"/>
                  </a:moveTo>
                  <a:cubicBezTo>
                    <a:pt x="7667" y="1"/>
                    <a:pt x="4738" y="118"/>
                    <a:pt x="2964" y="2026"/>
                  </a:cubicBezTo>
                  <a:cubicBezTo>
                    <a:pt x="1825" y="3231"/>
                    <a:pt x="1474" y="4889"/>
                    <a:pt x="1239" y="5943"/>
                  </a:cubicBezTo>
                  <a:cubicBezTo>
                    <a:pt x="921" y="7383"/>
                    <a:pt x="1" y="12605"/>
                    <a:pt x="285" y="20271"/>
                  </a:cubicBezTo>
                  <a:lnTo>
                    <a:pt x="1306" y="20472"/>
                  </a:lnTo>
                  <a:cubicBezTo>
                    <a:pt x="1306" y="20472"/>
                    <a:pt x="721" y="14748"/>
                    <a:pt x="1172" y="7717"/>
                  </a:cubicBezTo>
                  <a:cubicBezTo>
                    <a:pt x="1206" y="7249"/>
                    <a:pt x="1541" y="6864"/>
                    <a:pt x="1993" y="6747"/>
                  </a:cubicBezTo>
                  <a:cubicBezTo>
                    <a:pt x="3064" y="6495"/>
                    <a:pt x="4972" y="5859"/>
                    <a:pt x="5943" y="4822"/>
                  </a:cubicBezTo>
                  <a:cubicBezTo>
                    <a:pt x="7751" y="2947"/>
                    <a:pt x="7667" y="1"/>
                    <a:pt x="7667" y="1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6;p47">
              <a:extLst>
                <a:ext uri="{FF2B5EF4-FFF2-40B4-BE49-F238E27FC236}">
                  <a16:creationId xmlns="" xmlns:a16="http://schemas.microsoft.com/office/drawing/2014/main" id="{23EB7D13-901A-4957-9FE0-D9F13FF8AC7D}"/>
                </a:ext>
              </a:extLst>
            </p:cNvPr>
            <p:cNvSpPr/>
            <p:nvPr/>
          </p:nvSpPr>
          <p:spPr>
            <a:xfrm>
              <a:off x="3321286" y="3721242"/>
              <a:ext cx="282545" cy="484687"/>
            </a:xfrm>
            <a:custGeom>
              <a:avLst/>
              <a:gdLst/>
              <a:ahLst/>
              <a:cxnLst/>
              <a:rect l="l" t="t" r="r" b="b"/>
              <a:pathLst>
                <a:path w="3616" h="6203" extrusionOk="0">
                  <a:moveTo>
                    <a:pt x="435" y="0"/>
                  </a:moveTo>
                  <a:cubicBezTo>
                    <a:pt x="172" y="0"/>
                    <a:pt x="0" y="26"/>
                    <a:pt x="0" y="26"/>
                  </a:cubicBezTo>
                  <a:cubicBezTo>
                    <a:pt x="0" y="26"/>
                    <a:pt x="218" y="1265"/>
                    <a:pt x="1088" y="1884"/>
                  </a:cubicBezTo>
                  <a:cubicBezTo>
                    <a:pt x="1624" y="2269"/>
                    <a:pt x="2260" y="2353"/>
                    <a:pt x="2712" y="2353"/>
                  </a:cubicBezTo>
                  <a:cubicBezTo>
                    <a:pt x="2980" y="2353"/>
                    <a:pt x="3197" y="2587"/>
                    <a:pt x="3197" y="2838"/>
                  </a:cubicBezTo>
                  <a:cubicBezTo>
                    <a:pt x="3164" y="4261"/>
                    <a:pt x="2879" y="6202"/>
                    <a:pt x="2879" y="6202"/>
                  </a:cubicBezTo>
                  <a:lnTo>
                    <a:pt x="3448" y="6102"/>
                  </a:lnTo>
                  <a:cubicBezTo>
                    <a:pt x="3616" y="4780"/>
                    <a:pt x="3398" y="3273"/>
                    <a:pt x="3281" y="2470"/>
                  </a:cubicBezTo>
                  <a:cubicBezTo>
                    <a:pt x="3197" y="1951"/>
                    <a:pt x="2980" y="1449"/>
                    <a:pt x="2662" y="1013"/>
                  </a:cubicBezTo>
                  <a:cubicBezTo>
                    <a:pt x="2511" y="796"/>
                    <a:pt x="2360" y="612"/>
                    <a:pt x="2143" y="461"/>
                  </a:cubicBezTo>
                  <a:cubicBezTo>
                    <a:pt x="1576" y="73"/>
                    <a:pt x="877" y="0"/>
                    <a:pt x="435" y="0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7;p47">
              <a:extLst>
                <a:ext uri="{FF2B5EF4-FFF2-40B4-BE49-F238E27FC236}">
                  <a16:creationId xmlns="" xmlns:a16="http://schemas.microsoft.com/office/drawing/2014/main" id="{FD7006E5-2BBF-4F74-9D5A-4BEEB4B8EEE2}"/>
                </a:ext>
              </a:extLst>
            </p:cNvPr>
            <p:cNvSpPr/>
            <p:nvPr/>
          </p:nvSpPr>
          <p:spPr>
            <a:xfrm>
              <a:off x="3839178" y="3574109"/>
              <a:ext cx="198860" cy="571654"/>
            </a:xfrm>
            <a:custGeom>
              <a:avLst/>
              <a:gdLst/>
              <a:ahLst/>
              <a:cxnLst/>
              <a:rect l="l" t="t" r="r" b="b"/>
              <a:pathLst>
                <a:path w="2545" h="7316" extrusionOk="0">
                  <a:moveTo>
                    <a:pt x="2059" y="1"/>
                  </a:moveTo>
                  <a:cubicBezTo>
                    <a:pt x="2059" y="1"/>
                    <a:pt x="921" y="486"/>
                    <a:pt x="503" y="1507"/>
                  </a:cubicBezTo>
                  <a:cubicBezTo>
                    <a:pt x="268" y="2076"/>
                    <a:pt x="386" y="2930"/>
                    <a:pt x="436" y="3248"/>
                  </a:cubicBezTo>
                  <a:cubicBezTo>
                    <a:pt x="453" y="3332"/>
                    <a:pt x="453" y="3432"/>
                    <a:pt x="436" y="3516"/>
                  </a:cubicBezTo>
                  <a:lnTo>
                    <a:pt x="1" y="7315"/>
                  </a:lnTo>
                  <a:lnTo>
                    <a:pt x="687" y="7315"/>
                  </a:lnTo>
                  <a:cubicBezTo>
                    <a:pt x="520" y="5943"/>
                    <a:pt x="587" y="4721"/>
                    <a:pt x="637" y="4068"/>
                  </a:cubicBezTo>
                  <a:cubicBezTo>
                    <a:pt x="670" y="3800"/>
                    <a:pt x="804" y="3549"/>
                    <a:pt x="1022" y="3382"/>
                  </a:cubicBezTo>
                  <a:cubicBezTo>
                    <a:pt x="1373" y="3131"/>
                    <a:pt x="1892" y="2679"/>
                    <a:pt x="2110" y="2160"/>
                  </a:cubicBezTo>
                  <a:cubicBezTo>
                    <a:pt x="2545" y="1172"/>
                    <a:pt x="2059" y="1"/>
                    <a:pt x="2059" y="1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8;p47">
              <a:extLst>
                <a:ext uri="{FF2B5EF4-FFF2-40B4-BE49-F238E27FC236}">
                  <a16:creationId xmlns="" xmlns:a16="http://schemas.microsoft.com/office/drawing/2014/main" id="{67DE1E39-FA59-4C0A-BDC0-8A983C48A09C}"/>
                </a:ext>
              </a:extLst>
            </p:cNvPr>
            <p:cNvSpPr/>
            <p:nvPr/>
          </p:nvSpPr>
          <p:spPr>
            <a:xfrm>
              <a:off x="3449431" y="4144354"/>
              <a:ext cx="531101" cy="489219"/>
            </a:xfrm>
            <a:custGeom>
              <a:avLst/>
              <a:gdLst/>
              <a:ahLst/>
              <a:cxnLst/>
              <a:rect l="l" t="t" r="r" b="b"/>
              <a:pathLst>
                <a:path w="6797" h="6261" extrusionOk="0">
                  <a:moveTo>
                    <a:pt x="553" y="1"/>
                  </a:moveTo>
                  <a:cubicBezTo>
                    <a:pt x="252" y="1"/>
                    <a:pt x="1" y="252"/>
                    <a:pt x="1" y="553"/>
                  </a:cubicBezTo>
                  <a:lnTo>
                    <a:pt x="1" y="3215"/>
                  </a:lnTo>
                  <a:cubicBezTo>
                    <a:pt x="1" y="4503"/>
                    <a:pt x="737" y="5642"/>
                    <a:pt x="1775" y="6211"/>
                  </a:cubicBezTo>
                  <a:cubicBezTo>
                    <a:pt x="1859" y="6244"/>
                    <a:pt x="1942" y="6261"/>
                    <a:pt x="2026" y="6261"/>
                  </a:cubicBezTo>
                  <a:lnTo>
                    <a:pt x="4771" y="6261"/>
                  </a:lnTo>
                  <a:cubicBezTo>
                    <a:pt x="4855" y="6261"/>
                    <a:pt x="4938" y="6244"/>
                    <a:pt x="5022" y="6211"/>
                  </a:cubicBezTo>
                  <a:cubicBezTo>
                    <a:pt x="6093" y="5625"/>
                    <a:pt x="6796" y="4503"/>
                    <a:pt x="6796" y="3215"/>
                  </a:cubicBezTo>
                  <a:lnTo>
                    <a:pt x="6796" y="553"/>
                  </a:lnTo>
                  <a:cubicBezTo>
                    <a:pt x="6796" y="269"/>
                    <a:pt x="6545" y="1"/>
                    <a:pt x="6261" y="1"/>
                  </a:cubicBezTo>
                  <a:close/>
                </a:path>
              </a:pathLst>
            </a:custGeom>
            <a:solidFill>
              <a:srgbClr val="66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9;p47">
              <a:extLst>
                <a:ext uri="{FF2B5EF4-FFF2-40B4-BE49-F238E27FC236}">
                  <a16:creationId xmlns="" xmlns:a16="http://schemas.microsoft.com/office/drawing/2014/main" id="{1BD3C2B4-9A03-4F4D-9474-743EA213B073}"/>
                </a:ext>
              </a:extLst>
            </p:cNvPr>
            <p:cNvSpPr/>
            <p:nvPr/>
          </p:nvSpPr>
          <p:spPr>
            <a:xfrm>
              <a:off x="3449431" y="4266013"/>
              <a:ext cx="532429" cy="126973"/>
            </a:xfrm>
            <a:custGeom>
              <a:avLst/>
              <a:gdLst/>
              <a:ahLst/>
              <a:cxnLst/>
              <a:rect l="l" t="t" r="r" b="b"/>
              <a:pathLst>
                <a:path w="6814" h="1625" extrusionOk="0">
                  <a:moveTo>
                    <a:pt x="1" y="0"/>
                  </a:moveTo>
                  <a:lnTo>
                    <a:pt x="1" y="1624"/>
                  </a:lnTo>
                  <a:lnTo>
                    <a:pt x="6813" y="1624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5BD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0;p47">
              <a:extLst>
                <a:ext uri="{FF2B5EF4-FFF2-40B4-BE49-F238E27FC236}">
                  <a16:creationId xmlns="" xmlns:a16="http://schemas.microsoft.com/office/drawing/2014/main" id="{48B01E72-04A9-4DC5-B2FF-C8718A2CD9FE}"/>
                </a:ext>
              </a:extLst>
            </p:cNvPr>
            <p:cNvSpPr/>
            <p:nvPr/>
          </p:nvSpPr>
          <p:spPr>
            <a:xfrm>
              <a:off x="3449431" y="4266013"/>
              <a:ext cx="532429" cy="31489"/>
            </a:xfrm>
            <a:custGeom>
              <a:avLst/>
              <a:gdLst/>
              <a:ahLst/>
              <a:cxnLst/>
              <a:rect l="l" t="t" r="r" b="b"/>
              <a:pathLst>
                <a:path w="6814" h="403" extrusionOk="0">
                  <a:moveTo>
                    <a:pt x="1" y="0"/>
                  </a:moveTo>
                  <a:lnTo>
                    <a:pt x="1" y="402"/>
                  </a:lnTo>
                  <a:lnTo>
                    <a:pt x="6813" y="402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009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1;p47">
              <a:extLst>
                <a:ext uri="{FF2B5EF4-FFF2-40B4-BE49-F238E27FC236}">
                  <a16:creationId xmlns="" xmlns:a16="http://schemas.microsoft.com/office/drawing/2014/main" id="{60AFDA49-3085-4690-B96E-7A8A9BDDA76C}"/>
                </a:ext>
              </a:extLst>
            </p:cNvPr>
            <p:cNvSpPr/>
            <p:nvPr/>
          </p:nvSpPr>
          <p:spPr>
            <a:xfrm>
              <a:off x="4843628" y="1202884"/>
              <a:ext cx="187139" cy="800519"/>
            </a:xfrm>
            <a:custGeom>
              <a:avLst/>
              <a:gdLst/>
              <a:ahLst/>
              <a:cxnLst/>
              <a:rect l="l" t="t" r="r" b="b"/>
              <a:pathLst>
                <a:path w="2395" h="10245" extrusionOk="0">
                  <a:moveTo>
                    <a:pt x="1909" y="1"/>
                  </a:moveTo>
                  <a:lnTo>
                    <a:pt x="1" y="10161"/>
                  </a:lnTo>
                  <a:lnTo>
                    <a:pt x="486" y="10245"/>
                  </a:lnTo>
                  <a:lnTo>
                    <a:pt x="2394" y="84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2;p47">
              <a:extLst>
                <a:ext uri="{FF2B5EF4-FFF2-40B4-BE49-F238E27FC236}">
                  <a16:creationId xmlns="" xmlns:a16="http://schemas.microsoft.com/office/drawing/2014/main" id="{8D837398-101F-4FF7-BB97-5DAC0C9B0FBA}"/>
                </a:ext>
              </a:extLst>
            </p:cNvPr>
            <p:cNvSpPr/>
            <p:nvPr/>
          </p:nvSpPr>
          <p:spPr>
            <a:xfrm>
              <a:off x="4952238" y="1068020"/>
              <a:ext cx="643540" cy="434913"/>
            </a:xfrm>
            <a:custGeom>
              <a:avLst/>
              <a:gdLst/>
              <a:ahLst/>
              <a:cxnLst/>
              <a:rect l="l" t="t" r="r" b="b"/>
              <a:pathLst>
                <a:path w="8236" h="5566" extrusionOk="0">
                  <a:moveTo>
                    <a:pt x="1077" y="0"/>
                  </a:moveTo>
                  <a:cubicBezTo>
                    <a:pt x="938" y="0"/>
                    <a:pt x="805" y="90"/>
                    <a:pt x="770" y="254"/>
                  </a:cubicBezTo>
                  <a:lnTo>
                    <a:pt x="17" y="4254"/>
                  </a:lnTo>
                  <a:cubicBezTo>
                    <a:pt x="0" y="4371"/>
                    <a:pt x="67" y="4489"/>
                    <a:pt x="151" y="4572"/>
                  </a:cubicBezTo>
                  <a:cubicBezTo>
                    <a:pt x="814" y="5094"/>
                    <a:pt x="1547" y="5237"/>
                    <a:pt x="2305" y="5237"/>
                  </a:cubicBezTo>
                  <a:cubicBezTo>
                    <a:pt x="3212" y="5237"/>
                    <a:pt x="4157" y="5033"/>
                    <a:pt x="5065" y="5033"/>
                  </a:cubicBezTo>
                  <a:cubicBezTo>
                    <a:pt x="5733" y="5033"/>
                    <a:pt x="6381" y="5143"/>
                    <a:pt x="6980" y="5526"/>
                  </a:cubicBezTo>
                  <a:cubicBezTo>
                    <a:pt x="7034" y="5553"/>
                    <a:pt x="7091" y="5566"/>
                    <a:pt x="7147" y="5566"/>
                  </a:cubicBezTo>
                  <a:cubicBezTo>
                    <a:pt x="7300" y="5566"/>
                    <a:pt x="7441" y="5473"/>
                    <a:pt x="7466" y="5325"/>
                  </a:cubicBezTo>
                  <a:cubicBezTo>
                    <a:pt x="7717" y="4003"/>
                    <a:pt x="7968" y="2664"/>
                    <a:pt x="8219" y="1325"/>
                  </a:cubicBezTo>
                  <a:cubicBezTo>
                    <a:pt x="8236" y="1191"/>
                    <a:pt x="8185" y="1091"/>
                    <a:pt x="8102" y="1007"/>
                  </a:cubicBezTo>
                  <a:cubicBezTo>
                    <a:pt x="7433" y="485"/>
                    <a:pt x="6697" y="343"/>
                    <a:pt x="5936" y="343"/>
                  </a:cubicBezTo>
                  <a:cubicBezTo>
                    <a:pt x="5026" y="343"/>
                    <a:pt x="4080" y="547"/>
                    <a:pt x="3171" y="547"/>
                  </a:cubicBezTo>
                  <a:cubicBezTo>
                    <a:pt x="2503" y="547"/>
                    <a:pt x="1854" y="436"/>
                    <a:pt x="1256" y="53"/>
                  </a:cubicBezTo>
                  <a:cubicBezTo>
                    <a:pt x="1200" y="17"/>
                    <a:pt x="1138" y="0"/>
                    <a:pt x="1077" y="0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3;p47">
              <a:extLst>
                <a:ext uri="{FF2B5EF4-FFF2-40B4-BE49-F238E27FC236}">
                  <a16:creationId xmlns="" xmlns:a16="http://schemas.microsoft.com/office/drawing/2014/main" id="{5BB9AABF-7C95-4A40-BFCA-0D0BE189021A}"/>
                </a:ext>
              </a:extLst>
            </p:cNvPr>
            <p:cNvSpPr/>
            <p:nvPr/>
          </p:nvSpPr>
          <p:spPr>
            <a:xfrm>
              <a:off x="4880274" y="1809619"/>
              <a:ext cx="74621" cy="129474"/>
            </a:xfrm>
            <a:custGeom>
              <a:avLst/>
              <a:gdLst/>
              <a:ahLst/>
              <a:cxnLst/>
              <a:rect l="l" t="t" r="r" b="b"/>
              <a:pathLst>
                <a:path w="955" h="1657" extrusionOk="0">
                  <a:moveTo>
                    <a:pt x="592" y="0"/>
                  </a:moveTo>
                  <a:cubicBezTo>
                    <a:pt x="531" y="0"/>
                    <a:pt x="474" y="12"/>
                    <a:pt x="436" y="36"/>
                  </a:cubicBezTo>
                  <a:cubicBezTo>
                    <a:pt x="402" y="53"/>
                    <a:pt x="319" y="103"/>
                    <a:pt x="252" y="270"/>
                  </a:cubicBezTo>
                  <a:cubicBezTo>
                    <a:pt x="235" y="304"/>
                    <a:pt x="235" y="320"/>
                    <a:pt x="252" y="337"/>
                  </a:cubicBezTo>
                  <a:cubicBezTo>
                    <a:pt x="252" y="438"/>
                    <a:pt x="235" y="488"/>
                    <a:pt x="168" y="555"/>
                  </a:cubicBezTo>
                  <a:cubicBezTo>
                    <a:pt x="118" y="588"/>
                    <a:pt x="84" y="655"/>
                    <a:pt x="67" y="722"/>
                  </a:cubicBezTo>
                  <a:cubicBezTo>
                    <a:pt x="17" y="823"/>
                    <a:pt x="1" y="973"/>
                    <a:pt x="34" y="1074"/>
                  </a:cubicBezTo>
                  <a:cubicBezTo>
                    <a:pt x="67" y="1157"/>
                    <a:pt x="67" y="1275"/>
                    <a:pt x="34" y="1358"/>
                  </a:cubicBezTo>
                  <a:cubicBezTo>
                    <a:pt x="17" y="1408"/>
                    <a:pt x="34" y="1459"/>
                    <a:pt x="67" y="1526"/>
                  </a:cubicBezTo>
                  <a:cubicBezTo>
                    <a:pt x="102" y="1607"/>
                    <a:pt x="186" y="1656"/>
                    <a:pt x="272" y="1656"/>
                  </a:cubicBezTo>
                  <a:cubicBezTo>
                    <a:pt x="311" y="1656"/>
                    <a:pt x="350" y="1647"/>
                    <a:pt x="386" y="1626"/>
                  </a:cubicBezTo>
                  <a:cubicBezTo>
                    <a:pt x="486" y="1576"/>
                    <a:pt x="536" y="1475"/>
                    <a:pt x="519" y="1392"/>
                  </a:cubicBezTo>
                  <a:cubicBezTo>
                    <a:pt x="519" y="1358"/>
                    <a:pt x="536" y="1291"/>
                    <a:pt x="553" y="1275"/>
                  </a:cubicBezTo>
                  <a:lnTo>
                    <a:pt x="586" y="1241"/>
                  </a:lnTo>
                  <a:cubicBezTo>
                    <a:pt x="620" y="1191"/>
                    <a:pt x="620" y="1124"/>
                    <a:pt x="620" y="1057"/>
                  </a:cubicBezTo>
                  <a:cubicBezTo>
                    <a:pt x="603" y="990"/>
                    <a:pt x="620" y="940"/>
                    <a:pt x="687" y="890"/>
                  </a:cubicBezTo>
                  <a:cubicBezTo>
                    <a:pt x="720" y="856"/>
                    <a:pt x="787" y="789"/>
                    <a:pt x="804" y="705"/>
                  </a:cubicBezTo>
                  <a:cubicBezTo>
                    <a:pt x="837" y="638"/>
                    <a:pt x="837" y="605"/>
                    <a:pt x="804" y="555"/>
                  </a:cubicBezTo>
                  <a:cubicBezTo>
                    <a:pt x="787" y="488"/>
                    <a:pt x="804" y="438"/>
                    <a:pt x="871" y="387"/>
                  </a:cubicBezTo>
                  <a:cubicBezTo>
                    <a:pt x="921" y="354"/>
                    <a:pt x="955" y="287"/>
                    <a:pt x="955" y="203"/>
                  </a:cubicBezTo>
                  <a:cubicBezTo>
                    <a:pt x="931" y="72"/>
                    <a:pt x="745" y="0"/>
                    <a:pt x="59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4;p47">
              <a:extLst>
                <a:ext uri="{FF2B5EF4-FFF2-40B4-BE49-F238E27FC236}">
                  <a16:creationId xmlns="" xmlns:a16="http://schemas.microsoft.com/office/drawing/2014/main" id="{9DC19C26-9FF3-4091-A863-E57E3AF1A8B4}"/>
                </a:ext>
              </a:extLst>
            </p:cNvPr>
            <p:cNvSpPr/>
            <p:nvPr/>
          </p:nvSpPr>
          <p:spPr>
            <a:xfrm>
              <a:off x="4775649" y="1790241"/>
              <a:ext cx="172684" cy="173934"/>
            </a:xfrm>
            <a:custGeom>
              <a:avLst/>
              <a:gdLst/>
              <a:ahLst/>
              <a:cxnLst/>
              <a:rect l="l" t="t" r="r" b="b"/>
              <a:pathLst>
                <a:path w="2210" h="2226" extrusionOk="0">
                  <a:moveTo>
                    <a:pt x="1736" y="0"/>
                  </a:moveTo>
                  <a:cubicBezTo>
                    <a:pt x="1591" y="0"/>
                    <a:pt x="1432" y="14"/>
                    <a:pt x="1289" y="33"/>
                  </a:cubicBezTo>
                  <a:cubicBezTo>
                    <a:pt x="1072" y="50"/>
                    <a:pt x="955" y="200"/>
                    <a:pt x="770" y="384"/>
                  </a:cubicBezTo>
                  <a:lnTo>
                    <a:pt x="503" y="686"/>
                  </a:lnTo>
                  <a:cubicBezTo>
                    <a:pt x="436" y="769"/>
                    <a:pt x="369" y="870"/>
                    <a:pt x="318" y="970"/>
                  </a:cubicBezTo>
                  <a:cubicBezTo>
                    <a:pt x="218" y="1104"/>
                    <a:pt x="185" y="1271"/>
                    <a:pt x="151" y="1456"/>
                  </a:cubicBezTo>
                  <a:lnTo>
                    <a:pt x="0" y="2125"/>
                  </a:lnTo>
                  <a:lnTo>
                    <a:pt x="670" y="2226"/>
                  </a:lnTo>
                  <a:lnTo>
                    <a:pt x="821" y="1824"/>
                  </a:lnTo>
                  <a:cubicBezTo>
                    <a:pt x="1406" y="1790"/>
                    <a:pt x="1256" y="702"/>
                    <a:pt x="1256" y="702"/>
                  </a:cubicBezTo>
                  <a:cubicBezTo>
                    <a:pt x="1273" y="619"/>
                    <a:pt x="1356" y="552"/>
                    <a:pt x="1440" y="535"/>
                  </a:cubicBezTo>
                  <a:cubicBezTo>
                    <a:pt x="1741" y="485"/>
                    <a:pt x="2210" y="368"/>
                    <a:pt x="2193" y="167"/>
                  </a:cubicBezTo>
                  <a:cubicBezTo>
                    <a:pt x="2183" y="40"/>
                    <a:pt x="1980" y="0"/>
                    <a:pt x="1736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5;p47">
              <a:extLst>
                <a:ext uri="{FF2B5EF4-FFF2-40B4-BE49-F238E27FC236}">
                  <a16:creationId xmlns="" xmlns:a16="http://schemas.microsoft.com/office/drawing/2014/main" id="{4850E57C-FDA2-4B87-B733-E780B7E4DBB7}"/>
                </a:ext>
              </a:extLst>
            </p:cNvPr>
            <p:cNvSpPr/>
            <p:nvPr/>
          </p:nvSpPr>
          <p:spPr>
            <a:xfrm>
              <a:off x="3861447" y="2246248"/>
              <a:ext cx="759965" cy="915850"/>
            </a:xfrm>
            <a:custGeom>
              <a:avLst/>
              <a:gdLst/>
              <a:ahLst/>
              <a:cxnLst/>
              <a:rect l="l" t="t" r="r" b="b"/>
              <a:pathLst>
                <a:path w="9726" h="11721" extrusionOk="0">
                  <a:moveTo>
                    <a:pt x="5238" y="0"/>
                  </a:moveTo>
                  <a:cubicBezTo>
                    <a:pt x="4812" y="0"/>
                    <a:pt x="4356" y="124"/>
                    <a:pt x="4101" y="574"/>
                  </a:cubicBezTo>
                  <a:cubicBezTo>
                    <a:pt x="3515" y="1595"/>
                    <a:pt x="4369" y="4307"/>
                    <a:pt x="2310" y="4675"/>
                  </a:cubicBezTo>
                  <a:cubicBezTo>
                    <a:pt x="218" y="5060"/>
                    <a:pt x="0" y="7119"/>
                    <a:pt x="168" y="8040"/>
                  </a:cubicBezTo>
                  <a:cubicBezTo>
                    <a:pt x="506" y="9884"/>
                    <a:pt x="2457" y="11720"/>
                    <a:pt x="4503" y="11720"/>
                  </a:cubicBezTo>
                  <a:cubicBezTo>
                    <a:pt x="5391" y="11720"/>
                    <a:pt x="6297" y="11374"/>
                    <a:pt x="7097" y="10534"/>
                  </a:cubicBezTo>
                  <a:cubicBezTo>
                    <a:pt x="9725" y="7755"/>
                    <a:pt x="6461" y="5864"/>
                    <a:pt x="6210" y="4474"/>
                  </a:cubicBezTo>
                  <a:cubicBezTo>
                    <a:pt x="5942" y="3051"/>
                    <a:pt x="7583" y="1177"/>
                    <a:pt x="6244" y="189"/>
                  </a:cubicBezTo>
                  <a:cubicBezTo>
                    <a:pt x="6244" y="189"/>
                    <a:pt x="5764" y="0"/>
                    <a:pt x="5238" y="0"/>
                  </a:cubicBezTo>
                  <a:close/>
                </a:path>
              </a:pathLst>
            </a:custGeom>
            <a:solidFill>
              <a:srgbClr val="504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6;p47">
              <a:extLst>
                <a:ext uri="{FF2B5EF4-FFF2-40B4-BE49-F238E27FC236}">
                  <a16:creationId xmlns="" xmlns:a16="http://schemas.microsoft.com/office/drawing/2014/main" id="{1CE7B63B-94C7-428E-AEA5-495319A1A674}"/>
                </a:ext>
              </a:extLst>
            </p:cNvPr>
            <p:cNvSpPr/>
            <p:nvPr/>
          </p:nvSpPr>
          <p:spPr>
            <a:xfrm>
              <a:off x="4192747" y="2290630"/>
              <a:ext cx="412957" cy="828023"/>
            </a:xfrm>
            <a:custGeom>
              <a:avLst/>
              <a:gdLst/>
              <a:ahLst/>
              <a:cxnLst/>
              <a:rect l="l" t="t" r="r" b="b"/>
              <a:pathLst>
                <a:path w="5285" h="10597" extrusionOk="0">
                  <a:moveTo>
                    <a:pt x="2886" y="1"/>
                  </a:moveTo>
                  <a:cubicBezTo>
                    <a:pt x="2852" y="1"/>
                    <a:pt x="2818" y="9"/>
                    <a:pt x="2790" y="23"/>
                  </a:cubicBezTo>
                  <a:cubicBezTo>
                    <a:pt x="2606" y="174"/>
                    <a:pt x="2020" y="257"/>
                    <a:pt x="1702" y="525"/>
                  </a:cubicBezTo>
                  <a:cubicBezTo>
                    <a:pt x="1133" y="1027"/>
                    <a:pt x="263" y="2417"/>
                    <a:pt x="531" y="3103"/>
                  </a:cubicBezTo>
                  <a:cubicBezTo>
                    <a:pt x="1117" y="4593"/>
                    <a:pt x="129" y="5865"/>
                    <a:pt x="45" y="7539"/>
                  </a:cubicBezTo>
                  <a:cubicBezTo>
                    <a:pt x="1" y="9081"/>
                    <a:pt x="2203" y="10597"/>
                    <a:pt x="3660" y="10597"/>
                  </a:cubicBezTo>
                  <a:cubicBezTo>
                    <a:pt x="3848" y="10597"/>
                    <a:pt x="4023" y="10571"/>
                    <a:pt x="4180" y="10518"/>
                  </a:cubicBezTo>
                  <a:cubicBezTo>
                    <a:pt x="4648" y="10351"/>
                    <a:pt x="4950" y="9982"/>
                    <a:pt x="5100" y="9564"/>
                  </a:cubicBezTo>
                  <a:cubicBezTo>
                    <a:pt x="5201" y="9229"/>
                    <a:pt x="5184" y="8878"/>
                    <a:pt x="5017" y="8593"/>
                  </a:cubicBezTo>
                  <a:cubicBezTo>
                    <a:pt x="4464" y="7605"/>
                    <a:pt x="3142" y="8091"/>
                    <a:pt x="3125" y="4459"/>
                  </a:cubicBezTo>
                  <a:cubicBezTo>
                    <a:pt x="3108" y="3371"/>
                    <a:pt x="5284" y="2249"/>
                    <a:pt x="3025" y="56"/>
                  </a:cubicBezTo>
                  <a:cubicBezTo>
                    <a:pt x="2986" y="17"/>
                    <a:pt x="2935" y="1"/>
                    <a:pt x="2886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7;p47">
              <a:extLst>
                <a:ext uri="{FF2B5EF4-FFF2-40B4-BE49-F238E27FC236}">
                  <a16:creationId xmlns="" xmlns:a16="http://schemas.microsoft.com/office/drawing/2014/main" id="{0477D4DF-1CDF-44E4-9291-FD4817C42207}"/>
                </a:ext>
              </a:extLst>
            </p:cNvPr>
            <p:cNvSpPr/>
            <p:nvPr/>
          </p:nvSpPr>
          <p:spPr>
            <a:xfrm>
              <a:off x="4462007" y="3111616"/>
              <a:ext cx="301923" cy="1522119"/>
            </a:xfrm>
            <a:custGeom>
              <a:avLst/>
              <a:gdLst/>
              <a:ahLst/>
              <a:cxnLst/>
              <a:rect l="l" t="t" r="r" b="b"/>
              <a:pathLst>
                <a:path w="3864" h="19480" extrusionOk="0">
                  <a:moveTo>
                    <a:pt x="1734" y="0"/>
                  </a:moveTo>
                  <a:cubicBezTo>
                    <a:pt x="780" y="0"/>
                    <a:pt x="0" y="826"/>
                    <a:pt x="47" y="1785"/>
                  </a:cubicBezTo>
                  <a:cubicBezTo>
                    <a:pt x="81" y="2237"/>
                    <a:pt x="148" y="2756"/>
                    <a:pt x="265" y="3392"/>
                  </a:cubicBezTo>
                  <a:cubicBezTo>
                    <a:pt x="750" y="5819"/>
                    <a:pt x="1554" y="17520"/>
                    <a:pt x="1554" y="17520"/>
                  </a:cubicBezTo>
                  <a:cubicBezTo>
                    <a:pt x="1554" y="17586"/>
                    <a:pt x="1554" y="17637"/>
                    <a:pt x="1537" y="17687"/>
                  </a:cubicBezTo>
                  <a:cubicBezTo>
                    <a:pt x="1504" y="17888"/>
                    <a:pt x="1420" y="17971"/>
                    <a:pt x="1353" y="18055"/>
                  </a:cubicBezTo>
                  <a:cubicBezTo>
                    <a:pt x="1186" y="18290"/>
                    <a:pt x="1286" y="18457"/>
                    <a:pt x="1638" y="18758"/>
                  </a:cubicBezTo>
                  <a:cubicBezTo>
                    <a:pt x="1939" y="18976"/>
                    <a:pt x="1788" y="19394"/>
                    <a:pt x="2090" y="19444"/>
                  </a:cubicBezTo>
                  <a:cubicBezTo>
                    <a:pt x="2238" y="19468"/>
                    <a:pt x="2369" y="19479"/>
                    <a:pt x="2479" y="19479"/>
                  </a:cubicBezTo>
                  <a:cubicBezTo>
                    <a:pt x="2680" y="19479"/>
                    <a:pt x="2810" y="19442"/>
                    <a:pt x="2843" y="19378"/>
                  </a:cubicBezTo>
                  <a:cubicBezTo>
                    <a:pt x="2876" y="19227"/>
                    <a:pt x="2776" y="19210"/>
                    <a:pt x="2424" y="19043"/>
                  </a:cubicBezTo>
                  <a:cubicBezTo>
                    <a:pt x="2140" y="18892"/>
                    <a:pt x="2106" y="18055"/>
                    <a:pt x="2106" y="17720"/>
                  </a:cubicBezTo>
                  <a:cubicBezTo>
                    <a:pt x="2106" y="17637"/>
                    <a:pt x="2106" y="17553"/>
                    <a:pt x="2123" y="17469"/>
                  </a:cubicBezTo>
                  <a:lnTo>
                    <a:pt x="3211" y="9585"/>
                  </a:lnTo>
                  <a:cubicBezTo>
                    <a:pt x="3864" y="5987"/>
                    <a:pt x="3596" y="2957"/>
                    <a:pt x="3345" y="1350"/>
                  </a:cubicBezTo>
                  <a:cubicBezTo>
                    <a:pt x="3244" y="630"/>
                    <a:pt x="2659" y="95"/>
                    <a:pt x="1922" y="11"/>
                  </a:cubicBezTo>
                  <a:cubicBezTo>
                    <a:pt x="1859" y="4"/>
                    <a:pt x="1796" y="0"/>
                    <a:pt x="1734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8;p47">
              <a:extLst>
                <a:ext uri="{FF2B5EF4-FFF2-40B4-BE49-F238E27FC236}">
                  <a16:creationId xmlns="" xmlns:a16="http://schemas.microsoft.com/office/drawing/2014/main" id="{22A6657C-F1BC-4B60-ADE5-F780B67031A6}"/>
                </a:ext>
              </a:extLst>
            </p:cNvPr>
            <p:cNvSpPr/>
            <p:nvPr/>
          </p:nvSpPr>
          <p:spPr>
            <a:xfrm>
              <a:off x="4082496" y="3096614"/>
              <a:ext cx="495704" cy="1539152"/>
            </a:xfrm>
            <a:custGeom>
              <a:avLst/>
              <a:gdLst/>
              <a:ahLst/>
              <a:cxnLst/>
              <a:rect l="l" t="t" r="r" b="b"/>
              <a:pathLst>
                <a:path w="6344" h="19698" extrusionOk="0">
                  <a:moveTo>
                    <a:pt x="4394" y="1"/>
                  </a:moveTo>
                  <a:cubicBezTo>
                    <a:pt x="3605" y="1"/>
                    <a:pt x="2922" y="511"/>
                    <a:pt x="2695" y="1258"/>
                  </a:cubicBezTo>
                  <a:cubicBezTo>
                    <a:pt x="2343" y="2429"/>
                    <a:pt x="2009" y="4388"/>
                    <a:pt x="2310" y="7250"/>
                  </a:cubicBezTo>
                  <a:cubicBezTo>
                    <a:pt x="2310" y="7250"/>
                    <a:pt x="2561" y="8790"/>
                    <a:pt x="2310" y="9794"/>
                  </a:cubicBezTo>
                  <a:cubicBezTo>
                    <a:pt x="2092" y="10698"/>
                    <a:pt x="837" y="16339"/>
                    <a:pt x="603" y="17377"/>
                  </a:cubicBezTo>
                  <a:cubicBezTo>
                    <a:pt x="552" y="17527"/>
                    <a:pt x="502" y="17661"/>
                    <a:pt x="469" y="17712"/>
                  </a:cubicBezTo>
                  <a:cubicBezTo>
                    <a:pt x="368" y="17896"/>
                    <a:pt x="301" y="17946"/>
                    <a:pt x="218" y="17996"/>
                  </a:cubicBezTo>
                  <a:cubicBezTo>
                    <a:pt x="0" y="18197"/>
                    <a:pt x="50" y="18381"/>
                    <a:pt x="335" y="18733"/>
                  </a:cubicBezTo>
                  <a:cubicBezTo>
                    <a:pt x="552" y="19034"/>
                    <a:pt x="301" y="19402"/>
                    <a:pt x="603" y="19536"/>
                  </a:cubicBezTo>
                  <a:cubicBezTo>
                    <a:pt x="864" y="19645"/>
                    <a:pt x="1069" y="19697"/>
                    <a:pt x="1199" y="19697"/>
                  </a:cubicBezTo>
                  <a:cubicBezTo>
                    <a:pt x="1268" y="19697"/>
                    <a:pt x="1316" y="19682"/>
                    <a:pt x="1339" y="19653"/>
                  </a:cubicBezTo>
                  <a:cubicBezTo>
                    <a:pt x="1423" y="19536"/>
                    <a:pt x="1306" y="19486"/>
                    <a:pt x="1004" y="19218"/>
                  </a:cubicBezTo>
                  <a:cubicBezTo>
                    <a:pt x="870" y="19118"/>
                    <a:pt x="887" y="18749"/>
                    <a:pt x="937" y="18415"/>
                  </a:cubicBezTo>
                  <a:cubicBezTo>
                    <a:pt x="988" y="18063"/>
                    <a:pt x="1088" y="17712"/>
                    <a:pt x="1255" y="17377"/>
                  </a:cubicBezTo>
                  <a:cubicBezTo>
                    <a:pt x="1925" y="16021"/>
                    <a:pt x="3934" y="11937"/>
                    <a:pt x="4469" y="10280"/>
                  </a:cubicBezTo>
                  <a:cubicBezTo>
                    <a:pt x="5139" y="8288"/>
                    <a:pt x="6344" y="1910"/>
                    <a:pt x="6076" y="136"/>
                  </a:cubicBezTo>
                  <a:lnTo>
                    <a:pt x="4469" y="2"/>
                  </a:lnTo>
                  <a:cubicBezTo>
                    <a:pt x="4444" y="1"/>
                    <a:pt x="4419" y="1"/>
                    <a:pt x="4394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9;p47">
              <a:extLst>
                <a:ext uri="{FF2B5EF4-FFF2-40B4-BE49-F238E27FC236}">
                  <a16:creationId xmlns="" xmlns:a16="http://schemas.microsoft.com/office/drawing/2014/main" id="{65B90A42-6692-4C00-877A-64ADCFCBD718}"/>
                </a:ext>
              </a:extLst>
            </p:cNvPr>
            <p:cNvSpPr/>
            <p:nvPr/>
          </p:nvSpPr>
          <p:spPr>
            <a:xfrm>
              <a:off x="4234160" y="3095286"/>
              <a:ext cx="528522" cy="923273"/>
            </a:xfrm>
            <a:custGeom>
              <a:avLst/>
              <a:gdLst/>
              <a:ahLst/>
              <a:cxnLst/>
              <a:rect l="l" t="t" r="r" b="b"/>
              <a:pathLst>
                <a:path w="6764" h="11816" extrusionOk="0">
                  <a:moveTo>
                    <a:pt x="2453" y="1"/>
                  </a:moveTo>
                  <a:cubicBezTo>
                    <a:pt x="1664" y="1"/>
                    <a:pt x="981" y="511"/>
                    <a:pt x="754" y="1258"/>
                  </a:cubicBezTo>
                  <a:cubicBezTo>
                    <a:pt x="402" y="2429"/>
                    <a:pt x="68" y="4405"/>
                    <a:pt x="369" y="7250"/>
                  </a:cubicBezTo>
                  <a:cubicBezTo>
                    <a:pt x="369" y="7250"/>
                    <a:pt x="620" y="8790"/>
                    <a:pt x="369" y="9794"/>
                  </a:cubicBezTo>
                  <a:cubicBezTo>
                    <a:pt x="319" y="10046"/>
                    <a:pt x="168" y="10682"/>
                    <a:pt x="1" y="11452"/>
                  </a:cubicBezTo>
                  <a:cubicBezTo>
                    <a:pt x="1038" y="11694"/>
                    <a:pt x="2047" y="11816"/>
                    <a:pt x="3028" y="11816"/>
                  </a:cubicBezTo>
                  <a:cubicBezTo>
                    <a:pt x="4010" y="11816"/>
                    <a:pt x="4964" y="11694"/>
                    <a:pt x="5893" y="11452"/>
                  </a:cubicBezTo>
                  <a:lnTo>
                    <a:pt x="6110" y="9778"/>
                  </a:lnTo>
                  <a:cubicBezTo>
                    <a:pt x="6763" y="6179"/>
                    <a:pt x="6479" y="3116"/>
                    <a:pt x="6227" y="1526"/>
                  </a:cubicBezTo>
                  <a:cubicBezTo>
                    <a:pt x="6110" y="823"/>
                    <a:pt x="5524" y="270"/>
                    <a:pt x="4805" y="187"/>
                  </a:cubicBezTo>
                  <a:lnTo>
                    <a:pt x="4135" y="136"/>
                  </a:lnTo>
                  <a:lnTo>
                    <a:pt x="2528" y="2"/>
                  </a:lnTo>
                  <a:cubicBezTo>
                    <a:pt x="2503" y="1"/>
                    <a:pt x="2478" y="1"/>
                    <a:pt x="2453" y="1"/>
                  </a:cubicBezTo>
                  <a:close/>
                </a:path>
              </a:pathLst>
            </a:custGeom>
            <a:solidFill>
              <a:srgbClr val="FBD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0;p47">
              <a:extLst>
                <a:ext uri="{FF2B5EF4-FFF2-40B4-BE49-F238E27FC236}">
                  <a16:creationId xmlns="" xmlns:a16="http://schemas.microsoft.com/office/drawing/2014/main" id="{DAFBA26C-BE1F-4687-8158-70058C3D6BD4}"/>
                </a:ext>
              </a:extLst>
            </p:cNvPr>
            <p:cNvSpPr/>
            <p:nvPr/>
          </p:nvSpPr>
          <p:spPr>
            <a:xfrm>
              <a:off x="4240723" y="3095286"/>
              <a:ext cx="491876" cy="668544"/>
            </a:xfrm>
            <a:custGeom>
              <a:avLst/>
              <a:gdLst/>
              <a:ahLst/>
              <a:cxnLst/>
              <a:rect l="l" t="t" r="r" b="b"/>
              <a:pathLst>
                <a:path w="6295" h="8556" extrusionOk="0">
                  <a:moveTo>
                    <a:pt x="2388" y="1"/>
                  </a:moveTo>
                  <a:cubicBezTo>
                    <a:pt x="1613" y="1"/>
                    <a:pt x="914" y="511"/>
                    <a:pt x="687" y="1258"/>
                  </a:cubicBezTo>
                  <a:cubicBezTo>
                    <a:pt x="335" y="2429"/>
                    <a:pt x="0" y="4405"/>
                    <a:pt x="318" y="7250"/>
                  </a:cubicBezTo>
                  <a:cubicBezTo>
                    <a:pt x="318" y="7250"/>
                    <a:pt x="402" y="7853"/>
                    <a:pt x="419" y="8556"/>
                  </a:cubicBezTo>
                  <a:cubicBezTo>
                    <a:pt x="603" y="8054"/>
                    <a:pt x="787" y="7551"/>
                    <a:pt x="1005" y="7083"/>
                  </a:cubicBezTo>
                  <a:cubicBezTo>
                    <a:pt x="1963" y="4820"/>
                    <a:pt x="3572" y="2411"/>
                    <a:pt x="6187" y="2411"/>
                  </a:cubicBezTo>
                  <a:cubicBezTo>
                    <a:pt x="6222" y="2411"/>
                    <a:pt x="6258" y="2412"/>
                    <a:pt x="6294" y="2413"/>
                  </a:cubicBezTo>
                  <a:cubicBezTo>
                    <a:pt x="6261" y="2095"/>
                    <a:pt x="6210" y="1777"/>
                    <a:pt x="6177" y="1526"/>
                  </a:cubicBezTo>
                  <a:cubicBezTo>
                    <a:pt x="6043" y="823"/>
                    <a:pt x="5457" y="270"/>
                    <a:pt x="4754" y="187"/>
                  </a:cubicBezTo>
                  <a:lnTo>
                    <a:pt x="4085" y="136"/>
                  </a:lnTo>
                  <a:lnTo>
                    <a:pt x="3064" y="36"/>
                  </a:lnTo>
                  <a:lnTo>
                    <a:pt x="2461" y="2"/>
                  </a:lnTo>
                  <a:cubicBezTo>
                    <a:pt x="2436" y="1"/>
                    <a:pt x="2412" y="1"/>
                    <a:pt x="2388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1;p47">
              <a:extLst>
                <a:ext uri="{FF2B5EF4-FFF2-40B4-BE49-F238E27FC236}">
                  <a16:creationId xmlns="" xmlns:a16="http://schemas.microsoft.com/office/drawing/2014/main" id="{FE3951C3-84F5-4E9E-8F70-EDD7FF127116}"/>
                </a:ext>
              </a:extLst>
            </p:cNvPr>
            <p:cNvSpPr/>
            <p:nvPr/>
          </p:nvSpPr>
          <p:spPr>
            <a:xfrm>
              <a:off x="4095545" y="1932138"/>
              <a:ext cx="745588" cy="1313960"/>
            </a:xfrm>
            <a:custGeom>
              <a:avLst/>
              <a:gdLst/>
              <a:ahLst/>
              <a:cxnLst/>
              <a:rect l="l" t="t" r="r" b="b"/>
              <a:pathLst>
                <a:path w="9542" h="16816" extrusionOk="0">
                  <a:moveTo>
                    <a:pt x="8947" y="0"/>
                  </a:moveTo>
                  <a:cubicBezTo>
                    <a:pt x="8853" y="0"/>
                    <a:pt x="8771" y="26"/>
                    <a:pt x="8721" y="92"/>
                  </a:cubicBezTo>
                  <a:lnTo>
                    <a:pt x="7700" y="4561"/>
                  </a:lnTo>
                  <a:cubicBezTo>
                    <a:pt x="6579" y="5950"/>
                    <a:pt x="5675" y="7239"/>
                    <a:pt x="5256" y="7858"/>
                  </a:cubicBezTo>
                  <a:cubicBezTo>
                    <a:pt x="5072" y="8093"/>
                    <a:pt x="4804" y="8260"/>
                    <a:pt x="4537" y="8277"/>
                  </a:cubicBezTo>
                  <a:cubicBezTo>
                    <a:pt x="4001" y="8327"/>
                    <a:pt x="3298" y="8411"/>
                    <a:pt x="2746" y="8544"/>
                  </a:cubicBezTo>
                  <a:cubicBezTo>
                    <a:pt x="0" y="9264"/>
                    <a:pt x="1122" y="10269"/>
                    <a:pt x="1122" y="10269"/>
                  </a:cubicBezTo>
                  <a:cubicBezTo>
                    <a:pt x="1457" y="10603"/>
                    <a:pt x="1741" y="11005"/>
                    <a:pt x="1942" y="11424"/>
                  </a:cubicBezTo>
                  <a:cubicBezTo>
                    <a:pt x="2294" y="12177"/>
                    <a:pt x="2746" y="13131"/>
                    <a:pt x="3013" y="13700"/>
                  </a:cubicBezTo>
                  <a:cubicBezTo>
                    <a:pt x="3114" y="14051"/>
                    <a:pt x="2796" y="15123"/>
                    <a:pt x="2679" y="15458"/>
                  </a:cubicBezTo>
                  <a:lnTo>
                    <a:pt x="2427" y="16211"/>
                  </a:lnTo>
                  <a:cubicBezTo>
                    <a:pt x="2377" y="16311"/>
                    <a:pt x="2444" y="16445"/>
                    <a:pt x="2545" y="16479"/>
                  </a:cubicBezTo>
                  <a:cubicBezTo>
                    <a:pt x="3181" y="16693"/>
                    <a:pt x="4148" y="16816"/>
                    <a:pt x="5154" y="16816"/>
                  </a:cubicBezTo>
                  <a:cubicBezTo>
                    <a:pt x="6107" y="16816"/>
                    <a:pt x="7094" y="16706"/>
                    <a:pt x="7868" y="16462"/>
                  </a:cubicBezTo>
                  <a:cubicBezTo>
                    <a:pt x="8052" y="16395"/>
                    <a:pt x="8135" y="16211"/>
                    <a:pt x="8035" y="16043"/>
                  </a:cubicBezTo>
                  <a:lnTo>
                    <a:pt x="6863" y="12846"/>
                  </a:lnTo>
                  <a:cubicBezTo>
                    <a:pt x="6545" y="12177"/>
                    <a:pt x="6612" y="12009"/>
                    <a:pt x="6813" y="11608"/>
                  </a:cubicBezTo>
                  <a:cubicBezTo>
                    <a:pt x="6947" y="11390"/>
                    <a:pt x="6980" y="11122"/>
                    <a:pt x="6897" y="10871"/>
                  </a:cubicBezTo>
                  <a:cubicBezTo>
                    <a:pt x="6863" y="10721"/>
                    <a:pt x="6729" y="10503"/>
                    <a:pt x="6595" y="10252"/>
                  </a:cubicBezTo>
                  <a:cubicBezTo>
                    <a:pt x="6361" y="9884"/>
                    <a:pt x="6395" y="9415"/>
                    <a:pt x="6679" y="9080"/>
                  </a:cubicBezTo>
                  <a:cubicBezTo>
                    <a:pt x="7566" y="7925"/>
                    <a:pt x="8805" y="5917"/>
                    <a:pt x="9039" y="4762"/>
                  </a:cubicBezTo>
                  <a:cubicBezTo>
                    <a:pt x="9290" y="3506"/>
                    <a:pt x="9541" y="259"/>
                    <a:pt x="9541" y="259"/>
                  </a:cubicBezTo>
                  <a:cubicBezTo>
                    <a:pt x="9448" y="142"/>
                    <a:pt x="9166" y="0"/>
                    <a:pt x="8947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2;p47">
              <a:extLst>
                <a:ext uri="{FF2B5EF4-FFF2-40B4-BE49-F238E27FC236}">
                  <a16:creationId xmlns="" xmlns:a16="http://schemas.microsoft.com/office/drawing/2014/main" id="{D09E0CA1-C6DA-413E-9CFF-1C6BFE819BD8}"/>
                </a:ext>
              </a:extLst>
            </p:cNvPr>
            <p:cNvSpPr/>
            <p:nvPr/>
          </p:nvSpPr>
          <p:spPr>
            <a:xfrm>
              <a:off x="4213219" y="2271018"/>
              <a:ext cx="253869" cy="404674"/>
            </a:xfrm>
            <a:custGeom>
              <a:avLst/>
              <a:gdLst/>
              <a:ahLst/>
              <a:cxnLst/>
              <a:rect l="l" t="t" r="r" b="b"/>
              <a:pathLst>
                <a:path w="3249" h="5179" extrusionOk="0">
                  <a:moveTo>
                    <a:pt x="1606" y="1"/>
                  </a:moveTo>
                  <a:cubicBezTo>
                    <a:pt x="1408" y="1"/>
                    <a:pt x="1192" y="40"/>
                    <a:pt x="955" y="107"/>
                  </a:cubicBezTo>
                  <a:cubicBezTo>
                    <a:pt x="152" y="341"/>
                    <a:pt x="1" y="1010"/>
                    <a:pt x="285" y="2098"/>
                  </a:cubicBezTo>
                  <a:cubicBezTo>
                    <a:pt x="403" y="2500"/>
                    <a:pt x="687" y="2852"/>
                    <a:pt x="921" y="3069"/>
                  </a:cubicBezTo>
                  <a:cubicBezTo>
                    <a:pt x="1089" y="3237"/>
                    <a:pt x="1173" y="3438"/>
                    <a:pt x="1173" y="3672"/>
                  </a:cubicBezTo>
                  <a:lnTo>
                    <a:pt x="1156" y="4341"/>
                  </a:lnTo>
                  <a:cubicBezTo>
                    <a:pt x="1189" y="4944"/>
                    <a:pt x="1541" y="5178"/>
                    <a:pt x="1959" y="5178"/>
                  </a:cubicBezTo>
                  <a:cubicBezTo>
                    <a:pt x="2177" y="5178"/>
                    <a:pt x="2411" y="5078"/>
                    <a:pt x="2545" y="4911"/>
                  </a:cubicBezTo>
                  <a:cubicBezTo>
                    <a:pt x="2713" y="4710"/>
                    <a:pt x="2662" y="4425"/>
                    <a:pt x="2545" y="4191"/>
                  </a:cubicBezTo>
                  <a:lnTo>
                    <a:pt x="2445" y="4023"/>
                  </a:lnTo>
                  <a:cubicBezTo>
                    <a:pt x="2328" y="3806"/>
                    <a:pt x="2378" y="3521"/>
                    <a:pt x="2612" y="3387"/>
                  </a:cubicBezTo>
                  <a:cubicBezTo>
                    <a:pt x="2779" y="3304"/>
                    <a:pt x="2964" y="3170"/>
                    <a:pt x="3081" y="3036"/>
                  </a:cubicBezTo>
                  <a:cubicBezTo>
                    <a:pt x="3181" y="2919"/>
                    <a:pt x="3248" y="1948"/>
                    <a:pt x="2796" y="960"/>
                  </a:cubicBezTo>
                  <a:cubicBezTo>
                    <a:pt x="2484" y="253"/>
                    <a:pt x="2104" y="1"/>
                    <a:pt x="1606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3;p47">
              <a:extLst>
                <a:ext uri="{FF2B5EF4-FFF2-40B4-BE49-F238E27FC236}">
                  <a16:creationId xmlns="" xmlns:a16="http://schemas.microsoft.com/office/drawing/2014/main" id="{C030CCD9-03CF-433F-8991-0EB2CF0DABF1}"/>
                </a:ext>
              </a:extLst>
            </p:cNvPr>
            <p:cNvSpPr/>
            <p:nvPr/>
          </p:nvSpPr>
          <p:spPr>
            <a:xfrm>
              <a:off x="4391137" y="2381347"/>
              <a:ext cx="47117" cy="85248"/>
            </a:xfrm>
            <a:custGeom>
              <a:avLst/>
              <a:gdLst/>
              <a:ahLst/>
              <a:cxnLst/>
              <a:rect l="l" t="t" r="r" b="b"/>
              <a:pathLst>
                <a:path w="603" h="1091" extrusionOk="0">
                  <a:moveTo>
                    <a:pt x="84" y="0"/>
                  </a:moveTo>
                  <a:cubicBezTo>
                    <a:pt x="67" y="0"/>
                    <a:pt x="34" y="17"/>
                    <a:pt x="17" y="34"/>
                  </a:cubicBezTo>
                  <a:cubicBezTo>
                    <a:pt x="0" y="67"/>
                    <a:pt x="0" y="101"/>
                    <a:pt x="0" y="117"/>
                  </a:cubicBezTo>
                  <a:lnTo>
                    <a:pt x="184" y="938"/>
                  </a:lnTo>
                  <a:cubicBezTo>
                    <a:pt x="214" y="1028"/>
                    <a:pt x="298" y="1091"/>
                    <a:pt x="388" y="1091"/>
                  </a:cubicBezTo>
                  <a:cubicBezTo>
                    <a:pt x="398" y="1091"/>
                    <a:pt x="408" y="1090"/>
                    <a:pt x="419" y="1088"/>
                  </a:cubicBezTo>
                  <a:cubicBezTo>
                    <a:pt x="519" y="1071"/>
                    <a:pt x="603" y="921"/>
                    <a:pt x="536" y="820"/>
                  </a:cubicBezTo>
                  <a:lnTo>
                    <a:pt x="184" y="34"/>
                  </a:lnTo>
                  <a:cubicBezTo>
                    <a:pt x="168" y="17"/>
                    <a:pt x="117" y="0"/>
                    <a:pt x="84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4;p47">
              <a:extLst>
                <a:ext uri="{FF2B5EF4-FFF2-40B4-BE49-F238E27FC236}">
                  <a16:creationId xmlns="" xmlns:a16="http://schemas.microsoft.com/office/drawing/2014/main" id="{7B5544E1-5CC3-40B9-B241-81A2F357BE48}"/>
                </a:ext>
              </a:extLst>
            </p:cNvPr>
            <p:cNvSpPr/>
            <p:nvPr/>
          </p:nvSpPr>
          <p:spPr>
            <a:xfrm>
              <a:off x="4210641" y="2409789"/>
              <a:ext cx="70714" cy="79466"/>
            </a:xfrm>
            <a:custGeom>
              <a:avLst/>
              <a:gdLst/>
              <a:ahLst/>
              <a:cxnLst/>
              <a:rect l="l" t="t" r="r" b="b"/>
              <a:pathLst>
                <a:path w="905" h="1017" extrusionOk="0">
                  <a:moveTo>
                    <a:pt x="389" y="0"/>
                  </a:moveTo>
                  <a:cubicBezTo>
                    <a:pt x="372" y="0"/>
                    <a:pt x="354" y="2"/>
                    <a:pt x="335" y="4"/>
                  </a:cubicBezTo>
                  <a:cubicBezTo>
                    <a:pt x="134" y="71"/>
                    <a:pt x="0" y="172"/>
                    <a:pt x="67" y="423"/>
                  </a:cubicBezTo>
                  <a:cubicBezTo>
                    <a:pt x="129" y="655"/>
                    <a:pt x="420" y="1016"/>
                    <a:pt x="649" y="1016"/>
                  </a:cubicBezTo>
                  <a:cubicBezTo>
                    <a:pt x="668" y="1016"/>
                    <a:pt x="686" y="1014"/>
                    <a:pt x="703" y="1009"/>
                  </a:cubicBezTo>
                  <a:cubicBezTo>
                    <a:pt x="904" y="958"/>
                    <a:pt x="821" y="640"/>
                    <a:pt x="754" y="389"/>
                  </a:cubicBezTo>
                  <a:cubicBezTo>
                    <a:pt x="708" y="160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5;p47">
              <a:extLst>
                <a:ext uri="{FF2B5EF4-FFF2-40B4-BE49-F238E27FC236}">
                  <a16:creationId xmlns="" xmlns:a16="http://schemas.microsoft.com/office/drawing/2014/main" id="{26216CA8-CB11-4B20-AAF9-79B42762EC54}"/>
                </a:ext>
              </a:extLst>
            </p:cNvPr>
            <p:cNvSpPr/>
            <p:nvPr/>
          </p:nvSpPr>
          <p:spPr>
            <a:xfrm>
              <a:off x="4173994" y="2232262"/>
              <a:ext cx="321848" cy="223551"/>
            </a:xfrm>
            <a:custGeom>
              <a:avLst/>
              <a:gdLst/>
              <a:ahLst/>
              <a:cxnLst/>
              <a:rect l="l" t="t" r="r" b="b"/>
              <a:pathLst>
                <a:path w="4119" h="2861" extrusionOk="0">
                  <a:moveTo>
                    <a:pt x="2537" y="1"/>
                  </a:moveTo>
                  <a:cubicBezTo>
                    <a:pt x="1809" y="1"/>
                    <a:pt x="901" y="475"/>
                    <a:pt x="402" y="1423"/>
                  </a:cubicBezTo>
                  <a:cubicBezTo>
                    <a:pt x="1" y="2193"/>
                    <a:pt x="453" y="2327"/>
                    <a:pt x="838" y="2444"/>
                  </a:cubicBezTo>
                  <a:cubicBezTo>
                    <a:pt x="1022" y="2511"/>
                    <a:pt x="1172" y="2611"/>
                    <a:pt x="1256" y="2779"/>
                  </a:cubicBezTo>
                  <a:lnTo>
                    <a:pt x="1290" y="2846"/>
                  </a:lnTo>
                  <a:cubicBezTo>
                    <a:pt x="1307" y="2856"/>
                    <a:pt x="1325" y="2861"/>
                    <a:pt x="1341" y="2861"/>
                  </a:cubicBezTo>
                  <a:cubicBezTo>
                    <a:pt x="1404" y="2861"/>
                    <a:pt x="1453" y="2795"/>
                    <a:pt x="1440" y="2728"/>
                  </a:cubicBezTo>
                  <a:lnTo>
                    <a:pt x="1373" y="2561"/>
                  </a:lnTo>
                  <a:cubicBezTo>
                    <a:pt x="1206" y="2076"/>
                    <a:pt x="1457" y="1590"/>
                    <a:pt x="1926" y="1423"/>
                  </a:cubicBezTo>
                  <a:lnTo>
                    <a:pt x="2478" y="1239"/>
                  </a:lnTo>
                  <a:cubicBezTo>
                    <a:pt x="2545" y="1239"/>
                    <a:pt x="2612" y="1239"/>
                    <a:pt x="2679" y="1272"/>
                  </a:cubicBezTo>
                  <a:cubicBezTo>
                    <a:pt x="2846" y="1373"/>
                    <a:pt x="3047" y="1439"/>
                    <a:pt x="3265" y="1439"/>
                  </a:cubicBezTo>
                  <a:cubicBezTo>
                    <a:pt x="4118" y="1423"/>
                    <a:pt x="3600" y="402"/>
                    <a:pt x="3198" y="167"/>
                  </a:cubicBezTo>
                  <a:cubicBezTo>
                    <a:pt x="3014" y="56"/>
                    <a:pt x="2786" y="1"/>
                    <a:pt x="2537" y="1"/>
                  </a:cubicBezTo>
                  <a:close/>
                </a:path>
              </a:pathLst>
            </a:custGeom>
            <a:solidFill>
              <a:srgbClr val="504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6;p47">
              <a:extLst>
                <a:ext uri="{FF2B5EF4-FFF2-40B4-BE49-F238E27FC236}">
                  <a16:creationId xmlns="" xmlns:a16="http://schemas.microsoft.com/office/drawing/2014/main" id="{43514AAD-CB72-4E89-A8C6-BB89F4E99D9A}"/>
                </a:ext>
              </a:extLst>
            </p:cNvPr>
            <p:cNvSpPr/>
            <p:nvPr/>
          </p:nvSpPr>
          <p:spPr>
            <a:xfrm>
              <a:off x="4189700" y="3437057"/>
              <a:ext cx="153071" cy="182920"/>
            </a:xfrm>
            <a:custGeom>
              <a:avLst/>
              <a:gdLst/>
              <a:ahLst/>
              <a:cxnLst/>
              <a:rect l="l" t="t" r="r" b="b"/>
              <a:pathLst>
                <a:path w="1959" h="2341" extrusionOk="0">
                  <a:moveTo>
                    <a:pt x="363" y="1"/>
                  </a:moveTo>
                  <a:cubicBezTo>
                    <a:pt x="323" y="1"/>
                    <a:pt x="280" y="10"/>
                    <a:pt x="235" y="31"/>
                  </a:cubicBezTo>
                  <a:cubicBezTo>
                    <a:pt x="51" y="114"/>
                    <a:pt x="1" y="298"/>
                    <a:pt x="118" y="483"/>
                  </a:cubicBezTo>
                  <a:lnTo>
                    <a:pt x="218" y="750"/>
                  </a:lnTo>
                  <a:cubicBezTo>
                    <a:pt x="302" y="901"/>
                    <a:pt x="302" y="1068"/>
                    <a:pt x="302" y="1236"/>
                  </a:cubicBezTo>
                  <a:cubicBezTo>
                    <a:pt x="319" y="1571"/>
                    <a:pt x="536" y="1905"/>
                    <a:pt x="737" y="2156"/>
                  </a:cubicBezTo>
                  <a:cubicBezTo>
                    <a:pt x="871" y="2324"/>
                    <a:pt x="1139" y="2341"/>
                    <a:pt x="1490" y="2341"/>
                  </a:cubicBezTo>
                  <a:cubicBezTo>
                    <a:pt x="1658" y="2341"/>
                    <a:pt x="1959" y="2307"/>
                    <a:pt x="1792" y="2156"/>
                  </a:cubicBezTo>
                  <a:cubicBezTo>
                    <a:pt x="1641" y="2039"/>
                    <a:pt x="1122" y="1989"/>
                    <a:pt x="1055" y="1453"/>
                  </a:cubicBezTo>
                  <a:cubicBezTo>
                    <a:pt x="1055" y="1420"/>
                    <a:pt x="1055" y="1370"/>
                    <a:pt x="1072" y="1336"/>
                  </a:cubicBezTo>
                  <a:cubicBezTo>
                    <a:pt x="1078" y="1334"/>
                    <a:pt x="1085" y="1333"/>
                    <a:pt x="1091" y="1333"/>
                  </a:cubicBezTo>
                  <a:cubicBezTo>
                    <a:pt x="1171" y="1333"/>
                    <a:pt x="1261" y="1509"/>
                    <a:pt x="1323" y="1571"/>
                  </a:cubicBezTo>
                  <a:cubicBezTo>
                    <a:pt x="1398" y="1646"/>
                    <a:pt x="1492" y="1684"/>
                    <a:pt x="1549" y="1684"/>
                  </a:cubicBezTo>
                  <a:cubicBezTo>
                    <a:pt x="1568" y="1684"/>
                    <a:pt x="1582" y="1679"/>
                    <a:pt x="1591" y="1671"/>
                  </a:cubicBezTo>
                  <a:cubicBezTo>
                    <a:pt x="1674" y="1621"/>
                    <a:pt x="1574" y="1554"/>
                    <a:pt x="1474" y="1420"/>
                  </a:cubicBezTo>
                  <a:cubicBezTo>
                    <a:pt x="1340" y="1219"/>
                    <a:pt x="1222" y="1001"/>
                    <a:pt x="1156" y="951"/>
                  </a:cubicBezTo>
                  <a:cubicBezTo>
                    <a:pt x="1139" y="918"/>
                    <a:pt x="1038" y="868"/>
                    <a:pt x="1005" y="834"/>
                  </a:cubicBezTo>
                  <a:cubicBezTo>
                    <a:pt x="921" y="784"/>
                    <a:pt x="804" y="717"/>
                    <a:pt x="787" y="616"/>
                  </a:cubicBezTo>
                  <a:lnTo>
                    <a:pt x="637" y="232"/>
                  </a:lnTo>
                  <a:cubicBezTo>
                    <a:pt x="586" y="92"/>
                    <a:pt x="487" y="1"/>
                    <a:pt x="363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7;p47">
              <a:extLst>
                <a:ext uri="{FF2B5EF4-FFF2-40B4-BE49-F238E27FC236}">
                  <a16:creationId xmlns="" xmlns:a16="http://schemas.microsoft.com/office/drawing/2014/main" id="{F6793D9F-C35A-4A33-8AA0-679B7BBF4DCD}"/>
                </a:ext>
              </a:extLst>
            </p:cNvPr>
            <p:cNvSpPr/>
            <p:nvPr/>
          </p:nvSpPr>
          <p:spPr>
            <a:xfrm>
              <a:off x="4944346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4805" y="0"/>
                  </a:moveTo>
                  <a:lnTo>
                    <a:pt x="2009" y="2344"/>
                  </a:lnTo>
                  <a:cubicBezTo>
                    <a:pt x="720" y="3415"/>
                    <a:pt x="1" y="4988"/>
                    <a:pt x="1" y="6662"/>
                  </a:cubicBezTo>
                  <a:lnTo>
                    <a:pt x="1" y="16153"/>
                  </a:lnTo>
                  <a:cubicBezTo>
                    <a:pt x="1089" y="16153"/>
                    <a:pt x="1959" y="15283"/>
                    <a:pt x="1959" y="14195"/>
                  </a:cubicBezTo>
                  <a:lnTo>
                    <a:pt x="1959" y="13090"/>
                  </a:lnTo>
                  <a:cubicBezTo>
                    <a:pt x="1959" y="10629"/>
                    <a:pt x="3047" y="8336"/>
                    <a:pt x="4905" y="6763"/>
                  </a:cubicBezTo>
                  <a:lnTo>
                    <a:pt x="7500" y="4587"/>
                  </a:lnTo>
                  <a:lnTo>
                    <a:pt x="4805" y="0"/>
                  </a:ln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8;p47">
              <a:extLst>
                <a:ext uri="{FF2B5EF4-FFF2-40B4-BE49-F238E27FC236}">
                  <a16:creationId xmlns="" xmlns:a16="http://schemas.microsoft.com/office/drawing/2014/main" id="{27531588-38F5-4622-AB9E-52B538BE3533}"/>
                </a:ext>
              </a:extLst>
            </p:cNvPr>
            <p:cNvSpPr/>
            <p:nvPr/>
          </p:nvSpPr>
          <p:spPr>
            <a:xfrm>
              <a:off x="5896523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2679" y="0"/>
                  </a:moveTo>
                  <a:lnTo>
                    <a:pt x="0" y="4587"/>
                  </a:lnTo>
                  <a:lnTo>
                    <a:pt x="2578" y="6763"/>
                  </a:lnTo>
                  <a:cubicBezTo>
                    <a:pt x="4436" y="8336"/>
                    <a:pt x="5524" y="10629"/>
                    <a:pt x="5524" y="13073"/>
                  </a:cubicBezTo>
                  <a:lnTo>
                    <a:pt x="5524" y="14195"/>
                  </a:lnTo>
                  <a:cubicBezTo>
                    <a:pt x="5524" y="15283"/>
                    <a:pt x="6411" y="16153"/>
                    <a:pt x="7499" y="16153"/>
                  </a:cubicBezTo>
                  <a:lnTo>
                    <a:pt x="7499" y="6662"/>
                  </a:lnTo>
                  <a:cubicBezTo>
                    <a:pt x="7499" y="4988"/>
                    <a:pt x="6763" y="3415"/>
                    <a:pt x="5491" y="2344"/>
                  </a:cubicBezTo>
                  <a:lnTo>
                    <a:pt x="2679" y="0"/>
                  </a:lnTo>
                  <a:close/>
                </a:path>
              </a:pathLst>
            </a:custGeom>
            <a:solidFill>
              <a:srgbClr val="827D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9;p47">
              <a:extLst>
                <a:ext uri="{FF2B5EF4-FFF2-40B4-BE49-F238E27FC236}">
                  <a16:creationId xmlns="" xmlns:a16="http://schemas.microsoft.com/office/drawing/2014/main" id="{412F3B8C-B68D-4407-B50E-175FAFECC4A6}"/>
                </a:ext>
              </a:extLst>
            </p:cNvPr>
            <p:cNvSpPr/>
            <p:nvPr/>
          </p:nvSpPr>
          <p:spPr>
            <a:xfrm>
              <a:off x="5896523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2679" y="0"/>
                  </a:moveTo>
                  <a:lnTo>
                    <a:pt x="0" y="4587"/>
                  </a:lnTo>
                  <a:lnTo>
                    <a:pt x="2578" y="6763"/>
                  </a:lnTo>
                  <a:cubicBezTo>
                    <a:pt x="4436" y="8336"/>
                    <a:pt x="5524" y="10629"/>
                    <a:pt x="5524" y="13073"/>
                  </a:cubicBezTo>
                  <a:lnTo>
                    <a:pt x="5524" y="14195"/>
                  </a:lnTo>
                  <a:cubicBezTo>
                    <a:pt x="5524" y="15283"/>
                    <a:pt x="6411" y="16153"/>
                    <a:pt x="7499" y="16153"/>
                  </a:cubicBezTo>
                  <a:lnTo>
                    <a:pt x="7499" y="6662"/>
                  </a:lnTo>
                  <a:cubicBezTo>
                    <a:pt x="7499" y="4988"/>
                    <a:pt x="6763" y="3415"/>
                    <a:pt x="5491" y="2344"/>
                  </a:cubicBezTo>
                  <a:lnTo>
                    <a:pt x="2679" y="0"/>
                  </a:ln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0;p47">
              <a:extLst>
                <a:ext uri="{FF2B5EF4-FFF2-40B4-BE49-F238E27FC236}">
                  <a16:creationId xmlns="" xmlns:a16="http://schemas.microsoft.com/office/drawing/2014/main" id="{D8544C9B-0461-4965-90D3-6C6AB8507483}"/>
                </a:ext>
              </a:extLst>
            </p:cNvPr>
            <p:cNvSpPr/>
            <p:nvPr/>
          </p:nvSpPr>
          <p:spPr>
            <a:xfrm>
              <a:off x="5365505" y="3763748"/>
              <a:ext cx="701128" cy="487969"/>
            </a:xfrm>
            <a:custGeom>
              <a:avLst/>
              <a:gdLst/>
              <a:ahLst/>
              <a:cxnLst/>
              <a:rect l="l" t="t" r="r" b="b"/>
              <a:pathLst>
                <a:path w="8973" h="6245" extrusionOk="0">
                  <a:moveTo>
                    <a:pt x="720" y="1"/>
                  </a:moveTo>
                  <a:lnTo>
                    <a:pt x="68" y="5290"/>
                  </a:lnTo>
                  <a:cubicBezTo>
                    <a:pt x="1" y="5792"/>
                    <a:pt x="402" y="6244"/>
                    <a:pt x="904" y="6244"/>
                  </a:cubicBezTo>
                  <a:lnTo>
                    <a:pt x="8102" y="6244"/>
                  </a:lnTo>
                  <a:cubicBezTo>
                    <a:pt x="8604" y="6244"/>
                    <a:pt x="8972" y="5809"/>
                    <a:pt x="8956" y="5290"/>
                  </a:cubicBezTo>
                  <a:lnTo>
                    <a:pt x="8303" y="1"/>
                  </a:lnTo>
                  <a:close/>
                </a:path>
              </a:pathLst>
            </a:custGeom>
            <a:solidFill>
              <a:srgbClr val="E76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1;p47">
              <a:extLst>
                <a:ext uri="{FF2B5EF4-FFF2-40B4-BE49-F238E27FC236}">
                  <a16:creationId xmlns="" xmlns:a16="http://schemas.microsoft.com/office/drawing/2014/main" id="{33D5FF92-BBC9-4AD0-AF50-0653BA8522BA}"/>
                </a:ext>
              </a:extLst>
            </p:cNvPr>
            <p:cNvSpPr/>
            <p:nvPr/>
          </p:nvSpPr>
          <p:spPr>
            <a:xfrm>
              <a:off x="5246502" y="1223825"/>
              <a:ext cx="937806" cy="2635500"/>
            </a:xfrm>
            <a:custGeom>
              <a:avLst/>
              <a:gdLst/>
              <a:ahLst/>
              <a:cxnLst/>
              <a:rect l="l" t="t" r="r" b="b"/>
              <a:pathLst>
                <a:path w="12002" h="33729" extrusionOk="0">
                  <a:moveTo>
                    <a:pt x="6009" y="1"/>
                  </a:moveTo>
                  <a:cubicBezTo>
                    <a:pt x="4453" y="1"/>
                    <a:pt x="0" y="10998"/>
                    <a:pt x="0" y="21543"/>
                  </a:cubicBezTo>
                  <a:cubicBezTo>
                    <a:pt x="0" y="25259"/>
                    <a:pt x="335" y="28707"/>
                    <a:pt x="904" y="31620"/>
                  </a:cubicBezTo>
                  <a:cubicBezTo>
                    <a:pt x="1155" y="32842"/>
                    <a:pt x="2210" y="33729"/>
                    <a:pt x="3465" y="33729"/>
                  </a:cubicBezTo>
                  <a:lnTo>
                    <a:pt x="8537" y="33729"/>
                  </a:lnTo>
                  <a:cubicBezTo>
                    <a:pt x="9792" y="33729"/>
                    <a:pt x="10880" y="32842"/>
                    <a:pt x="11115" y="31620"/>
                  </a:cubicBezTo>
                  <a:cubicBezTo>
                    <a:pt x="11667" y="28690"/>
                    <a:pt x="12002" y="25226"/>
                    <a:pt x="12002" y="21543"/>
                  </a:cubicBezTo>
                  <a:cubicBezTo>
                    <a:pt x="12002" y="10998"/>
                    <a:pt x="7298" y="1"/>
                    <a:pt x="6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2;p47">
              <a:extLst>
                <a:ext uri="{FF2B5EF4-FFF2-40B4-BE49-F238E27FC236}">
                  <a16:creationId xmlns="" xmlns:a16="http://schemas.microsoft.com/office/drawing/2014/main" id="{560DAEA7-6191-486C-9067-38C3C7AA67F9}"/>
                </a:ext>
              </a:extLst>
            </p:cNvPr>
            <p:cNvSpPr/>
            <p:nvPr/>
          </p:nvSpPr>
          <p:spPr>
            <a:xfrm>
              <a:off x="5390352" y="1223825"/>
              <a:ext cx="646197" cy="682844"/>
            </a:xfrm>
            <a:custGeom>
              <a:avLst/>
              <a:gdLst/>
              <a:ahLst/>
              <a:cxnLst/>
              <a:rect l="l" t="t" r="r" b="b"/>
              <a:pathLst>
                <a:path w="8270" h="8739" extrusionOk="0">
                  <a:moveTo>
                    <a:pt x="4168" y="1"/>
                  </a:moveTo>
                  <a:cubicBezTo>
                    <a:pt x="3265" y="1"/>
                    <a:pt x="1407" y="3633"/>
                    <a:pt x="1" y="8738"/>
                  </a:cubicBezTo>
                  <a:lnTo>
                    <a:pt x="8269" y="8738"/>
                  </a:lnTo>
                  <a:cubicBezTo>
                    <a:pt x="6796" y="3633"/>
                    <a:pt x="4938" y="1"/>
                    <a:pt x="4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3;p47">
              <a:extLst>
                <a:ext uri="{FF2B5EF4-FFF2-40B4-BE49-F238E27FC236}">
                  <a16:creationId xmlns="" xmlns:a16="http://schemas.microsoft.com/office/drawing/2014/main" id="{E3958EE2-4DCF-4965-8B3B-8AA3CDE46FEC}"/>
                </a:ext>
              </a:extLst>
            </p:cNvPr>
            <p:cNvSpPr/>
            <p:nvPr/>
          </p:nvSpPr>
          <p:spPr>
            <a:xfrm>
              <a:off x="5419106" y="1223825"/>
              <a:ext cx="586031" cy="582124"/>
            </a:xfrm>
            <a:custGeom>
              <a:avLst/>
              <a:gdLst/>
              <a:ahLst/>
              <a:cxnLst/>
              <a:rect l="l" t="t" r="r" b="b"/>
              <a:pathLst>
                <a:path w="7500" h="7450" extrusionOk="0">
                  <a:moveTo>
                    <a:pt x="3800" y="1"/>
                  </a:moveTo>
                  <a:cubicBezTo>
                    <a:pt x="2980" y="1"/>
                    <a:pt x="1373" y="3030"/>
                    <a:pt x="1" y="7449"/>
                  </a:cubicBezTo>
                  <a:lnTo>
                    <a:pt x="7500" y="7449"/>
                  </a:lnTo>
                  <a:cubicBezTo>
                    <a:pt x="6110" y="3030"/>
                    <a:pt x="4487" y="1"/>
                    <a:pt x="3800" y="1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4;p47">
              <a:extLst>
                <a:ext uri="{FF2B5EF4-FFF2-40B4-BE49-F238E27FC236}">
                  <a16:creationId xmlns="" xmlns:a16="http://schemas.microsoft.com/office/drawing/2014/main" id="{FFDC54B2-8D0C-4423-8DFB-981E24BD7127}"/>
                </a:ext>
              </a:extLst>
            </p:cNvPr>
            <p:cNvSpPr/>
            <p:nvPr/>
          </p:nvSpPr>
          <p:spPr>
            <a:xfrm>
              <a:off x="5478022" y="1341421"/>
              <a:ext cx="198938" cy="464527"/>
            </a:xfrm>
            <a:custGeom>
              <a:avLst/>
              <a:gdLst/>
              <a:ahLst/>
              <a:cxnLst/>
              <a:rect l="l" t="t" r="r" b="b"/>
              <a:pathLst>
                <a:path w="2546" h="5945" extrusionOk="0">
                  <a:moveTo>
                    <a:pt x="2396" y="0"/>
                  </a:moveTo>
                  <a:cubicBezTo>
                    <a:pt x="2363" y="0"/>
                    <a:pt x="2331" y="16"/>
                    <a:pt x="2310" y="52"/>
                  </a:cubicBezTo>
                  <a:cubicBezTo>
                    <a:pt x="1707" y="1107"/>
                    <a:pt x="921" y="2948"/>
                    <a:pt x="0" y="5944"/>
                  </a:cubicBezTo>
                  <a:lnTo>
                    <a:pt x="804" y="5944"/>
                  </a:lnTo>
                  <a:cubicBezTo>
                    <a:pt x="1557" y="3500"/>
                    <a:pt x="1892" y="1776"/>
                    <a:pt x="2511" y="169"/>
                  </a:cubicBezTo>
                  <a:cubicBezTo>
                    <a:pt x="2546" y="77"/>
                    <a:pt x="2469" y="0"/>
                    <a:pt x="2396" y="0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5;p47">
              <a:extLst>
                <a:ext uri="{FF2B5EF4-FFF2-40B4-BE49-F238E27FC236}">
                  <a16:creationId xmlns="" xmlns:a16="http://schemas.microsoft.com/office/drawing/2014/main" id="{20495321-C4C8-44B4-88F8-0AE90EFAE447}"/>
                </a:ext>
              </a:extLst>
            </p:cNvPr>
            <p:cNvSpPr/>
            <p:nvPr/>
          </p:nvSpPr>
          <p:spPr>
            <a:xfrm>
              <a:off x="5377303" y="2434949"/>
              <a:ext cx="669717" cy="671045"/>
            </a:xfrm>
            <a:custGeom>
              <a:avLst/>
              <a:gdLst/>
              <a:ahLst/>
              <a:cxnLst/>
              <a:rect l="l" t="t" r="r" b="b"/>
              <a:pathLst>
                <a:path w="8571" h="8588" extrusionOk="0">
                  <a:moveTo>
                    <a:pt x="4285" y="0"/>
                  </a:moveTo>
                  <a:cubicBezTo>
                    <a:pt x="1925" y="0"/>
                    <a:pt x="0" y="1925"/>
                    <a:pt x="0" y="4286"/>
                  </a:cubicBezTo>
                  <a:cubicBezTo>
                    <a:pt x="0" y="6662"/>
                    <a:pt x="1925" y="8587"/>
                    <a:pt x="4285" y="8587"/>
                  </a:cubicBezTo>
                  <a:cubicBezTo>
                    <a:pt x="6645" y="8587"/>
                    <a:pt x="8570" y="6662"/>
                    <a:pt x="8570" y="4286"/>
                  </a:cubicBezTo>
                  <a:cubicBezTo>
                    <a:pt x="8570" y="1909"/>
                    <a:pt x="6679" y="0"/>
                    <a:pt x="4285" y="0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6;p47">
              <a:extLst>
                <a:ext uri="{FF2B5EF4-FFF2-40B4-BE49-F238E27FC236}">
                  <a16:creationId xmlns="" xmlns:a16="http://schemas.microsoft.com/office/drawing/2014/main" id="{6E324686-8C14-4C0A-8BB7-418D59A6C1E6}"/>
                </a:ext>
              </a:extLst>
            </p:cNvPr>
            <p:cNvSpPr/>
            <p:nvPr/>
          </p:nvSpPr>
          <p:spPr>
            <a:xfrm>
              <a:off x="5377303" y="2399631"/>
              <a:ext cx="669717" cy="669717"/>
            </a:xfrm>
            <a:custGeom>
              <a:avLst/>
              <a:gdLst/>
              <a:ahLst/>
              <a:cxnLst/>
              <a:rect l="l" t="t" r="r" b="b"/>
              <a:pathLst>
                <a:path w="8571" h="8571" extrusionOk="0">
                  <a:moveTo>
                    <a:pt x="4285" y="0"/>
                  </a:moveTo>
                  <a:cubicBezTo>
                    <a:pt x="1925" y="0"/>
                    <a:pt x="0" y="1925"/>
                    <a:pt x="0" y="4286"/>
                  </a:cubicBezTo>
                  <a:cubicBezTo>
                    <a:pt x="0" y="6646"/>
                    <a:pt x="1925" y="8571"/>
                    <a:pt x="4285" y="8571"/>
                  </a:cubicBezTo>
                  <a:cubicBezTo>
                    <a:pt x="6645" y="8571"/>
                    <a:pt x="8570" y="6646"/>
                    <a:pt x="8570" y="4286"/>
                  </a:cubicBezTo>
                  <a:cubicBezTo>
                    <a:pt x="8570" y="1925"/>
                    <a:pt x="6679" y="0"/>
                    <a:pt x="4285" y="0"/>
                  </a:cubicBez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7;p47">
              <a:extLst>
                <a:ext uri="{FF2B5EF4-FFF2-40B4-BE49-F238E27FC236}">
                  <a16:creationId xmlns="" xmlns:a16="http://schemas.microsoft.com/office/drawing/2014/main" id="{546B3444-0861-42F3-9D8B-4FAACB930E2D}"/>
                </a:ext>
              </a:extLst>
            </p:cNvPr>
            <p:cNvSpPr/>
            <p:nvPr/>
          </p:nvSpPr>
          <p:spPr>
            <a:xfrm>
              <a:off x="5709463" y="2399631"/>
              <a:ext cx="337554" cy="669717"/>
            </a:xfrm>
            <a:custGeom>
              <a:avLst/>
              <a:gdLst/>
              <a:ahLst/>
              <a:cxnLst/>
              <a:rect l="l" t="t" r="r" b="b"/>
              <a:pathLst>
                <a:path w="4320" h="8571" extrusionOk="0">
                  <a:moveTo>
                    <a:pt x="1" y="0"/>
                  </a:moveTo>
                  <a:lnTo>
                    <a:pt x="1" y="8571"/>
                  </a:lnTo>
                  <a:lnTo>
                    <a:pt x="34" y="8571"/>
                  </a:lnTo>
                  <a:cubicBezTo>
                    <a:pt x="2394" y="8571"/>
                    <a:pt x="4319" y="6646"/>
                    <a:pt x="4319" y="4286"/>
                  </a:cubicBezTo>
                  <a:cubicBezTo>
                    <a:pt x="4319" y="1925"/>
                    <a:pt x="2428" y="0"/>
                    <a:pt x="34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8;p47">
              <a:extLst>
                <a:ext uri="{FF2B5EF4-FFF2-40B4-BE49-F238E27FC236}">
                  <a16:creationId xmlns="" xmlns:a16="http://schemas.microsoft.com/office/drawing/2014/main" id="{C9AEB32D-F0D2-4686-82ED-41843F5E4D0E}"/>
                </a:ext>
              </a:extLst>
            </p:cNvPr>
            <p:cNvSpPr/>
            <p:nvPr/>
          </p:nvSpPr>
          <p:spPr>
            <a:xfrm>
              <a:off x="5484507" y="2505585"/>
              <a:ext cx="457886" cy="457808"/>
            </a:xfrm>
            <a:custGeom>
              <a:avLst/>
              <a:gdLst/>
              <a:ahLst/>
              <a:cxnLst/>
              <a:rect l="l" t="t" r="r" b="b"/>
              <a:pathLst>
                <a:path w="5860" h="5859" extrusionOk="0">
                  <a:moveTo>
                    <a:pt x="2930" y="0"/>
                  </a:moveTo>
                  <a:cubicBezTo>
                    <a:pt x="1323" y="0"/>
                    <a:pt x="1" y="1323"/>
                    <a:pt x="1" y="2930"/>
                  </a:cubicBezTo>
                  <a:cubicBezTo>
                    <a:pt x="1" y="4536"/>
                    <a:pt x="1323" y="5859"/>
                    <a:pt x="2930" y="5859"/>
                  </a:cubicBezTo>
                  <a:cubicBezTo>
                    <a:pt x="4554" y="5859"/>
                    <a:pt x="5859" y="4536"/>
                    <a:pt x="5859" y="2930"/>
                  </a:cubicBezTo>
                  <a:cubicBezTo>
                    <a:pt x="5859" y="1323"/>
                    <a:pt x="4554" y="0"/>
                    <a:pt x="2930" y="0"/>
                  </a:cubicBez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9;p47">
              <a:extLst>
                <a:ext uri="{FF2B5EF4-FFF2-40B4-BE49-F238E27FC236}">
                  <a16:creationId xmlns="" xmlns:a16="http://schemas.microsoft.com/office/drawing/2014/main" id="{6E63D030-617F-4A42-B9DE-0AEBBA499C90}"/>
                </a:ext>
              </a:extLst>
            </p:cNvPr>
            <p:cNvSpPr/>
            <p:nvPr/>
          </p:nvSpPr>
          <p:spPr>
            <a:xfrm>
              <a:off x="5426998" y="4251636"/>
              <a:ext cx="574232" cy="166198"/>
            </a:xfrm>
            <a:custGeom>
              <a:avLst/>
              <a:gdLst/>
              <a:ahLst/>
              <a:cxnLst/>
              <a:rect l="l" t="t" r="r" b="b"/>
              <a:pathLst>
                <a:path w="7349" h="2127" extrusionOk="0">
                  <a:moveTo>
                    <a:pt x="0" y="0"/>
                  </a:moveTo>
                  <a:lnTo>
                    <a:pt x="0" y="1205"/>
                  </a:lnTo>
                  <a:cubicBezTo>
                    <a:pt x="0" y="1708"/>
                    <a:pt x="419" y="2126"/>
                    <a:pt x="921" y="2126"/>
                  </a:cubicBezTo>
                  <a:lnTo>
                    <a:pt x="6428" y="2126"/>
                  </a:lnTo>
                  <a:cubicBezTo>
                    <a:pt x="6963" y="2126"/>
                    <a:pt x="7348" y="1741"/>
                    <a:pt x="7332" y="1205"/>
                  </a:cubicBezTo>
                  <a:lnTo>
                    <a:pt x="7332" y="0"/>
                  </a:ln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0;p47">
              <a:extLst>
                <a:ext uri="{FF2B5EF4-FFF2-40B4-BE49-F238E27FC236}">
                  <a16:creationId xmlns="" xmlns:a16="http://schemas.microsoft.com/office/drawing/2014/main" id="{F677E172-61E8-469F-AD1D-7356B1DDAB40}"/>
                </a:ext>
              </a:extLst>
            </p:cNvPr>
            <p:cNvSpPr/>
            <p:nvPr/>
          </p:nvSpPr>
          <p:spPr>
            <a:xfrm>
              <a:off x="5876911" y="4251636"/>
              <a:ext cx="124317" cy="166198"/>
            </a:xfrm>
            <a:custGeom>
              <a:avLst/>
              <a:gdLst/>
              <a:ahLst/>
              <a:cxnLst/>
              <a:rect l="l" t="t" r="r" b="b"/>
              <a:pathLst>
                <a:path w="1591" h="2127" extrusionOk="0">
                  <a:moveTo>
                    <a:pt x="0" y="0"/>
                  </a:moveTo>
                  <a:lnTo>
                    <a:pt x="0" y="2126"/>
                  </a:lnTo>
                  <a:lnTo>
                    <a:pt x="670" y="2126"/>
                  </a:lnTo>
                  <a:cubicBezTo>
                    <a:pt x="1205" y="2126"/>
                    <a:pt x="1590" y="1741"/>
                    <a:pt x="1590" y="1205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1;p47">
              <a:extLst>
                <a:ext uri="{FF2B5EF4-FFF2-40B4-BE49-F238E27FC236}">
                  <a16:creationId xmlns="" xmlns:a16="http://schemas.microsoft.com/office/drawing/2014/main" id="{B4D59957-F973-4703-83E9-88EA5D06E41B}"/>
                </a:ext>
              </a:extLst>
            </p:cNvPr>
            <p:cNvSpPr/>
            <p:nvPr/>
          </p:nvSpPr>
          <p:spPr>
            <a:xfrm>
              <a:off x="5625779" y="3341339"/>
              <a:ext cx="177919" cy="1294895"/>
            </a:xfrm>
            <a:custGeom>
              <a:avLst/>
              <a:gdLst/>
              <a:ahLst/>
              <a:cxnLst/>
              <a:rect l="l" t="t" r="r" b="b"/>
              <a:pathLst>
                <a:path w="2277" h="16572" extrusionOk="0">
                  <a:moveTo>
                    <a:pt x="1122" y="0"/>
                  </a:moveTo>
                  <a:cubicBezTo>
                    <a:pt x="402" y="553"/>
                    <a:pt x="1" y="1440"/>
                    <a:pt x="17" y="2360"/>
                  </a:cubicBezTo>
                  <a:lnTo>
                    <a:pt x="419" y="14764"/>
                  </a:lnTo>
                  <a:cubicBezTo>
                    <a:pt x="436" y="15433"/>
                    <a:pt x="704" y="16069"/>
                    <a:pt x="1155" y="16571"/>
                  </a:cubicBezTo>
                  <a:lnTo>
                    <a:pt x="1189" y="16504"/>
                  </a:lnTo>
                  <a:cubicBezTo>
                    <a:pt x="1607" y="16002"/>
                    <a:pt x="1842" y="15400"/>
                    <a:pt x="1825" y="14831"/>
                  </a:cubicBezTo>
                  <a:lnTo>
                    <a:pt x="2243" y="2377"/>
                  </a:lnTo>
                  <a:cubicBezTo>
                    <a:pt x="2277" y="1440"/>
                    <a:pt x="1859" y="553"/>
                    <a:pt x="1122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02;p47">
              <a:extLst>
                <a:ext uri="{FF2B5EF4-FFF2-40B4-BE49-F238E27FC236}">
                  <a16:creationId xmlns="" xmlns:a16="http://schemas.microsoft.com/office/drawing/2014/main" id="{39CA3897-BD2C-42AA-BB43-EEF8BC6E604E}"/>
                </a:ext>
              </a:extLst>
            </p:cNvPr>
            <p:cNvSpPr/>
            <p:nvPr/>
          </p:nvSpPr>
          <p:spPr>
            <a:xfrm>
              <a:off x="5716027" y="3338683"/>
              <a:ext cx="88999" cy="1297551"/>
            </a:xfrm>
            <a:custGeom>
              <a:avLst/>
              <a:gdLst/>
              <a:ahLst/>
              <a:cxnLst/>
              <a:rect l="l" t="t" r="r" b="b"/>
              <a:pathLst>
                <a:path w="1139" h="16606" extrusionOk="0">
                  <a:moveTo>
                    <a:pt x="0" y="1"/>
                  </a:moveTo>
                  <a:lnTo>
                    <a:pt x="0" y="16605"/>
                  </a:lnTo>
                  <a:lnTo>
                    <a:pt x="34" y="16538"/>
                  </a:lnTo>
                  <a:cubicBezTo>
                    <a:pt x="452" y="16036"/>
                    <a:pt x="687" y="15434"/>
                    <a:pt x="687" y="14848"/>
                  </a:cubicBezTo>
                  <a:lnTo>
                    <a:pt x="1105" y="2394"/>
                  </a:lnTo>
                  <a:cubicBezTo>
                    <a:pt x="1139" y="1457"/>
                    <a:pt x="720" y="570"/>
                    <a:pt x="0" y="1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03;p47">
              <a:extLst>
                <a:ext uri="{FF2B5EF4-FFF2-40B4-BE49-F238E27FC236}">
                  <a16:creationId xmlns="" xmlns:a16="http://schemas.microsoft.com/office/drawing/2014/main" id="{03596331-E390-435D-85BF-7DFF59F038E8}"/>
                </a:ext>
              </a:extLst>
            </p:cNvPr>
            <p:cNvSpPr/>
            <p:nvPr/>
          </p:nvSpPr>
          <p:spPr>
            <a:xfrm>
              <a:off x="5515918" y="2543482"/>
              <a:ext cx="426474" cy="419911"/>
            </a:xfrm>
            <a:custGeom>
              <a:avLst/>
              <a:gdLst/>
              <a:ahLst/>
              <a:cxnLst/>
              <a:rect l="l" t="t" r="r" b="b"/>
              <a:pathLst>
                <a:path w="5458" h="5374" extrusionOk="0">
                  <a:moveTo>
                    <a:pt x="4152" y="1"/>
                  </a:moveTo>
                  <a:lnTo>
                    <a:pt x="4152" y="168"/>
                  </a:lnTo>
                  <a:cubicBezTo>
                    <a:pt x="4152" y="2260"/>
                    <a:pt x="2444" y="3968"/>
                    <a:pt x="335" y="3968"/>
                  </a:cubicBezTo>
                  <a:cubicBezTo>
                    <a:pt x="218" y="3968"/>
                    <a:pt x="101" y="3968"/>
                    <a:pt x="0" y="3951"/>
                  </a:cubicBezTo>
                  <a:lnTo>
                    <a:pt x="0" y="3951"/>
                  </a:lnTo>
                  <a:cubicBezTo>
                    <a:pt x="519" y="4805"/>
                    <a:pt x="1440" y="5374"/>
                    <a:pt x="2511" y="5374"/>
                  </a:cubicBezTo>
                  <a:cubicBezTo>
                    <a:pt x="4118" y="5374"/>
                    <a:pt x="5441" y="4051"/>
                    <a:pt x="5441" y="2445"/>
                  </a:cubicBezTo>
                  <a:cubicBezTo>
                    <a:pt x="5457" y="1424"/>
                    <a:pt x="4938" y="536"/>
                    <a:pt x="4152" y="1"/>
                  </a:cubicBezTo>
                  <a:close/>
                </a:path>
              </a:pathLst>
            </a:custGeom>
            <a:solidFill>
              <a:srgbClr val="AF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04;p47">
              <a:extLst>
                <a:ext uri="{FF2B5EF4-FFF2-40B4-BE49-F238E27FC236}">
                  <a16:creationId xmlns="" xmlns:a16="http://schemas.microsoft.com/office/drawing/2014/main" id="{AFC4F50C-9214-4FA7-A043-488C2AE72D0C}"/>
                </a:ext>
              </a:extLst>
            </p:cNvPr>
            <p:cNvSpPr/>
            <p:nvPr/>
          </p:nvSpPr>
          <p:spPr>
            <a:xfrm>
              <a:off x="4021002" y="2630136"/>
              <a:ext cx="324427" cy="869514"/>
            </a:xfrm>
            <a:custGeom>
              <a:avLst/>
              <a:gdLst/>
              <a:ahLst/>
              <a:cxnLst/>
              <a:rect l="l" t="t" r="r" b="b"/>
              <a:pathLst>
                <a:path w="4152" h="11128" extrusionOk="0">
                  <a:moveTo>
                    <a:pt x="3030" y="1"/>
                  </a:moveTo>
                  <a:cubicBezTo>
                    <a:pt x="2641" y="1"/>
                    <a:pt x="2293" y="98"/>
                    <a:pt x="2109" y="281"/>
                  </a:cubicBezTo>
                  <a:cubicBezTo>
                    <a:pt x="1306" y="1101"/>
                    <a:pt x="469" y="4030"/>
                    <a:pt x="117" y="5420"/>
                  </a:cubicBezTo>
                  <a:cubicBezTo>
                    <a:pt x="0" y="5855"/>
                    <a:pt x="51" y="6307"/>
                    <a:pt x="235" y="6725"/>
                  </a:cubicBezTo>
                  <a:lnTo>
                    <a:pt x="2243" y="11128"/>
                  </a:lnTo>
                  <a:cubicBezTo>
                    <a:pt x="2511" y="11077"/>
                    <a:pt x="2762" y="11044"/>
                    <a:pt x="2913" y="10743"/>
                  </a:cubicBezTo>
                  <a:lnTo>
                    <a:pt x="1724" y="6525"/>
                  </a:lnTo>
                  <a:cubicBezTo>
                    <a:pt x="1657" y="6307"/>
                    <a:pt x="1708" y="6056"/>
                    <a:pt x="1825" y="5872"/>
                  </a:cubicBezTo>
                  <a:cubicBezTo>
                    <a:pt x="2946" y="4047"/>
                    <a:pt x="4151" y="164"/>
                    <a:pt x="3582" y="63"/>
                  </a:cubicBezTo>
                  <a:cubicBezTo>
                    <a:pt x="3398" y="21"/>
                    <a:pt x="3210" y="1"/>
                    <a:pt x="3030" y="1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05;p47">
              <a:extLst>
                <a:ext uri="{FF2B5EF4-FFF2-40B4-BE49-F238E27FC236}">
                  <a16:creationId xmlns="" xmlns:a16="http://schemas.microsoft.com/office/drawing/2014/main" id="{418EABAA-AF4C-4A51-B00B-94C427C94EF3}"/>
                </a:ext>
              </a:extLst>
            </p:cNvPr>
            <p:cNvSpPr/>
            <p:nvPr/>
          </p:nvSpPr>
          <p:spPr>
            <a:xfrm>
              <a:off x="6808147" y="4407128"/>
              <a:ext cx="183154" cy="225427"/>
            </a:xfrm>
            <a:custGeom>
              <a:avLst/>
              <a:gdLst/>
              <a:ahLst/>
              <a:cxnLst/>
              <a:rect l="l" t="t" r="r" b="b"/>
              <a:pathLst>
                <a:path w="2344" h="2885" extrusionOk="0">
                  <a:moveTo>
                    <a:pt x="1242" y="0"/>
                  </a:moveTo>
                  <a:cubicBezTo>
                    <a:pt x="1230" y="0"/>
                    <a:pt x="1217" y="1"/>
                    <a:pt x="1205" y="2"/>
                  </a:cubicBezTo>
                  <a:lnTo>
                    <a:pt x="1105" y="19"/>
                  </a:lnTo>
                  <a:cubicBezTo>
                    <a:pt x="938" y="52"/>
                    <a:pt x="854" y="437"/>
                    <a:pt x="938" y="588"/>
                  </a:cubicBezTo>
                  <a:cubicBezTo>
                    <a:pt x="1172" y="1006"/>
                    <a:pt x="1507" y="1760"/>
                    <a:pt x="1122" y="2044"/>
                  </a:cubicBezTo>
                  <a:lnTo>
                    <a:pt x="686" y="2362"/>
                  </a:lnTo>
                  <a:cubicBezTo>
                    <a:pt x="251" y="2647"/>
                    <a:pt x="0" y="2446"/>
                    <a:pt x="0" y="2714"/>
                  </a:cubicBezTo>
                  <a:cubicBezTo>
                    <a:pt x="0" y="2803"/>
                    <a:pt x="261" y="2885"/>
                    <a:pt x="573" y="2885"/>
                  </a:cubicBezTo>
                  <a:cubicBezTo>
                    <a:pt x="729" y="2885"/>
                    <a:pt x="898" y="2864"/>
                    <a:pt x="1055" y="2814"/>
                  </a:cubicBezTo>
                  <a:cubicBezTo>
                    <a:pt x="1523" y="2680"/>
                    <a:pt x="1975" y="2513"/>
                    <a:pt x="1975" y="2513"/>
                  </a:cubicBezTo>
                  <a:cubicBezTo>
                    <a:pt x="2226" y="2446"/>
                    <a:pt x="2344" y="2145"/>
                    <a:pt x="2193" y="1944"/>
                  </a:cubicBezTo>
                  <a:lnTo>
                    <a:pt x="1959" y="1609"/>
                  </a:lnTo>
                  <a:lnTo>
                    <a:pt x="1892" y="1475"/>
                  </a:lnTo>
                  <a:lnTo>
                    <a:pt x="1590" y="253"/>
                  </a:lnTo>
                  <a:cubicBezTo>
                    <a:pt x="1544" y="98"/>
                    <a:pt x="1396" y="0"/>
                    <a:pt x="124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06;p47">
              <a:extLst>
                <a:ext uri="{FF2B5EF4-FFF2-40B4-BE49-F238E27FC236}">
                  <a16:creationId xmlns="" xmlns:a16="http://schemas.microsoft.com/office/drawing/2014/main" id="{DBEA0B1C-0F64-4EE8-8E26-5885BA04AA4A}"/>
                </a:ext>
              </a:extLst>
            </p:cNvPr>
            <p:cNvSpPr/>
            <p:nvPr/>
          </p:nvSpPr>
          <p:spPr>
            <a:xfrm>
              <a:off x="6817289" y="3466124"/>
              <a:ext cx="109861" cy="207455"/>
            </a:xfrm>
            <a:custGeom>
              <a:avLst/>
              <a:gdLst/>
              <a:ahLst/>
              <a:cxnLst/>
              <a:rect l="l" t="t" r="r" b="b"/>
              <a:pathLst>
                <a:path w="1406" h="2655" extrusionOk="0">
                  <a:moveTo>
                    <a:pt x="343" y="0"/>
                  </a:moveTo>
                  <a:cubicBezTo>
                    <a:pt x="320" y="0"/>
                    <a:pt x="295" y="4"/>
                    <a:pt x="268" y="10"/>
                  </a:cubicBezTo>
                  <a:cubicBezTo>
                    <a:pt x="67" y="44"/>
                    <a:pt x="0" y="244"/>
                    <a:pt x="34" y="445"/>
                  </a:cubicBezTo>
                  <a:lnTo>
                    <a:pt x="84" y="747"/>
                  </a:lnTo>
                  <a:cubicBezTo>
                    <a:pt x="118" y="914"/>
                    <a:pt x="101" y="1081"/>
                    <a:pt x="67" y="1249"/>
                  </a:cubicBezTo>
                  <a:cubicBezTo>
                    <a:pt x="17" y="1600"/>
                    <a:pt x="151" y="1969"/>
                    <a:pt x="285" y="2270"/>
                  </a:cubicBezTo>
                  <a:cubicBezTo>
                    <a:pt x="369" y="2454"/>
                    <a:pt x="653" y="2538"/>
                    <a:pt x="1005" y="2621"/>
                  </a:cubicBezTo>
                  <a:cubicBezTo>
                    <a:pt x="1069" y="2641"/>
                    <a:pt x="1150" y="2655"/>
                    <a:pt x="1219" y="2655"/>
                  </a:cubicBezTo>
                  <a:cubicBezTo>
                    <a:pt x="1329" y="2655"/>
                    <a:pt x="1405" y="2618"/>
                    <a:pt x="1323" y="2504"/>
                  </a:cubicBezTo>
                  <a:cubicBezTo>
                    <a:pt x="1206" y="2354"/>
                    <a:pt x="670" y="2186"/>
                    <a:pt x="754" y="1634"/>
                  </a:cubicBezTo>
                  <a:cubicBezTo>
                    <a:pt x="754" y="1617"/>
                    <a:pt x="770" y="1533"/>
                    <a:pt x="787" y="1533"/>
                  </a:cubicBezTo>
                  <a:cubicBezTo>
                    <a:pt x="792" y="1533"/>
                    <a:pt x="796" y="1532"/>
                    <a:pt x="801" y="1532"/>
                  </a:cubicBezTo>
                  <a:cubicBezTo>
                    <a:pt x="907" y="1532"/>
                    <a:pt x="940" y="1722"/>
                    <a:pt x="1005" y="1835"/>
                  </a:cubicBezTo>
                  <a:cubicBezTo>
                    <a:pt x="1078" y="1952"/>
                    <a:pt x="1177" y="2005"/>
                    <a:pt x="1246" y="2005"/>
                  </a:cubicBezTo>
                  <a:cubicBezTo>
                    <a:pt x="1255" y="2005"/>
                    <a:pt x="1264" y="2004"/>
                    <a:pt x="1272" y="2002"/>
                  </a:cubicBezTo>
                  <a:cubicBezTo>
                    <a:pt x="1339" y="1935"/>
                    <a:pt x="1256" y="1835"/>
                    <a:pt x="1189" y="1684"/>
                  </a:cubicBezTo>
                  <a:cubicBezTo>
                    <a:pt x="1105" y="1450"/>
                    <a:pt x="1021" y="1215"/>
                    <a:pt x="988" y="1115"/>
                  </a:cubicBezTo>
                  <a:cubicBezTo>
                    <a:pt x="954" y="1081"/>
                    <a:pt x="887" y="998"/>
                    <a:pt x="854" y="964"/>
                  </a:cubicBezTo>
                  <a:cubicBezTo>
                    <a:pt x="787" y="881"/>
                    <a:pt x="687" y="780"/>
                    <a:pt x="670" y="696"/>
                  </a:cubicBezTo>
                  <a:lnTo>
                    <a:pt x="603" y="295"/>
                  </a:lnTo>
                  <a:cubicBezTo>
                    <a:pt x="588" y="135"/>
                    <a:pt x="498" y="0"/>
                    <a:pt x="343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07;p47">
              <a:extLst>
                <a:ext uri="{FF2B5EF4-FFF2-40B4-BE49-F238E27FC236}">
                  <a16:creationId xmlns="" xmlns:a16="http://schemas.microsoft.com/office/drawing/2014/main" id="{2E32B4D3-C5A6-427D-AAF7-F3C73D5E8343}"/>
                </a:ext>
              </a:extLst>
            </p:cNvPr>
            <p:cNvSpPr/>
            <p:nvPr/>
          </p:nvSpPr>
          <p:spPr>
            <a:xfrm>
              <a:off x="6270565" y="2533246"/>
              <a:ext cx="741916" cy="717927"/>
            </a:xfrm>
            <a:custGeom>
              <a:avLst/>
              <a:gdLst/>
              <a:ahLst/>
              <a:cxnLst/>
              <a:rect l="l" t="t" r="r" b="b"/>
              <a:pathLst>
                <a:path w="9495" h="9188" extrusionOk="0">
                  <a:moveTo>
                    <a:pt x="8751" y="1"/>
                  </a:moveTo>
                  <a:cubicBezTo>
                    <a:pt x="8494" y="1"/>
                    <a:pt x="8198" y="132"/>
                    <a:pt x="7951" y="416"/>
                  </a:cubicBezTo>
                  <a:cubicBezTo>
                    <a:pt x="7366" y="1052"/>
                    <a:pt x="5441" y="5120"/>
                    <a:pt x="4888" y="5756"/>
                  </a:cubicBezTo>
                  <a:cubicBezTo>
                    <a:pt x="4302" y="6409"/>
                    <a:pt x="1" y="8601"/>
                    <a:pt x="1" y="8601"/>
                  </a:cubicBezTo>
                  <a:cubicBezTo>
                    <a:pt x="1" y="8601"/>
                    <a:pt x="51" y="8786"/>
                    <a:pt x="135" y="8919"/>
                  </a:cubicBezTo>
                  <a:cubicBezTo>
                    <a:pt x="218" y="9037"/>
                    <a:pt x="319" y="9187"/>
                    <a:pt x="319" y="9187"/>
                  </a:cubicBezTo>
                  <a:cubicBezTo>
                    <a:pt x="319" y="9187"/>
                    <a:pt x="3767" y="8016"/>
                    <a:pt x="5190" y="7212"/>
                  </a:cubicBezTo>
                  <a:cubicBezTo>
                    <a:pt x="7315" y="6040"/>
                    <a:pt x="8738" y="2743"/>
                    <a:pt x="9307" y="985"/>
                  </a:cubicBezTo>
                  <a:cubicBezTo>
                    <a:pt x="9495" y="360"/>
                    <a:pt x="9176" y="1"/>
                    <a:pt x="8751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08;p47">
              <a:extLst>
                <a:ext uri="{FF2B5EF4-FFF2-40B4-BE49-F238E27FC236}">
                  <a16:creationId xmlns="" xmlns:a16="http://schemas.microsoft.com/office/drawing/2014/main" id="{4D4ACC88-5ADF-42C7-B971-26C5E66B4934}"/>
                </a:ext>
              </a:extLst>
            </p:cNvPr>
            <p:cNvSpPr/>
            <p:nvPr/>
          </p:nvSpPr>
          <p:spPr>
            <a:xfrm>
              <a:off x="6849950" y="2492458"/>
              <a:ext cx="541571" cy="784891"/>
            </a:xfrm>
            <a:custGeom>
              <a:avLst/>
              <a:gdLst/>
              <a:ahLst/>
              <a:cxnLst/>
              <a:rect l="l" t="t" r="r" b="b"/>
              <a:pathLst>
                <a:path w="6931" h="10045" extrusionOk="0">
                  <a:moveTo>
                    <a:pt x="5022" y="1"/>
                  </a:moveTo>
                  <a:lnTo>
                    <a:pt x="1357" y="503"/>
                  </a:lnTo>
                  <a:lnTo>
                    <a:pt x="1" y="10044"/>
                  </a:lnTo>
                  <a:lnTo>
                    <a:pt x="6931" y="9977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9;p47">
              <a:extLst>
                <a:ext uri="{FF2B5EF4-FFF2-40B4-BE49-F238E27FC236}">
                  <a16:creationId xmlns="" xmlns:a16="http://schemas.microsoft.com/office/drawing/2014/main" id="{5D700ADC-D7EF-4078-B4B8-997021FA350F}"/>
                </a:ext>
              </a:extLst>
            </p:cNvPr>
            <p:cNvSpPr/>
            <p:nvPr/>
          </p:nvSpPr>
          <p:spPr>
            <a:xfrm>
              <a:off x="6687816" y="3257576"/>
              <a:ext cx="481405" cy="1214257"/>
            </a:xfrm>
            <a:custGeom>
              <a:avLst/>
              <a:gdLst/>
              <a:ahLst/>
              <a:cxnLst/>
              <a:rect l="l" t="t" r="r" b="b"/>
              <a:pathLst>
                <a:path w="6161" h="15540" extrusionOk="0">
                  <a:moveTo>
                    <a:pt x="2093" y="1"/>
                  </a:moveTo>
                  <a:cubicBezTo>
                    <a:pt x="2093" y="1"/>
                    <a:pt x="653" y="5140"/>
                    <a:pt x="285" y="7450"/>
                  </a:cubicBezTo>
                  <a:cubicBezTo>
                    <a:pt x="0" y="9090"/>
                    <a:pt x="2511" y="15501"/>
                    <a:pt x="2511" y="15501"/>
                  </a:cubicBezTo>
                  <a:cubicBezTo>
                    <a:pt x="2581" y="15529"/>
                    <a:pt x="2650" y="15540"/>
                    <a:pt x="2718" y="15540"/>
                  </a:cubicBezTo>
                  <a:cubicBezTo>
                    <a:pt x="2895" y="15540"/>
                    <a:pt x="3071" y="15466"/>
                    <a:pt x="3264" y="15417"/>
                  </a:cubicBezTo>
                  <a:cubicBezTo>
                    <a:pt x="3264" y="15417"/>
                    <a:pt x="2511" y="9776"/>
                    <a:pt x="2762" y="8387"/>
                  </a:cubicBezTo>
                  <a:cubicBezTo>
                    <a:pt x="3047" y="6947"/>
                    <a:pt x="5189" y="4035"/>
                    <a:pt x="5340" y="3282"/>
                  </a:cubicBezTo>
                  <a:cubicBezTo>
                    <a:pt x="5641" y="1692"/>
                    <a:pt x="6160" y="336"/>
                    <a:pt x="6160" y="336"/>
                  </a:cubicBezTo>
                  <a:lnTo>
                    <a:pt x="2093" y="1"/>
                  </a:ln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0;p47">
              <a:extLst>
                <a:ext uri="{FF2B5EF4-FFF2-40B4-BE49-F238E27FC236}">
                  <a16:creationId xmlns="" xmlns:a16="http://schemas.microsoft.com/office/drawing/2014/main" id="{8E6A265E-823F-477B-BD09-5E7F302537BD}"/>
                </a:ext>
              </a:extLst>
            </p:cNvPr>
            <p:cNvSpPr/>
            <p:nvPr/>
          </p:nvSpPr>
          <p:spPr>
            <a:xfrm>
              <a:off x="6997785" y="3210694"/>
              <a:ext cx="481405" cy="1265984"/>
            </a:xfrm>
            <a:custGeom>
              <a:avLst/>
              <a:gdLst/>
              <a:ahLst/>
              <a:cxnLst/>
              <a:rect l="l" t="t" r="r" b="b"/>
              <a:pathLst>
                <a:path w="6161" h="16202" extrusionOk="0">
                  <a:moveTo>
                    <a:pt x="3364" y="0"/>
                  </a:moveTo>
                  <a:cubicBezTo>
                    <a:pt x="2452" y="0"/>
                    <a:pt x="1479" y="370"/>
                    <a:pt x="1356" y="1003"/>
                  </a:cubicBezTo>
                  <a:cubicBezTo>
                    <a:pt x="938" y="3229"/>
                    <a:pt x="0" y="6610"/>
                    <a:pt x="1791" y="9757"/>
                  </a:cubicBezTo>
                  <a:cubicBezTo>
                    <a:pt x="3599" y="12921"/>
                    <a:pt x="5491" y="16201"/>
                    <a:pt x="5491" y="16201"/>
                  </a:cubicBezTo>
                  <a:cubicBezTo>
                    <a:pt x="5742" y="16201"/>
                    <a:pt x="5959" y="16118"/>
                    <a:pt x="6160" y="15967"/>
                  </a:cubicBezTo>
                  <a:cubicBezTo>
                    <a:pt x="6160" y="15967"/>
                    <a:pt x="5859" y="14544"/>
                    <a:pt x="5390" y="12870"/>
                  </a:cubicBezTo>
                  <a:cubicBezTo>
                    <a:pt x="4871" y="10979"/>
                    <a:pt x="4202" y="8719"/>
                    <a:pt x="4386" y="7547"/>
                  </a:cubicBezTo>
                  <a:cubicBezTo>
                    <a:pt x="4737" y="5338"/>
                    <a:pt x="5139" y="2409"/>
                    <a:pt x="5022" y="986"/>
                  </a:cubicBezTo>
                  <a:cubicBezTo>
                    <a:pt x="4966" y="302"/>
                    <a:pt x="4190" y="0"/>
                    <a:pt x="3364" y="0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11;p47">
              <a:extLst>
                <a:ext uri="{FF2B5EF4-FFF2-40B4-BE49-F238E27FC236}">
                  <a16:creationId xmlns="" xmlns:a16="http://schemas.microsoft.com/office/drawing/2014/main" id="{E06E48A8-96AB-4470-88C2-AA12362E91B4}"/>
                </a:ext>
              </a:extLst>
            </p:cNvPr>
            <p:cNvSpPr/>
            <p:nvPr/>
          </p:nvSpPr>
          <p:spPr>
            <a:xfrm>
              <a:off x="6836901" y="2492458"/>
              <a:ext cx="563762" cy="829351"/>
            </a:xfrm>
            <a:custGeom>
              <a:avLst/>
              <a:gdLst/>
              <a:ahLst/>
              <a:cxnLst/>
              <a:rect l="l" t="t" r="r" b="b"/>
              <a:pathLst>
                <a:path w="7215" h="10614" extrusionOk="0">
                  <a:moveTo>
                    <a:pt x="5206" y="1"/>
                  </a:moveTo>
                  <a:lnTo>
                    <a:pt x="1557" y="503"/>
                  </a:lnTo>
                  <a:lnTo>
                    <a:pt x="51" y="9793"/>
                  </a:lnTo>
                  <a:cubicBezTo>
                    <a:pt x="0" y="9944"/>
                    <a:pt x="84" y="10111"/>
                    <a:pt x="235" y="10161"/>
                  </a:cubicBezTo>
                  <a:cubicBezTo>
                    <a:pt x="586" y="10362"/>
                    <a:pt x="1356" y="10613"/>
                    <a:pt x="2746" y="10613"/>
                  </a:cubicBezTo>
                  <a:cubicBezTo>
                    <a:pt x="4587" y="10613"/>
                    <a:pt x="6210" y="10329"/>
                    <a:pt x="6913" y="10211"/>
                  </a:cubicBezTo>
                  <a:cubicBezTo>
                    <a:pt x="7098" y="10161"/>
                    <a:pt x="7215" y="9994"/>
                    <a:pt x="7181" y="9810"/>
                  </a:cubicBezTo>
                  <a:lnTo>
                    <a:pt x="5206" y="1"/>
                  </a:ln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12;p47">
              <a:extLst>
                <a:ext uri="{FF2B5EF4-FFF2-40B4-BE49-F238E27FC236}">
                  <a16:creationId xmlns="" xmlns:a16="http://schemas.microsoft.com/office/drawing/2014/main" id="{27C8813B-B7FD-42FB-A285-0359FD0BEC36}"/>
                </a:ext>
              </a:extLst>
            </p:cNvPr>
            <p:cNvSpPr/>
            <p:nvPr/>
          </p:nvSpPr>
          <p:spPr>
            <a:xfrm>
              <a:off x="7135072" y="2499022"/>
              <a:ext cx="302236" cy="1025320"/>
            </a:xfrm>
            <a:custGeom>
              <a:avLst/>
              <a:gdLst/>
              <a:ahLst/>
              <a:cxnLst/>
              <a:rect l="l" t="t" r="r" b="b"/>
              <a:pathLst>
                <a:path w="3868" h="13122" extrusionOk="0">
                  <a:moveTo>
                    <a:pt x="1223" y="1"/>
                  </a:moveTo>
                  <a:lnTo>
                    <a:pt x="553" y="68"/>
                  </a:lnTo>
                  <a:cubicBezTo>
                    <a:pt x="553" y="67"/>
                    <a:pt x="553" y="67"/>
                    <a:pt x="553" y="67"/>
                  </a:cubicBezTo>
                  <a:lnTo>
                    <a:pt x="553" y="67"/>
                  </a:lnTo>
                  <a:cubicBezTo>
                    <a:pt x="533" y="67"/>
                    <a:pt x="354" y="1797"/>
                    <a:pt x="553" y="2377"/>
                  </a:cubicBezTo>
                  <a:cubicBezTo>
                    <a:pt x="1005" y="3599"/>
                    <a:pt x="1708" y="5976"/>
                    <a:pt x="1306" y="8069"/>
                  </a:cubicBezTo>
                  <a:cubicBezTo>
                    <a:pt x="754" y="11015"/>
                    <a:pt x="1" y="12220"/>
                    <a:pt x="955" y="12906"/>
                  </a:cubicBezTo>
                  <a:cubicBezTo>
                    <a:pt x="1172" y="13059"/>
                    <a:pt x="1430" y="13122"/>
                    <a:pt x="1702" y="13122"/>
                  </a:cubicBezTo>
                  <a:cubicBezTo>
                    <a:pt x="2646" y="13122"/>
                    <a:pt x="3748" y="12368"/>
                    <a:pt x="3800" y="12069"/>
                  </a:cubicBezTo>
                  <a:cubicBezTo>
                    <a:pt x="3867" y="11684"/>
                    <a:pt x="3449" y="6981"/>
                    <a:pt x="2980" y="4955"/>
                  </a:cubicBezTo>
                  <a:cubicBezTo>
                    <a:pt x="2528" y="2930"/>
                    <a:pt x="1223" y="1"/>
                    <a:pt x="1223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13;p47">
              <a:extLst>
                <a:ext uri="{FF2B5EF4-FFF2-40B4-BE49-F238E27FC236}">
                  <a16:creationId xmlns="" xmlns:a16="http://schemas.microsoft.com/office/drawing/2014/main" id="{FE952D27-FBD3-4BDF-AD63-95166DB2AF2D}"/>
                </a:ext>
              </a:extLst>
            </p:cNvPr>
            <p:cNvSpPr/>
            <p:nvPr/>
          </p:nvSpPr>
          <p:spPr>
            <a:xfrm>
              <a:off x="6772829" y="2525198"/>
              <a:ext cx="286452" cy="956325"/>
            </a:xfrm>
            <a:custGeom>
              <a:avLst/>
              <a:gdLst/>
              <a:ahLst/>
              <a:cxnLst/>
              <a:rect l="l" t="t" r="r" b="b"/>
              <a:pathLst>
                <a:path w="3666" h="12239" extrusionOk="0">
                  <a:moveTo>
                    <a:pt x="2996" y="0"/>
                  </a:moveTo>
                  <a:lnTo>
                    <a:pt x="2243" y="101"/>
                  </a:lnTo>
                  <a:cubicBezTo>
                    <a:pt x="1908" y="151"/>
                    <a:pt x="1641" y="419"/>
                    <a:pt x="1624" y="754"/>
                  </a:cubicBezTo>
                  <a:cubicBezTo>
                    <a:pt x="1507" y="2243"/>
                    <a:pt x="1172" y="6093"/>
                    <a:pt x="837" y="7231"/>
                  </a:cubicBezTo>
                  <a:cubicBezTo>
                    <a:pt x="452" y="8688"/>
                    <a:pt x="0" y="10244"/>
                    <a:pt x="0" y="10730"/>
                  </a:cubicBezTo>
                  <a:cubicBezTo>
                    <a:pt x="0" y="10974"/>
                    <a:pt x="1090" y="12239"/>
                    <a:pt x="1712" y="12239"/>
                  </a:cubicBezTo>
                  <a:cubicBezTo>
                    <a:pt x="1771" y="12239"/>
                    <a:pt x="1826" y="12227"/>
                    <a:pt x="1875" y="12203"/>
                  </a:cubicBezTo>
                  <a:cubicBezTo>
                    <a:pt x="3666" y="11282"/>
                    <a:pt x="3164" y="5273"/>
                    <a:pt x="2929" y="3298"/>
                  </a:cubicBezTo>
                  <a:cubicBezTo>
                    <a:pt x="2712" y="1323"/>
                    <a:pt x="2996" y="0"/>
                    <a:pt x="2996" y="0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14;p47">
              <a:extLst>
                <a:ext uri="{FF2B5EF4-FFF2-40B4-BE49-F238E27FC236}">
                  <a16:creationId xmlns="" xmlns:a16="http://schemas.microsoft.com/office/drawing/2014/main" id="{7705A1B6-7F88-4070-AC32-AA019C239178}"/>
                </a:ext>
              </a:extLst>
            </p:cNvPr>
            <p:cNvSpPr/>
            <p:nvPr/>
          </p:nvSpPr>
          <p:spPr>
            <a:xfrm>
              <a:off x="7074047" y="2209133"/>
              <a:ext cx="187999" cy="237382"/>
            </a:xfrm>
            <a:custGeom>
              <a:avLst/>
              <a:gdLst/>
              <a:ahLst/>
              <a:cxnLst/>
              <a:rect l="l" t="t" r="r" b="b"/>
              <a:pathLst>
                <a:path w="2406" h="3038" extrusionOk="0">
                  <a:moveTo>
                    <a:pt x="1691" y="1"/>
                  </a:moveTo>
                  <a:cubicBezTo>
                    <a:pt x="710" y="1"/>
                    <a:pt x="1" y="2484"/>
                    <a:pt x="146" y="2807"/>
                  </a:cubicBezTo>
                  <a:cubicBezTo>
                    <a:pt x="224" y="2971"/>
                    <a:pt x="503" y="3037"/>
                    <a:pt x="796" y="3037"/>
                  </a:cubicBezTo>
                  <a:cubicBezTo>
                    <a:pt x="1070" y="3037"/>
                    <a:pt x="1356" y="2979"/>
                    <a:pt x="1502" y="2890"/>
                  </a:cubicBezTo>
                  <a:cubicBezTo>
                    <a:pt x="1820" y="2706"/>
                    <a:pt x="1702" y="2288"/>
                    <a:pt x="1803" y="2020"/>
                  </a:cubicBezTo>
                  <a:cubicBezTo>
                    <a:pt x="1920" y="1735"/>
                    <a:pt x="2405" y="1367"/>
                    <a:pt x="2071" y="965"/>
                  </a:cubicBezTo>
                  <a:cubicBezTo>
                    <a:pt x="1736" y="547"/>
                    <a:pt x="1803" y="11"/>
                    <a:pt x="1803" y="11"/>
                  </a:cubicBezTo>
                  <a:cubicBezTo>
                    <a:pt x="1765" y="4"/>
                    <a:pt x="1728" y="1"/>
                    <a:pt x="1691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15;p47">
              <a:extLst>
                <a:ext uri="{FF2B5EF4-FFF2-40B4-BE49-F238E27FC236}">
                  <a16:creationId xmlns="" xmlns:a16="http://schemas.microsoft.com/office/drawing/2014/main" id="{64389426-9D38-4100-A649-549DEA004516}"/>
                </a:ext>
              </a:extLst>
            </p:cNvPr>
            <p:cNvSpPr/>
            <p:nvPr/>
          </p:nvSpPr>
          <p:spPr>
            <a:xfrm>
              <a:off x="6927149" y="2134122"/>
              <a:ext cx="287780" cy="300908"/>
            </a:xfrm>
            <a:custGeom>
              <a:avLst/>
              <a:gdLst/>
              <a:ahLst/>
              <a:cxnLst/>
              <a:rect l="l" t="t" r="r" b="b"/>
              <a:pathLst>
                <a:path w="3683" h="3851" extrusionOk="0">
                  <a:moveTo>
                    <a:pt x="1942" y="1"/>
                  </a:moveTo>
                  <a:cubicBezTo>
                    <a:pt x="1172" y="1"/>
                    <a:pt x="436" y="603"/>
                    <a:pt x="134" y="1172"/>
                  </a:cubicBezTo>
                  <a:cubicBezTo>
                    <a:pt x="67" y="1323"/>
                    <a:pt x="67" y="1524"/>
                    <a:pt x="34" y="1691"/>
                  </a:cubicBezTo>
                  <a:cubicBezTo>
                    <a:pt x="0" y="3499"/>
                    <a:pt x="1674" y="3850"/>
                    <a:pt x="2645" y="3850"/>
                  </a:cubicBezTo>
                  <a:cubicBezTo>
                    <a:pt x="3633" y="3850"/>
                    <a:pt x="3683" y="1691"/>
                    <a:pt x="3683" y="904"/>
                  </a:cubicBezTo>
                  <a:cubicBezTo>
                    <a:pt x="3683" y="134"/>
                    <a:pt x="2896" y="1"/>
                    <a:pt x="1942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16;p47">
              <a:extLst>
                <a:ext uri="{FF2B5EF4-FFF2-40B4-BE49-F238E27FC236}">
                  <a16:creationId xmlns="" xmlns:a16="http://schemas.microsoft.com/office/drawing/2014/main" id="{72F8F00F-591C-4CE9-88EE-FDD817B49B3C}"/>
                </a:ext>
              </a:extLst>
            </p:cNvPr>
            <p:cNvSpPr/>
            <p:nvPr/>
          </p:nvSpPr>
          <p:spPr>
            <a:xfrm>
              <a:off x="6937620" y="2187724"/>
              <a:ext cx="225036" cy="388265"/>
            </a:xfrm>
            <a:custGeom>
              <a:avLst/>
              <a:gdLst/>
              <a:ahLst/>
              <a:cxnLst/>
              <a:rect l="l" t="t" r="r" b="b"/>
              <a:pathLst>
                <a:path w="2880" h="4969" extrusionOk="0">
                  <a:moveTo>
                    <a:pt x="1741" y="1"/>
                  </a:moveTo>
                  <a:cubicBezTo>
                    <a:pt x="938" y="1"/>
                    <a:pt x="0" y="620"/>
                    <a:pt x="184" y="1658"/>
                  </a:cubicBezTo>
                  <a:cubicBezTo>
                    <a:pt x="352" y="2679"/>
                    <a:pt x="419" y="3332"/>
                    <a:pt x="1055" y="3482"/>
                  </a:cubicBezTo>
                  <a:cubicBezTo>
                    <a:pt x="1306" y="3533"/>
                    <a:pt x="1440" y="3800"/>
                    <a:pt x="1373" y="4018"/>
                  </a:cubicBezTo>
                  <a:lnTo>
                    <a:pt x="1323" y="4185"/>
                  </a:lnTo>
                  <a:cubicBezTo>
                    <a:pt x="1289" y="4420"/>
                    <a:pt x="1306" y="4721"/>
                    <a:pt x="1507" y="4838"/>
                  </a:cubicBezTo>
                  <a:cubicBezTo>
                    <a:pt x="1623" y="4920"/>
                    <a:pt x="1780" y="4969"/>
                    <a:pt x="1932" y="4969"/>
                  </a:cubicBezTo>
                  <a:cubicBezTo>
                    <a:pt x="1999" y="4969"/>
                    <a:pt x="2065" y="4959"/>
                    <a:pt x="2126" y="4939"/>
                  </a:cubicBezTo>
                  <a:cubicBezTo>
                    <a:pt x="2511" y="4838"/>
                    <a:pt x="2796" y="4520"/>
                    <a:pt x="2662" y="3968"/>
                  </a:cubicBezTo>
                  <a:lnTo>
                    <a:pt x="2478" y="3349"/>
                  </a:lnTo>
                  <a:cubicBezTo>
                    <a:pt x="2411" y="3148"/>
                    <a:pt x="2461" y="2913"/>
                    <a:pt x="2561" y="2729"/>
                  </a:cubicBezTo>
                  <a:cubicBezTo>
                    <a:pt x="2712" y="2461"/>
                    <a:pt x="2879" y="2060"/>
                    <a:pt x="2879" y="1658"/>
                  </a:cubicBezTo>
                  <a:cubicBezTo>
                    <a:pt x="2879" y="587"/>
                    <a:pt x="2561" y="1"/>
                    <a:pt x="1741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17;p47">
              <a:extLst>
                <a:ext uri="{FF2B5EF4-FFF2-40B4-BE49-F238E27FC236}">
                  <a16:creationId xmlns="" xmlns:a16="http://schemas.microsoft.com/office/drawing/2014/main" id="{89857B96-7228-4515-8BD9-AEA8AF9A0E9D}"/>
                </a:ext>
              </a:extLst>
            </p:cNvPr>
            <p:cNvSpPr/>
            <p:nvPr/>
          </p:nvSpPr>
          <p:spPr>
            <a:xfrm>
              <a:off x="6889175" y="2141936"/>
              <a:ext cx="304893" cy="176669"/>
            </a:xfrm>
            <a:custGeom>
              <a:avLst/>
              <a:gdLst/>
              <a:ahLst/>
              <a:cxnLst/>
              <a:rect l="l" t="t" r="r" b="b"/>
              <a:pathLst>
                <a:path w="3902" h="2261" extrusionOk="0">
                  <a:moveTo>
                    <a:pt x="2395" y="1"/>
                  </a:moveTo>
                  <a:lnTo>
                    <a:pt x="1440" y="269"/>
                  </a:lnTo>
                  <a:cubicBezTo>
                    <a:pt x="1363" y="300"/>
                    <a:pt x="1281" y="313"/>
                    <a:pt x="1200" y="313"/>
                  </a:cubicBezTo>
                  <a:cubicBezTo>
                    <a:pt x="1106" y="313"/>
                    <a:pt x="1011" y="296"/>
                    <a:pt x="922" y="269"/>
                  </a:cubicBezTo>
                  <a:lnTo>
                    <a:pt x="470" y="135"/>
                  </a:lnTo>
                  <a:cubicBezTo>
                    <a:pt x="437" y="125"/>
                    <a:pt x="404" y="121"/>
                    <a:pt x="371" y="121"/>
                  </a:cubicBezTo>
                  <a:cubicBezTo>
                    <a:pt x="174" y="121"/>
                    <a:pt x="1" y="287"/>
                    <a:pt x="1" y="503"/>
                  </a:cubicBezTo>
                  <a:lnTo>
                    <a:pt x="1" y="637"/>
                  </a:lnTo>
                  <a:cubicBezTo>
                    <a:pt x="57" y="1196"/>
                    <a:pt x="545" y="1569"/>
                    <a:pt x="1085" y="1569"/>
                  </a:cubicBezTo>
                  <a:cubicBezTo>
                    <a:pt x="1191" y="1569"/>
                    <a:pt x="1300" y="1554"/>
                    <a:pt x="1407" y="1524"/>
                  </a:cubicBezTo>
                  <a:cubicBezTo>
                    <a:pt x="1562" y="1487"/>
                    <a:pt x="1713" y="1473"/>
                    <a:pt x="1861" y="1473"/>
                  </a:cubicBezTo>
                  <a:cubicBezTo>
                    <a:pt x="2050" y="1473"/>
                    <a:pt x="2233" y="1496"/>
                    <a:pt x="2411" y="1524"/>
                  </a:cubicBezTo>
                  <a:cubicBezTo>
                    <a:pt x="2662" y="1591"/>
                    <a:pt x="2847" y="1825"/>
                    <a:pt x="2847" y="2077"/>
                  </a:cubicBezTo>
                  <a:cubicBezTo>
                    <a:pt x="2847" y="2177"/>
                    <a:pt x="2930" y="2261"/>
                    <a:pt x="3031" y="2261"/>
                  </a:cubicBezTo>
                  <a:cubicBezTo>
                    <a:pt x="3098" y="2261"/>
                    <a:pt x="3181" y="2227"/>
                    <a:pt x="3198" y="2144"/>
                  </a:cubicBezTo>
                  <a:cubicBezTo>
                    <a:pt x="3432" y="2127"/>
                    <a:pt x="3616" y="1943"/>
                    <a:pt x="3667" y="1725"/>
                  </a:cubicBezTo>
                  <a:lnTo>
                    <a:pt x="3767" y="1139"/>
                  </a:lnTo>
                  <a:cubicBezTo>
                    <a:pt x="3901" y="319"/>
                    <a:pt x="2947" y="1"/>
                    <a:pt x="2395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18;p47">
              <a:extLst>
                <a:ext uri="{FF2B5EF4-FFF2-40B4-BE49-F238E27FC236}">
                  <a16:creationId xmlns="" xmlns:a16="http://schemas.microsoft.com/office/drawing/2014/main" id="{66FB9D02-FEC2-4D56-8DFE-3F4FD7F18FD7}"/>
                </a:ext>
              </a:extLst>
            </p:cNvPr>
            <p:cNvSpPr/>
            <p:nvPr/>
          </p:nvSpPr>
          <p:spPr>
            <a:xfrm>
              <a:off x="7128586" y="2285786"/>
              <a:ext cx="56259" cy="70793"/>
            </a:xfrm>
            <a:custGeom>
              <a:avLst/>
              <a:gdLst/>
              <a:ahLst/>
              <a:cxnLst/>
              <a:rect l="l" t="t" r="r" b="b"/>
              <a:pathLst>
                <a:path w="720" h="906" extrusionOk="0">
                  <a:moveTo>
                    <a:pt x="307" y="0"/>
                  </a:moveTo>
                  <a:cubicBezTo>
                    <a:pt x="62" y="0"/>
                    <a:pt x="0" y="211"/>
                    <a:pt x="0" y="453"/>
                  </a:cubicBezTo>
                  <a:cubicBezTo>
                    <a:pt x="0" y="704"/>
                    <a:pt x="67" y="905"/>
                    <a:pt x="335" y="905"/>
                  </a:cubicBezTo>
                  <a:cubicBezTo>
                    <a:pt x="552" y="905"/>
                    <a:pt x="720" y="570"/>
                    <a:pt x="720" y="319"/>
                  </a:cubicBezTo>
                  <a:cubicBezTo>
                    <a:pt x="720" y="68"/>
                    <a:pt x="586" y="1"/>
                    <a:pt x="335" y="1"/>
                  </a:cubicBezTo>
                  <a:cubicBezTo>
                    <a:pt x="325" y="1"/>
                    <a:pt x="316" y="0"/>
                    <a:pt x="307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19;p47">
              <a:extLst>
                <a:ext uri="{FF2B5EF4-FFF2-40B4-BE49-F238E27FC236}">
                  <a16:creationId xmlns="" xmlns:a16="http://schemas.microsoft.com/office/drawing/2014/main" id="{6A4212F2-FA08-4121-8A5E-704F5C1A6901}"/>
                </a:ext>
              </a:extLst>
            </p:cNvPr>
            <p:cNvSpPr/>
            <p:nvPr/>
          </p:nvSpPr>
          <p:spPr>
            <a:xfrm>
              <a:off x="6969031" y="2310712"/>
              <a:ext cx="31411" cy="85092"/>
            </a:xfrm>
            <a:custGeom>
              <a:avLst/>
              <a:gdLst/>
              <a:ahLst/>
              <a:cxnLst/>
              <a:rect l="l" t="t" r="r" b="b"/>
              <a:pathLst>
                <a:path w="402" h="1089" extrusionOk="0">
                  <a:moveTo>
                    <a:pt x="268" y="0"/>
                  </a:moveTo>
                  <a:cubicBezTo>
                    <a:pt x="234" y="0"/>
                    <a:pt x="201" y="17"/>
                    <a:pt x="201" y="67"/>
                  </a:cubicBezTo>
                  <a:lnTo>
                    <a:pt x="17" y="854"/>
                  </a:lnTo>
                  <a:cubicBezTo>
                    <a:pt x="0" y="988"/>
                    <a:pt x="84" y="1088"/>
                    <a:pt x="218" y="1088"/>
                  </a:cubicBezTo>
                  <a:cubicBezTo>
                    <a:pt x="318" y="1088"/>
                    <a:pt x="402" y="1005"/>
                    <a:pt x="402" y="921"/>
                  </a:cubicBezTo>
                  <a:lnTo>
                    <a:pt x="402" y="117"/>
                  </a:lnTo>
                  <a:cubicBezTo>
                    <a:pt x="402" y="101"/>
                    <a:pt x="385" y="67"/>
                    <a:pt x="352" y="34"/>
                  </a:cubicBezTo>
                  <a:cubicBezTo>
                    <a:pt x="335" y="17"/>
                    <a:pt x="318" y="0"/>
                    <a:pt x="268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20;p47">
              <a:extLst>
                <a:ext uri="{FF2B5EF4-FFF2-40B4-BE49-F238E27FC236}">
                  <a16:creationId xmlns="" xmlns:a16="http://schemas.microsoft.com/office/drawing/2014/main" id="{2DE55EA9-E80C-4048-8F38-67AB9C12CECF}"/>
                </a:ext>
              </a:extLst>
            </p:cNvPr>
            <p:cNvSpPr/>
            <p:nvPr/>
          </p:nvSpPr>
          <p:spPr>
            <a:xfrm>
              <a:off x="7052715" y="2636387"/>
              <a:ext cx="130880" cy="554620"/>
            </a:xfrm>
            <a:custGeom>
              <a:avLst/>
              <a:gdLst/>
              <a:ahLst/>
              <a:cxnLst/>
              <a:rect l="l" t="t" r="r" b="b"/>
              <a:pathLst>
                <a:path w="1675" h="7098" extrusionOk="0">
                  <a:moveTo>
                    <a:pt x="653" y="0"/>
                  </a:moveTo>
                  <a:lnTo>
                    <a:pt x="402" y="17"/>
                  </a:lnTo>
                  <a:cubicBezTo>
                    <a:pt x="335" y="17"/>
                    <a:pt x="268" y="84"/>
                    <a:pt x="285" y="151"/>
                  </a:cubicBezTo>
                  <a:cubicBezTo>
                    <a:pt x="402" y="686"/>
                    <a:pt x="737" y="2862"/>
                    <a:pt x="754" y="3214"/>
                  </a:cubicBezTo>
                  <a:cubicBezTo>
                    <a:pt x="820" y="4218"/>
                    <a:pt x="268" y="5758"/>
                    <a:pt x="34" y="6344"/>
                  </a:cubicBezTo>
                  <a:cubicBezTo>
                    <a:pt x="0" y="6511"/>
                    <a:pt x="0" y="6645"/>
                    <a:pt x="84" y="6796"/>
                  </a:cubicBezTo>
                  <a:lnTo>
                    <a:pt x="184" y="6980"/>
                  </a:lnTo>
                  <a:cubicBezTo>
                    <a:pt x="228" y="7057"/>
                    <a:pt x="308" y="7098"/>
                    <a:pt x="387" y="7098"/>
                  </a:cubicBezTo>
                  <a:cubicBezTo>
                    <a:pt x="428" y="7098"/>
                    <a:pt x="468" y="7087"/>
                    <a:pt x="502" y="7064"/>
                  </a:cubicBezTo>
                  <a:lnTo>
                    <a:pt x="620" y="6980"/>
                  </a:lnTo>
                  <a:cubicBezTo>
                    <a:pt x="904" y="6813"/>
                    <a:pt x="1072" y="6595"/>
                    <a:pt x="1155" y="6294"/>
                  </a:cubicBezTo>
                  <a:cubicBezTo>
                    <a:pt x="1339" y="5557"/>
                    <a:pt x="1674" y="4135"/>
                    <a:pt x="1574" y="3331"/>
                  </a:cubicBezTo>
                  <a:cubicBezTo>
                    <a:pt x="1440" y="2327"/>
                    <a:pt x="887" y="486"/>
                    <a:pt x="754" y="84"/>
                  </a:cubicBezTo>
                  <a:cubicBezTo>
                    <a:pt x="737" y="34"/>
                    <a:pt x="687" y="0"/>
                    <a:pt x="653" y="0"/>
                  </a:cubicBezTo>
                  <a:close/>
                </a:path>
              </a:pathLst>
            </a:custGeom>
            <a:solidFill>
              <a:srgbClr val="AF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21;p47">
              <a:extLst>
                <a:ext uri="{FF2B5EF4-FFF2-40B4-BE49-F238E27FC236}">
                  <a16:creationId xmlns="" xmlns:a16="http://schemas.microsoft.com/office/drawing/2014/main" id="{14C4F523-E94C-497C-AE4B-000B979FC291}"/>
                </a:ext>
              </a:extLst>
            </p:cNvPr>
            <p:cNvSpPr/>
            <p:nvPr/>
          </p:nvSpPr>
          <p:spPr>
            <a:xfrm>
              <a:off x="7033103" y="2615446"/>
              <a:ext cx="133459" cy="553057"/>
            </a:xfrm>
            <a:custGeom>
              <a:avLst/>
              <a:gdLst/>
              <a:ahLst/>
              <a:cxnLst/>
              <a:rect l="l" t="t" r="r" b="b"/>
              <a:pathLst>
                <a:path w="1708" h="7078" extrusionOk="0">
                  <a:moveTo>
                    <a:pt x="586" y="0"/>
                  </a:moveTo>
                  <a:cubicBezTo>
                    <a:pt x="519" y="0"/>
                    <a:pt x="486" y="51"/>
                    <a:pt x="486" y="118"/>
                  </a:cubicBezTo>
                  <a:cubicBezTo>
                    <a:pt x="536" y="687"/>
                    <a:pt x="854" y="2863"/>
                    <a:pt x="854" y="3214"/>
                  </a:cubicBezTo>
                  <a:cubicBezTo>
                    <a:pt x="871" y="4218"/>
                    <a:pt x="285" y="5742"/>
                    <a:pt x="67" y="6311"/>
                  </a:cubicBezTo>
                  <a:cubicBezTo>
                    <a:pt x="0" y="6461"/>
                    <a:pt x="0" y="6629"/>
                    <a:pt x="84" y="6779"/>
                  </a:cubicBezTo>
                  <a:lnTo>
                    <a:pt x="184" y="6964"/>
                  </a:lnTo>
                  <a:cubicBezTo>
                    <a:pt x="230" y="7033"/>
                    <a:pt x="316" y="7078"/>
                    <a:pt x="397" y="7078"/>
                  </a:cubicBezTo>
                  <a:cubicBezTo>
                    <a:pt x="434" y="7078"/>
                    <a:pt x="471" y="7068"/>
                    <a:pt x="502" y="7047"/>
                  </a:cubicBezTo>
                  <a:lnTo>
                    <a:pt x="636" y="6980"/>
                  </a:lnTo>
                  <a:cubicBezTo>
                    <a:pt x="871" y="6830"/>
                    <a:pt x="1071" y="6612"/>
                    <a:pt x="1155" y="6311"/>
                  </a:cubicBezTo>
                  <a:cubicBezTo>
                    <a:pt x="1356" y="5608"/>
                    <a:pt x="1708" y="4185"/>
                    <a:pt x="1641" y="3365"/>
                  </a:cubicBezTo>
                  <a:cubicBezTo>
                    <a:pt x="1523" y="2360"/>
                    <a:pt x="1005" y="503"/>
                    <a:pt x="871" y="101"/>
                  </a:cubicBezTo>
                  <a:cubicBezTo>
                    <a:pt x="854" y="51"/>
                    <a:pt x="820" y="17"/>
                    <a:pt x="770" y="17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22;p47">
              <a:extLst>
                <a:ext uri="{FF2B5EF4-FFF2-40B4-BE49-F238E27FC236}">
                  <a16:creationId xmlns="" xmlns:a16="http://schemas.microsoft.com/office/drawing/2014/main" id="{1368D6C1-4FC8-4DDF-8B20-EA0411EC9876}"/>
                </a:ext>
              </a:extLst>
            </p:cNvPr>
            <p:cNvSpPr/>
            <p:nvPr/>
          </p:nvSpPr>
          <p:spPr>
            <a:xfrm>
              <a:off x="7060529" y="2572236"/>
              <a:ext cx="44538" cy="47195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151" y="1"/>
                  </a:moveTo>
                  <a:cubicBezTo>
                    <a:pt x="84" y="1"/>
                    <a:pt x="1" y="85"/>
                    <a:pt x="1" y="152"/>
                  </a:cubicBezTo>
                  <a:lnTo>
                    <a:pt x="1" y="503"/>
                  </a:lnTo>
                  <a:cubicBezTo>
                    <a:pt x="1" y="570"/>
                    <a:pt x="51" y="604"/>
                    <a:pt x="101" y="604"/>
                  </a:cubicBezTo>
                  <a:lnTo>
                    <a:pt x="469" y="604"/>
                  </a:lnTo>
                  <a:cubicBezTo>
                    <a:pt x="520" y="604"/>
                    <a:pt x="570" y="570"/>
                    <a:pt x="570" y="503"/>
                  </a:cubicBezTo>
                  <a:lnTo>
                    <a:pt x="570" y="152"/>
                  </a:lnTo>
                  <a:cubicBezTo>
                    <a:pt x="570" y="85"/>
                    <a:pt x="520" y="51"/>
                    <a:pt x="469" y="5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23;p47">
              <a:extLst>
                <a:ext uri="{FF2B5EF4-FFF2-40B4-BE49-F238E27FC236}">
                  <a16:creationId xmlns="" xmlns:a16="http://schemas.microsoft.com/office/drawing/2014/main" id="{EEF52717-F0CE-4CFD-B446-A91B41446F33}"/>
                </a:ext>
              </a:extLst>
            </p:cNvPr>
            <p:cNvSpPr/>
            <p:nvPr/>
          </p:nvSpPr>
          <p:spPr>
            <a:xfrm>
              <a:off x="7097175" y="2491208"/>
              <a:ext cx="92905" cy="140647"/>
            </a:xfrm>
            <a:custGeom>
              <a:avLst/>
              <a:gdLst/>
              <a:ahLst/>
              <a:cxnLst/>
              <a:rect l="l" t="t" r="r" b="b"/>
              <a:pathLst>
                <a:path w="1189" h="1800" extrusionOk="0">
                  <a:moveTo>
                    <a:pt x="603" y="0"/>
                  </a:moveTo>
                  <a:lnTo>
                    <a:pt x="34" y="954"/>
                  </a:lnTo>
                  <a:cubicBezTo>
                    <a:pt x="0" y="1021"/>
                    <a:pt x="0" y="1122"/>
                    <a:pt x="34" y="1189"/>
                  </a:cubicBezTo>
                  <a:lnTo>
                    <a:pt x="452" y="1774"/>
                  </a:lnTo>
                  <a:cubicBezTo>
                    <a:pt x="477" y="1791"/>
                    <a:pt x="507" y="1800"/>
                    <a:pt x="534" y="1800"/>
                  </a:cubicBezTo>
                  <a:cubicBezTo>
                    <a:pt x="561" y="1800"/>
                    <a:pt x="586" y="1791"/>
                    <a:pt x="603" y="1774"/>
                  </a:cubicBezTo>
                  <a:cubicBezTo>
                    <a:pt x="1072" y="1055"/>
                    <a:pt x="1189" y="101"/>
                    <a:pt x="1189" y="101"/>
                  </a:cubicBezTo>
                  <a:lnTo>
                    <a:pt x="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24;p47">
              <a:extLst>
                <a:ext uri="{FF2B5EF4-FFF2-40B4-BE49-F238E27FC236}">
                  <a16:creationId xmlns="" xmlns:a16="http://schemas.microsoft.com/office/drawing/2014/main" id="{CEC50891-004F-4A64-AAB0-D62A8F70BD58}"/>
                </a:ext>
              </a:extLst>
            </p:cNvPr>
            <p:cNvSpPr/>
            <p:nvPr/>
          </p:nvSpPr>
          <p:spPr>
            <a:xfrm>
              <a:off x="6995128" y="2510821"/>
              <a:ext cx="77278" cy="116816"/>
            </a:xfrm>
            <a:custGeom>
              <a:avLst/>
              <a:gdLst/>
              <a:ahLst/>
              <a:cxnLst/>
              <a:rect l="l" t="t" r="r" b="b"/>
              <a:pathLst>
                <a:path w="989" h="1495" extrusionOk="0">
                  <a:moveTo>
                    <a:pt x="620" y="0"/>
                  </a:moveTo>
                  <a:lnTo>
                    <a:pt x="34" y="184"/>
                  </a:lnTo>
                  <a:cubicBezTo>
                    <a:pt x="34" y="184"/>
                    <a:pt x="1" y="770"/>
                    <a:pt x="469" y="1457"/>
                  </a:cubicBezTo>
                  <a:cubicBezTo>
                    <a:pt x="486" y="1482"/>
                    <a:pt x="511" y="1494"/>
                    <a:pt x="539" y="1494"/>
                  </a:cubicBezTo>
                  <a:cubicBezTo>
                    <a:pt x="566" y="1494"/>
                    <a:pt x="595" y="1482"/>
                    <a:pt x="620" y="1457"/>
                  </a:cubicBezTo>
                  <a:lnTo>
                    <a:pt x="955" y="921"/>
                  </a:lnTo>
                  <a:cubicBezTo>
                    <a:pt x="988" y="854"/>
                    <a:pt x="988" y="770"/>
                    <a:pt x="972" y="703"/>
                  </a:cubicBezTo>
                  <a:lnTo>
                    <a:pt x="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25;p47">
              <a:extLst>
                <a:ext uri="{FF2B5EF4-FFF2-40B4-BE49-F238E27FC236}">
                  <a16:creationId xmlns="" xmlns:a16="http://schemas.microsoft.com/office/drawing/2014/main" id="{04397EE3-94B5-4685-8CD1-C53CB953436B}"/>
                </a:ext>
              </a:extLst>
            </p:cNvPr>
            <p:cNvSpPr/>
            <p:nvPr/>
          </p:nvSpPr>
          <p:spPr>
            <a:xfrm>
              <a:off x="6083583" y="2446748"/>
              <a:ext cx="1185033" cy="1185033"/>
            </a:xfrm>
            <a:custGeom>
              <a:avLst/>
              <a:gdLst/>
              <a:ahLst/>
              <a:cxnLst/>
              <a:rect l="l" t="t" r="r" b="b"/>
              <a:pathLst>
                <a:path w="15166" h="15166" extrusionOk="0">
                  <a:moveTo>
                    <a:pt x="7560" y="3923"/>
                  </a:moveTo>
                  <a:cubicBezTo>
                    <a:pt x="9663" y="3923"/>
                    <a:pt x="11391" y="5719"/>
                    <a:pt x="11215" y="7867"/>
                  </a:cubicBezTo>
                  <a:cubicBezTo>
                    <a:pt x="11064" y="9641"/>
                    <a:pt x="9641" y="11064"/>
                    <a:pt x="7867" y="11215"/>
                  </a:cubicBezTo>
                  <a:cubicBezTo>
                    <a:pt x="7773" y="11222"/>
                    <a:pt x="7679" y="11225"/>
                    <a:pt x="7586" y="11225"/>
                  </a:cubicBezTo>
                  <a:cubicBezTo>
                    <a:pt x="5470" y="11225"/>
                    <a:pt x="3757" y="9430"/>
                    <a:pt x="3934" y="7281"/>
                  </a:cubicBezTo>
                  <a:cubicBezTo>
                    <a:pt x="4067" y="5507"/>
                    <a:pt x="5490" y="4068"/>
                    <a:pt x="7281" y="3934"/>
                  </a:cubicBezTo>
                  <a:cubicBezTo>
                    <a:pt x="7375" y="3927"/>
                    <a:pt x="7468" y="3923"/>
                    <a:pt x="7560" y="3923"/>
                  </a:cubicBezTo>
                  <a:close/>
                  <a:moveTo>
                    <a:pt x="6779" y="0"/>
                  </a:moveTo>
                  <a:cubicBezTo>
                    <a:pt x="6394" y="0"/>
                    <a:pt x="6110" y="285"/>
                    <a:pt x="6110" y="670"/>
                  </a:cubicBezTo>
                  <a:lnTo>
                    <a:pt x="6110" y="1172"/>
                  </a:lnTo>
                  <a:cubicBezTo>
                    <a:pt x="6110" y="1490"/>
                    <a:pt x="5892" y="1774"/>
                    <a:pt x="5607" y="1875"/>
                  </a:cubicBezTo>
                  <a:cubicBezTo>
                    <a:pt x="5373" y="1958"/>
                    <a:pt x="5172" y="2042"/>
                    <a:pt x="4938" y="2159"/>
                  </a:cubicBezTo>
                  <a:cubicBezTo>
                    <a:pt x="4828" y="2208"/>
                    <a:pt x="4714" y="2232"/>
                    <a:pt x="4603" y="2232"/>
                  </a:cubicBezTo>
                  <a:cubicBezTo>
                    <a:pt x="4409" y="2232"/>
                    <a:pt x="4223" y="2158"/>
                    <a:pt x="4084" y="2009"/>
                  </a:cubicBezTo>
                  <a:lnTo>
                    <a:pt x="3716" y="1657"/>
                  </a:lnTo>
                  <a:cubicBezTo>
                    <a:pt x="3582" y="1515"/>
                    <a:pt x="3410" y="1444"/>
                    <a:pt x="3241" y="1444"/>
                  </a:cubicBezTo>
                  <a:cubicBezTo>
                    <a:pt x="3072" y="1444"/>
                    <a:pt x="2904" y="1515"/>
                    <a:pt x="2779" y="1657"/>
                  </a:cubicBezTo>
                  <a:lnTo>
                    <a:pt x="1657" y="2779"/>
                  </a:lnTo>
                  <a:cubicBezTo>
                    <a:pt x="1373" y="3046"/>
                    <a:pt x="1373" y="3465"/>
                    <a:pt x="1657" y="3716"/>
                  </a:cubicBezTo>
                  <a:lnTo>
                    <a:pt x="2009" y="4084"/>
                  </a:lnTo>
                  <a:cubicBezTo>
                    <a:pt x="2243" y="4302"/>
                    <a:pt x="2293" y="4637"/>
                    <a:pt x="2159" y="4938"/>
                  </a:cubicBezTo>
                  <a:cubicBezTo>
                    <a:pt x="2042" y="5139"/>
                    <a:pt x="1958" y="5373"/>
                    <a:pt x="1875" y="5607"/>
                  </a:cubicBezTo>
                  <a:cubicBezTo>
                    <a:pt x="1774" y="5892"/>
                    <a:pt x="1506" y="6110"/>
                    <a:pt x="1172" y="6110"/>
                  </a:cubicBezTo>
                  <a:lnTo>
                    <a:pt x="670" y="6110"/>
                  </a:lnTo>
                  <a:cubicBezTo>
                    <a:pt x="285" y="6110"/>
                    <a:pt x="0" y="6394"/>
                    <a:pt x="0" y="6779"/>
                  </a:cubicBezTo>
                  <a:lnTo>
                    <a:pt x="0" y="8386"/>
                  </a:lnTo>
                  <a:cubicBezTo>
                    <a:pt x="0" y="8771"/>
                    <a:pt x="285" y="9056"/>
                    <a:pt x="670" y="9056"/>
                  </a:cubicBezTo>
                  <a:lnTo>
                    <a:pt x="1172" y="9056"/>
                  </a:lnTo>
                  <a:cubicBezTo>
                    <a:pt x="1490" y="9056"/>
                    <a:pt x="1774" y="9273"/>
                    <a:pt x="1875" y="9558"/>
                  </a:cubicBezTo>
                  <a:cubicBezTo>
                    <a:pt x="1958" y="9792"/>
                    <a:pt x="2042" y="9993"/>
                    <a:pt x="2159" y="10227"/>
                  </a:cubicBezTo>
                  <a:cubicBezTo>
                    <a:pt x="2293" y="10529"/>
                    <a:pt x="2243" y="10847"/>
                    <a:pt x="2009" y="11081"/>
                  </a:cubicBezTo>
                  <a:lnTo>
                    <a:pt x="1657" y="11433"/>
                  </a:lnTo>
                  <a:cubicBezTo>
                    <a:pt x="1373" y="11717"/>
                    <a:pt x="1373" y="12136"/>
                    <a:pt x="1657" y="12387"/>
                  </a:cubicBezTo>
                  <a:lnTo>
                    <a:pt x="2779" y="13508"/>
                  </a:lnTo>
                  <a:cubicBezTo>
                    <a:pt x="2913" y="13642"/>
                    <a:pt x="3084" y="13709"/>
                    <a:pt x="3254" y="13709"/>
                  </a:cubicBezTo>
                  <a:cubicBezTo>
                    <a:pt x="3423" y="13709"/>
                    <a:pt x="3590" y="13642"/>
                    <a:pt x="3716" y="13508"/>
                  </a:cubicBezTo>
                  <a:lnTo>
                    <a:pt x="4084" y="13157"/>
                  </a:lnTo>
                  <a:cubicBezTo>
                    <a:pt x="4223" y="13007"/>
                    <a:pt x="4410" y="12925"/>
                    <a:pt x="4605" y="12925"/>
                  </a:cubicBezTo>
                  <a:cubicBezTo>
                    <a:pt x="4716" y="12925"/>
                    <a:pt x="4829" y="12952"/>
                    <a:pt x="4938" y="13006"/>
                  </a:cubicBezTo>
                  <a:cubicBezTo>
                    <a:pt x="5139" y="13123"/>
                    <a:pt x="5373" y="13207"/>
                    <a:pt x="5607" y="13290"/>
                  </a:cubicBezTo>
                  <a:cubicBezTo>
                    <a:pt x="5892" y="13391"/>
                    <a:pt x="6110" y="13659"/>
                    <a:pt x="6110" y="13994"/>
                  </a:cubicBezTo>
                  <a:lnTo>
                    <a:pt x="6110" y="14496"/>
                  </a:lnTo>
                  <a:cubicBezTo>
                    <a:pt x="6110" y="14881"/>
                    <a:pt x="6394" y="15165"/>
                    <a:pt x="6779" y="15165"/>
                  </a:cubicBezTo>
                  <a:lnTo>
                    <a:pt x="8386" y="15165"/>
                  </a:lnTo>
                  <a:cubicBezTo>
                    <a:pt x="8771" y="15165"/>
                    <a:pt x="9056" y="14881"/>
                    <a:pt x="9056" y="14496"/>
                  </a:cubicBezTo>
                  <a:lnTo>
                    <a:pt x="9056" y="13994"/>
                  </a:lnTo>
                  <a:cubicBezTo>
                    <a:pt x="9056" y="13675"/>
                    <a:pt x="9273" y="13391"/>
                    <a:pt x="9558" y="13290"/>
                  </a:cubicBezTo>
                  <a:cubicBezTo>
                    <a:pt x="9792" y="13207"/>
                    <a:pt x="9993" y="13123"/>
                    <a:pt x="10227" y="13006"/>
                  </a:cubicBezTo>
                  <a:cubicBezTo>
                    <a:pt x="10331" y="12957"/>
                    <a:pt x="10443" y="12933"/>
                    <a:pt x="10555" y="12933"/>
                  </a:cubicBezTo>
                  <a:cubicBezTo>
                    <a:pt x="10750" y="12933"/>
                    <a:pt x="10942" y="13007"/>
                    <a:pt x="11081" y="13157"/>
                  </a:cubicBezTo>
                  <a:lnTo>
                    <a:pt x="11449" y="13508"/>
                  </a:lnTo>
                  <a:cubicBezTo>
                    <a:pt x="11583" y="13642"/>
                    <a:pt x="11755" y="13709"/>
                    <a:pt x="11924" y="13709"/>
                  </a:cubicBezTo>
                  <a:cubicBezTo>
                    <a:pt x="12094" y="13709"/>
                    <a:pt x="12261" y="13642"/>
                    <a:pt x="12387" y="13508"/>
                  </a:cubicBezTo>
                  <a:lnTo>
                    <a:pt x="13508" y="12387"/>
                  </a:lnTo>
                  <a:cubicBezTo>
                    <a:pt x="13793" y="12102"/>
                    <a:pt x="13793" y="11684"/>
                    <a:pt x="13508" y="11433"/>
                  </a:cubicBezTo>
                  <a:lnTo>
                    <a:pt x="13157" y="11081"/>
                  </a:lnTo>
                  <a:cubicBezTo>
                    <a:pt x="12922" y="10847"/>
                    <a:pt x="12872" y="10529"/>
                    <a:pt x="13006" y="10227"/>
                  </a:cubicBezTo>
                  <a:cubicBezTo>
                    <a:pt x="13123" y="10010"/>
                    <a:pt x="13207" y="9792"/>
                    <a:pt x="13290" y="9558"/>
                  </a:cubicBezTo>
                  <a:cubicBezTo>
                    <a:pt x="13391" y="9273"/>
                    <a:pt x="13659" y="9056"/>
                    <a:pt x="13993" y="9056"/>
                  </a:cubicBezTo>
                  <a:lnTo>
                    <a:pt x="14496" y="9056"/>
                  </a:lnTo>
                  <a:cubicBezTo>
                    <a:pt x="14847" y="9056"/>
                    <a:pt x="15165" y="8738"/>
                    <a:pt x="15165" y="8386"/>
                  </a:cubicBezTo>
                  <a:lnTo>
                    <a:pt x="15165" y="6779"/>
                  </a:lnTo>
                  <a:cubicBezTo>
                    <a:pt x="15165" y="6394"/>
                    <a:pt x="14881" y="6110"/>
                    <a:pt x="14496" y="6110"/>
                  </a:cubicBezTo>
                  <a:lnTo>
                    <a:pt x="13993" y="6110"/>
                  </a:lnTo>
                  <a:cubicBezTo>
                    <a:pt x="13675" y="6110"/>
                    <a:pt x="13391" y="5892"/>
                    <a:pt x="13290" y="5607"/>
                  </a:cubicBezTo>
                  <a:cubicBezTo>
                    <a:pt x="13207" y="5373"/>
                    <a:pt x="13123" y="5172"/>
                    <a:pt x="13006" y="4938"/>
                  </a:cubicBezTo>
                  <a:cubicBezTo>
                    <a:pt x="12872" y="4637"/>
                    <a:pt x="12922" y="4302"/>
                    <a:pt x="13157" y="4084"/>
                  </a:cubicBezTo>
                  <a:lnTo>
                    <a:pt x="13508" y="3716"/>
                  </a:lnTo>
                  <a:cubicBezTo>
                    <a:pt x="13793" y="3448"/>
                    <a:pt x="13793" y="3030"/>
                    <a:pt x="13508" y="2779"/>
                  </a:cubicBezTo>
                  <a:lnTo>
                    <a:pt x="12387" y="1657"/>
                  </a:lnTo>
                  <a:cubicBezTo>
                    <a:pt x="12253" y="1515"/>
                    <a:pt x="12081" y="1444"/>
                    <a:pt x="11912" y="1444"/>
                  </a:cubicBezTo>
                  <a:cubicBezTo>
                    <a:pt x="11742" y="1444"/>
                    <a:pt x="11575" y="1515"/>
                    <a:pt x="11449" y="1657"/>
                  </a:cubicBezTo>
                  <a:lnTo>
                    <a:pt x="11081" y="2009"/>
                  </a:lnTo>
                  <a:cubicBezTo>
                    <a:pt x="10942" y="2158"/>
                    <a:pt x="10757" y="2232"/>
                    <a:pt x="10562" y="2232"/>
                  </a:cubicBezTo>
                  <a:cubicBezTo>
                    <a:pt x="10451" y="2232"/>
                    <a:pt x="10337" y="2208"/>
                    <a:pt x="10227" y="2159"/>
                  </a:cubicBezTo>
                  <a:cubicBezTo>
                    <a:pt x="10026" y="2042"/>
                    <a:pt x="9792" y="1958"/>
                    <a:pt x="9558" y="1875"/>
                  </a:cubicBezTo>
                  <a:cubicBezTo>
                    <a:pt x="9273" y="1774"/>
                    <a:pt x="9056" y="1507"/>
                    <a:pt x="9056" y="1172"/>
                  </a:cubicBezTo>
                  <a:lnTo>
                    <a:pt x="9056" y="670"/>
                  </a:lnTo>
                  <a:cubicBezTo>
                    <a:pt x="9056" y="285"/>
                    <a:pt x="8771" y="0"/>
                    <a:pt x="83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26;p47">
              <a:extLst>
                <a:ext uri="{FF2B5EF4-FFF2-40B4-BE49-F238E27FC236}">
                  <a16:creationId xmlns="" xmlns:a16="http://schemas.microsoft.com/office/drawing/2014/main" id="{83AE6AB0-65EC-466C-A15A-E0CE2053E7A1}"/>
                </a:ext>
              </a:extLst>
            </p:cNvPr>
            <p:cNvSpPr/>
            <p:nvPr/>
          </p:nvSpPr>
          <p:spPr>
            <a:xfrm>
              <a:off x="6250952" y="2614118"/>
              <a:ext cx="848886" cy="848886"/>
            </a:xfrm>
            <a:custGeom>
              <a:avLst/>
              <a:gdLst/>
              <a:ahLst/>
              <a:cxnLst/>
              <a:rect l="l" t="t" r="r" b="b"/>
              <a:pathLst>
                <a:path w="10864" h="10864" fill="none" extrusionOk="0">
                  <a:moveTo>
                    <a:pt x="8671" y="1792"/>
                  </a:moveTo>
                  <a:cubicBezTo>
                    <a:pt x="10680" y="3583"/>
                    <a:pt x="10864" y="6663"/>
                    <a:pt x="9073" y="8671"/>
                  </a:cubicBezTo>
                  <a:cubicBezTo>
                    <a:pt x="7282" y="10680"/>
                    <a:pt x="4202" y="10864"/>
                    <a:pt x="2193" y="9090"/>
                  </a:cubicBezTo>
                  <a:cubicBezTo>
                    <a:pt x="185" y="7299"/>
                    <a:pt x="1" y="4219"/>
                    <a:pt x="1775" y="2193"/>
                  </a:cubicBezTo>
                  <a:cubicBezTo>
                    <a:pt x="3566" y="185"/>
                    <a:pt x="6646" y="1"/>
                    <a:pt x="8671" y="1792"/>
                  </a:cubicBezTo>
                  <a:close/>
                </a:path>
              </a:pathLst>
            </a:custGeom>
            <a:noFill/>
            <a:ln w="15475" cap="flat" cmpd="sng">
              <a:solidFill>
                <a:srgbClr val="666666"/>
              </a:solidFill>
              <a:prstDash val="solid"/>
              <a:miter lim="167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27;p47">
              <a:extLst>
                <a:ext uri="{FF2B5EF4-FFF2-40B4-BE49-F238E27FC236}">
                  <a16:creationId xmlns="" xmlns:a16="http://schemas.microsoft.com/office/drawing/2014/main" id="{93895B00-0755-45F5-9D2C-548ED3325BE2}"/>
                </a:ext>
              </a:extLst>
            </p:cNvPr>
            <p:cNvSpPr/>
            <p:nvPr/>
          </p:nvSpPr>
          <p:spPr>
            <a:xfrm>
              <a:off x="6539981" y="2493708"/>
              <a:ext cx="157056" cy="173075"/>
            </a:xfrm>
            <a:custGeom>
              <a:avLst/>
              <a:gdLst/>
              <a:ahLst/>
              <a:cxnLst/>
              <a:rect l="l" t="t" r="r" b="b"/>
              <a:pathLst>
                <a:path w="2010" h="2215" extrusionOk="0">
                  <a:moveTo>
                    <a:pt x="340" y="1"/>
                  </a:moveTo>
                  <a:cubicBezTo>
                    <a:pt x="302" y="1"/>
                    <a:pt x="275" y="21"/>
                    <a:pt x="269" y="69"/>
                  </a:cubicBezTo>
                  <a:cubicBezTo>
                    <a:pt x="252" y="152"/>
                    <a:pt x="168" y="152"/>
                    <a:pt x="84" y="219"/>
                  </a:cubicBezTo>
                  <a:cubicBezTo>
                    <a:pt x="1" y="269"/>
                    <a:pt x="34" y="688"/>
                    <a:pt x="34" y="822"/>
                  </a:cubicBezTo>
                  <a:cubicBezTo>
                    <a:pt x="34" y="973"/>
                    <a:pt x="1" y="1006"/>
                    <a:pt x="202" y="1240"/>
                  </a:cubicBezTo>
                  <a:cubicBezTo>
                    <a:pt x="369" y="1424"/>
                    <a:pt x="1089" y="1893"/>
                    <a:pt x="1089" y="1893"/>
                  </a:cubicBezTo>
                  <a:lnTo>
                    <a:pt x="1390" y="2094"/>
                  </a:lnTo>
                  <a:cubicBezTo>
                    <a:pt x="1464" y="2177"/>
                    <a:pt x="1553" y="2214"/>
                    <a:pt x="1640" y="2214"/>
                  </a:cubicBezTo>
                  <a:cubicBezTo>
                    <a:pt x="1711" y="2214"/>
                    <a:pt x="1782" y="2189"/>
                    <a:pt x="1842" y="2144"/>
                  </a:cubicBezTo>
                  <a:cubicBezTo>
                    <a:pt x="1959" y="2027"/>
                    <a:pt x="2009" y="1826"/>
                    <a:pt x="1875" y="1676"/>
                  </a:cubicBezTo>
                  <a:lnTo>
                    <a:pt x="1742" y="1508"/>
                  </a:lnTo>
                  <a:cubicBezTo>
                    <a:pt x="1608" y="1324"/>
                    <a:pt x="1507" y="1090"/>
                    <a:pt x="1507" y="839"/>
                  </a:cubicBezTo>
                  <a:cubicBezTo>
                    <a:pt x="1507" y="679"/>
                    <a:pt x="1401" y="232"/>
                    <a:pt x="1247" y="232"/>
                  </a:cubicBezTo>
                  <a:cubicBezTo>
                    <a:pt x="1239" y="232"/>
                    <a:pt x="1231" y="234"/>
                    <a:pt x="1223" y="236"/>
                  </a:cubicBezTo>
                  <a:cubicBezTo>
                    <a:pt x="1091" y="253"/>
                    <a:pt x="1219" y="822"/>
                    <a:pt x="1094" y="822"/>
                  </a:cubicBezTo>
                  <a:cubicBezTo>
                    <a:pt x="1092" y="822"/>
                    <a:pt x="1091" y="822"/>
                    <a:pt x="1089" y="822"/>
                  </a:cubicBezTo>
                  <a:cubicBezTo>
                    <a:pt x="1022" y="822"/>
                    <a:pt x="771" y="403"/>
                    <a:pt x="587" y="152"/>
                  </a:cubicBezTo>
                  <a:cubicBezTo>
                    <a:pt x="511" y="66"/>
                    <a:pt x="408" y="1"/>
                    <a:pt x="340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28;p47">
              <a:extLst>
                <a:ext uri="{FF2B5EF4-FFF2-40B4-BE49-F238E27FC236}">
                  <a16:creationId xmlns="" xmlns:a16="http://schemas.microsoft.com/office/drawing/2014/main" id="{4B56D7BD-065E-48C8-8681-48DB7E64A9F9}"/>
                </a:ext>
              </a:extLst>
            </p:cNvPr>
            <p:cNvSpPr/>
            <p:nvPr/>
          </p:nvSpPr>
          <p:spPr>
            <a:xfrm>
              <a:off x="6634136" y="2491911"/>
              <a:ext cx="703159" cy="504221"/>
            </a:xfrm>
            <a:custGeom>
              <a:avLst/>
              <a:gdLst/>
              <a:ahLst/>
              <a:cxnLst/>
              <a:rect l="l" t="t" r="r" b="b"/>
              <a:pathLst>
                <a:path w="8999" h="6453" extrusionOk="0">
                  <a:moveTo>
                    <a:pt x="7776" y="1"/>
                  </a:moveTo>
                  <a:cubicBezTo>
                    <a:pt x="7562" y="1"/>
                    <a:pt x="7356" y="87"/>
                    <a:pt x="7199" y="276"/>
                  </a:cubicBezTo>
                  <a:cubicBezTo>
                    <a:pt x="6857" y="683"/>
                    <a:pt x="4964" y="4570"/>
                    <a:pt x="4229" y="4570"/>
                  </a:cubicBezTo>
                  <a:cubicBezTo>
                    <a:pt x="4208" y="4570"/>
                    <a:pt x="4188" y="4567"/>
                    <a:pt x="4169" y="4561"/>
                  </a:cubicBezTo>
                  <a:cubicBezTo>
                    <a:pt x="3483" y="4343"/>
                    <a:pt x="520" y="1498"/>
                    <a:pt x="520" y="1498"/>
                  </a:cubicBezTo>
                  <a:cubicBezTo>
                    <a:pt x="235" y="1699"/>
                    <a:pt x="68" y="1916"/>
                    <a:pt x="1" y="2117"/>
                  </a:cubicBezTo>
                  <a:cubicBezTo>
                    <a:pt x="1" y="2117"/>
                    <a:pt x="3655" y="6452"/>
                    <a:pt x="4163" y="6452"/>
                  </a:cubicBezTo>
                  <a:cubicBezTo>
                    <a:pt x="4165" y="6452"/>
                    <a:pt x="4167" y="6452"/>
                    <a:pt x="4169" y="6452"/>
                  </a:cubicBezTo>
                  <a:cubicBezTo>
                    <a:pt x="4654" y="6402"/>
                    <a:pt x="8554" y="3222"/>
                    <a:pt x="8839" y="1598"/>
                  </a:cubicBezTo>
                  <a:cubicBezTo>
                    <a:pt x="8998" y="643"/>
                    <a:pt x="8360" y="1"/>
                    <a:pt x="7776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29;p47">
              <a:extLst>
                <a:ext uri="{FF2B5EF4-FFF2-40B4-BE49-F238E27FC236}">
                  <a16:creationId xmlns="" xmlns:a16="http://schemas.microsoft.com/office/drawing/2014/main" id="{339F5B60-5DE7-4112-925B-64AAF5C49540}"/>
                </a:ext>
              </a:extLst>
            </p:cNvPr>
            <p:cNvSpPr/>
            <p:nvPr/>
          </p:nvSpPr>
          <p:spPr>
            <a:xfrm>
              <a:off x="5188915" y="1202025"/>
              <a:ext cx="175341" cy="167839"/>
            </a:xfrm>
            <a:custGeom>
              <a:avLst/>
              <a:gdLst/>
              <a:ahLst/>
              <a:cxnLst/>
              <a:rect l="l" t="t" r="r" b="b"/>
              <a:pathLst>
                <a:path w="2244" h="2148" extrusionOk="0">
                  <a:moveTo>
                    <a:pt x="1241" y="0"/>
                  </a:moveTo>
                  <a:cubicBezTo>
                    <a:pt x="1189" y="0"/>
                    <a:pt x="1134" y="26"/>
                    <a:pt x="1089" y="79"/>
                  </a:cubicBezTo>
                  <a:lnTo>
                    <a:pt x="821" y="480"/>
                  </a:lnTo>
                  <a:cubicBezTo>
                    <a:pt x="788" y="531"/>
                    <a:pt x="737" y="547"/>
                    <a:pt x="687" y="547"/>
                  </a:cubicBezTo>
                  <a:lnTo>
                    <a:pt x="202" y="547"/>
                  </a:lnTo>
                  <a:cubicBezTo>
                    <a:pt x="85" y="547"/>
                    <a:pt x="1" y="698"/>
                    <a:pt x="85" y="798"/>
                  </a:cubicBezTo>
                  <a:lnTo>
                    <a:pt x="369" y="1167"/>
                  </a:lnTo>
                  <a:cubicBezTo>
                    <a:pt x="403" y="1217"/>
                    <a:pt x="419" y="1284"/>
                    <a:pt x="403" y="1317"/>
                  </a:cubicBezTo>
                  <a:lnTo>
                    <a:pt x="252" y="1786"/>
                  </a:lnTo>
                  <a:cubicBezTo>
                    <a:pt x="210" y="1884"/>
                    <a:pt x="285" y="1982"/>
                    <a:pt x="379" y="1982"/>
                  </a:cubicBezTo>
                  <a:cubicBezTo>
                    <a:pt x="398" y="1982"/>
                    <a:pt x="417" y="1978"/>
                    <a:pt x="436" y="1970"/>
                  </a:cubicBezTo>
                  <a:lnTo>
                    <a:pt x="905" y="1803"/>
                  </a:lnTo>
                  <a:cubicBezTo>
                    <a:pt x="919" y="1798"/>
                    <a:pt x="934" y="1796"/>
                    <a:pt x="948" y="1796"/>
                  </a:cubicBezTo>
                  <a:cubicBezTo>
                    <a:pt x="983" y="1796"/>
                    <a:pt x="1015" y="1808"/>
                    <a:pt x="1039" y="1819"/>
                  </a:cubicBezTo>
                  <a:lnTo>
                    <a:pt x="1440" y="2121"/>
                  </a:lnTo>
                  <a:cubicBezTo>
                    <a:pt x="1463" y="2139"/>
                    <a:pt x="1490" y="2147"/>
                    <a:pt x="1518" y="2147"/>
                  </a:cubicBezTo>
                  <a:cubicBezTo>
                    <a:pt x="1594" y="2147"/>
                    <a:pt x="1675" y="2085"/>
                    <a:pt x="1675" y="1987"/>
                  </a:cubicBezTo>
                  <a:lnTo>
                    <a:pt x="1675" y="1518"/>
                  </a:lnTo>
                  <a:cubicBezTo>
                    <a:pt x="1675" y="1468"/>
                    <a:pt x="1691" y="1401"/>
                    <a:pt x="1742" y="1384"/>
                  </a:cubicBezTo>
                  <a:lnTo>
                    <a:pt x="2127" y="1100"/>
                  </a:lnTo>
                  <a:cubicBezTo>
                    <a:pt x="2244" y="1016"/>
                    <a:pt x="2210" y="865"/>
                    <a:pt x="2093" y="815"/>
                  </a:cubicBezTo>
                  <a:lnTo>
                    <a:pt x="1641" y="681"/>
                  </a:lnTo>
                  <a:cubicBezTo>
                    <a:pt x="1574" y="648"/>
                    <a:pt x="1558" y="614"/>
                    <a:pt x="1524" y="564"/>
                  </a:cubicBezTo>
                  <a:lnTo>
                    <a:pt x="1390" y="112"/>
                  </a:lnTo>
                  <a:cubicBezTo>
                    <a:pt x="1363" y="39"/>
                    <a:pt x="1305" y="0"/>
                    <a:pt x="1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30;p47">
              <a:extLst>
                <a:ext uri="{FF2B5EF4-FFF2-40B4-BE49-F238E27FC236}">
                  <a16:creationId xmlns="" xmlns:a16="http://schemas.microsoft.com/office/drawing/2014/main" id="{45D9AA25-66A3-40F1-8E6D-43D20A31073C}"/>
                </a:ext>
              </a:extLst>
            </p:cNvPr>
            <p:cNvSpPr/>
            <p:nvPr/>
          </p:nvSpPr>
          <p:spPr>
            <a:xfrm>
              <a:off x="5127499" y="1147954"/>
              <a:ext cx="294344" cy="273481"/>
            </a:xfrm>
            <a:custGeom>
              <a:avLst/>
              <a:gdLst/>
              <a:ahLst/>
              <a:cxnLst/>
              <a:rect l="l" t="t" r="r" b="b"/>
              <a:pathLst>
                <a:path w="3767" h="3500" extrusionOk="0">
                  <a:moveTo>
                    <a:pt x="1875" y="151"/>
                  </a:moveTo>
                  <a:cubicBezTo>
                    <a:pt x="1959" y="151"/>
                    <a:pt x="2042" y="151"/>
                    <a:pt x="2109" y="168"/>
                  </a:cubicBezTo>
                  <a:cubicBezTo>
                    <a:pt x="2980" y="302"/>
                    <a:pt x="3599" y="1122"/>
                    <a:pt x="3448" y="1993"/>
                  </a:cubicBezTo>
                  <a:cubicBezTo>
                    <a:pt x="3314" y="2763"/>
                    <a:pt x="2645" y="3348"/>
                    <a:pt x="1858" y="3348"/>
                  </a:cubicBezTo>
                  <a:cubicBezTo>
                    <a:pt x="1774" y="3348"/>
                    <a:pt x="1691" y="3348"/>
                    <a:pt x="1624" y="3332"/>
                  </a:cubicBezTo>
                  <a:cubicBezTo>
                    <a:pt x="1205" y="3265"/>
                    <a:pt x="837" y="3047"/>
                    <a:pt x="586" y="2712"/>
                  </a:cubicBezTo>
                  <a:cubicBezTo>
                    <a:pt x="335" y="2378"/>
                    <a:pt x="218" y="1926"/>
                    <a:pt x="285" y="1507"/>
                  </a:cubicBezTo>
                  <a:cubicBezTo>
                    <a:pt x="435" y="737"/>
                    <a:pt x="1105" y="151"/>
                    <a:pt x="1875" y="151"/>
                  </a:cubicBezTo>
                  <a:close/>
                  <a:moveTo>
                    <a:pt x="1875" y="1"/>
                  </a:moveTo>
                  <a:cubicBezTo>
                    <a:pt x="1021" y="1"/>
                    <a:pt x="268" y="637"/>
                    <a:pt x="134" y="1490"/>
                  </a:cubicBezTo>
                  <a:cubicBezTo>
                    <a:pt x="0" y="2445"/>
                    <a:pt x="670" y="3332"/>
                    <a:pt x="1607" y="3482"/>
                  </a:cubicBezTo>
                  <a:cubicBezTo>
                    <a:pt x="1691" y="3499"/>
                    <a:pt x="1774" y="3499"/>
                    <a:pt x="1875" y="3499"/>
                  </a:cubicBezTo>
                  <a:cubicBezTo>
                    <a:pt x="2729" y="3499"/>
                    <a:pt x="3482" y="2863"/>
                    <a:pt x="3616" y="2009"/>
                  </a:cubicBezTo>
                  <a:cubicBezTo>
                    <a:pt x="3766" y="1055"/>
                    <a:pt x="3097" y="168"/>
                    <a:pt x="2143" y="17"/>
                  </a:cubicBezTo>
                  <a:cubicBezTo>
                    <a:pt x="2059" y="1"/>
                    <a:pt x="1975" y="1"/>
                    <a:pt x="18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31;p47">
              <a:extLst>
                <a:ext uri="{FF2B5EF4-FFF2-40B4-BE49-F238E27FC236}">
                  <a16:creationId xmlns="" xmlns:a16="http://schemas.microsoft.com/office/drawing/2014/main" id="{83FA704D-9E7D-464E-8006-E5829938A975}"/>
                </a:ext>
              </a:extLst>
            </p:cNvPr>
            <p:cNvSpPr/>
            <p:nvPr/>
          </p:nvSpPr>
          <p:spPr>
            <a:xfrm>
              <a:off x="3368324" y="4634820"/>
              <a:ext cx="4351477" cy="53680"/>
            </a:xfrm>
            <a:custGeom>
              <a:avLst/>
              <a:gdLst/>
              <a:ahLst/>
              <a:cxnLst/>
              <a:rect l="l" t="t" r="r" b="b"/>
              <a:pathLst>
                <a:path w="55690" h="687" extrusionOk="0">
                  <a:moveTo>
                    <a:pt x="336" y="1"/>
                  </a:moveTo>
                  <a:cubicBezTo>
                    <a:pt x="135" y="1"/>
                    <a:pt x="1" y="151"/>
                    <a:pt x="1" y="352"/>
                  </a:cubicBezTo>
                  <a:cubicBezTo>
                    <a:pt x="1" y="536"/>
                    <a:pt x="135" y="687"/>
                    <a:pt x="336" y="687"/>
                  </a:cubicBezTo>
                  <a:lnTo>
                    <a:pt x="55355" y="687"/>
                  </a:lnTo>
                  <a:cubicBezTo>
                    <a:pt x="55539" y="687"/>
                    <a:pt x="55690" y="520"/>
                    <a:pt x="55690" y="352"/>
                  </a:cubicBezTo>
                  <a:cubicBezTo>
                    <a:pt x="55690" y="151"/>
                    <a:pt x="55539" y="1"/>
                    <a:pt x="55355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Title 1">
            <a:extLst>
              <a:ext uri="{FF2B5EF4-FFF2-40B4-BE49-F238E27FC236}">
                <a16:creationId xmlns="" xmlns:a16="http://schemas.microsoft.com/office/drawing/2014/main" id="{B539B913-656A-4855-BB9F-7EDD901C5AFB}"/>
              </a:ext>
            </a:extLst>
          </p:cNvPr>
          <p:cNvSpPr txBox="1">
            <a:spLocks/>
          </p:cNvSpPr>
          <p:nvPr/>
        </p:nvSpPr>
        <p:spPr>
          <a:xfrm>
            <a:off x="1541929" y="3330365"/>
            <a:ext cx="5354172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ID" sz="3200" baseline="1207" dirty="0" err="1">
                <a:cs typeface="Times New Roman"/>
              </a:rPr>
              <a:t>Kemampuan</a:t>
            </a:r>
            <a:r>
              <a:rPr lang="en-ID" sz="3200" baseline="1207" dirty="0">
                <a:cs typeface="Times New Roman"/>
              </a:rPr>
              <a:t> Akhir yang </a:t>
            </a:r>
            <a:r>
              <a:rPr lang="en-ID" sz="3200" baseline="1207" dirty="0" err="1">
                <a:cs typeface="Times New Roman"/>
              </a:rPr>
              <a:t>Diharapkan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="" xmlns:a16="http://schemas.microsoft.com/office/drawing/2014/main" id="{FB3AE7A1-F012-4542-A649-7AB7CDD493BB}"/>
              </a:ext>
            </a:extLst>
          </p:cNvPr>
          <p:cNvSpPr txBox="1">
            <a:spLocks/>
          </p:cNvSpPr>
          <p:nvPr/>
        </p:nvSpPr>
        <p:spPr>
          <a:xfrm>
            <a:off x="1944410" y="4327596"/>
            <a:ext cx="4476633" cy="141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D" sz="1600" dirty="0"/>
          </a:p>
        </p:txBody>
      </p:sp>
      <p:sp>
        <p:nvSpPr>
          <p:cNvPr id="80" name="Subtitle 4">
            <a:extLst>
              <a:ext uri="{FF2B5EF4-FFF2-40B4-BE49-F238E27FC236}">
                <a16:creationId xmlns=""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=""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C9E485-D585-5444-B021-4DF7C9F6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Penarikan</a:t>
            </a:r>
            <a:r>
              <a:rPr lang="en-US" b="1" dirty="0"/>
              <a:t> Kesimpulan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34E10C-C32B-4C4F-B6C4-F34614735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/>
              <a:t>Konklusi</a:t>
            </a:r>
            <a:r>
              <a:rPr lang="en-US" sz="2400" dirty="0"/>
              <a:t> </a:t>
            </a:r>
            <a:r>
              <a:rPr lang="en-US" sz="2400" dirty="0" err="1"/>
              <a:t>sebaiknya</a:t>
            </a:r>
            <a:r>
              <a:rPr lang="en-US" sz="2400" dirty="0"/>
              <a:t> </a:t>
            </a:r>
            <a:r>
              <a:rPr lang="en-US" sz="2400" dirty="0" err="1"/>
              <a:t>diturunkan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premis-premis</a:t>
            </a:r>
            <a:r>
              <a:rPr lang="en-US" sz="2400" dirty="0"/>
              <a:t>, </a:t>
            </a:r>
            <a:r>
              <a:rPr lang="en-US" sz="2400" dirty="0" err="1"/>
              <a:t>kalau</a:t>
            </a:r>
            <a:r>
              <a:rPr lang="en-US" sz="2400" dirty="0"/>
              <a:t> </a:t>
            </a:r>
            <a:r>
              <a:rPr lang="en-US" sz="2400" dirty="0" err="1"/>
              <a:t>premis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konklusi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bernilai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 err="1"/>
              <a:t>Keabsahan</a:t>
            </a:r>
            <a:r>
              <a:rPr lang="en-US" sz="2400" dirty="0"/>
              <a:t> </a:t>
            </a:r>
            <a:r>
              <a:rPr lang="en-US" sz="2400" dirty="0" err="1"/>
              <a:t>argumen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ditunjukkan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bantuan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03ACA05B-0B13-482F-B101-8414A3074BDF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B2DA291D-5BC8-40AC-B62E-37FAB7B82DF7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7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C9E485-D585-5444-B021-4DF7C9F6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74" y="1105501"/>
            <a:ext cx="9744637" cy="809251"/>
          </a:xfrm>
        </p:spPr>
        <p:txBody>
          <a:bodyPr/>
          <a:lstStyle/>
          <a:p>
            <a:r>
              <a:rPr lang="en-US" b="1" dirty="0" err="1"/>
              <a:t>Penarikan</a:t>
            </a:r>
            <a:r>
              <a:rPr lang="en-US" b="1" dirty="0"/>
              <a:t> Kesimpulan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34E10C-C32B-4C4F-B6C4-F34614735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74" y="2298808"/>
            <a:ext cx="4962389" cy="345369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  <a:p>
            <a:pPr>
              <a:spcAft>
                <a:spcPts val="1200"/>
              </a:spcAft>
            </a:pPr>
            <a:r>
              <a:rPr lang="en-US" sz="2400" dirty="0" err="1"/>
              <a:t>Tunjukkan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!</a:t>
            </a:r>
          </a:p>
          <a:p>
            <a:pPr marL="457189" lvl="1" indent="0">
              <a:spcAft>
                <a:spcPts val="1200"/>
              </a:spcAft>
              <a:buNone/>
            </a:pPr>
            <a:r>
              <a:rPr lang="en-US" sz="2400" dirty="0" err="1"/>
              <a:t>Premis</a:t>
            </a:r>
            <a:r>
              <a:rPr lang="en-US" sz="2400" dirty="0"/>
              <a:t> 1  :	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ID" sz="2400" dirty="0"/>
              <a:t>⇒ </a:t>
            </a:r>
            <a:r>
              <a:rPr lang="en-US" sz="2400" i="1" dirty="0"/>
              <a:t>q</a:t>
            </a:r>
          </a:p>
          <a:p>
            <a:pPr marL="457189" lvl="1" indent="0">
              <a:spcAft>
                <a:spcPts val="1200"/>
              </a:spcAft>
              <a:buNone/>
            </a:pPr>
            <a:r>
              <a:rPr lang="en-US" sz="2400" dirty="0" err="1"/>
              <a:t>Premis</a:t>
            </a:r>
            <a:r>
              <a:rPr lang="en-US" sz="2400" dirty="0"/>
              <a:t> 2  : 	</a:t>
            </a:r>
            <a:r>
              <a:rPr lang="en-US" sz="2400" i="1" dirty="0"/>
              <a:t>p</a:t>
            </a:r>
          </a:p>
          <a:p>
            <a:pPr marL="457189" lvl="1" indent="0">
              <a:spcAft>
                <a:spcPts val="1200"/>
              </a:spcAft>
              <a:buNone/>
            </a:pPr>
            <a:r>
              <a:rPr lang="en-US" sz="2400" dirty="0" err="1"/>
              <a:t>Konklusi</a:t>
            </a:r>
            <a:r>
              <a:rPr lang="en-US" sz="2400" dirty="0"/>
              <a:t>  : 	</a:t>
            </a:r>
            <a:r>
              <a:rPr lang="en-US" sz="2400" i="1" dirty="0"/>
              <a:t>q</a:t>
            </a:r>
            <a:endParaRPr lang="en-US" sz="2400" dirty="0"/>
          </a:p>
          <a:p>
            <a:pPr marL="457189" lvl="1" indent="0">
              <a:spcAft>
                <a:spcPts val="1200"/>
              </a:spcAft>
              <a:buNone/>
            </a:pPr>
            <a:endParaRPr lang="en-US" sz="2400" dirty="0"/>
          </a:p>
          <a:p>
            <a:pPr lvl="1">
              <a:spcAft>
                <a:spcPts val="1200"/>
              </a:spcAft>
            </a:pPr>
            <a:r>
              <a:rPr lang="en-US" sz="2400" dirty="0"/>
              <a:t>{(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ID" sz="2400" dirty="0"/>
              <a:t>⇒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i="1" dirty="0">
                <a:sym typeface="Wingdings" pitchFamily="2" charset="2"/>
              </a:rPr>
              <a:t>q</a:t>
            </a:r>
            <a:r>
              <a:rPr lang="en-US" sz="2400" dirty="0">
                <a:sym typeface="Wingdings" pitchFamily="2" charset="2"/>
              </a:rPr>
              <a:t>) </a:t>
            </a:r>
            <a:r>
              <a:rPr lang="en-US" sz="2400" dirty="0"/>
              <a:t>∧ </a:t>
            </a:r>
            <a:r>
              <a:rPr lang="en-US" sz="2400" i="1" dirty="0">
                <a:sym typeface="Symbol" pitchFamily="18" charset="2"/>
              </a:rPr>
              <a:t>p</a:t>
            </a:r>
            <a:r>
              <a:rPr lang="en-US" sz="2400" dirty="0">
                <a:sym typeface="Symbol" pitchFamily="18" charset="2"/>
              </a:rPr>
              <a:t>} </a:t>
            </a:r>
            <a:r>
              <a:rPr lang="en-ID" sz="2400" dirty="0"/>
              <a:t>⇒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i="1" dirty="0">
                <a:sym typeface="Wingdings" pitchFamily="2" charset="2"/>
              </a:rPr>
              <a:t>q </a:t>
            </a:r>
            <a:r>
              <a:rPr lang="en-US" sz="2400" dirty="0" err="1">
                <a:sym typeface="Wingdings" pitchFamily="2" charset="2"/>
              </a:rPr>
              <a:t>benar</a:t>
            </a:r>
            <a:endParaRPr lang="en-US" sz="2400" dirty="0">
              <a:sym typeface="Wingdings" pitchFamily="2" charset="2"/>
            </a:endParaRPr>
          </a:p>
          <a:p>
            <a:pPr marL="457189" lvl="1" indent="0">
              <a:spcAft>
                <a:spcPts val="1200"/>
              </a:spcAft>
              <a:buNone/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3031D46A-A1B1-BB48-9362-D27FE0B2977E}"/>
              </a:ext>
            </a:extLst>
          </p:cNvPr>
          <p:cNvCxnSpPr>
            <a:cxnSpLocks/>
          </p:cNvCxnSpPr>
          <p:nvPr/>
        </p:nvCxnSpPr>
        <p:spPr>
          <a:xfrm>
            <a:off x="2701730" y="4359774"/>
            <a:ext cx="8556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EE87EADD-48E3-0F49-8A46-3F80EE938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063600"/>
              </p:ext>
            </p:extLst>
          </p:nvPr>
        </p:nvGraphicFramePr>
        <p:xfrm>
          <a:off x="6700221" y="2656936"/>
          <a:ext cx="5163455" cy="276045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86656">
                  <a:extLst>
                    <a:ext uri="{9D8B030D-6E8A-4147-A177-3AD203B41FA5}">
                      <a16:colId xmlns="" xmlns:a16="http://schemas.microsoft.com/office/drawing/2014/main" val="1410002450"/>
                    </a:ext>
                  </a:extLst>
                </a:gridCol>
                <a:gridCol w="386656">
                  <a:extLst>
                    <a:ext uri="{9D8B030D-6E8A-4147-A177-3AD203B41FA5}">
                      <a16:colId xmlns="" xmlns:a16="http://schemas.microsoft.com/office/drawing/2014/main" val="836665733"/>
                    </a:ext>
                  </a:extLst>
                </a:gridCol>
                <a:gridCol w="847124">
                  <a:extLst>
                    <a:ext uri="{9D8B030D-6E8A-4147-A177-3AD203B41FA5}">
                      <a16:colId xmlns="" xmlns:a16="http://schemas.microsoft.com/office/drawing/2014/main" val="1406584542"/>
                    </a:ext>
                  </a:extLst>
                </a:gridCol>
                <a:gridCol w="1516269">
                  <a:extLst>
                    <a:ext uri="{9D8B030D-6E8A-4147-A177-3AD203B41FA5}">
                      <a16:colId xmlns="" xmlns:a16="http://schemas.microsoft.com/office/drawing/2014/main" val="683798363"/>
                    </a:ext>
                  </a:extLst>
                </a:gridCol>
                <a:gridCol w="2026750">
                  <a:extLst>
                    <a:ext uri="{9D8B030D-6E8A-4147-A177-3AD203B41FA5}">
                      <a16:colId xmlns="" xmlns:a16="http://schemas.microsoft.com/office/drawing/2014/main" val="3929211373"/>
                    </a:ext>
                  </a:extLst>
                </a:gridCol>
              </a:tblGrid>
              <a:tr h="552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/>
                        <a:t>p </a:t>
                      </a:r>
                      <a:r>
                        <a:rPr lang="en-ID" sz="2000" b="1" dirty="0"/>
                        <a:t>⇒</a:t>
                      </a:r>
                      <a:r>
                        <a:rPr lang="en-US" sz="2000" b="1" i="1" dirty="0"/>
                        <a:t>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(p </a:t>
                      </a:r>
                      <a:r>
                        <a:rPr lang="en-ID" sz="2000" b="1" dirty="0"/>
                        <a:t>⇒</a:t>
                      </a:r>
                      <a:r>
                        <a:rPr lang="en-US" sz="2000" b="1" dirty="0"/>
                        <a:t> q) ∧</a:t>
                      </a: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sym typeface="Wingdings" pitchFamily="2" charset="2"/>
                        </a:rPr>
                        <a:t> </a:t>
                      </a:r>
                      <a:r>
                        <a:rPr lang="en-US" sz="2000" b="1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605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{(</a:t>
                      </a:r>
                      <a:r>
                        <a:rPr lang="en-US" sz="20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2000" b="1" dirty="0"/>
                        <a:t>⇒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  <a:r>
                        <a:rPr lang="en-US" sz="20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q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) </a:t>
                      </a:r>
                      <a:r>
                        <a:rPr lang="en-US" sz="2000" b="1" dirty="0"/>
                        <a:t>∧ </a:t>
                      </a:r>
                      <a:r>
                        <a:rPr lang="en-US" sz="20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p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} </a:t>
                      </a:r>
                      <a:r>
                        <a:rPr lang="en-ID" sz="2000" b="1" dirty="0"/>
                        <a:t>⇒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  <a:r>
                        <a:rPr lang="en-US" sz="20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3221064"/>
                  </a:ext>
                </a:extLst>
              </a:tr>
              <a:tr h="552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4968586"/>
                  </a:ext>
                </a:extLst>
              </a:tr>
              <a:tr h="552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432212"/>
                  </a:ext>
                </a:extLst>
              </a:tr>
              <a:tr h="552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7195380"/>
                  </a:ext>
                </a:extLst>
              </a:tr>
              <a:tr h="5520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3859248"/>
                  </a:ext>
                </a:extLst>
              </a:tr>
            </a:tbl>
          </a:graphicData>
        </a:graphic>
      </p:graphicFrame>
      <p:sp>
        <p:nvSpPr>
          <p:cNvPr id="6" name="Subtitle 4">
            <a:extLst>
              <a:ext uri="{FF2B5EF4-FFF2-40B4-BE49-F238E27FC236}">
                <a16:creationId xmlns="" xmlns:a16="http://schemas.microsoft.com/office/drawing/2014/main" id="{798C9A6D-8B3F-4BC1-B64C-995F0ED593D5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4199E000-278C-481D-A695-AB038B1BCCC5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3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C9E485-D585-5444-B021-4DF7C9F6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Penarikan</a:t>
            </a:r>
            <a:r>
              <a:rPr lang="en-US" b="1" dirty="0"/>
              <a:t> Kesimpulan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34E10C-C32B-4C4F-B6C4-F34614735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61937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Modus Ponens</a:t>
            </a:r>
          </a:p>
          <a:p>
            <a:pPr marL="457189" lvl="1" indent="0">
              <a:spcAft>
                <a:spcPts val="1200"/>
              </a:spcAft>
              <a:buNone/>
            </a:pPr>
            <a:r>
              <a:rPr lang="en-US" sz="2400" dirty="0" err="1"/>
              <a:t>Premis</a:t>
            </a:r>
            <a:r>
              <a:rPr lang="en-US" sz="2400" dirty="0"/>
              <a:t> 1  :	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ID" sz="2400" dirty="0"/>
              <a:t>⇒ </a:t>
            </a:r>
            <a:r>
              <a:rPr lang="en-US" sz="2400" i="1" dirty="0"/>
              <a:t>q</a:t>
            </a:r>
          </a:p>
          <a:p>
            <a:pPr marL="457189" lvl="1" indent="0">
              <a:spcAft>
                <a:spcPts val="1200"/>
              </a:spcAft>
              <a:buNone/>
            </a:pPr>
            <a:r>
              <a:rPr lang="en-US" sz="2400" dirty="0" err="1"/>
              <a:t>Premis</a:t>
            </a:r>
            <a:r>
              <a:rPr lang="en-US" sz="2400" dirty="0"/>
              <a:t> 2  : 	</a:t>
            </a:r>
            <a:r>
              <a:rPr lang="en-US" sz="2400" i="1" dirty="0"/>
              <a:t>p</a:t>
            </a:r>
          </a:p>
          <a:p>
            <a:pPr marL="457189" lvl="1" indent="0">
              <a:spcAft>
                <a:spcPts val="1200"/>
              </a:spcAft>
              <a:buNone/>
            </a:pPr>
            <a:r>
              <a:rPr lang="en-US" sz="2400" dirty="0" err="1"/>
              <a:t>Konklusi</a:t>
            </a:r>
            <a:r>
              <a:rPr lang="en-US" sz="2400" dirty="0"/>
              <a:t>  : 	</a:t>
            </a:r>
            <a:r>
              <a:rPr lang="en-US" sz="2400" i="1" dirty="0"/>
              <a:t>q</a:t>
            </a:r>
          </a:p>
          <a:p>
            <a:pPr marL="457189" lvl="1" indent="0">
              <a:spcAft>
                <a:spcPts val="1200"/>
              </a:spcAft>
              <a:buNone/>
            </a:pPr>
            <a:endParaRPr lang="en-US" sz="2400" dirty="0"/>
          </a:p>
          <a:p>
            <a:pPr lvl="1">
              <a:spcAft>
                <a:spcPts val="1200"/>
              </a:spcAft>
            </a:pPr>
            <a:r>
              <a:rPr lang="en-US" sz="2400" dirty="0" err="1"/>
              <a:t>Dibaca</a:t>
            </a:r>
            <a:r>
              <a:rPr lang="en-US" sz="2400" dirty="0"/>
              <a:t>: Jika </a:t>
            </a:r>
            <a:r>
              <a:rPr lang="en-US" sz="2400" dirty="0" err="1"/>
              <a:t>diketahui</a:t>
            </a:r>
            <a:r>
              <a:rPr lang="en-US" sz="2400" dirty="0"/>
              <a:t> 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ID" sz="2400" dirty="0"/>
              <a:t>⇒</a:t>
            </a:r>
            <a:r>
              <a:rPr lang="en-US" sz="2400" dirty="0"/>
              <a:t> </a:t>
            </a:r>
            <a:r>
              <a:rPr lang="en-US" sz="2400" i="1" dirty="0"/>
              <a:t>q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 dan 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 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disimpulkan</a:t>
            </a:r>
            <a:r>
              <a:rPr lang="en-US" sz="2400" dirty="0"/>
              <a:t> </a:t>
            </a:r>
            <a:r>
              <a:rPr lang="en-US" sz="2400" i="1" dirty="0"/>
              <a:t>q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3031D46A-A1B1-BB48-9362-D27FE0B2977E}"/>
              </a:ext>
            </a:extLst>
          </p:cNvPr>
          <p:cNvCxnSpPr>
            <a:cxnSpLocks/>
          </p:cNvCxnSpPr>
          <p:nvPr/>
        </p:nvCxnSpPr>
        <p:spPr>
          <a:xfrm>
            <a:off x="3356383" y="3623759"/>
            <a:ext cx="8556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4">
            <a:extLst>
              <a:ext uri="{FF2B5EF4-FFF2-40B4-BE49-F238E27FC236}">
                <a16:creationId xmlns="" xmlns:a16="http://schemas.microsoft.com/office/drawing/2014/main" id="{EF7B3D5A-5B20-4453-B8DC-72488A002132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D2053696-EEB5-4EFA-B7C7-37BE7EF0325E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1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C9E485-D585-5444-B021-4DF7C9F6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Penarikan</a:t>
            </a:r>
            <a:r>
              <a:rPr lang="en-US" b="1" dirty="0"/>
              <a:t> Kesimpulan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34E10C-C32B-4C4F-B6C4-F34614735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/>
              <a:t>Contoh</a:t>
            </a:r>
            <a:endParaRPr lang="en-US" sz="2400" dirty="0"/>
          </a:p>
          <a:p>
            <a:pPr marL="457189" lvl="1" indent="0">
              <a:spcAft>
                <a:spcPts val="1200"/>
              </a:spcAft>
              <a:buNone/>
            </a:pPr>
            <a:r>
              <a:rPr lang="en-US" sz="2400" dirty="0" err="1"/>
              <a:t>Premis</a:t>
            </a:r>
            <a:r>
              <a:rPr lang="en-US" sz="2400" dirty="0"/>
              <a:t> 1  :	</a:t>
            </a:r>
            <a:r>
              <a:rPr lang="en-US" altLang="en-US" sz="2400" dirty="0"/>
              <a:t>Jika 2 + 3 = 5,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5 &gt; 4 </a:t>
            </a:r>
          </a:p>
          <a:p>
            <a:pPr marL="457189" lvl="1" indent="0">
              <a:spcAft>
                <a:spcPts val="1200"/>
              </a:spcAft>
              <a:buNone/>
            </a:pPr>
            <a:r>
              <a:rPr lang="en-US" sz="2400" dirty="0" err="1"/>
              <a:t>Premis</a:t>
            </a:r>
            <a:r>
              <a:rPr lang="en-US" sz="2400" dirty="0"/>
              <a:t> 2  : 	2 + 3 = 5</a:t>
            </a:r>
          </a:p>
          <a:p>
            <a:pPr marL="457189" lvl="1" indent="0">
              <a:spcAft>
                <a:spcPts val="1200"/>
              </a:spcAft>
              <a:buNone/>
            </a:pPr>
            <a:r>
              <a:rPr lang="en-US" sz="2400" dirty="0" err="1"/>
              <a:t>Konklusi</a:t>
            </a:r>
            <a:r>
              <a:rPr lang="en-US" sz="2400" dirty="0"/>
              <a:t>  : 	5 &gt; 4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="" xmlns:a16="http://schemas.microsoft.com/office/drawing/2014/main" id="{5C58C511-2A7B-4284-8D46-BD6AE0C98D4A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603FDC41-327E-447A-9171-8B2FAEE846E2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ABD395C-0D00-4EAE-95F9-A34F35362703}"/>
              </a:ext>
            </a:extLst>
          </p:cNvPr>
          <p:cNvCxnSpPr>
            <a:cxnSpLocks/>
          </p:cNvCxnSpPr>
          <p:nvPr/>
        </p:nvCxnSpPr>
        <p:spPr>
          <a:xfrm>
            <a:off x="3390894" y="3606506"/>
            <a:ext cx="34757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29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C9E485-D585-5444-B021-4DF7C9F6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Penarikan</a:t>
            </a:r>
            <a:r>
              <a:rPr lang="en-US" b="1" dirty="0"/>
              <a:t> Kesimpulan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34E10C-C32B-4C4F-B6C4-F34614735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82329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Modus Tollens</a:t>
            </a:r>
          </a:p>
          <a:p>
            <a:pPr marL="457189" lvl="1" indent="0">
              <a:spcAft>
                <a:spcPts val="1200"/>
              </a:spcAft>
              <a:buNone/>
            </a:pPr>
            <a:r>
              <a:rPr lang="en-US" sz="2400" dirty="0" err="1"/>
              <a:t>Premis</a:t>
            </a:r>
            <a:r>
              <a:rPr lang="en-US" sz="2400" dirty="0"/>
              <a:t> 1  :	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ID" sz="2400" dirty="0"/>
              <a:t>⇒ </a:t>
            </a:r>
            <a:r>
              <a:rPr lang="en-US" sz="2400" i="1" dirty="0"/>
              <a:t>q</a:t>
            </a:r>
          </a:p>
          <a:p>
            <a:pPr marL="457189" lvl="1" indent="0">
              <a:spcAft>
                <a:spcPts val="1200"/>
              </a:spcAft>
              <a:buNone/>
            </a:pPr>
            <a:r>
              <a:rPr lang="en-US" sz="2400" dirty="0" err="1"/>
              <a:t>Premis</a:t>
            </a:r>
            <a:r>
              <a:rPr lang="en-US" sz="2400" dirty="0"/>
              <a:t> 2  : 	∼</a:t>
            </a:r>
            <a:r>
              <a:rPr lang="en-US" sz="2400" i="1" dirty="0"/>
              <a:t>q</a:t>
            </a:r>
          </a:p>
          <a:p>
            <a:pPr marL="457189" lvl="1" indent="0">
              <a:spcAft>
                <a:spcPts val="1200"/>
              </a:spcAft>
              <a:buNone/>
            </a:pPr>
            <a:r>
              <a:rPr lang="en-US" sz="2400" dirty="0" err="1"/>
              <a:t>Konklusi</a:t>
            </a:r>
            <a:r>
              <a:rPr lang="en-US" sz="2400" dirty="0"/>
              <a:t>  : 	∼</a:t>
            </a:r>
            <a:r>
              <a:rPr lang="en-US" sz="2400" i="1" dirty="0"/>
              <a:t>p</a:t>
            </a:r>
          </a:p>
          <a:p>
            <a:pPr marL="457189" lvl="1" indent="0">
              <a:spcAft>
                <a:spcPts val="1200"/>
              </a:spcAft>
              <a:buNone/>
            </a:pPr>
            <a:endParaRPr lang="en-US" sz="2400" dirty="0"/>
          </a:p>
          <a:p>
            <a:pPr lvl="1">
              <a:spcAft>
                <a:spcPts val="1200"/>
              </a:spcAft>
            </a:pPr>
            <a:r>
              <a:rPr lang="en-US" sz="2400" dirty="0" err="1"/>
              <a:t>Dibaca</a:t>
            </a:r>
            <a:r>
              <a:rPr lang="en-US" sz="2400" dirty="0"/>
              <a:t>: Jika </a:t>
            </a:r>
            <a:r>
              <a:rPr lang="en-US" sz="2400" dirty="0" err="1"/>
              <a:t>diketahui</a:t>
            </a:r>
            <a:r>
              <a:rPr lang="en-US" sz="2400" dirty="0"/>
              <a:t> 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ID" sz="2400" dirty="0"/>
              <a:t>⇒</a:t>
            </a:r>
            <a:r>
              <a:rPr lang="en-US" sz="2400" dirty="0"/>
              <a:t> </a:t>
            </a:r>
            <a:r>
              <a:rPr lang="en-US" sz="2400" i="1" dirty="0"/>
              <a:t>q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 dan ∼</a:t>
            </a:r>
            <a:r>
              <a:rPr lang="en-US" sz="2400" i="1" dirty="0"/>
              <a:t>q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 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disimpulkan</a:t>
            </a:r>
            <a:r>
              <a:rPr lang="en-US" sz="2400" dirty="0"/>
              <a:t> ∼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endParaRPr lang="en-US" sz="2400" dirty="0"/>
          </a:p>
        </p:txBody>
      </p:sp>
      <p:sp>
        <p:nvSpPr>
          <p:cNvPr id="6" name="Subtitle 4">
            <a:extLst>
              <a:ext uri="{FF2B5EF4-FFF2-40B4-BE49-F238E27FC236}">
                <a16:creationId xmlns="" xmlns:a16="http://schemas.microsoft.com/office/drawing/2014/main" id="{30F51777-9079-43F3-BD62-5D89D33DFC52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E5D4439B-C6A5-4E59-938D-4717C0632834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4CCA1CA-8AED-40F3-9B21-820E829897B1}"/>
              </a:ext>
            </a:extLst>
          </p:cNvPr>
          <p:cNvCxnSpPr>
            <a:cxnSpLocks/>
          </p:cNvCxnSpPr>
          <p:nvPr/>
        </p:nvCxnSpPr>
        <p:spPr>
          <a:xfrm>
            <a:off x="3373641" y="3589253"/>
            <a:ext cx="8556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38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C9E485-D585-5444-B021-4DF7C9F6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Penarikan</a:t>
            </a:r>
            <a:r>
              <a:rPr lang="en-US" b="1" dirty="0"/>
              <a:t> Kesimpulan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34E10C-C32B-4C4F-B6C4-F34614735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/>
              <a:t>Contoh</a:t>
            </a:r>
            <a:endParaRPr lang="en-US" sz="2400" dirty="0"/>
          </a:p>
          <a:p>
            <a:pPr marL="457189" lvl="1" indent="0">
              <a:spcAft>
                <a:spcPts val="1200"/>
              </a:spcAft>
              <a:buNone/>
            </a:pPr>
            <a:r>
              <a:rPr lang="en-US" sz="2400" dirty="0" err="1"/>
              <a:t>Premis</a:t>
            </a:r>
            <a:r>
              <a:rPr lang="en-US" sz="2400" dirty="0"/>
              <a:t> 1  :	</a:t>
            </a:r>
            <a:r>
              <a:rPr lang="en-US" altLang="en-US" sz="2400" dirty="0"/>
              <a:t>Jika </a:t>
            </a:r>
            <a:r>
              <a:rPr lang="en-US" altLang="en-US" sz="2400" dirty="0" err="1"/>
              <a:t>hari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hujan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cuaca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dingin</a:t>
            </a:r>
            <a:r>
              <a:rPr lang="en-US" altLang="en-US" sz="2400" dirty="0"/>
              <a:t>  </a:t>
            </a:r>
          </a:p>
          <a:p>
            <a:pPr marL="457189" lvl="1" indent="0">
              <a:spcAft>
                <a:spcPts val="1200"/>
              </a:spcAft>
              <a:buNone/>
            </a:pPr>
            <a:r>
              <a:rPr lang="en-US" sz="2400" dirty="0" err="1"/>
              <a:t>Premis</a:t>
            </a:r>
            <a:r>
              <a:rPr lang="en-US" sz="2400" dirty="0"/>
              <a:t> 2  : 	</a:t>
            </a:r>
            <a:r>
              <a:rPr lang="en-US" sz="2400" dirty="0" err="1"/>
              <a:t>Cuaca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dingin</a:t>
            </a:r>
            <a:endParaRPr lang="en-US" sz="2400" dirty="0"/>
          </a:p>
          <a:p>
            <a:pPr marL="457189" lvl="1" indent="0">
              <a:spcAft>
                <a:spcPts val="1200"/>
              </a:spcAft>
              <a:buNone/>
            </a:pPr>
            <a:r>
              <a:rPr lang="en-US" sz="2400" dirty="0" err="1"/>
              <a:t>Konklusi</a:t>
            </a:r>
            <a:r>
              <a:rPr lang="en-US" sz="2400" dirty="0"/>
              <a:t>  : 	Hari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hujan</a:t>
            </a:r>
            <a:endParaRPr lang="en-US" sz="2400" dirty="0"/>
          </a:p>
        </p:txBody>
      </p:sp>
      <p:sp>
        <p:nvSpPr>
          <p:cNvPr id="6" name="Subtitle 4">
            <a:extLst>
              <a:ext uri="{FF2B5EF4-FFF2-40B4-BE49-F238E27FC236}">
                <a16:creationId xmlns="" xmlns:a16="http://schemas.microsoft.com/office/drawing/2014/main" id="{0170167A-BCB9-401C-B5E9-F9EC082A24A3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487D81F1-C3CD-4AB9-9A59-754BAEE3251C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C4BAFAAD-FA75-4727-BBA9-5585106B6299}"/>
              </a:ext>
            </a:extLst>
          </p:cNvPr>
          <p:cNvCxnSpPr>
            <a:cxnSpLocks/>
          </p:cNvCxnSpPr>
          <p:nvPr/>
        </p:nvCxnSpPr>
        <p:spPr>
          <a:xfrm>
            <a:off x="3373641" y="3623759"/>
            <a:ext cx="4821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88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C9E485-D585-5444-B021-4DF7C9F6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Penarikan</a:t>
            </a:r>
            <a:r>
              <a:rPr lang="en-US" b="1" dirty="0"/>
              <a:t> Kesimpulan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34E10C-C32B-4C4F-B6C4-F34614735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/>
              <a:t>Silogisme</a:t>
            </a:r>
            <a:endParaRPr lang="en-US" sz="2400" dirty="0"/>
          </a:p>
          <a:p>
            <a:pPr marL="457189" lvl="1" indent="0">
              <a:spcAft>
                <a:spcPts val="1200"/>
              </a:spcAft>
              <a:buNone/>
            </a:pPr>
            <a:r>
              <a:rPr lang="en-US" sz="2400" dirty="0" err="1"/>
              <a:t>Premis</a:t>
            </a:r>
            <a:r>
              <a:rPr lang="en-US" sz="2400" dirty="0"/>
              <a:t> 1:	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ID" sz="2400" dirty="0"/>
              <a:t>⇒ </a:t>
            </a:r>
            <a:r>
              <a:rPr lang="en-US" sz="2400" i="1" dirty="0"/>
              <a:t>q</a:t>
            </a:r>
          </a:p>
          <a:p>
            <a:pPr marL="457189" lvl="1" indent="0">
              <a:spcAft>
                <a:spcPts val="1200"/>
              </a:spcAft>
              <a:buNone/>
            </a:pPr>
            <a:r>
              <a:rPr lang="en-US" sz="2400" dirty="0" err="1"/>
              <a:t>Premis</a:t>
            </a:r>
            <a:r>
              <a:rPr lang="en-US" sz="2400" dirty="0"/>
              <a:t> 2: 	</a:t>
            </a:r>
            <a:r>
              <a:rPr lang="en-US" sz="2400" i="1" dirty="0"/>
              <a:t>q</a:t>
            </a:r>
            <a:r>
              <a:rPr lang="en-US" sz="2400" dirty="0"/>
              <a:t> </a:t>
            </a:r>
            <a:r>
              <a:rPr lang="en-ID" sz="2400" dirty="0"/>
              <a:t>⇒ </a:t>
            </a:r>
            <a:r>
              <a:rPr lang="en-US" sz="2400" i="1" dirty="0"/>
              <a:t>r</a:t>
            </a:r>
          </a:p>
          <a:p>
            <a:pPr marL="457189" lvl="1" indent="0">
              <a:spcAft>
                <a:spcPts val="1200"/>
              </a:spcAft>
              <a:buNone/>
            </a:pPr>
            <a:r>
              <a:rPr lang="en-US" sz="2400" dirty="0" err="1"/>
              <a:t>Konklusi</a:t>
            </a:r>
            <a:r>
              <a:rPr lang="en-US" sz="2400" dirty="0"/>
              <a:t>: 	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ID" sz="2400" dirty="0"/>
              <a:t>⇒ </a:t>
            </a:r>
            <a:r>
              <a:rPr lang="en-US" sz="2400" i="1" dirty="0"/>
              <a:t>r</a:t>
            </a:r>
          </a:p>
          <a:p>
            <a:pPr marL="457189" lvl="1" indent="0">
              <a:spcAft>
                <a:spcPts val="1200"/>
              </a:spcAft>
              <a:buNone/>
            </a:pPr>
            <a:endParaRPr lang="en-US" sz="2400" dirty="0"/>
          </a:p>
          <a:p>
            <a:pPr lvl="1">
              <a:spcAft>
                <a:spcPts val="1200"/>
              </a:spcAft>
            </a:pPr>
            <a:r>
              <a:rPr lang="en-US" sz="2400" dirty="0" err="1"/>
              <a:t>Dibaca</a:t>
            </a:r>
            <a:r>
              <a:rPr lang="en-US" sz="2400" dirty="0"/>
              <a:t>: Jika </a:t>
            </a:r>
            <a:r>
              <a:rPr lang="en-US" sz="2400" dirty="0" err="1"/>
              <a:t>diketahui</a:t>
            </a:r>
            <a:r>
              <a:rPr lang="en-US" sz="2400" dirty="0"/>
              <a:t> 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ID" sz="2400" dirty="0"/>
              <a:t>⇒</a:t>
            </a:r>
            <a:r>
              <a:rPr lang="en-US" sz="2400" dirty="0"/>
              <a:t> </a:t>
            </a:r>
            <a:r>
              <a:rPr lang="en-US" sz="2400" i="1" dirty="0"/>
              <a:t>q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 dan </a:t>
            </a:r>
            <a:r>
              <a:rPr lang="en-US" sz="2400" i="1" dirty="0"/>
              <a:t>q</a:t>
            </a:r>
            <a:r>
              <a:rPr lang="en-US" sz="2400" dirty="0"/>
              <a:t> </a:t>
            </a:r>
            <a:r>
              <a:rPr lang="en-ID" sz="2400" dirty="0"/>
              <a:t>⇒ </a:t>
            </a:r>
            <a:r>
              <a:rPr lang="en-US" sz="2400" i="1" dirty="0"/>
              <a:t>r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 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disimpulkan</a:t>
            </a:r>
            <a:r>
              <a:rPr lang="en-US" sz="2400" dirty="0"/>
              <a:t> 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ID" sz="2400" dirty="0"/>
              <a:t>⇒ </a:t>
            </a:r>
            <a:r>
              <a:rPr lang="en-US" sz="2400" i="1" dirty="0"/>
              <a:t>r </a:t>
            </a:r>
            <a:r>
              <a:rPr lang="en-US" sz="2400" dirty="0" err="1"/>
              <a:t>benar</a:t>
            </a:r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3031D46A-A1B1-BB48-9362-D27FE0B2977E}"/>
              </a:ext>
            </a:extLst>
          </p:cNvPr>
          <p:cNvCxnSpPr>
            <a:cxnSpLocks/>
          </p:cNvCxnSpPr>
          <p:nvPr/>
        </p:nvCxnSpPr>
        <p:spPr>
          <a:xfrm>
            <a:off x="3339135" y="3606507"/>
            <a:ext cx="8556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4">
            <a:extLst>
              <a:ext uri="{FF2B5EF4-FFF2-40B4-BE49-F238E27FC236}">
                <a16:creationId xmlns="" xmlns:a16="http://schemas.microsoft.com/office/drawing/2014/main" id="{780C1E19-8770-43A3-BF20-84A3682BACC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B8D00E7F-5A13-4EB3-B454-BA747633CEB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1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C9E485-D585-5444-B021-4DF7C9F6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Penarikan</a:t>
            </a:r>
            <a:r>
              <a:rPr lang="en-US" b="1" dirty="0"/>
              <a:t> Kesimpulan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34E10C-C32B-4C4F-B6C4-F34614735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10321749" cy="297656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/>
              <a:t>Contoh</a:t>
            </a:r>
            <a:endParaRPr lang="en-US" sz="2400" dirty="0"/>
          </a:p>
          <a:p>
            <a:pPr marL="457189" lvl="1" indent="0">
              <a:spcAft>
                <a:spcPts val="1200"/>
              </a:spcAft>
              <a:buNone/>
            </a:pPr>
            <a:r>
              <a:rPr lang="en-US" sz="2400" dirty="0" err="1"/>
              <a:t>Premis</a:t>
            </a:r>
            <a:r>
              <a:rPr lang="en-US" sz="2400" dirty="0"/>
              <a:t> 1:	</a:t>
            </a:r>
            <a:r>
              <a:rPr lang="en-US" altLang="en-US" sz="2400" dirty="0"/>
              <a:t>Jika Maher </a:t>
            </a:r>
            <a:r>
              <a:rPr lang="en-US" altLang="en-US" sz="2400" dirty="0" err="1"/>
              <a:t>seorang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siswa</a:t>
            </a:r>
            <a:r>
              <a:rPr lang="en-US" altLang="en-US" sz="2400" dirty="0"/>
              <a:t> SMK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Maher </a:t>
            </a:r>
            <a:r>
              <a:rPr lang="en-US" altLang="en-US" sz="2400" dirty="0" err="1"/>
              <a:t>melaksanakan</a:t>
            </a:r>
            <a:r>
              <a:rPr lang="en-US" altLang="en-US" sz="2400" dirty="0"/>
              <a:t> PSG</a:t>
            </a:r>
          </a:p>
          <a:p>
            <a:pPr marL="1828800" lvl="1" indent="-1381125">
              <a:spcAft>
                <a:spcPts val="1200"/>
              </a:spcAft>
              <a:buNone/>
            </a:pPr>
            <a:r>
              <a:rPr lang="en-US" sz="2400" dirty="0" err="1"/>
              <a:t>Premis</a:t>
            </a:r>
            <a:r>
              <a:rPr lang="en-US" sz="2400" dirty="0"/>
              <a:t> 2: 	Jika Maher </a:t>
            </a:r>
            <a:r>
              <a:rPr lang="en-US" sz="2400" dirty="0" err="1"/>
              <a:t>melaksanakan</a:t>
            </a:r>
            <a:r>
              <a:rPr lang="en-US" sz="2400" dirty="0"/>
              <a:t> PSG </a:t>
            </a:r>
            <a:r>
              <a:rPr lang="en-US" sz="2400" dirty="0" err="1"/>
              <a:t>maka</a:t>
            </a:r>
            <a:r>
              <a:rPr lang="en-US" sz="2400" dirty="0"/>
              <a:t> Maher </a:t>
            </a:r>
            <a:r>
              <a:rPr lang="en-US" sz="2400" dirty="0" err="1"/>
              <a:t>belajar</a:t>
            </a:r>
            <a:r>
              <a:rPr lang="en-US" sz="2400" dirty="0"/>
              <a:t> di </a:t>
            </a:r>
            <a:r>
              <a:rPr lang="en-US" sz="2400" dirty="0" err="1"/>
              <a:t>industri</a:t>
            </a:r>
            <a:r>
              <a:rPr lang="en-US" sz="2400" dirty="0"/>
              <a:t> minimal 3 </a:t>
            </a:r>
            <a:r>
              <a:rPr lang="en-US" sz="2400" dirty="0" err="1"/>
              <a:t>bulan</a:t>
            </a:r>
            <a:endParaRPr lang="en-US" sz="2400" dirty="0"/>
          </a:p>
          <a:p>
            <a:pPr marL="1828800" lvl="1" indent="-1377950">
              <a:spcAft>
                <a:spcPts val="1200"/>
              </a:spcAft>
              <a:buNone/>
            </a:pPr>
            <a:r>
              <a:rPr lang="en-US" sz="2400" dirty="0" err="1"/>
              <a:t>Konklusi</a:t>
            </a:r>
            <a:r>
              <a:rPr lang="en-US" sz="2400" dirty="0"/>
              <a:t>: 	Jika Maher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siswa</a:t>
            </a:r>
            <a:r>
              <a:rPr lang="en-US" sz="2400" dirty="0"/>
              <a:t> SMK </a:t>
            </a:r>
            <a:r>
              <a:rPr lang="en-US" sz="2400" dirty="0" err="1"/>
              <a:t>maka</a:t>
            </a:r>
            <a:r>
              <a:rPr lang="en-US" sz="2400" dirty="0"/>
              <a:t> Maher </a:t>
            </a:r>
            <a:r>
              <a:rPr lang="en-US" sz="2400" dirty="0" err="1"/>
              <a:t>belajar</a:t>
            </a:r>
            <a:r>
              <a:rPr lang="en-US" sz="2400" dirty="0"/>
              <a:t> di </a:t>
            </a:r>
            <a:r>
              <a:rPr lang="en-US" sz="2400" dirty="0" err="1"/>
              <a:t>industri</a:t>
            </a:r>
            <a:r>
              <a:rPr lang="en-US" sz="2400" dirty="0"/>
              <a:t> minimal 3 </a:t>
            </a:r>
            <a:r>
              <a:rPr lang="en-US" sz="2400" dirty="0" err="1"/>
              <a:t>bulan</a:t>
            </a:r>
            <a:endParaRPr lang="en-US" sz="2400" dirty="0"/>
          </a:p>
          <a:p>
            <a:pPr marL="457189" lvl="1" indent="0">
              <a:spcAft>
                <a:spcPts val="1200"/>
              </a:spcAft>
              <a:buNone/>
            </a:pPr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3031D46A-A1B1-BB48-9362-D27FE0B2977E}"/>
              </a:ext>
            </a:extLst>
          </p:cNvPr>
          <p:cNvCxnSpPr>
            <a:cxnSpLocks/>
          </p:cNvCxnSpPr>
          <p:nvPr/>
        </p:nvCxnSpPr>
        <p:spPr>
          <a:xfrm>
            <a:off x="3417692" y="3932529"/>
            <a:ext cx="78688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4">
            <a:extLst>
              <a:ext uri="{FF2B5EF4-FFF2-40B4-BE49-F238E27FC236}">
                <a16:creationId xmlns="" xmlns:a16="http://schemas.microsoft.com/office/drawing/2014/main" id="{8BABD53A-34EC-4383-8D7C-15C8FCD3CB80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7D2134BF-EFD7-47D6-A3AF-653210B67FCB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C9E485-D585-5444-B021-4DF7C9F6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34E10C-C32B-4C4F-B6C4-F34614735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4255023" cy="482329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Diketahui</a:t>
            </a:r>
            <a:endParaRPr lang="en-US" sz="2400" dirty="0"/>
          </a:p>
          <a:p>
            <a:pPr lvl="1"/>
            <a:r>
              <a:rPr lang="en-US" sz="2400" i="1" dirty="0"/>
              <a:t>p</a:t>
            </a:r>
            <a:r>
              <a:rPr lang="en-US" sz="2400" dirty="0"/>
              <a:t>: </a:t>
            </a:r>
            <a:r>
              <a:rPr lang="en-US" sz="2400" dirty="0" err="1"/>
              <a:t>Tuti</a:t>
            </a:r>
            <a:r>
              <a:rPr lang="en-US" sz="2400" dirty="0"/>
              <a:t> gadis </a:t>
            </a:r>
            <a:r>
              <a:rPr lang="en-US" sz="2400" dirty="0" err="1"/>
              <a:t>cantik</a:t>
            </a:r>
            <a:endParaRPr lang="en-US" sz="2400" dirty="0"/>
          </a:p>
          <a:p>
            <a:pPr lvl="1"/>
            <a:r>
              <a:rPr lang="en-US" sz="2400" i="1" dirty="0"/>
              <a:t>q</a:t>
            </a:r>
            <a:r>
              <a:rPr lang="en-US" sz="2400" dirty="0"/>
              <a:t>: </a:t>
            </a:r>
            <a:r>
              <a:rPr lang="en-US" sz="2400" dirty="0" err="1"/>
              <a:t>Tuti</a:t>
            </a:r>
            <a:r>
              <a:rPr lang="en-US" sz="2400" dirty="0"/>
              <a:t> gadis </a:t>
            </a:r>
            <a:r>
              <a:rPr lang="en-US" sz="2400" dirty="0" err="1"/>
              <a:t>pandai</a:t>
            </a:r>
            <a:r>
              <a:rPr lang="en-US" sz="2400" dirty="0"/>
              <a:t> </a:t>
            </a:r>
          </a:p>
          <a:p>
            <a:pPr lvl="1"/>
            <a:r>
              <a:rPr lang="fi-FI" altLang="en-US" sz="2400" dirty="0"/>
              <a:t>Tulislah pernyataan yang benar dari</a:t>
            </a:r>
            <a:endParaRPr lang="en-US" altLang="en-US" sz="2400" dirty="0">
              <a:sym typeface="Symbol" pitchFamily="2" charset="2"/>
            </a:endParaRPr>
          </a:p>
          <a:p>
            <a:pPr marL="1173163" lvl="1" indent="-361950" defTabSz="1173163">
              <a:buFont typeface="+mj-lt"/>
              <a:buAutoNum type="alphaLcPeriod"/>
            </a:pPr>
            <a:r>
              <a:rPr lang="en-US" altLang="en-US" sz="2400" dirty="0">
                <a:sym typeface="Symbol" pitchFamily="2" charset="2"/>
              </a:rPr>
              <a:t></a:t>
            </a:r>
            <a:r>
              <a:rPr lang="en-US" altLang="en-US" sz="2400" i="1" dirty="0"/>
              <a:t>q</a:t>
            </a:r>
          </a:p>
          <a:p>
            <a:pPr marL="1173163" lvl="1" indent="-361950" defTabSz="1173163">
              <a:buFont typeface="+mj-lt"/>
              <a:buAutoNum type="alphaLcPeriod"/>
            </a:pPr>
            <a:r>
              <a:rPr lang="en-US" altLang="en-US" sz="2400" i="1" dirty="0"/>
              <a:t>p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2" charset="2"/>
              </a:rPr>
              <a:t>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2" charset="2"/>
              </a:rPr>
              <a:t></a:t>
            </a:r>
            <a:r>
              <a:rPr lang="en-US" altLang="en-US" sz="2400" i="1" dirty="0"/>
              <a:t>q</a:t>
            </a:r>
          </a:p>
          <a:p>
            <a:pPr marL="1173163" lvl="1" indent="-361950" defTabSz="1173163">
              <a:buFont typeface="+mj-lt"/>
              <a:buAutoNum type="alphaLcPeriod"/>
            </a:pPr>
            <a:r>
              <a:rPr lang="en-US" altLang="en-US" sz="2400" dirty="0">
                <a:sym typeface="Symbol" pitchFamily="2" charset="2"/>
              </a:rPr>
              <a:t></a:t>
            </a:r>
            <a:r>
              <a:rPr lang="en-US" altLang="en-US" sz="2400" i="1" dirty="0"/>
              <a:t>p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2" charset="2"/>
              </a:rPr>
              <a:t></a:t>
            </a:r>
            <a:r>
              <a:rPr lang="en-US" altLang="en-US" sz="2400" dirty="0"/>
              <a:t> </a:t>
            </a:r>
            <a:r>
              <a:rPr lang="en-US" altLang="en-US" sz="2400" i="1" dirty="0"/>
              <a:t>q</a:t>
            </a:r>
          </a:p>
          <a:p>
            <a:pPr marL="1173163" lvl="1" indent="-361950" defTabSz="1173163">
              <a:buFont typeface="+mj-lt"/>
              <a:buAutoNum type="alphaLcPeriod"/>
            </a:pP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ID" sz="2400" dirty="0"/>
              <a:t>⇒ </a:t>
            </a:r>
            <a:r>
              <a:rPr lang="en-US" sz="2400" i="1" dirty="0"/>
              <a:t>q</a:t>
            </a:r>
          </a:p>
          <a:p>
            <a:pPr marL="1173163" lvl="1" indent="-361950" defTabSz="1173163">
              <a:buFont typeface="+mj-lt"/>
              <a:buAutoNum type="alphaLcPeriod"/>
            </a:pP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ID" sz="2400" dirty="0"/>
              <a:t>⇔ </a:t>
            </a:r>
            <a:r>
              <a:rPr lang="en-US" sz="2400" i="1" dirty="0"/>
              <a:t>q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07C3C1D-A55A-A24A-8FB2-FA8472AA71D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14246" y="3173844"/>
            <a:ext cx="5509923" cy="3480244"/>
          </a:xfrm>
        </p:spPr>
        <p:txBody>
          <a:bodyPr>
            <a:normAutofit/>
          </a:bodyPr>
          <a:lstStyle/>
          <a:p>
            <a:r>
              <a:rPr lang="en-US" sz="2400" dirty="0"/>
              <a:t>Jawab:</a:t>
            </a:r>
          </a:p>
          <a:p>
            <a:pPr marL="914389" lvl="1" indent="-457200">
              <a:buFont typeface="+mj-lt"/>
              <a:buAutoNum type="alphaLcPeriod"/>
            </a:pPr>
            <a:r>
              <a:rPr lang="en-US" dirty="0" err="1"/>
              <a:t>Tuti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gadis </a:t>
            </a:r>
            <a:r>
              <a:rPr lang="en-US" dirty="0" err="1"/>
              <a:t>cantik</a:t>
            </a:r>
            <a:endParaRPr lang="en-US" dirty="0"/>
          </a:p>
          <a:p>
            <a:pPr marL="914389" lvl="1" indent="-457200">
              <a:buFont typeface="+mj-lt"/>
              <a:buAutoNum type="alphaLcPeriod"/>
            </a:pPr>
            <a:r>
              <a:rPr lang="en-US" dirty="0" err="1"/>
              <a:t>Tuti</a:t>
            </a:r>
            <a:r>
              <a:rPr lang="en-US" dirty="0"/>
              <a:t> gadis </a:t>
            </a:r>
            <a:r>
              <a:rPr lang="en-US" dirty="0" err="1"/>
              <a:t>cantik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pandai</a:t>
            </a:r>
            <a:endParaRPr lang="en-US" dirty="0"/>
          </a:p>
          <a:p>
            <a:pPr marL="914389" lvl="1" indent="-457200">
              <a:buFont typeface="+mj-lt"/>
              <a:buAutoNum type="alphaLcPeriod"/>
            </a:pPr>
            <a:r>
              <a:rPr lang="en-US" dirty="0" err="1"/>
              <a:t>Tuti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gadis </a:t>
            </a:r>
            <a:r>
              <a:rPr lang="en-US" dirty="0" err="1"/>
              <a:t>cantik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pandai</a:t>
            </a:r>
            <a:endParaRPr lang="en-US" dirty="0"/>
          </a:p>
          <a:p>
            <a:pPr marL="914389" lvl="1" indent="-457200">
              <a:buFont typeface="+mj-lt"/>
              <a:buAutoNum type="alphaLcPeriod"/>
            </a:pPr>
            <a:r>
              <a:rPr lang="en-US" dirty="0"/>
              <a:t>Jika </a:t>
            </a:r>
            <a:r>
              <a:rPr lang="en-US" dirty="0" err="1"/>
              <a:t>tuti</a:t>
            </a:r>
            <a:r>
              <a:rPr lang="en-US" dirty="0"/>
              <a:t> gadis </a:t>
            </a:r>
            <a:r>
              <a:rPr lang="en-US" dirty="0" err="1"/>
              <a:t>cantik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pandai</a:t>
            </a:r>
            <a:endParaRPr lang="en-US" dirty="0"/>
          </a:p>
          <a:p>
            <a:pPr marL="914389" lvl="1" indent="-457200">
              <a:buFont typeface="+mj-lt"/>
              <a:buAutoNum type="alphaLcPeriod"/>
            </a:pPr>
            <a:r>
              <a:rPr lang="en-US" dirty="0" err="1"/>
              <a:t>Tuti</a:t>
            </a:r>
            <a:r>
              <a:rPr lang="en-US" dirty="0"/>
              <a:t> gadis </a:t>
            </a:r>
            <a:r>
              <a:rPr lang="en-US" dirty="0" err="1"/>
              <a:t>cantik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dan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pandai</a:t>
            </a:r>
            <a:endParaRPr lang="en-US" dirty="0"/>
          </a:p>
          <a:p>
            <a:endParaRPr lang="en-US" sz="2400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040C1C37-1C47-4A18-A20B-7E2CF6120AA7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="" xmlns:a16="http://schemas.microsoft.com/office/drawing/2014/main" id="{7A952496-C674-44AD-920A-A31EC87008AE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4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C9E485-D585-5444-B021-4DF7C9F6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34E10C-C32B-4C4F-B6C4-F34614735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1278" y="2141537"/>
            <a:ext cx="5700623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pernyataan</a:t>
            </a:r>
            <a:r>
              <a:rPr lang="en-US" sz="2400" dirty="0"/>
              <a:t>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:</a:t>
            </a:r>
          </a:p>
          <a:p>
            <a:pPr marL="971539" lvl="1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2 + 7 &gt;  9</a:t>
            </a:r>
          </a:p>
          <a:p>
            <a:pPr marL="971539" lvl="1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/>
              <a:t>30 </a:t>
            </a:r>
            <a:r>
              <a:rPr lang="en-US" smtClean="0"/>
              <a:t> </a:t>
            </a:r>
            <a:r>
              <a:rPr lang="en-US" dirty="0" err="1"/>
              <a:t>habis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6</a:t>
            </a:r>
          </a:p>
          <a:p>
            <a:pPr marL="971539" lvl="1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dirty="0"/>
              <a:t>Jika Jakarta Ibu </a:t>
            </a:r>
            <a:r>
              <a:rPr lang="en-US" dirty="0" err="1"/>
              <a:t>kota</a:t>
            </a:r>
            <a:r>
              <a:rPr lang="en-US" dirty="0"/>
              <a:t> Indonesia </a:t>
            </a:r>
            <a:r>
              <a:rPr lang="en-US" dirty="0" err="1"/>
              <a:t>maka</a:t>
            </a:r>
            <a:r>
              <a:rPr lang="en-US" dirty="0"/>
              <a:t> Jakarta di </a:t>
            </a:r>
            <a:r>
              <a:rPr lang="en-US" dirty="0" err="1"/>
              <a:t>Pulau</a:t>
            </a:r>
            <a:r>
              <a:rPr lang="en-US" dirty="0"/>
              <a:t> Bali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2"/>
            </a:pPr>
            <a:endParaRPr lang="en-US" sz="24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07C3C1D-A55A-A24A-8FB2-FA8472AA7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56435" y="2890809"/>
            <a:ext cx="1674494" cy="2280548"/>
          </a:xfrm>
        </p:spPr>
        <p:txBody>
          <a:bodyPr>
            <a:normAutofit/>
          </a:bodyPr>
          <a:lstStyle/>
          <a:p>
            <a:r>
              <a:rPr lang="en-US" dirty="0"/>
              <a:t>Jawab:</a:t>
            </a:r>
          </a:p>
          <a:p>
            <a:pPr marL="914389" lvl="1" indent="-457200">
              <a:buFont typeface="+mj-lt"/>
              <a:buAutoNum type="alphaLcPeriod"/>
            </a:pPr>
            <a:r>
              <a:rPr lang="en-US" dirty="0"/>
              <a:t>B</a:t>
            </a:r>
          </a:p>
          <a:p>
            <a:pPr marL="914389" lvl="1" indent="-457200">
              <a:buFont typeface="+mj-lt"/>
              <a:buAutoNum type="alphaLcPeriod"/>
            </a:pPr>
            <a:r>
              <a:rPr lang="en-US" dirty="0"/>
              <a:t>B</a:t>
            </a:r>
          </a:p>
          <a:p>
            <a:pPr marL="914389" lvl="1" indent="-457200">
              <a:buFont typeface="+mj-lt"/>
              <a:buAutoNum type="alphaLcPeriod"/>
            </a:pPr>
            <a:r>
              <a:rPr lang="en-US" dirty="0"/>
              <a:t>S</a:t>
            </a:r>
          </a:p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ED64D71E-EC48-4945-B973-3BDB3DBB47E3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="" xmlns:a16="http://schemas.microsoft.com/office/drawing/2014/main" id="{04D1C9E0-81DE-47ED-A3A3-03A3B6B4A40C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36816A-D94F-FD48-9B5C-215BC890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Bahasan</a:t>
            </a:r>
            <a:r>
              <a:rPr lang="en-US" b="1" dirty="0"/>
              <a:t> </a:t>
            </a:r>
            <a:r>
              <a:rPr lang="en-US" b="1" dirty="0" err="1"/>
              <a:t>Materi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26D2B5-B94C-A040-B843-6829B8762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Definisi</a:t>
            </a:r>
            <a:r>
              <a:rPr lang="id-ID" sz="2400" dirty="0" smtClean="0"/>
              <a:t> logika</a:t>
            </a:r>
            <a:endParaRPr lang="en-US" sz="2400" dirty="0"/>
          </a:p>
          <a:p>
            <a:r>
              <a:rPr lang="id-ID" sz="2400" dirty="0"/>
              <a:t>P</a:t>
            </a:r>
            <a:r>
              <a:rPr lang="id-ID" sz="2400" dirty="0" smtClean="0"/>
              <a:t>ernyataan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id-ID" sz="2400" dirty="0" smtClean="0"/>
              <a:t>Penarikan kesimpulan</a:t>
            </a:r>
            <a:endParaRPr lang="en-US" sz="2400" dirty="0"/>
          </a:p>
          <a:p>
            <a:r>
              <a:rPr lang="en-US" sz="2400" dirty="0"/>
              <a:t>Latihan 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8207981A-0363-4EB0-8390-3603A99B6A29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14F6E635-3754-408F-A6D3-56F3CF55B82A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C9E485-D585-5444-B021-4DF7C9F6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34E10C-C32B-4C4F-B6C4-F34614735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51901"/>
            <a:ext cx="5181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sv-SE" altLang="en-US" sz="2400" dirty="0" err="1"/>
              <a:t>Tentukan</a:t>
            </a:r>
            <a:r>
              <a:rPr lang="sv-SE" altLang="en-US" sz="2400" dirty="0"/>
              <a:t> </a:t>
            </a:r>
            <a:r>
              <a:rPr lang="sv-SE" altLang="en-US" sz="2400" dirty="0" err="1"/>
              <a:t>konvers</a:t>
            </a:r>
            <a:r>
              <a:rPr lang="sv-SE" altLang="en-US" sz="2400" dirty="0"/>
              <a:t>, invers, </a:t>
            </a:r>
            <a:r>
              <a:rPr lang="sv-SE" altLang="en-US" sz="2400" dirty="0" err="1"/>
              <a:t>kontraposisi</a:t>
            </a:r>
            <a:r>
              <a:rPr lang="sv-SE" altLang="en-US" sz="2400" dirty="0"/>
              <a:t> dan </a:t>
            </a:r>
            <a:r>
              <a:rPr lang="sv-SE" altLang="en-US" sz="2400" dirty="0" err="1"/>
              <a:t>ingkaran</a:t>
            </a:r>
            <a:r>
              <a:rPr lang="sv-SE" altLang="en-US" sz="2400" dirty="0"/>
              <a:t> dari </a:t>
            </a:r>
            <a:r>
              <a:rPr lang="sv-SE" altLang="en-US" sz="2400" dirty="0" err="1"/>
              <a:t>pernyataan</a:t>
            </a:r>
            <a:r>
              <a:rPr lang="sv-SE" altLang="en-US" sz="2400" dirty="0"/>
              <a:t> </a:t>
            </a:r>
            <a:r>
              <a:rPr lang="en-US" altLang="en-US" sz="2400" dirty="0"/>
              <a:t>“Jika ABC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segitiga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sebangun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sudut-sudut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seletaknya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”</a:t>
            </a:r>
          </a:p>
          <a:p>
            <a:pPr marL="514350" indent="-514350">
              <a:buFont typeface="+mj-lt"/>
              <a:buAutoNum type="arabicPeriod" startAt="3"/>
            </a:pP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Jawab:</a:t>
            </a:r>
          </a:p>
          <a:p>
            <a:r>
              <a:rPr lang="en-US" sz="2400" dirty="0" err="1"/>
              <a:t>Konvers</a:t>
            </a:r>
            <a:r>
              <a:rPr lang="en-US" sz="2400" dirty="0"/>
              <a:t>:</a:t>
            </a:r>
          </a:p>
          <a:p>
            <a:pPr lvl="1"/>
            <a:r>
              <a:rPr lang="en-US" dirty="0"/>
              <a:t>Jika </a:t>
            </a:r>
            <a:r>
              <a:rPr lang="en-US" dirty="0" err="1"/>
              <a:t>sudut-sudut</a:t>
            </a:r>
            <a:r>
              <a:rPr lang="en-US" dirty="0"/>
              <a:t> </a:t>
            </a:r>
            <a:r>
              <a:rPr lang="en-US" dirty="0" err="1"/>
              <a:t>seletaknya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 </a:t>
            </a:r>
            <a:r>
              <a:rPr lang="en-US" dirty="0" err="1"/>
              <a:t>maka</a:t>
            </a:r>
            <a:r>
              <a:rPr lang="en-US" dirty="0"/>
              <a:t> ABC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segitiga</a:t>
            </a:r>
            <a:r>
              <a:rPr lang="en-US" dirty="0"/>
              <a:t> </a:t>
            </a:r>
            <a:r>
              <a:rPr lang="en-US" dirty="0" err="1"/>
              <a:t>sebangun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07C3C1D-A55A-A24A-8FB2-FA8472AA7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0458" y="2141537"/>
            <a:ext cx="4763219" cy="4351338"/>
          </a:xfrm>
        </p:spPr>
        <p:txBody>
          <a:bodyPr>
            <a:noAutofit/>
          </a:bodyPr>
          <a:lstStyle/>
          <a:p>
            <a:r>
              <a:rPr lang="en-US" sz="2400" dirty="0"/>
              <a:t>Invers:</a:t>
            </a:r>
          </a:p>
          <a:p>
            <a:pPr lvl="1"/>
            <a:r>
              <a:rPr lang="en-US" dirty="0"/>
              <a:t>Jika ABC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segitiga</a:t>
            </a:r>
            <a:r>
              <a:rPr lang="en-US" dirty="0"/>
              <a:t> </a:t>
            </a:r>
            <a:r>
              <a:rPr lang="en-US" dirty="0" err="1"/>
              <a:t>sebangun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sudut-sudut</a:t>
            </a:r>
            <a:r>
              <a:rPr lang="en-US" dirty="0"/>
              <a:t> </a:t>
            </a:r>
            <a:r>
              <a:rPr lang="en-US" dirty="0" err="1"/>
              <a:t>seletaknya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sama</a:t>
            </a:r>
            <a:endParaRPr lang="en-US" dirty="0"/>
          </a:p>
          <a:p>
            <a:r>
              <a:rPr lang="en-US" sz="2400" dirty="0" err="1"/>
              <a:t>Kontraposisi</a:t>
            </a:r>
            <a:r>
              <a:rPr lang="en-US" sz="2400" dirty="0"/>
              <a:t>:</a:t>
            </a:r>
          </a:p>
          <a:p>
            <a:pPr lvl="1"/>
            <a:r>
              <a:rPr lang="en-US" dirty="0"/>
              <a:t>Jika </a:t>
            </a:r>
            <a:r>
              <a:rPr lang="en-US" dirty="0" err="1"/>
              <a:t>sudut-sudut</a:t>
            </a:r>
            <a:r>
              <a:rPr lang="en-US" dirty="0"/>
              <a:t> </a:t>
            </a:r>
            <a:r>
              <a:rPr lang="en-US" dirty="0" err="1"/>
              <a:t>seletaknya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ABC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segitiga</a:t>
            </a:r>
            <a:r>
              <a:rPr lang="en-US" dirty="0"/>
              <a:t> </a:t>
            </a:r>
            <a:r>
              <a:rPr lang="en-US" dirty="0" err="1"/>
              <a:t>sebangun</a:t>
            </a:r>
            <a:endParaRPr lang="en-US" dirty="0"/>
          </a:p>
          <a:p>
            <a:r>
              <a:rPr lang="en-US" sz="2400" dirty="0" err="1"/>
              <a:t>Ingkaran</a:t>
            </a:r>
            <a:r>
              <a:rPr lang="en-US" sz="2400" dirty="0"/>
              <a:t>:</a:t>
            </a:r>
          </a:p>
          <a:p>
            <a:pPr lvl="1"/>
            <a:r>
              <a:rPr lang="en-US" dirty="0"/>
              <a:t>ABC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segitiga</a:t>
            </a:r>
            <a:r>
              <a:rPr lang="en-US" dirty="0"/>
              <a:t> </a:t>
            </a:r>
            <a:r>
              <a:rPr lang="en-US" dirty="0" err="1"/>
              <a:t>sebangun</a:t>
            </a:r>
            <a:r>
              <a:rPr lang="en-US" dirty="0"/>
              <a:t> dan </a:t>
            </a:r>
            <a:r>
              <a:rPr lang="en-US" dirty="0" err="1"/>
              <a:t>sudut-sudut</a:t>
            </a:r>
            <a:r>
              <a:rPr lang="en-US" dirty="0"/>
              <a:t> </a:t>
            </a:r>
            <a:r>
              <a:rPr lang="en-US" dirty="0" err="1"/>
              <a:t>seletaknya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</a:p>
          <a:p>
            <a:endParaRPr lang="en-US" sz="2400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7A615641-06D8-4BF7-B14F-36D8C81D9DE1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="" xmlns:a16="http://schemas.microsoft.com/office/drawing/2014/main" id="{243E6FAF-33B3-4F2F-8269-46EF40E3BBEB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2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C9E485-D585-5444-B021-4DF7C9F6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34E10C-C32B-4C4F-B6C4-F34614735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8"/>
            <a:ext cx="9744637" cy="4619379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US" altLang="en-US" sz="2400" dirty="0" err="1"/>
              <a:t>Buatlah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tabel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kebenaran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:</a:t>
            </a:r>
          </a:p>
          <a:p>
            <a:pPr marL="971539" lvl="1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2400" dirty="0"/>
              <a:t>∼(</a:t>
            </a:r>
            <a:r>
              <a:rPr lang="en-US" sz="2400" i="1" dirty="0"/>
              <a:t>p</a:t>
            </a:r>
            <a:r>
              <a:rPr lang="en-US" sz="2400" dirty="0"/>
              <a:t> ∨ </a:t>
            </a:r>
            <a:r>
              <a:rPr lang="en-US" sz="2400" i="1" dirty="0"/>
              <a:t>q</a:t>
            </a:r>
            <a:r>
              <a:rPr lang="en-US" sz="2400" dirty="0"/>
              <a:t>)</a:t>
            </a:r>
          </a:p>
          <a:p>
            <a:pPr marL="971539" lvl="1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ID" sz="2400" dirty="0"/>
              <a:t>⇒</a:t>
            </a:r>
            <a:r>
              <a:rPr lang="en-US" sz="2400" dirty="0"/>
              <a:t> (∼</a:t>
            </a:r>
            <a:r>
              <a:rPr lang="en-US" sz="2400" i="1" dirty="0"/>
              <a:t>q</a:t>
            </a:r>
            <a:r>
              <a:rPr lang="en-US" sz="2400" dirty="0"/>
              <a:t> ∧</a:t>
            </a:r>
            <a:r>
              <a:rPr kumimoji="1" lang="en-US" sz="2400" dirty="0">
                <a:solidFill>
                  <a:schemeClr val="bg1"/>
                </a:solidFill>
                <a:latin typeface="Georgia" pitchFamily="18" charset="0"/>
                <a:sym typeface="Wingdings" pitchFamily="2" charset="2"/>
              </a:rPr>
              <a:t> </a:t>
            </a:r>
            <a:r>
              <a:rPr lang="en-US" sz="2400" i="1" dirty="0"/>
              <a:t>p</a:t>
            </a:r>
            <a:r>
              <a:rPr lang="en-US" sz="2400" dirty="0"/>
              <a:t>)</a:t>
            </a:r>
          </a:p>
          <a:p>
            <a:pPr marL="971539" lvl="1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2400" dirty="0"/>
              <a:t>((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ID" sz="2400" dirty="0"/>
              <a:t>⇒ </a:t>
            </a:r>
            <a:r>
              <a:rPr lang="en-ID" sz="2400" i="1" dirty="0"/>
              <a:t>q</a:t>
            </a:r>
            <a:r>
              <a:rPr lang="en-ID" sz="2400" dirty="0"/>
              <a:t>) </a:t>
            </a:r>
            <a:r>
              <a:rPr lang="en-US" sz="2400" dirty="0"/>
              <a:t>∧ (</a:t>
            </a:r>
            <a:r>
              <a:rPr lang="en-US" sz="2400" i="1" dirty="0"/>
              <a:t>q</a:t>
            </a:r>
            <a:r>
              <a:rPr lang="en-US" sz="2400" dirty="0"/>
              <a:t> </a:t>
            </a:r>
            <a:r>
              <a:rPr lang="en-ID" sz="2400" dirty="0"/>
              <a:t>⇒ (</a:t>
            </a:r>
            <a:r>
              <a:rPr lang="en-US" sz="2400" i="1" dirty="0"/>
              <a:t>p</a:t>
            </a:r>
            <a:r>
              <a:rPr lang="en-US" sz="2400" dirty="0"/>
              <a:t> ∨ </a:t>
            </a:r>
            <a:r>
              <a:rPr lang="en-US" sz="2400" i="1" dirty="0"/>
              <a:t>r</a:t>
            </a:r>
            <a:r>
              <a:rPr lang="en-US" sz="2400" dirty="0"/>
              <a:t>)</a:t>
            </a:r>
            <a:r>
              <a:rPr lang="en-ID" sz="2400" dirty="0"/>
              <a:t>)) ⇒ 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ID" sz="2400" dirty="0"/>
              <a:t>⇒ </a:t>
            </a:r>
            <a:r>
              <a:rPr lang="en-ID" sz="2400" i="1" dirty="0"/>
              <a:t>r</a:t>
            </a:r>
            <a:r>
              <a:rPr lang="en-ID" sz="2400" dirty="0"/>
              <a:t>)</a:t>
            </a:r>
          </a:p>
          <a:p>
            <a:pPr marL="971539" lvl="1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2400" dirty="0"/>
              <a:t>∼(</a:t>
            </a:r>
            <a:r>
              <a:rPr lang="en-US" sz="2400" i="1" dirty="0"/>
              <a:t>q</a:t>
            </a:r>
            <a:r>
              <a:rPr lang="en-US" sz="2400" dirty="0"/>
              <a:t> ∧</a:t>
            </a:r>
            <a:r>
              <a:rPr kumimoji="1" lang="en-US" sz="2400" dirty="0">
                <a:solidFill>
                  <a:schemeClr val="bg1"/>
                </a:solidFill>
                <a:latin typeface="Georgia" pitchFamily="18" charset="0"/>
                <a:sym typeface="Wingdings" pitchFamily="2" charset="2"/>
              </a:rPr>
              <a:t> </a:t>
            </a:r>
            <a:r>
              <a:rPr lang="en-US" sz="2400" dirty="0"/>
              <a:t>∼</a:t>
            </a:r>
            <a:r>
              <a:rPr lang="en-US" sz="2400" i="1" dirty="0"/>
              <a:t>r</a:t>
            </a:r>
            <a:r>
              <a:rPr lang="en-US" sz="2400" dirty="0"/>
              <a:t>) </a:t>
            </a:r>
            <a:r>
              <a:rPr lang="en-ID" sz="2400" dirty="0"/>
              <a:t>⇔ </a:t>
            </a:r>
            <a:r>
              <a:rPr lang="en-US" sz="2400" dirty="0"/>
              <a:t>(∼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ID" sz="2400" dirty="0"/>
              <a:t>⇒ </a:t>
            </a:r>
            <a:r>
              <a:rPr lang="en-ID" sz="2400" i="1" dirty="0"/>
              <a:t>r</a:t>
            </a:r>
            <a:r>
              <a:rPr lang="en-ID" sz="2400" dirty="0"/>
              <a:t>)</a:t>
            </a:r>
          </a:p>
          <a:p>
            <a:pPr marL="971539" lvl="1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ID" sz="2400" dirty="0"/>
              <a:t>⇔ </a:t>
            </a:r>
            <a:r>
              <a:rPr lang="en-US" sz="2400" dirty="0"/>
              <a:t>∼</a:t>
            </a:r>
            <a:r>
              <a:rPr lang="en-US" sz="2400" i="1" dirty="0"/>
              <a:t>q</a:t>
            </a:r>
            <a:r>
              <a:rPr lang="en-ID" sz="2400" dirty="0"/>
              <a:t>) ⇒ ((</a:t>
            </a:r>
            <a:r>
              <a:rPr lang="en-US" sz="2400" dirty="0"/>
              <a:t>∼</a:t>
            </a:r>
            <a:r>
              <a:rPr lang="en-US" sz="2400" i="1" dirty="0"/>
              <a:t>p</a:t>
            </a:r>
            <a:r>
              <a:rPr lang="en-US" sz="2400" dirty="0"/>
              <a:t> ∨ </a:t>
            </a:r>
            <a:r>
              <a:rPr lang="en-US" sz="2400" i="1" dirty="0"/>
              <a:t>r</a:t>
            </a:r>
            <a:r>
              <a:rPr lang="en-US" sz="2400" dirty="0"/>
              <a:t>) ∧ </a:t>
            </a:r>
            <a:r>
              <a:rPr lang="en-US" sz="2400" i="1" dirty="0"/>
              <a:t>q</a:t>
            </a:r>
            <a:r>
              <a:rPr lang="en-US" sz="2400" dirty="0"/>
              <a:t>)</a:t>
            </a:r>
          </a:p>
          <a:p>
            <a:pPr marL="971539" lvl="1" indent="-514350">
              <a:spcAft>
                <a:spcPts val="1200"/>
              </a:spcAft>
              <a:buFont typeface="+mj-lt"/>
              <a:buAutoNum type="alphaLcPeriod"/>
            </a:pPr>
            <a:endParaRPr lang="en-US" sz="2400" dirty="0"/>
          </a:p>
          <a:p>
            <a:pPr marL="971539" lvl="1" indent="-514350">
              <a:spcAft>
                <a:spcPts val="1200"/>
              </a:spcAft>
              <a:buFont typeface="+mj-lt"/>
              <a:buAutoNum type="alphaLcPeriod"/>
            </a:pPr>
            <a:endParaRPr lang="en-US" alt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E758AD65-7562-4F1A-A3E4-E0C9C16EC024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C9AA8357-F031-4259-970C-4993DFEA2084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C9E485-D585-5444-B021-4DF7C9F6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34E10C-C32B-4C4F-B6C4-F34614735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823291"/>
          </a:xfrm>
        </p:spPr>
        <p:txBody>
          <a:bodyPr>
            <a:no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en-US" altLang="en-US" sz="2400" dirty="0" err="1"/>
              <a:t>Manakah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Modus Ponens, Modus Tollens,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Silogisme</a:t>
            </a:r>
            <a:r>
              <a:rPr lang="en-US" altLang="en-US" sz="2400" dirty="0"/>
              <a:t>: </a:t>
            </a:r>
          </a:p>
          <a:p>
            <a:pPr marL="969963" lvl="1" indent="-514350">
              <a:spcAft>
                <a:spcPts val="1200"/>
              </a:spcAft>
              <a:buFont typeface="+mj-lt"/>
              <a:buAutoNum type="alphaLcPeriod"/>
              <a:tabLst>
                <a:tab pos="2392363" algn="l"/>
              </a:tabLst>
            </a:pPr>
            <a:r>
              <a:rPr lang="en-US" sz="2400" dirty="0" err="1"/>
              <a:t>Premis</a:t>
            </a:r>
            <a:r>
              <a:rPr lang="en-US" sz="2400" dirty="0"/>
              <a:t> 1  :	Jika </a:t>
            </a:r>
            <a:r>
              <a:rPr lang="en-US" sz="2400" dirty="0" err="1"/>
              <a:t>ibu</a:t>
            </a:r>
            <a:r>
              <a:rPr lang="en-US" sz="2400" dirty="0"/>
              <a:t> </a:t>
            </a:r>
            <a:r>
              <a:rPr lang="en-US" sz="2400" dirty="0" err="1"/>
              <a:t>pergi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adik</a:t>
            </a:r>
            <a:r>
              <a:rPr lang="en-US" sz="2400" dirty="0"/>
              <a:t> </a:t>
            </a:r>
            <a:r>
              <a:rPr lang="en-US" sz="2400" dirty="0" err="1"/>
              <a:t>menangis</a:t>
            </a:r>
            <a:r>
              <a:rPr lang="en-US" sz="2400" dirty="0"/>
              <a:t>.</a:t>
            </a:r>
          </a:p>
          <a:p>
            <a:pPr marL="455613" lvl="1" indent="0">
              <a:spcAft>
                <a:spcPts val="1200"/>
              </a:spcAft>
              <a:buNone/>
              <a:tabLst>
                <a:tab pos="976313" algn="l"/>
                <a:tab pos="2392363" algn="l"/>
              </a:tabLst>
            </a:pPr>
            <a:r>
              <a:rPr lang="en-US" sz="2400" dirty="0"/>
              <a:t>	</a:t>
            </a:r>
            <a:r>
              <a:rPr lang="en-US" sz="2400" dirty="0" err="1"/>
              <a:t>Premis</a:t>
            </a:r>
            <a:r>
              <a:rPr lang="en-US" sz="2400" dirty="0"/>
              <a:t> 2  :	</a:t>
            </a:r>
            <a:r>
              <a:rPr lang="en-US" sz="2400" dirty="0" err="1"/>
              <a:t>Adik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menangis</a:t>
            </a:r>
            <a:r>
              <a:rPr lang="en-US" sz="2400" dirty="0"/>
              <a:t>.</a:t>
            </a:r>
          </a:p>
          <a:p>
            <a:pPr marL="455613" lvl="1" indent="0">
              <a:spcAft>
                <a:spcPts val="1200"/>
              </a:spcAft>
              <a:buNone/>
              <a:tabLst>
                <a:tab pos="976313" algn="l"/>
                <a:tab pos="2392363" algn="l"/>
              </a:tabLst>
            </a:pPr>
            <a:r>
              <a:rPr lang="en-US" sz="2400" dirty="0"/>
              <a:t>	</a:t>
            </a:r>
            <a:r>
              <a:rPr lang="en-US" sz="2400" dirty="0" err="1"/>
              <a:t>Konklusi</a:t>
            </a:r>
            <a:r>
              <a:rPr lang="en-US" sz="2400" dirty="0"/>
              <a:t>  :  	Ibu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pergi</a:t>
            </a:r>
            <a:r>
              <a:rPr lang="en-US" sz="2400" dirty="0" smtClean="0"/>
              <a:t>.</a:t>
            </a:r>
            <a:r>
              <a:rPr lang="id-ID" sz="2400" dirty="0" smtClean="0"/>
              <a:t>            </a:t>
            </a:r>
          </a:p>
          <a:p>
            <a:pPr marL="455613" lvl="1" indent="0">
              <a:spcAft>
                <a:spcPts val="1200"/>
              </a:spcAft>
              <a:buNone/>
              <a:tabLst>
                <a:tab pos="976313" algn="l"/>
                <a:tab pos="2392363" algn="l"/>
              </a:tabLst>
            </a:pPr>
            <a:endParaRPr lang="en-US" sz="2400" dirty="0"/>
          </a:p>
          <a:p>
            <a:pPr marL="969963" lvl="1" indent="-514350">
              <a:spcAft>
                <a:spcPts val="1200"/>
              </a:spcAft>
              <a:buFont typeface="+mj-lt"/>
              <a:buAutoNum type="alphaLcPeriod" startAt="2"/>
              <a:tabLst>
                <a:tab pos="2392363" algn="l"/>
              </a:tabLst>
            </a:pPr>
            <a:r>
              <a:rPr lang="en-US" sz="2400" dirty="0" err="1"/>
              <a:t>Premis</a:t>
            </a:r>
            <a:r>
              <a:rPr lang="en-US" sz="2400" dirty="0"/>
              <a:t> 1  :	Jika log 10 = 1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baseline="30000" dirty="0"/>
              <a:t>2</a:t>
            </a:r>
            <a:r>
              <a:rPr lang="en-US" sz="2400" dirty="0"/>
              <a:t>log 8 = 3.</a:t>
            </a:r>
          </a:p>
          <a:p>
            <a:pPr marL="455613" lvl="1" indent="0">
              <a:spcAft>
                <a:spcPts val="1200"/>
              </a:spcAft>
              <a:buNone/>
              <a:tabLst>
                <a:tab pos="976313" algn="l"/>
                <a:tab pos="2392363" algn="l"/>
              </a:tabLst>
            </a:pPr>
            <a:r>
              <a:rPr lang="en-US" sz="2400" dirty="0"/>
              <a:t>	</a:t>
            </a:r>
            <a:r>
              <a:rPr lang="en-US" sz="2400" dirty="0" err="1"/>
              <a:t>Premis</a:t>
            </a:r>
            <a:r>
              <a:rPr lang="en-US" sz="2400" dirty="0"/>
              <a:t> 2  :	log 10 = 1.</a:t>
            </a:r>
          </a:p>
          <a:p>
            <a:pPr marL="455613" lvl="1" indent="0">
              <a:spcAft>
                <a:spcPts val="1200"/>
              </a:spcAft>
              <a:buNone/>
              <a:tabLst>
                <a:tab pos="976313" algn="l"/>
                <a:tab pos="2392363" algn="l"/>
              </a:tabLst>
            </a:pPr>
            <a:r>
              <a:rPr lang="en-US" sz="2400" dirty="0"/>
              <a:t>	</a:t>
            </a:r>
            <a:r>
              <a:rPr lang="en-US" sz="2400" dirty="0" err="1"/>
              <a:t>Konklusi</a:t>
            </a:r>
            <a:r>
              <a:rPr lang="en-US" sz="2400" dirty="0"/>
              <a:t>  :	</a:t>
            </a:r>
            <a:r>
              <a:rPr lang="en-US" sz="2400" baseline="30000" dirty="0"/>
              <a:t> 2</a:t>
            </a:r>
            <a:r>
              <a:rPr lang="en-US" sz="2400" dirty="0"/>
              <a:t>log 8 = 3.</a:t>
            </a:r>
            <a:endParaRPr lang="en-ID" sz="2400" dirty="0"/>
          </a:p>
          <a:p>
            <a:pPr marL="971539" lvl="1" indent="-514350">
              <a:spcAft>
                <a:spcPts val="1200"/>
              </a:spcAft>
              <a:buFont typeface="+mj-lt"/>
              <a:buAutoNum type="alphaLcPeriod"/>
            </a:pPr>
            <a:endParaRPr lang="en-US" sz="2400" dirty="0"/>
          </a:p>
          <a:p>
            <a:pPr marL="971539" lvl="1" indent="-514350">
              <a:spcAft>
                <a:spcPts val="1200"/>
              </a:spcAft>
              <a:buFont typeface="+mj-lt"/>
              <a:buAutoNum type="alphaLcPeriod"/>
            </a:pPr>
            <a:endParaRPr lang="en-US" sz="2400" dirty="0"/>
          </a:p>
          <a:p>
            <a:pPr marL="971539" lvl="1" indent="-514350">
              <a:spcAft>
                <a:spcPts val="1200"/>
              </a:spcAft>
              <a:buFont typeface="+mj-lt"/>
              <a:buAutoNum type="alphaLcPeriod"/>
            </a:pPr>
            <a:endParaRPr lang="en-US" altLang="en-US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8EAD05BB-2A98-DF46-A959-89C084CD7A9E}"/>
              </a:ext>
            </a:extLst>
          </p:cNvPr>
          <p:cNvCxnSpPr>
            <a:cxnSpLocks/>
          </p:cNvCxnSpPr>
          <p:nvPr/>
        </p:nvCxnSpPr>
        <p:spPr>
          <a:xfrm>
            <a:off x="3960477" y="3953824"/>
            <a:ext cx="427104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FE62530-090A-1E48-8360-D8F7D3271497}"/>
              </a:ext>
            </a:extLst>
          </p:cNvPr>
          <p:cNvCxnSpPr>
            <a:cxnSpLocks/>
          </p:cNvCxnSpPr>
          <p:nvPr/>
        </p:nvCxnSpPr>
        <p:spPr>
          <a:xfrm>
            <a:off x="3960477" y="6018979"/>
            <a:ext cx="36941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1A36435B-B406-48D1-8CF0-2C6B0B23A717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="" xmlns:a16="http://schemas.microsoft.com/office/drawing/2014/main" id="{7AF05445-ABFD-48E4-83E9-741358CD23FF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EC9E485-D585-5444-B021-4DF7C9F6D04C}"/>
              </a:ext>
            </a:extLst>
          </p:cNvPr>
          <p:cNvSpPr txBox="1">
            <a:spLocks/>
          </p:cNvSpPr>
          <p:nvPr/>
        </p:nvSpPr>
        <p:spPr>
          <a:xfrm>
            <a:off x="6659074" y="6035147"/>
            <a:ext cx="2625330" cy="62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id-ID" dirty="0" smtClean="0"/>
              <a:t>Modus ponen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EC9E485-D585-5444-B021-4DF7C9F6D04C}"/>
              </a:ext>
            </a:extLst>
          </p:cNvPr>
          <p:cNvSpPr txBox="1">
            <a:spLocks/>
          </p:cNvSpPr>
          <p:nvPr/>
        </p:nvSpPr>
        <p:spPr>
          <a:xfrm>
            <a:off x="7654578" y="3953824"/>
            <a:ext cx="2625330" cy="62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id-ID" dirty="0" smtClean="0"/>
              <a:t>Modus Tollens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4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C9E485-D585-5444-B021-4DF7C9F6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34E10C-C32B-4C4F-B6C4-F34614735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10321749" cy="4823291"/>
          </a:xfrm>
        </p:spPr>
        <p:txBody>
          <a:bodyPr>
            <a:no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en-US" altLang="en-US" sz="2400" dirty="0" err="1"/>
              <a:t>Manakah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Modus Ponens, Modus Tollens,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Silogisme</a:t>
            </a:r>
            <a:r>
              <a:rPr lang="en-US" altLang="en-US" sz="2400" dirty="0"/>
              <a:t>: </a:t>
            </a:r>
          </a:p>
          <a:p>
            <a:pPr marL="969963" lvl="1" indent="-514350">
              <a:buFont typeface="+mj-lt"/>
              <a:buAutoNum type="alphaLcPeriod" startAt="3"/>
              <a:tabLst>
                <a:tab pos="2392363" algn="l"/>
              </a:tabLst>
            </a:pPr>
            <a:r>
              <a:rPr lang="en-US" sz="2400" dirty="0" err="1"/>
              <a:t>Premis</a:t>
            </a:r>
            <a:r>
              <a:rPr lang="en-US" sz="2400" dirty="0"/>
              <a:t> 1  :	Jika Aldi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programer</a:t>
            </a:r>
            <a:r>
              <a:rPr lang="en-US" sz="2400" dirty="0"/>
              <a:t> IT </a:t>
            </a:r>
            <a:r>
              <a:rPr lang="en-US" sz="2400" dirty="0" err="1"/>
              <a:t>maka</a:t>
            </a:r>
            <a:r>
              <a:rPr lang="en-US" sz="2400" dirty="0"/>
              <a:t> Aldi </a:t>
            </a:r>
            <a:r>
              <a:rPr lang="en-US" sz="2400" dirty="0" err="1"/>
              <a:t>memahami</a:t>
            </a:r>
            <a:r>
              <a:rPr lang="en-US" sz="2400" dirty="0"/>
              <a:t>   </a:t>
            </a:r>
          </a:p>
          <a:p>
            <a:pPr marL="455613" lvl="1" indent="0">
              <a:spcAft>
                <a:spcPts val="1200"/>
              </a:spcAft>
              <a:buNone/>
              <a:tabLst>
                <a:tab pos="2392363" algn="l"/>
              </a:tabLst>
            </a:pPr>
            <a:r>
              <a:rPr lang="en-US" sz="2400" i="1" dirty="0"/>
              <a:t>                             flowchart</a:t>
            </a:r>
            <a:r>
              <a:rPr lang="en-US" sz="2400" dirty="0"/>
              <a:t>.</a:t>
            </a:r>
          </a:p>
          <a:p>
            <a:pPr marL="455613" lvl="1" indent="0">
              <a:spcAft>
                <a:spcPts val="1200"/>
              </a:spcAft>
              <a:buNone/>
              <a:tabLst>
                <a:tab pos="976313" algn="l"/>
                <a:tab pos="2392363" algn="l"/>
              </a:tabLst>
            </a:pPr>
            <a:r>
              <a:rPr lang="en-US" sz="2400" dirty="0"/>
              <a:t>	</a:t>
            </a:r>
            <a:r>
              <a:rPr lang="en-US" sz="2400" dirty="0" err="1"/>
              <a:t>Premis</a:t>
            </a:r>
            <a:r>
              <a:rPr lang="en-US" sz="2400" dirty="0"/>
              <a:t> 2  :	Jika Aldi 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i="1" dirty="0"/>
              <a:t>flowchart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Aldi </a:t>
            </a:r>
            <a:r>
              <a:rPr lang="en-US" sz="2400" dirty="0" err="1"/>
              <a:t>mampu</a:t>
            </a:r>
            <a:r>
              <a:rPr lang="en-US" sz="2400" dirty="0"/>
              <a:t> 				</a:t>
            </a:r>
            <a:r>
              <a:rPr lang="en-US" sz="2400" dirty="0" err="1"/>
              <a:t>mengoperasikan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.</a:t>
            </a:r>
          </a:p>
          <a:p>
            <a:pPr marL="455613" lvl="1" indent="0">
              <a:spcAft>
                <a:spcPts val="1200"/>
              </a:spcAft>
              <a:buNone/>
              <a:tabLst>
                <a:tab pos="976313" algn="l"/>
                <a:tab pos="2392363" algn="l"/>
              </a:tabLst>
            </a:pPr>
            <a:r>
              <a:rPr lang="en-US" sz="2400" dirty="0"/>
              <a:t>	</a:t>
            </a:r>
            <a:r>
              <a:rPr lang="en-US" sz="2400" dirty="0" err="1"/>
              <a:t>Konklusi</a:t>
            </a:r>
            <a:r>
              <a:rPr lang="en-US" sz="2400" dirty="0"/>
              <a:t>:	Jika Aldi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programer</a:t>
            </a:r>
            <a:r>
              <a:rPr lang="en-US" sz="2400" dirty="0"/>
              <a:t> IT </a:t>
            </a:r>
            <a:r>
              <a:rPr lang="en-US" sz="2400" dirty="0" err="1"/>
              <a:t>maka</a:t>
            </a:r>
            <a:r>
              <a:rPr lang="en-US" sz="2400" dirty="0"/>
              <a:t> Aldi </a:t>
            </a:r>
            <a:r>
              <a:rPr lang="en-US" sz="2400" dirty="0" err="1"/>
              <a:t>mampu</a:t>
            </a:r>
            <a:r>
              <a:rPr lang="en-US" sz="2400" dirty="0"/>
              <a:t> 				</a:t>
            </a:r>
            <a:r>
              <a:rPr lang="en-US" sz="2400" dirty="0" err="1"/>
              <a:t>mengoperasikan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.</a:t>
            </a:r>
          </a:p>
          <a:p>
            <a:pPr marL="971539" lvl="1" indent="-514350">
              <a:spcAft>
                <a:spcPts val="1200"/>
              </a:spcAft>
              <a:buFont typeface="+mj-lt"/>
              <a:buAutoNum type="alphaLcPeriod"/>
            </a:pPr>
            <a:endParaRPr lang="en-US" sz="2400" dirty="0"/>
          </a:p>
          <a:p>
            <a:pPr marL="971539" lvl="1" indent="-514350">
              <a:spcAft>
                <a:spcPts val="1200"/>
              </a:spcAft>
              <a:buFont typeface="+mj-lt"/>
              <a:buAutoNum type="alphaLcPeriod"/>
            </a:pPr>
            <a:endParaRPr lang="en-US" altLang="en-US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8EAD05BB-2A98-DF46-A959-89C084CD7A9E}"/>
              </a:ext>
            </a:extLst>
          </p:cNvPr>
          <p:cNvCxnSpPr>
            <a:cxnSpLocks/>
          </p:cNvCxnSpPr>
          <p:nvPr/>
        </p:nvCxnSpPr>
        <p:spPr>
          <a:xfrm>
            <a:off x="3850679" y="4323065"/>
            <a:ext cx="79123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A285C2CB-CF32-4C0A-8943-C388E7CB728A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="" xmlns:a16="http://schemas.microsoft.com/office/drawing/2014/main" id="{F2D87655-AF6A-4039-8366-F0A2BB229C64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EC9E485-D585-5444-B021-4DF7C9F6D04C}"/>
              </a:ext>
            </a:extLst>
          </p:cNvPr>
          <p:cNvSpPr txBox="1">
            <a:spLocks/>
          </p:cNvSpPr>
          <p:nvPr/>
        </p:nvSpPr>
        <p:spPr>
          <a:xfrm>
            <a:off x="2912243" y="5464698"/>
            <a:ext cx="2625330" cy="62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id-ID" dirty="0"/>
              <a:t>S</a:t>
            </a:r>
            <a:r>
              <a:rPr lang="id-ID" dirty="0" smtClean="0"/>
              <a:t>ilogisme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3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C9E485-D585-5444-B021-4DF7C9F6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34E10C-C32B-4C4F-B6C4-F34614735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952687"/>
          </a:xfrm>
        </p:spPr>
        <p:txBody>
          <a:bodyPr>
            <a:no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6"/>
            </a:pPr>
            <a:r>
              <a:rPr lang="en-US" altLang="en-US" sz="2400" dirty="0" err="1"/>
              <a:t>Tentukan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kesimpulan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pernyataan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</a:t>
            </a:r>
            <a:r>
              <a:rPr lang="en-US" altLang="en-US" sz="2400" dirty="0"/>
              <a:t>!</a:t>
            </a:r>
          </a:p>
          <a:p>
            <a:pPr marL="969963" lvl="1" indent="-514350">
              <a:spcAft>
                <a:spcPts val="1200"/>
              </a:spcAft>
              <a:buFont typeface="+mj-lt"/>
              <a:buAutoNum type="alphaLcPeriod"/>
              <a:tabLst>
                <a:tab pos="2392363" algn="l"/>
              </a:tabLst>
            </a:pPr>
            <a:r>
              <a:rPr lang="en-US" sz="2400" dirty="0" err="1"/>
              <a:t>Premis</a:t>
            </a:r>
            <a:r>
              <a:rPr lang="en-US" sz="2400" dirty="0"/>
              <a:t> 1:	Jika </a:t>
            </a:r>
            <a:r>
              <a:rPr lang="en-US" sz="2400" dirty="0" err="1"/>
              <a:t>hari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hujan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basah</a:t>
            </a:r>
            <a:r>
              <a:rPr lang="en-US" sz="2400" dirty="0"/>
              <a:t>.</a:t>
            </a:r>
          </a:p>
          <a:p>
            <a:pPr marL="455613" lvl="1" indent="0">
              <a:spcAft>
                <a:spcPts val="1200"/>
              </a:spcAft>
              <a:buNone/>
              <a:tabLst>
                <a:tab pos="976313" algn="l"/>
                <a:tab pos="2392363" algn="l"/>
              </a:tabLst>
            </a:pPr>
            <a:r>
              <a:rPr lang="en-US" sz="2400" dirty="0"/>
              <a:t>	</a:t>
            </a:r>
            <a:r>
              <a:rPr lang="en-US" sz="2400" dirty="0" err="1"/>
              <a:t>Premis</a:t>
            </a:r>
            <a:r>
              <a:rPr lang="en-US" sz="2400" dirty="0"/>
              <a:t> 2:	Jika </a:t>
            </a:r>
            <a:r>
              <a:rPr lang="en-US" sz="2400" dirty="0" err="1"/>
              <a:t>tanah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basah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licin</a:t>
            </a:r>
            <a:r>
              <a:rPr lang="en-US" sz="2400" dirty="0"/>
              <a:t>.</a:t>
            </a:r>
          </a:p>
          <a:p>
            <a:pPr marL="455613" lvl="1" indent="0">
              <a:spcAft>
                <a:spcPts val="1200"/>
              </a:spcAft>
              <a:buNone/>
              <a:tabLst>
                <a:tab pos="976313" algn="l"/>
                <a:tab pos="2392363" algn="l"/>
              </a:tabLst>
            </a:pPr>
            <a:r>
              <a:rPr lang="en-US" sz="2400" dirty="0"/>
              <a:t>	</a:t>
            </a:r>
            <a:r>
              <a:rPr lang="en-US" sz="2400" dirty="0" err="1"/>
              <a:t>Premis</a:t>
            </a:r>
            <a:r>
              <a:rPr lang="en-US" sz="2400" dirty="0"/>
              <a:t> 3:	Hari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hujan</a:t>
            </a:r>
            <a:endParaRPr lang="en-US" sz="2400" dirty="0"/>
          </a:p>
          <a:p>
            <a:pPr marL="455613" lvl="1" indent="0">
              <a:spcAft>
                <a:spcPts val="1200"/>
              </a:spcAft>
              <a:buNone/>
              <a:tabLst>
                <a:tab pos="976313" algn="l"/>
                <a:tab pos="2392363" algn="l"/>
              </a:tabLst>
            </a:pPr>
            <a:endParaRPr lang="en-US" sz="2400" dirty="0"/>
          </a:p>
          <a:p>
            <a:pPr marL="912813" lvl="1" indent="-457200">
              <a:spcAft>
                <a:spcPts val="1200"/>
              </a:spcAft>
              <a:buFont typeface="+mj-lt"/>
              <a:buAutoNum type="alphaLcPeriod" startAt="2"/>
              <a:tabLst>
                <a:tab pos="976313" algn="l"/>
                <a:tab pos="2392363" algn="l"/>
              </a:tabLst>
            </a:pPr>
            <a:r>
              <a:rPr lang="en-US" altLang="en-US" sz="2400" dirty="0"/>
              <a:t>Jika </a:t>
            </a:r>
            <a:r>
              <a:rPr lang="en-US" altLang="en-US" sz="2400" dirty="0" err="1"/>
              <a:t>Paryo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rajin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bekerja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reputasi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kerja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baik</a:t>
            </a:r>
            <a:r>
              <a:rPr lang="en-US" altLang="en-US" sz="2400" dirty="0"/>
              <a:t>. Jika </a:t>
            </a:r>
            <a:r>
              <a:rPr lang="en-US" altLang="en-US" sz="2400" dirty="0" err="1"/>
              <a:t>Paryo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reputasi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kerja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baik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karirnya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meningkat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cepat</a:t>
            </a:r>
            <a:r>
              <a:rPr lang="en-US" altLang="en-US" sz="2400" dirty="0"/>
              <a:t>. </a:t>
            </a:r>
            <a:r>
              <a:rPr lang="en-US" altLang="en-US" sz="2400" dirty="0" err="1" smtClean="0"/>
              <a:t>Ternyata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kari</a:t>
            </a:r>
            <a:r>
              <a:rPr lang="id-ID" altLang="en-US" sz="2400" dirty="0" err="1"/>
              <a:t>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Paryo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meningkat</a:t>
            </a:r>
            <a:r>
              <a:rPr lang="en-US" altLang="en-US" sz="2400" dirty="0"/>
              <a:t>.</a:t>
            </a:r>
            <a:endParaRPr lang="en-US" sz="2400" dirty="0"/>
          </a:p>
          <a:p>
            <a:pPr marL="455613" lvl="1" indent="0">
              <a:spcAft>
                <a:spcPts val="1200"/>
              </a:spcAft>
              <a:buNone/>
              <a:tabLst>
                <a:tab pos="976313" algn="l"/>
                <a:tab pos="2392363" algn="l"/>
              </a:tabLst>
            </a:pPr>
            <a:r>
              <a:rPr lang="en-US" sz="2400" dirty="0"/>
              <a:t>	</a:t>
            </a:r>
            <a:endParaRPr lang="en-US" alt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E3CF27DC-2156-4D1F-BC55-C9D3657CB583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0A54C665-9844-4AE4-AB91-CC930D40FA87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4EC9E485-D585-5444-B021-4DF7C9F6D04C}"/>
              </a:ext>
            </a:extLst>
          </p:cNvPr>
          <p:cNvSpPr txBox="1">
            <a:spLocks/>
          </p:cNvSpPr>
          <p:nvPr/>
        </p:nvSpPr>
        <p:spPr>
          <a:xfrm>
            <a:off x="2530099" y="4058977"/>
            <a:ext cx="4334718" cy="62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id-ID" dirty="0" smtClean="0"/>
              <a:t>Kesimpulan : tanah menjadi licin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EC9E485-D585-5444-B021-4DF7C9F6D04C}"/>
              </a:ext>
            </a:extLst>
          </p:cNvPr>
          <p:cNvSpPr txBox="1">
            <a:spLocks/>
          </p:cNvSpPr>
          <p:nvPr/>
        </p:nvSpPr>
        <p:spPr>
          <a:xfrm>
            <a:off x="2324356" y="5930995"/>
            <a:ext cx="4334718" cy="62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id-ID" dirty="0" smtClean="0"/>
              <a:t>Kesimpulan : </a:t>
            </a:r>
            <a:r>
              <a:rPr lang="en-US" altLang="en-US" dirty="0" err="1"/>
              <a:t>Paryo</a:t>
            </a:r>
            <a:r>
              <a:rPr lang="en-US" altLang="en-US" dirty="0"/>
              <a:t> </a:t>
            </a:r>
            <a:r>
              <a:rPr lang="id-ID" altLang="en-US" dirty="0" smtClean="0"/>
              <a:t>tidak </a:t>
            </a:r>
            <a:r>
              <a:rPr lang="en-US" altLang="en-US" dirty="0" err="1" smtClean="0"/>
              <a:t>rajin</a:t>
            </a:r>
            <a:r>
              <a:rPr lang="en-US" altLang="en-US" dirty="0" smtClean="0"/>
              <a:t> </a:t>
            </a:r>
            <a:r>
              <a:rPr lang="en-US" altLang="en-US" dirty="0" err="1"/>
              <a:t>bekerja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9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2AB429-FC50-C740-9518-6137818A6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526" y="1283914"/>
            <a:ext cx="4823010" cy="2145086"/>
          </a:xfrm>
        </p:spPr>
        <p:txBody>
          <a:bodyPr/>
          <a:lstStyle/>
          <a:p>
            <a:pPr algn="l"/>
            <a:r>
              <a:rPr lang="en-US" b="1" dirty="0" err="1"/>
              <a:t>Terimakasih</a:t>
            </a:r>
            <a:r>
              <a:rPr lang="en-US" b="1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74A6359-6CEE-1A47-9B34-526F304DB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6526" y="3466231"/>
            <a:ext cx="4310155" cy="1031408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/>
              <a:t>Adab</a:t>
            </a:r>
            <a:r>
              <a:rPr lang="en-US" sz="2000" b="1" dirty="0"/>
              <a:t> di </a:t>
            </a:r>
            <a:r>
              <a:rPr lang="en-US" sz="2000" b="1" dirty="0" err="1"/>
              <a:t>atas</a:t>
            </a:r>
            <a:r>
              <a:rPr lang="en-US" sz="2000" b="1" dirty="0"/>
              <a:t> </a:t>
            </a:r>
            <a:r>
              <a:rPr lang="en-US" sz="2000" b="1" dirty="0" err="1"/>
              <a:t>ilmu</a:t>
            </a:r>
            <a:r>
              <a:rPr lang="en-US" sz="2000" b="1" dirty="0"/>
              <a:t>.</a:t>
            </a:r>
          </a:p>
          <a:p>
            <a:pPr algn="l"/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A4AF43-A279-49CC-B549-B57FEB4C66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67" y="2543174"/>
            <a:ext cx="1388786" cy="14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8033E11-9133-EC49-BA95-37A75DAE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Pendahuluan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5A7E5E-A707-494F-ABDD-66FE1280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/>
              <a:t>Logika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yang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berpikir</a:t>
            </a:r>
            <a:r>
              <a:rPr lang="en-US" sz="2400" dirty="0"/>
              <a:t> yang </a:t>
            </a:r>
            <a:r>
              <a:rPr lang="en-US" sz="2400" dirty="0" err="1"/>
              <a:t>logis</a:t>
            </a:r>
            <a:r>
              <a:rPr lang="en-US" sz="2400" dirty="0"/>
              <a:t>/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akal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 err="1"/>
              <a:t>Logika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pernyataan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penarikan</a:t>
            </a:r>
            <a:r>
              <a:rPr lang="en-US" sz="2400" dirty="0"/>
              <a:t> </a:t>
            </a:r>
            <a:r>
              <a:rPr lang="en-US" sz="2400" dirty="0" err="1"/>
              <a:t>kesimpulan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aturan-aturan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yang </a:t>
            </a:r>
            <a:r>
              <a:rPr lang="en-US" sz="2400" dirty="0" err="1"/>
              <a:t>berlaku</a:t>
            </a:r>
            <a:r>
              <a:rPr lang="en-US" sz="2400" dirty="0"/>
              <a:t>.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073C2DE4-9D59-4AA9-98C8-ED2896C25FB3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C530A659-3C97-47CD-9BD3-063BC964FFB3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8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AA602B3-7BEB-8A4B-BF29-5181ABFF8252}"/>
              </a:ext>
            </a:extLst>
          </p:cNvPr>
          <p:cNvGrpSpPr/>
          <p:nvPr/>
        </p:nvGrpSpPr>
        <p:grpSpPr>
          <a:xfrm>
            <a:off x="752988" y="459143"/>
            <a:ext cx="11110689" cy="6157763"/>
            <a:chOff x="896928" y="184558"/>
            <a:chExt cx="11110689" cy="6157763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0E816A20-6E87-DE49-93C3-4040053174D4}"/>
                </a:ext>
              </a:extLst>
            </p:cNvPr>
            <p:cNvSpPr/>
            <p:nvPr/>
          </p:nvSpPr>
          <p:spPr>
            <a:xfrm>
              <a:off x="4706224" y="184558"/>
              <a:ext cx="1870744" cy="461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</a:rPr>
                <a:t>Logika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0C4DFF75-A9DE-8A44-9641-C01AE4AC4266}"/>
                </a:ext>
              </a:extLst>
            </p:cNvPr>
            <p:cNvSpPr/>
            <p:nvPr/>
          </p:nvSpPr>
          <p:spPr>
            <a:xfrm>
              <a:off x="7930394" y="924187"/>
              <a:ext cx="1870744" cy="461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</a:rPr>
                <a:t>Pernyataan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Elbow Connector 7">
              <a:extLst>
                <a:ext uri="{FF2B5EF4-FFF2-40B4-BE49-F238E27FC236}">
                  <a16:creationId xmlns="" xmlns:a16="http://schemas.microsoft.com/office/drawing/2014/main" id="{1158E19F-1989-2644-844C-E3E31FE81821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rot="5400000">
              <a:off x="4072508" y="-644902"/>
              <a:ext cx="278235" cy="2859942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>
              <a:extLst>
                <a:ext uri="{FF2B5EF4-FFF2-40B4-BE49-F238E27FC236}">
                  <a16:creationId xmlns="" xmlns:a16="http://schemas.microsoft.com/office/drawing/2014/main" id="{22215295-7072-BD44-BEA9-AD3B13153C06}"/>
                </a:ext>
              </a:extLst>
            </p:cNvPr>
            <p:cNvCxnSpPr>
              <a:stCxn id="4" idx="2"/>
              <a:endCxn id="6" idx="0"/>
            </p:cNvCxnSpPr>
            <p:nvPr/>
          </p:nvCxnSpPr>
          <p:spPr>
            <a:xfrm rot="16200000" flipH="1">
              <a:off x="7114564" y="-827016"/>
              <a:ext cx="278235" cy="3224170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20424446-B660-1344-8A3A-225EF923BC72}"/>
                </a:ext>
              </a:extLst>
            </p:cNvPr>
            <p:cNvSpPr/>
            <p:nvPr/>
          </p:nvSpPr>
          <p:spPr>
            <a:xfrm>
              <a:off x="1846282" y="924187"/>
              <a:ext cx="1870744" cy="461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</a:rPr>
                <a:t>Penarikan</a:t>
              </a:r>
              <a:r>
                <a:rPr lang="en-US" sz="1200" b="1" dirty="0">
                  <a:solidFill>
                    <a:schemeClr val="tx1"/>
                  </a:solidFill>
                </a:rPr>
                <a:t> Kesimpulan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4D3D2882-E92D-9B42-8DC4-0046941E5414}"/>
                </a:ext>
              </a:extLst>
            </p:cNvPr>
            <p:cNvSpPr/>
            <p:nvPr/>
          </p:nvSpPr>
          <p:spPr>
            <a:xfrm>
              <a:off x="896928" y="1658222"/>
              <a:ext cx="949354" cy="9625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</a:rPr>
                <a:t>Silogisme</a:t>
              </a:r>
              <a:endParaRPr lang="en-US" sz="12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b="1" i="1" dirty="0">
                  <a:solidFill>
                    <a:schemeClr val="tx1"/>
                  </a:solidFill>
                </a:rPr>
                <a:t>p </a:t>
              </a:r>
              <a:r>
                <a:rPr lang="en-ID" sz="1200" b="1" dirty="0">
                  <a:solidFill>
                    <a:schemeClr val="tx1"/>
                  </a:solidFill>
                </a:rPr>
                <a:t>⇒</a:t>
              </a:r>
              <a:r>
                <a:rPr lang="en-US" sz="1200" b="1" i="1" dirty="0">
                  <a:solidFill>
                    <a:schemeClr val="tx1"/>
                  </a:solidFill>
                </a:rPr>
                <a:t>  q</a:t>
              </a:r>
            </a:p>
            <a:p>
              <a:pPr algn="ctr"/>
              <a:r>
                <a:rPr lang="en-US" sz="1200" b="1" i="1" dirty="0">
                  <a:solidFill>
                    <a:schemeClr val="tx1"/>
                  </a:solidFill>
                </a:rPr>
                <a:t>q </a:t>
              </a:r>
              <a:r>
                <a:rPr lang="en-ID" sz="1200" b="1" dirty="0">
                  <a:solidFill>
                    <a:schemeClr val="tx1"/>
                  </a:solidFill>
                </a:rPr>
                <a:t>⇒</a:t>
              </a:r>
              <a:r>
                <a:rPr lang="en-US" sz="1200" b="1" i="1" dirty="0">
                  <a:solidFill>
                    <a:schemeClr val="tx1"/>
                  </a:solidFill>
                </a:rPr>
                <a:t>  r</a:t>
              </a: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∴</a:t>
              </a:r>
              <a:r>
                <a:rPr lang="en-US" sz="1200" b="1" i="1" dirty="0">
                  <a:solidFill>
                    <a:schemeClr val="tx1"/>
                  </a:solidFill>
                </a:rPr>
                <a:t> p </a:t>
              </a:r>
              <a:r>
                <a:rPr lang="en-ID" sz="1200" b="1" dirty="0">
                  <a:solidFill>
                    <a:schemeClr val="tx1"/>
                  </a:solidFill>
                </a:rPr>
                <a:t>⇒</a:t>
              </a:r>
              <a:r>
                <a:rPr lang="en-US" sz="1200" b="1" i="1" dirty="0">
                  <a:solidFill>
                    <a:schemeClr val="tx1"/>
                  </a:solidFill>
                </a:rPr>
                <a:t>  r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448A1327-D711-3D42-85C8-238B284AE657}"/>
                </a:ext>
              </a:extLst>
            </p:cNvPr>
            <p:cNvSpPr/>
            <p:nvPr/>
          </p:nvSpPr>
          <p:spPr>
            <a:xfrm>
              <a:off x="2228681" y="1658222"/>
              <a:ext cx="1105946" cy="9625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Modus Ponens</a:t>
              </a:r>
            </a:p>
            <a:p>
              <a:pPr algn="ctr"/>
              <a:r>
                <a:rPr lang="en-US" sz="1200" b="1" i="1" dirty="0">
                  <a:solidFill>
                    <a:schemeClr val="tx1"/>
                  </a:solidFill>
                </a:rPr>
                <a:t>p </a:t>
              </a:r>
              <a:r>
                <a:rPr lang="en-ID" sz="1200" b="1" dirty="0">
                  <a:solidFill>
                    <a:schemeClr val="tx1"/>
                  </a:solidFill>
                </a:rPr>
                <a:t>⇒</a:t>
              </a:r>
              <a:r>
                <a:rPr lang="en-US" sz="1200" b="1" i="1" dirty="0">
                  <a:solidFill>
                    <a:schemeClr val="tx1"/>
                  </a:solidFill>
                </a:rPr>
                <a:t>  q</a:t>
              </a:r>
            </a:p>
            <a:p>
              <a:pPr algn="ctr">
                <a:tabLst>
                  <a:tab pos="260350" algn="l"/>
                </a:tabLst>
              </a:pPr>
              <a:r>
                <a:rPr lang="en-US" sz="1200" b="1" i="1" dirty="0">
                  <a:solidFill>
                    <a:schemeClr val="tx1"/>
                  </a:solidFill>
                </a:rPr>
                <a:t>q </a:t>
              </a: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∴</a:t>
              </a:r>
              <a:r>
                <a:rPr lang="en-US" sz="1200" b="1" i="1" dirty="0">
                  <a:solidFill>
                    <a:schemeClr val="tx1"/>
                  </a:solidFill>
                </a:rPr>
                <a:t> p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BDBFC0C6-A20E-0D4D-907A-19FDF1D14309}"/>
                </a:ext>
              </a:extLst>
            </p:cNvPr>
            <p:cNvSpPr/>
            <p:nvPr/>
          </p:nvSpPr>
          <p:spPr>
            <a:xfrm>
              <a:off x="3717026" y="1658223"/>
              <a:ext cx="1105947" cy="9625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Modus Tollens</a:t>
              </a:r>
            </a:p>
            <a:p>
              <a:pPr algn="ctr"/>
              <a:r>
                <a:rPr lang="en-US" sz="1200" b="1" i="1" dirty="0">
                  <a:solidFill>
                    <a:schemeClr val="tx1"/>
                  </a:solidFill>
                </a:rPr>
                <a:t>p </a:t>
              </a:r>
              <a:r>
                <a:rPr lang="en-ID" sz="1200" b="1" dirty="0">
                  <a:solidFill>
                    <a:schemeClr val="tx1"/>
                  </a:solidFill>
                </a:rPr>
                <a:t>⇒</a:t>
              </a:r>
              <a:r>
                <a:rPr lang="en-US" sz="1200" b="1" i="1" dirty="0">
                  <a:solidFill>
                    <a:schemeClr val="tx1"/>
                  </a:solidFill>
                </a:rPr>
                <a:t>  q</a:t>
              </a:r>
            </a:p>
            <a:p>
              <a:pPr algn="ctr">
                <a:tabLst>
                  <a:tab pos="260350" algn="l"/>
                </a:tabLst>
              </a:pPr>
              <a:r>
                <a:rPr lang="en-US" sz="1200" b="1" dirty="0">
                  <a:solidFill>
                    <a:schemeClr val="tx1"/>
                  </a:solidFill>
                </a:rPr>
                <a:t>∼</a:t>
              </a:r>
              <a:r>
                <a:rPr lang="en-US" sz="1200" b="1" i="1" dirty="0">
                  <a:solidFill>
                    <a:schemeClr val="tx1"/>
                  </a:solidFill>
                </a:rPr>
                <a:t> q </a:t>
              </a: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∴ ∼ </a:t>
              </a:r>
              <a:r>
                <a:rPr lang="en-US" sz="1200" b="1" i="1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20" name="Elbow Connector 19">
              <a:extLst>
                <a:ext uri="{FF2B5EF4-FFF2-40B4-BE49-F238E27FC236}">
                  <a16:creationId xmlns="" xmlns:a16="http://schemas.microsoft.com/office/drawing/2014/main" id="{32291FF4-CD6E-DE47-A855-1B9612677BD2}"/>
                </a:ext>
              </a:extLst>
            </p:cNvPr>
            <p:cNvCxnSpPr>
              <a:cxnSpLocks/>
              <a:stCxn id="5" idx="2"/>
              <a:endCxn id="15" idx="0"/>
            </p:cNvCxnSpPr>
            <p:nvPr/>
          </p:nvCxnSpPr>
          <p:spPr>
            <a:xfrm rot="16200000" flipH="1">
              <a:off x="3389506" y="777729"/>
              <a:ext cx="272642" cy="1488346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>
              <a:extLst>
                <a:ext uri="{FF2B5EF4-FFF2-40B4-BE49-F238E27FC236}">
                  <a16:creationId xmlns="" xmlns:a16="http://schemas.microsoft.com/office/drawing/2014/main" id="{9F78890F-DE96-2844-B91F-453D6E8DE296}"/>
                </a:ext>
              </a:extLst>
            </p:cNvPr>
            <p:cNvCxnSpPr>
              <a:cxnSpLocks/>
              <a:stCxn id="5" idx="2"/>
              <a:endCxn id="12" idx="0"/>
            </p:cNvCxnSpPr>
            <p:nvPr/>
          </p:nvCxnSpPr>
          <p:spPr>
            <a:xfrm rot="5400000">
              <a:off x="1940310" y="816877"/>
              <a:ext cx="272641" cy="1410049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>
              <a:extLst>
                <a:ext uri="{FF2B5EF4-FFF2-40B4-BE49-F238E27FC236}">
                  <a16:creationId xmlns="" xmlns:a16="http://schemas.microsoft.com/office/drawing/2014/main" id="{12B49508-BD4B-784D-8427-51413E7BB3C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51830" y="1515552"/>
              <a:ext cx="272642" cy="12700"/>
            </a:xfrm>
            <a:prstGeom prst="bentConnector3">
              <a:avLst>
                <a:gd name="adj1" fmla="val 602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E0590577-CEB8-C542-B866-8582848BC031}"/>
                </a:ext>
              </a:extLst>
            </p:cNvPr>
            <p:cNvSpPr/>
            <p:nvPr/>
          </p:nvSpPr>
          <p:spPr>
            <a:xfrm>
              <a:off x="5375946" y="1658223"/>
              <a:ext cx="949354" cy="461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Tunggal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0AAE614A-B937-AF47-92CD-8D592495CA1F}"/>
                </a:ext>
              </a:extLst>
            </p:cNvPr>
            <p:cNvSpPr/>
            <p:nvPr/>
          </p:nvSpPr>
          <p:spPr>
            <a:xfrm>
              <a:off x="6649682" y="1658223"/>
              <a:ext cx="1105946" cy="461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</a:rPr>
                <a:t>Majemuk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36589D6F-2A88-1341-89A5-60AD77F4C05F}"/>
                </a:ext>
              </a:extLst>
            </p:cNvPr>
            <p:cNvSpPr/>
            <p:nvPr/>
          </p:nvSpPr>
          <p:spPr>
            <a:xfrm>
              <a:off x="9413324" y="1658223"/>
              <a:ext cx="1105947" cy="461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</a:rPr>
                <a:t>Majemuk</a:t>
              </a:r>
              <a:r>
                <a:rPr lang="en-US" sz="1200" b="1" dirty="0">
                  <a:solidFill>
                    <a:schemeClr val="tx1"/>
                  </a:solidFill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</a:rPr>
                <a:t>Bersusun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Elbow Connector 35">
              <a:extLst>
                <a:ext uri="{FF2B5EF4-FFF2-40B4-BE49-F238E27FC236}">
                  <a16:creationId xmlns="" xmlns:a16="http://schemas.microsoft.com/office/drawing/2014/main" id="{5BD25F2C-2B72-3E47-AA8B-83A8079742B2}"/>
                </a:ext>
              </a:extLst>
            </p:cNvPr>
            <p:cNvCxnSpPr>
              <a:cxnSpLocks/>
              <a:stCxn id="6" idx="2"/>
              <a:endCxn id="35" idx="0"/>
            </p:cNvCxnSpPr>
            <p:nvPr/>
          </p:nvCxnSpPr>
          <p:spPr>
            <a:xfrm rot="16200000" flipH="1">
              <a:off x="9279711" y="971636"/>
              <a:ext cx="272642" cy="1100532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>
              <a:extLst>
                <a:ext uri="{FF2B5EF4-FFF2-40B4-BE49-F238E27FC236}">
                  <a16:creationId xmlns="" xmlns:a16="http://schemas.microsoft.com/office/drawing/2014/main" id="{FED715E2-FEF0-FA4B-85FD-427B69BBE1E0}"/>
                </a:ext>
              </a:extLst>
            </p:cNvPr>
            <p:cNvCxnSpPr>
              <a:cxnSpLocks/>
              <a:stCxn id="6" idx="2"/>
              <a:endCxn id="33" idx="0"/>
            </p:cNvCxnSpPr>
            <p:nvPr/>
          </p:nvCxnSpPr>
          <p:spPr>
            <a:xfrm rot="5400000">
              <a:off x="7221874" y="14331"/>
              <a:ext cx="272642" cy="3015143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>
              <a:extLst>
                <a:ext uri="{FF2B5EF4-FFF2-40B4-BE49-F238E27FC236}">
                  <a16:creationId xmlns="" xmlns:a16="http://schemas.microsoft.com/office/drawing/2014/main" id="{5A4213C1-7E08-2342-A68A-6E41F0C2D609}"/>
                </a:ext>
              </a:extLst>
            </p:cNvPr>
            <p:cNvCxnSpPr>
              <a:stCxn id="6" idx="2"/>
              <a:endCxn id="34" idx="0"/>
            </p:cNvCxnSpPr>
            <p:nvPr/>
          </p:nvCxnSpPr>
          <p:spPr>
            <a:xfrm rot="5400000">
              <a:off x="7897890" y="690347"/>
              <a:ext cx="272642" cy="1663111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33CF6E32-1EE6-F54F-8CEE-C7BCFF112360}"/>
                </a:ext>
              </a:extLst>
            </p:cNvPr>
            <p:cNvSpPr/>
            <p:nvPr/>
          </p:nvSpPr>
          <p:spPr>
            <a:xfrm>
              <a:off x="8081572" y="2680632"/>
              <a:ext cx="949354" cy="461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</a:rPr>
                <a:t>Tautologi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2357D436-B6C6-1E4F-9B11-45B0060BC429}"/>
                </a:ext>
              </a:extLst>
            </p:cNvPr>
            <p:cNvSpPr/>
            <p:nvPr/>
          </p:nvSpPr>
          <p:spPr>
            <a:xfrm>
              <a:off x="9413325" y="2680632"/>
              <a:ext cx="1105946" cy="461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</a:rPr>
                <a:t>Kontradiksi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C50670A5-2480-9449-9B53-8FAFA9B7B67E}"/>
                </a:ext>
              </a:extLst>
            </p:cNvPr>
            <p:cNvSpPr/>
            <p:nvPr/>
          </p:nvSpPr>
          <p:spPr>
            <a:xfrm>
              <a:off x="10901670" y="2680632"/>
              <a:ext cx="1105947" cy="461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</a:rPr>
                <a:t>Kontingensi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Elbow Connector 50">
              <a:extLst>
                <a:ext uri="{FF2B5EF4-FFF2-40B4-BE49-F238E27FC236}">
                  <a16:creationId xmlns="" xmlns:a16="http://schemas.microsoft.com/office/drawing/2014/main" id="{19F9422F-217C-0E41-964D-5D1A73C88BAD}"/>
                </a:ext>
              </a:extLst>
            </p:cNvPr>
            <p:cNvCxnSpPr>
              <a:cxnSpLocks/>
              <a:stCxn id="35" idx="2"/>
              <a:endCxn id="50" idx="0"/>
            </p:cNvCxnSpPr>
            <p:nvPr/>
          </p:nvCxnSpPr>
          <p:spPr>
            <a:xfrm rot="16200000" flipH="1">
              <a:off x="10429964" y="1655951"/>
              <a:ext cx="561015" cy="1488346"/>
            </a:xfrm>
            <a:prstGeom prst="bentConnector3">
              <a:avLst>
                <a:gd name="adj1" fmla="val 76195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51">
              <a:extLst>
                <a:ext uri="{FF2B5EF4-FFF2-40B4-BE49-F238E27FC236}">
                  <a16:creationId xmlns="" xmlns:a16="http://schemas.microsoft.com/office/drawing/2014/main" id="{B50CAF1C-7AFA-8549-90FC-87922D73CC5B}"/>
                </a:ext>
              </a:extLst>
            </p:cNvPr>
            <p:cNvCxnSpPr>
              <a:cxnSpLocks/>
              <a:endCxn id="48" idx="0"/>
            </p:cNvCxnSpPr>
            <p:nvPr/>
          </p:nvCxnSpPr>
          <p:spPr>
            <a:xfrm rot="10800000" flipV="1">
              <a:off x="8556249" y="2544310"/>
              <a:ext cx="1407070" cy="136321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>
              <a:extLst>
                <a:ext uri="{FF2B5EF4-FFF2-40B4-BE49-F238E27FC236}">
                  <a16:creationId xmlns="" xmlns:a16="http://schemas.microsoft.com/office/drawing/2014/main" id="{9EE51E75-7AE6-F84B-BF1B-652A770CF060}"/>
                </a:ext>
              </a:extLst>
            </p:cNvPr>
            <p:cNvCxnSpPr>
              <a:cxnSpLocks/>
              <a:stCxn id="35" idx="2"/>
            </p:cNvCxnSpPr>
            <p:nvPr/>
          </p:nvCxnSpPr>
          <p:spPr>
            <a:xfrm rot="16200000" flipH="1">
              <a:off x="9685864" y="2400050"/>
              <a:ext cx="561014" cy="14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A6C11B9F-2E92-BB4D-8243-8D2B4F36848C}"/>
                </a:ext>
              </a:extLst>
            </p:cNvPr>
            <p:cNvSpPr/>
            <p:nvPr/>
          </p:nvSpPr>
          <p:spPr>
            <a:xfrm>
              <a:off x="6053100" y="3888774"/>
              <a:ext cx="949354" cy="461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</a:rPr>
                <a:t>Konjungsi</a:t>
              </a:r>
              <a:endParaRPr lang="en-US" sz="12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b="1" i="1" dirty="0">
                  <a:solidFill>
                    <a:schemeClr val="tx1"/>
                  </a:solidFill>
                </a:rPr>
                <a:t>p </a:t>
              </a:r>
              <a:r>
                <a:rPr lang="en-US" sz="1200" b="1" dirty="0">
                  <a:solidFill>
                    <a:schemeClr val="tx1"/>
                  </a:solidFill>
                </a:rPr>
                <a:t>∧</a:t>
              </a:r>
              <a:r>
                <a:rPr lang="en-US" sz="1200" b="1" i="1" dirty="0">
                  <a:solidFill>
                    <a:schemeClr val="tx1"/>
                  </a:solidFill>
                </a:rPr>
                <a:t>  q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CA6C6A22-7E8A-E84C-BC09-6976114E75A1}"/>
                </a:ext>
              </a:extLst>
            </p:cNvPr>
            <p:cNvSpPr/>
            <p:nvPr/>
          </p:nvSpPr>
          <p:spPr>
            <a:xfrm>
              <a:off x="7640743" y="3891667"/>
              <a:ext cx="1105946" cy="461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</a:rPr>
                <a:t>Implikasi</a:t>
              </a:r>
              <a:endParaRPr lang="en-US" sz="12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b="1" i="1" dirty="0">
                  <a:solidFill>
                    <a:schemeClr val="tx1"/>
                  </a:solidFill>
                </a:rPr>
                <a:t>p </a:t>
              </a:r>
              <a:r>
                <a:rPr lang="en-ID" sz="1200" b="1" dirty="0">
                  <a:solidFill>
                    <a:schemeClr val="tx1"/>
                  </a:solidFill>
                </a:rPr>
                <a:t>⇒</a:t>
              </a:r>
              <a:r>
                <a:rPr lang="en-US" sz="1200" b="1" i="1" dirty="0">
                  <a:solidFill>
                    <a:schemeClr val="tx1"/>
                  </a:solidFill>
                </a:rPr>
                <a:t> q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1A975FF6-46B0-C44A-96C7-AD6BC03788CC}"/>
                </a:ext>
              </a:extLst>
            </p:cNvPr>
            <p:cNvSpPr/>
            <p:nvPr/>
          </p:nvSpPr>
          <p:spPr>
            <a:xfrm>
              <a:off x="9384979" y="3881073"/>
              <a:ext cx="1105947" cy="461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</a:rPr>
                <a:t>Biimplikasi</a:t>
              </a:r>
              <a:endParaRPr lang="en-US" sz="1200" b="1" dirty="0">
                <a:solidFill>
                  <a:schemeClr val="tx1"/>
                </a:solidFill>
              </a:endParaRPr>
            </a:p>
            <a:p>
              <a:pPr algn="ctr"/>
              <a:r>
                <a:rPr lang="en-ID" sz="1200" b="1" i="1" dirty="0">
                  <a:solidFill>
                    <a:schemeClr val="tx1"/>
                  </a:solidFill>
                </a:rPr>
                <a:t>p </a:t>
              </a:r>
              <a:r>
                <a:rPr lang="en-ID" sz="1200" b="1" dirty="0">
                  <a:solidFill>
                    <a:schemeClr val="tx1"/>
                  </a:solidFill>
                </a:rPr>
                <a:t>⇔</a:t>
              </a:r>
              <a:r>
                <a:rPr lang="en-ID" sz="1200" b="1" i="1" dirty="0">
                  <a:solidFill>
                    <a:schemeClr val="tx1"/>
                  </a:solidFill>
                </a:rPr>
                <a:t> q</a:t>
              </a:r>
              <a:endParaRPr lang="en-US" sz="1200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58" name="Elbow Connector 57">
              <a:extLst>
                <a:ext uri="{FF2B5EF4-FFF2-40B4-BE49-F238E27FC236}">
                  <a16:creationId xmlns="" xmlns:a16="http://schemas.microsoft.com/office/drawing/2014/main" id="{1EFB801A-686F-0B42-989F-E583BD6ED4A5}"/>
                </a:ext>
              </a:extLst>
            </p:cNvPr>
            <p:cNvCxnSpPr>
              <a:cxnSpLocks/>
              <a:stCxn id="34" idx="2"/>
              <a:endCxn id="57" idx="0"/>
            </p:cNvCxnSpPr>
            <p:nvPr/>
          </p:nvCxnSpPr>
          <p:spPr>
            <a:xfrm rot="16200000" flipH="1">
              <a:off x="7689576" y="1632696"/>
              <a:ext cx="1761456" cy="2735298"/>
            </a:xfrm>
            <a:prstGeom prst="bentConnector3">
              <a:avLst>
                <a:gd name="adj1" fmla="val 9249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>
              <a:extLst>
                <a:ext uri="{FF2B5EF4-FFF2-40B4-BE49-F238E27FC236}">
                  <a16:creationId xmlns="" xmlns:a16="http://schemas.microsoft.com/office/drawing/2014/main" id="{B62A57D9-4BEB-114B-8132-DD3236B9E632}"/>
                </a:ext>
              </a:extLst>
            </p:cNvPr>
            <p:cNvCxnSpPr>
              <a:cxnSpLocks/>
              <a:stCxn id="34" idx="2"/>
              <a:endCxn id="55" idx="0"/>
            </p:cNvCxnSpPr>
            <p:nvPr/>
          </p:nvCxnSpPr>
          <p:spPr>
            <a:xfrm rot="5400000">
              <a:off x="5980638" y="2666756"/>
              <a:ext cx="1769157" cy="674878"/>
            </a:xfrm>
            <a:prstGeom prst="bentConnector3">
              <a:avLst>
                <a:gd name="adj1" fmla="val 92049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E536E886-28BC-B34B-9AD8-004D6796471F}"/>
                </a:ext>
              </a:extLst>
            </p:cNvPr>
            <p:cNvSpPr/>
            <p:nvPr/>
          </p:nvSpPr>
          <p:spPr>
            <a:xfrm>
              <a:off x="4335777" y="3888774"/>
              <a:ext cx="949354" cy="461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</a:rPr>
                <a:t>Disjungsi</a:t>
              </a:r>
              <a:endParaRPr lang="en-US" sz="12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b="1" i="1" dirty="0">
                  <a:solidFill>
                    <a:schemeClr val="tx1"/>
                  </a:solidFill>
                </a:rPr>
                <a:t>p </a:t>
              </a:r>
              <a:r>
                <a:rPr lang="en-US" sz="1200" b="1" dirty="0">
                  <a:solidFill>
                    <a:schemeClr val="tx1"/>
                  </a:solidFill>
                </a:rPr>
                <a:t>∨</a:t>
              </a:r>
              <a:r>
                <a:rPr lang="en-US" sz="1200" b="1" i="1" dirty="0">
                  <a:solidFill>
                    <a:schemeClr val="tx1"/>
                  </a:solidFill>
                </a:rPr>
                <a:t>  q</a:t>
              </a:r>
            </a:p>
          </p:txBody>
        </p:sp>
        <p:cxnSp>
          <p:nvCxnSpPr>
            <p:cNvPr id="66" name="Elbow Connector 65">
              <a:extLst>
                <a:ext uri="{FF2B5EF4-FFF2-40B4-BE49-F238E27FC236}">
                  <a16:creationId xmlns="" xmlns:a16="http://schemas.microsoft.com/office/drawing/2014/main" id="{C378BDA9-EFEE-744B-9F05-B26AC6067120}"/>
                </a:ext>
              </a:extLst>
            </p:cNvPr>
            <p:cNvCxnSpPr>
              <a:cxnSpLocks/>
              <a:stCxn id="34" idx="2"/>
              <a:endCxn id="64" idx="0"/>
            </p:cNvCxnSpPr>
            <p:nvPr/>
          </p:nvCxnSpPr>
          <p:spPr>
            <a:xfrm rot="5400000">
              <a:off x="5121977" y="1808095"/>
              <a:ext cx="1769157" cy="2392201"/>
            </a:xfrm>
            <a:prstGeom prst="bentConnector3">
              <a:avLst>
                <a:gd name="adj1" fmla="val 92049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lbow Connector 67">
              <a:extLst>
                <a:ext uri="{FF2B5EF4-FFF2-40B4-BE49-F238E27FC236}">
                  <a16:creationId xmlns="" xmlns:a16="http://schemas.microsoft.com/office/drawing/2014/main" id="{EDD38FAD-E4F8-F641-942F-E44A297E810D}"/>
                </a:ext>
              </a:extLst>
            </p:cNvPr>
            <p:cNvCxnSpPr>
              <a:cxnSpLocks/>
              <a:stCxn id="34" idx="2"/>
              <a:endCxn id="56" idx="0"/>
            </p:cNvCxnSpPr>
            <p:nvPr/>
          </p:nvCxnSpPr>
          <p:spPr>
            <a:xfrm rot="16200000" flipH="1">
              <a:off x="6812160" y="2510111"/>
              <a:ext cx="1772050" cy="991061"/>
            </a:xfrm>
            <a:prstGeom prst="bentConnector3">
              <a:avLst>
                <a:gd name="adj1" fmla="val 91926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EF3E8C30-E2EF-7042-B90F-BEAB38A86342}"/>
                </a:ext>
              </a:extLst>
            </p:cNvPr>
            <p:cNvSpPr/>
            <p:nvPr/>
          </p:nvSpPr>
          <p:spPr>
            <a:xfrm>
              <a:off x="4032566" y="4622809"/>
              <a:ext cx="1580813" cy="461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</a:rPr>
                <a:t>Ingkaran</a:t>
              </a:r>
              <a:r>
                <a:rPr lang="en-US" sz="1200" b="1" dirty="0">
                  <a:solidFill>
                    <a:schemeClr val="tx1"/>
                  </a:solidFill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</a:rPr>
                <a:t>Disjungsi</a:t>
              </a:r>
              <a:endParaRPr lang="en-US" sz="12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b="1" i="1" dirty="0">
                  <a:solidFill>
                    <a:schemeClr val="tx1"/>
                  </a:solidFill>
                </a:rPr>
                <a:t>∼</a:t>
              </a:r>
              <a:r>
                <a:rPr lang="en-US" sz="1200" b="1" dirty="0">
                  <a:solidFill>
                    <a:schemeClr val="tx1"/>
                  </a:solidFill>
                </a:rPr>
                <a:t>(</a:t>
              </a:r>
              <a:r>
                <a:rPr lang="en-US" sz="1200" b="1" i="1" dirty="0">
                  <a:solidFill>
                    <a:schemeClr val="tx1"/>
                  </a:solidFill>
                </a:rPr>
                <a:t>p </a:t>
              </a:r>
              <a:r>
                <a:rPr lang="en-US" sz="1200" b="1" dirty="0">
                  <a:solidFill>
                    <a:schemeClr val="tx1"/>
                  </a:solidFill>
                </a:rPr>
                <a:t>∨</a:t>
              </a:r>
              <a:r>
                <a:rPr lang="en-US" sz="1200" b="1" i="1" dirty="0">
                  <a:solidFill>
                    <a:schemeClr val="tx1"/>
                  </a:solidFill>
                </a:rPr>
                <a:t>  q</a:t>
              </a:r>
              <a:r>
                <a:rPr lang="en-US" sz="1200" b="1" dirty="0">
                  <a:solidFill>
                    <a:schemeClr val="tx1"/>
                  </a:solidFill>
                </a:rPr>
                <a:t>)</a:t>
              </a:r>
              <a:r>
                <a:rPr lang="en-US" sz="1200" b="1" i="1" dirty="0">
                  <a:solidFill>
                    <a:schemeClr val="tx1"/>
                  </a:solidFill>
                </a:rPr>
                <a:t> </a:t>
              </a:r>
              <a:r>
                <a:rPr lang="en-US" sz="1200" b="1" dirty="0">
                  <a:solidFill>
                    <a:schemeClr val="tx1"/>
                  </a:solidFill>
                </a:rPr>
                <a:t>= ∼</a:t>
              </a:r>
              <a:r>
                <a:rPr lang="en-US" sz="1200" b="1" i="1" dirty="0">
                  <a:solidFill>
                    <a:schemeClr val="tx1"/>
                  </a:solidFill>
                </a:rPr>
                <a:t>p </a:t>
              </a:r>
              <a:r>
                <a:rPr lang="en-US" sz="1200" b="1" dirty="0">
                  <a:solidFill>
                    <a:schemeClr val="tx1"/>
                  </a:solidFill>
                </a:rPr>
                <a:t>∧ ∼</a:t>
              </a:r>
              <a:r>
                <a:rPr lang="en-US" sz="1200" b="1" i="1" dirty="0">
                  <a:solidFill>
                    <a:schemeClr val="tx1"/>
                  </a:solidFill>
                </a:rPr>
                <a:t>q </a:t>
              </a:r>
            </a:p>
          </p:txBody>
        </p:sp>
        <p:cxnSp>
          <p:nvCxnSpPr>
            <p:cNvPr id="72" name="Elbow Connector 71">
              <a:extLst>
                <a:ext uri="{FF2B5EF4-FFF2-40B4-BE49-F238E27FC236}">
                  <a16:creationId xmlns="" xmlns:a16="http://schemas.microsoft.com/office/drawing/2014/main" id="{14627D1F-7EC8-AB40-BA09-B0A9C43B1FC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86651" y="4469547"/>
              <a:ext cx="272642" cy="12700"/>
            </a:xfrm>
            <a:prstGeom prst="bentConnector3">
              <a:avLst>
                <a:gd name="adj1" fmla="val 602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lbow Connector 73">
              <a:extLst>
                <a:ext uri="{FF2B5EF4-FFF2-40B4-BE49-F238E27FC236}">
                  <a16:creationId xmlns="" xmlns:a16="http://schemas.microsoft.com/office/drawing/2014/main" id="{8E8CEB8C-2E79-CC4B-A7F3-DF8FBB60083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85106" y="4472389"/>
              <a:ext cx="272642" cy="12700"/>
            </a:xfrm>
            <a:prstGeom prst="bentConnector3">
              <a:avLst>
                <a:gd name="adj1" fmla="val 602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>
              <a:extLst>
                <a:ext uri="{FF2B5EF4-FFF2-40B4-BE49-F238E27FC236}">
                  <a16:creationId xmlns="" xmlns:a16="http://schemas.microsoft.com/office/drawing/2014/main" id="{B63B6D62-C032-534A-A988-56782C5F1A7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812227" y="4472114"/>
              <a:ext cx="272642" cy="12700"/>
            </a:xfrm>
            <a:prstGeom prst="bentConnector3">
              <a:avLst>
                <a:gd name="adj1" fmla="val 602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DA7F8A0D-96FF-3549-915F-CE122038DDF0}"/>
                </a:ext>
              </a:extLst>
            </p:cNvPr>
            <p:cNvCxnSpPr/>
            <p:nvPr/>
          </p:nvCxnSpPr>
          <p:spPr>
            <a:xfrm>
              <a:off x="1094020" y="2334986"/>
              <a:ext cx="5551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3B09D9AB-4C72-6140-9A6D-53D0C97639AB}"/>
                </a:ext>
              </a:extLst>
            </p:cNvPr>
            <p:cNvCxnSpPr/>
            <p:nvPr/>
          </p:nvCxnSpPr>
          <p:spPr>
            <a:xfrm>
              <a:off x="2504068" y="2332265"/>
              <a:ext cx="5551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6CED95CF-69B8-6B49-BCD9-E2109ED1B68B}"/>
                </a:ext>
              </a:extLst>
            </p:cNvPr>
            <p:cNvCxnSpPr/>
            <p:nvPr/>
          </p:nvCxnSpPr>
          <p:spPr>
            <a:xfrm>
              <a:off x="3992414" y="2332265"/>
              <a:ext cx="5551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7364C3D2-29BF-6E43-8C2A-206EF4127BD9}"/>
                </a:ext>
              </a:extLst>
            </p:cNvPr>
            <p:cNvSpPr/>
            <p:nvPr/>
          </p:nvSpPr>
          <p:spPr>
            <a:xfrm>
              <a:off x="5375946" y="2390038"/>
              <a:ext cx="949354" cy="461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i="1" dirty="0">
                  <a:solidFill>
                    <a:schemeClr val="tx1"/>
                  </a:solidFill>
                </a:rPr>
                <a:t>p . q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80DFDB28-4E3F-BE4F-9F24-5C32E8997674}"/>
                </a:ext>
              </a:extLst>
            </p:cNvPr>
            <p:cNvCxnSpPr>
              <a:stCxn id="33" idx="2"/>
              <a:endCxn id="95" idx="0"/>
            </p:cNvCxnSpPr>
            <p:nvPr/>
          </p:nvCxnSpPr>
          <p:spPr>
            <a:xfrm>
              <a:off x="5850623" y="2119617"/>
              <a:ext cx="0" cy="270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>
              <a:extLst>
                <a:ext uri="{FF2B5EF4-FFF2-40B4-BE49-F238E27FC236}">
                  <a16:creationId xmlns="" xmlns:a16="http://schemas.microsoft.com/office/drawing/2014/main" id="{440E0B48-C631-C342-892D-1FE9BAB8D6BD}"/>
                </a:ext>
              </a:extLst>
            </p:cNvPr>
            <p:cNvSpPr/>
            <p:nvPr/>
          </p:nvSpPr>
          <p:spPr>
            <a:xfrm>
              <a:off x="5375946" y="3124073"/>
              <a:ext cx="949354" cy="461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i="1" dirty="0" err="1">
                  <a:solidFill>
                    <a:schemeClr val="tx1"/>
                  </a:solidFill>
                </a:rPr>
                <a:t>Ingkaran</a:t>
              </a:r>
              <a:endParaRPr lang="en-US" sz="1200" b="1" i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∼</a:t>
              </a:r>
              <a:r>
                <a:rPr lang="en-US" sz="1200" b="1" i="1" dirty="0">
                  <a:solidFill>
                    <a:schemeClr val="tx1"/>
                  </a:solidFill>
                </a:rPr>
                <a:t> p . </a:t>
              </a:r>
              <a:r>
                <a:rPr lang="en-US" sz="1200" b="1" dirty="0">
                  <a:solidFill>
                    <a:schemeClr val="tx1"/>
                  </a:solidFill>
                </a:rPr>
                <a:t>∼</a:t>
              </a:r>
              <a:r>
                <a:rPr lang="en-US" sz="1200" b="1" i="1" dirty="0">
                  <a:solidFill>
                    <a:schemeClr val="tx1"/>
                  </a:solidFill>
                </a:rPr>
                <a:t> q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B9D4CE54-2583-994C-B0F2-214B22356F0D}"/>
                </a:ext>
              </a:extLst>
            </p:cNvPr>
            <p:cNvCxnSpPr>
              <a:endCxn id="98" idx="0"/>
            </p:cNvCxnSpPr>
            <p:nvPr/>
          </p:nvCxnSpPr>
          <p:spPr>
            <a:xfrm>
              <a:off x="5850623" y="2853652"/>
              <a:ext cx="0" cy="270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="" xmlns:a16="http://schemas.microsoft.com/office/drawing/2014/main" id="{00944174-059F-2E4F-A484-49A2666C2106}"/>
                </a:ext>
              </a:extLst>
            </p:cNvPr>
            <p:cNvSpPr/>
            <p:nvPr/>
          </p:nvSpPr>
          <p:spPr>
            <a:xfrm>
              <a:off x="5775598" y="2101304"/>
              <a:ext cx="686823" cy="272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err="1">
                  <a:solidFill>
                    <a:schemeClr val="tx1"/>
                  </a:solidFill>
                </a:rPr>
                <a:t>contoh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="" xmlns:a16="http://schemas.microsoft.com/office/drawing/2014/main" id="{A99E596A-52F5-E74A-B85F-EAB200CB7C77}"/>
                </a:ext>
              </a:extLst>
            </p:cNvPr>
            <p:cNvSpPr/>
            <p:nvPr/>
          </p:nvSpPr>
          <p:spPr>
            <a:xfrm>
              <a:off x="5825980" y="2833092"/>
              <a:ext cx="823699" cy="272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err="1">
                  <a:solidFill>
                    <a:schemeClr val="tx1"/>
                  </a:solidFill>
                </a:rPr>
                <a:t>mempunyai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70DD3E4E-7130-D84B-A870-D355D00F9A06}"/>
                </a:ext>
              </a:extLst>
            </p:cNvPr>
            <p:cNvSpPr/>
            <p:nvPr/>
          </p:nvSpPr>
          <p:spPr>
            <a:xfrm>
              <a:off x="9963319" y="2195944"/>
              <a:ext cx="980649" cy="272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 err="1">
                  <a:solidFill>
                    <a:schemeClr val="tx1"/>
                  </a:solidFill>
                </a:rPr>
                <a:t>berdasarkan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nilai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kebenaran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="" xmlns:a16="http://schemas.microsoft.com/office/drawing/2014/main" id="{C535CDD1-741C-BD4B-936F-A85845213320}"/>
                </a:ext>
              </a:extLst>
            </p:cNvPr>
            <p:cNvSpPr/>
            <p:nvPr/>
          </p:nvSpPr>
          <p:spPr>
            <a:xfrm>
              <a:off x="4823579" y="4331828"/>
              <a:ext cx="823699" cy="272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err="1">
                  <a:solidFill>
                    <a:schemeClr val="tx1"/>
                  </a:solidFill>
                </a:rPr>
                <a:t>mempunyai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6758B4A3-799A-6C45-A726-31DAB5ADE7A1}"/>
                </a:ext>
              </a:extLst>
            </p:cNvPr>
            <p:cNvSpPr/>
            <p:nvPr/>
          </p:nvSpPr>
          <p:spPr>
            <a:xfrm>
              <a:off x="5754317" y="4620589"/>
              <a:ext cx="1580813" cy="461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</a:rPr>
                <a:t>Ingkaran</a:t>
              </a:r>
              <a:r>
                <a:rPr lang="en-US" sz="1200" b="1" dirty="0">
                  <a:solidFill>
                    <a:schemeClr val="tx1"/>
                  </a:solidFill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</a:rPr>
                <a:t>Konjungsi</a:t>
              </a:r>
              <a:endParaRPr lang="en-US" sz="12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∼(</a:t>
              </a:r>
              <a:r>
                <a:rPr lang="en-US" sz="1200" b="1" i="1" dirty="0">
                  <a:solidFill>
                    <a:schemeClr val="tx1"/>
                  </a:solidFill>
                </a:rPr>
                <a:t>p </a:t>
              </a:r>
              <a:r>
                <a:rPr lang="en-US" sz="1200" b="1" dirty="0">
                  <a:solidFill>
                    <a:schemeClr val="tx1"/>
                  </a:solidFill>
                </a:rPr>
                <a:t>∧</a:t>
              </a:r>
              <a:r>
                <a:rPr lang="en-US" sz="1200" b="1" i="1" dirty="0">
                  <a:solidFill>
                    <a:schemeClr val="tx1"/>
                  </a:solidFill>
                </a:rPr>
                <a:t>  q</a:t>
              </a:r>
              <a:r>
                <a:rPr lang="en-US" sz="1200" b="1" dirty="0">
                  <a:solidFill>
                    <a:schemeClr val="tx1"/>
                  </a:solidFill>
                </a:rPr>
                <a:t>) = ∼</a:t>
              </a:r>
              <a:r>
                <a:rPr lang="en-US" sz="1200" b="1" i="1" dirty="0">
                  <a:solidFill>
                    <a:schemeClr val="tx1"/>
                  </a:solidFill>
                </a:rPr>
                <a:t>p </a:t>
              </a:r>
              <a:r>
                <a:rPr lang="en-US" sz="1200" b="1" dirty="0">
                  <a:solidFill>
                    <a:schemeClr val="tx1"/>
                  </a:solidFill>
                </a:rPr>
                <a:t>∨ ∼</a:t>
              </a:r>
              <a:r>
                <a:rPr lang="en-US" sz="1200" b="1" i="1" dirty="0">
                  <a:solidFill>
                    <a:schemeClr val="tx1"/>
                  </a:solidFill>
                </a:rPr>
                <a:t>q 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="" xmlns:a16="http://schemas.microsoft.com/office/drawing/2014/main" id="{490F7A60-7976-604B-8A1C-223F014DA39D}"/>
                </a:ext>
              </a:extLst>
            </p:cNvPr>
            <p:cNvSpPr/>
            <p:nvPr/>
          </p:nvSpPr>
          <p:spPr>
            <a:xfrm>
              <a:off x="6545330" y="4329608"/>
              <a:ext cx="823699" cy="272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err="1">
                  <a:solidFill>
                    <a:schemeClr val="tx1"/>
                  </a:solidFill>
                </a:rPr>
                <a:t>mempunyai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="" xmlns:a16="http://schemas.microsoft.com/office/drawing/2014/main" id="{52854654-FFA7-5344-A95B-C602FF54201B}"/>
                </a:ext>
              </a:extLst>
            </p:cNvPr>
            <p:cNvSpPr/>
            <p:nvPr/>
          </p:nvSpPr>
          <p:spPr>
            <a:xfrm>
              <a:off x="8890790" y="4612022"/>
              <a:ext cx="2094323" cy="461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</a:rPr>
                <a:t>Ingkaran</a:t>
              </a:r>
              <a:r>
                <a:rPr lang="en-US" sz="1200" b="1" dirty="0">
                  <a:solidFill>
                    <a:schemeClr val="tx1"/>
                  </a:solidFill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</a:rPr>
                <a:t>Biimplikasi</a:t>
              </a:r>
              <a:endParaRPr lang="en-US" sz="12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∼(</a:t>
              </a:r>
              <a:r>
                <a:rPr lang="en-US" sz="1200" b="1" i="1" dirty="0">
                  <a:solidFill>
                    <a:schemeClr val="tx1"/>
                  </a:solidFill>
                </a:rPr>
                <a:t>p </a:t>
              </a:r>
              <a:r>
                <a:rPr lang="en-ID" sz="1200" b="1" dirty="0">
                  <a:solidFill>
                    <a:schemeClr val="tx1"/>
                  </a:solidFill>
                </a:rPr>
                <a:t>⇔</a:t>
              </a:r>
              <a:r>
                <a:rPr lang="en-US" sz="1200" b="1" i="1" dirty="0">
                  <a:solidFill>
                    <a:schemeClr val="tx1"/>
                  </a:solidFill>
                </a:rPr>
                <a:t> q</a:t>
              </a:r>
              <a:r>
                <a:rPr lang="en-US" sz="1200" b="1" dirty="0">
                  <a:solidFill>
                    <a:schemeClr val="tx1"/>
                  </a:solidFill>
                </a:rPr>
                <a:t>)</a:t>
              </a:r>
              <a:r>
                <a:rPr lang="en-US" sz="1200" b="1" i="1" dirty="0">
                  <a:solidFill>
                    <a:schemeClr val="tx1"/>
                  </a:solidFill>
                </a:rPr>
                <a:t> </a:t>
              </a:r>
              <a:r>
                <a:rPr lang="en-US" sz="1200" b="1" dirty="0">
                  <a:solidFill>
                    <a:schemeClr val="tx1"/>
                  </a:solidFill>
                </a:rPr>
                <a:t>=</a:t>
              </a:r>
              <a:r>
                <a:rPr lang="en-US" sz="1200" b="1" i="1" dirty="0">
                  <a:solidFill>
                    <a:schemeClr val="tx1"/>
                  </a:solidFill>
                </a:rPr>
                <a:t> </a:t>
              </a:r>
              <a:r>
                <a:rPr lang="en-US" sz="1200" b="1" dirty="0">
                  <a:solidFill>
                    <a:schemeClr val="tx1"/>
                  </a:solidFill>
                </a:rPr>
                <a:t>(</a:t>
              </a:r>
              <a:r>
                <a:rPr lang="en-US" sz="1200" b="1" i="1" dirty="0">
                  <a:solidFill>
                    <a:schemeClr val="tx1"/>
                  </a:solidFill>
                </a:rPr>
                <a:t>p </a:t>
              </a:r>
              <a:r>
                <a:rPr lang="en-US" sz="1200" b="1" dirty="0">
                  <a:solidFill>
                    <a:schemeClr val="tx1"/>
                  </a:solidFill>
                </a:rPr>
                <a:t>∧ ∼</a:t>
              </a:r>
              <a:r>
                <a:rPr lang="en-US" sz="1200" b="1" i="1" dirty="0">
                  <a:solidFill>
                    <a:schemeClr val="tx1"/>
                  </a:solidFill>
                </a:rPr>
                <a:t>q</a:t>
              </a:r>
              <a:r>
                <a:rPr lang="en-US" sz="1200" b="1" dirty="0">
                  <a:solidFill>
                    <a:schemeClr val="tx1"/>
                  </a:solidFill>
                </a:rPr>
                <a:t>)∨ (</a:t>
              </a:r>
              <a:r>
                <a:rPr lang="en-US" sz="1200" b="1" i="1" dirty="0">
                  <a:solidFill>
                    <a:schemeClr val="tx1"/>
                  </a:solidFill>
                </a:rPr>
                <a:t>q </a:t>
              </a:r>
              <a:r>
                <a:rPr lang="en-US" sz="1200" b="1" dirty="0">
                  <a:solidFill>
                    <a:schemeClr val="tx1"/>
                  </a:solidFill>
                </a:rPr>
                <a:t>∧ ∼</a:t>
              </a:r>
              <a:r>
                <a:rPr lang="en-US" sz="1200" b="1" i="1" dirty="0">
                  <a:solidFill>
                    <a:schemeClr val="tx1"/>
                  </a:solidFill>
                </a:rPr>
                <a:t>p</a:t>
              </a:r>
              <a:r>
                <a:rPr lang="en-US" sz="1200" b="1" dirty="0">
                  <a:solidFill>
                    <a:schemeClr val="tx1"/>
                  </a:solidFill>
                </a:rPr>
                <a:t>)</a:t>
              </a:r>
              <a:r>
                <a:rPr lang="en-US" sz="1200" b="1" i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="" xmlns:a16="http://schemas.microsoft.com/office/drawing/2014/main" id="{87F7CE0A-36C2-CF44-AFD3-194036D9C9C1}"/>
                </a:ext>
              </a:extLst>
            </p:cNvPr>
            <p:cNvSpPr/>
            <p:nvPr/>
          </p:nvSpPr>
          <p:spPr>
            <a:xfrm>
              <a:off x="6385776" y="5880927"/>
              <a:ext cx="949354" cy="461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</a:rPr>
                <a:t>Konvers</a:t>
              </a:r>
              <a:endParaRPr lang="en-US" sz="12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b="1" i="1" dirty="0">
                  <a:solidFill>
                    <a:schemeClr val="tx1"/>
                  </a:solidFill>
                </a:rPr>
                <a:t>q </a:t>
              </a:r>
              <a:r>
                <a:rPr lang="en-ID" sz="1200" b="1" dirty="0">
                  <a:solidFill>
                    <a:schemeClr val="tx1"/>
                  </a:solidFill>
                </a:rPr>
                <a:t>⇒</a:t>
              </a:r>
              <a:r>
                <a:rPr lang="en-US" sz="1200" b="1" i="1" dirty="0">
                  <a:solidFill>
                    <a:schemeClr val="tx1"/>
                  </a:solidFill>
                </a:rPr>
                <a:t> p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="" xmlns:a16="http://schemas.microsoft.com/office/drawing/2014/main" id="{F2BF40C0-2560-CD4E-9D44-42A3375AD7D9}"/>
                </a:ext>
              </a:extLst>
            </p:cNvPr>
            <p:cNvSpPr/>
            <p:nvPr/>
          </p:nvSpPr>
          <p:spPr>
            <a:xfrm>
              <a:off x="7679209" y="5875402"/>
              <a:ext cx="1105946" cy="461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Invers</a:t>
              </a:r>
              <a:endParaRPr lang="en-US" sz="1200" b="1" i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∼</a:t>
              </a:r>
              <a:r>
                <a:rPr lang="en-US" sz="1200" b="1" i="1" dirty="0">
                  <a:solidFill>
                    <a:schemeClr val="tx1"/>
                  </a:solidFill>
                </a:rPr>
                <a:t>p </a:t>
              </a:r>
              <a:r>
                <a:rPr lang="en-ID" sz="1200" b="1" dirty="0">
                  <a:solidFill>
                    <a:schemeClr val="tx1"/>
                  </a:solidFill>
                </a:rPr>
                <a:t>⇒</a:t>
              </a:r>
              <a:r>
                <a:rPr lang="en-US" sz="1200" b="1" i="1" dirty="0">
                  <a:solidFill>
                    <a:schemeClr val="tx1"/>
                  </a:solidFill>
                </a:rPr>
                <a:t> </a:t>
              </a:r>
              <a:r>
                <a:rPr lang="en-US" sz="1200" b="1" dirty="0">
                  <a:solidFill>
                    <a:schemeClr val="tx1"/>
                  </a:solidFill>
                </a:rPr>
                <a:t>∼</a:t>
              </a:r>
              <a:r>
                <a:rPr lang="en-US" sz="1200" b="1" i="1" dirty="0">
                  <a:solidFill>
                    <a:schemeClr val="tx1"/>
                  </a:solidFill>
                </a:rPr>
                <a:t>q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="" xmlns:a16="http://schemas.microsoft.com/office/drawing/2014/main" id="{C70C985B-24AF-BD4E-9D60-27ED3FADF2AB}"/>
                </a:ext>
              </a:extLst>
            </p:cNvPr>
            <p:cNvSpPr/>
            <p:nvPr/>
          </p:nvSpPr>
          <p:spPr>
            <a:xfrm>
              <a:off x="9205874" y="5880927"/>
              <a:ext cx="1105947" cy="461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</a:rPr>
                <a:t>Kontraposisi</a:t>
              </a:r>
              <a:endParaRPr lang="en-US" sz="12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∼</a:t>
              </a:r>
              <a:r>
                <a:rPr lang="en-US" sz="1200" b="1" i="1" dirty="0">
                  <a:solidFill>
                    <a:schemeClr val="tx1"/>
                  </a:solidFill>
                </a:rPr>
                <a:t>q </a:t>
              </a:r>
              <a:r>
                <a:rPr lang="en-ID" sz="1200" b="1" dirty="0">
                  <a:solidFill>
                    <a:schemeClr val="tx1"/>
                  </a:solidFill>
                </a:rPr>
                <a:t>⇒</a:t>
              </a:r>
              <a:r>
                <a:rPr lang="en-US" sz="1200" b="1" i="1" dirty="0">
                  <a:solidFill>
                    <a:schemeClr val="tx1"/>
                  </a:solidFill>
                </a:rPr>
                <a:t> </a:t>
              </a:r>
              <a:r>
                <a:rPr lang="en-US" sz="1200" b="1" dirty="0">
                  <a:solidFill>
                    <a:schemeClr val="tx1"/>
                  </a:solidFill>
                </a:rPr>
                <a:t>∼</a:t>
              </a:r>
              <a:r>
                <a:rPr lang="en-US" sz="1200" b="1" i="1" dirty="0">
                  <a:solidFill>
                    <a:schemeClr val="tx1"/>
                  </a:solidFill>
                </a:rPr>
                <a:t>p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38" name="Elbow Connector 137">
              <a:extLst>
                <a:ext uri="{FF2B5EF4-FFF2-40B4-BE49-F238E27FC236}">
                  <a16:creationId xmlns="" xmlns:a16="http://schemas.microsoft.com/office/drawing/2014/main" id="{93E2F49A-D97C-D44A-BF7A-C13DC9159AA5}"/>
                </a:ext>
              </a:extLst>
            </p:cNvPr>
            <p:cNvCxnSpPr>
              <a:cxnSpLocks/>
              <a:stCxn id="56" idx="2"/>
              <a:endCxn id="137" idx="0"/>
            </p:cNvCxnSpPr>
            <p:nvPr/>
          </p:nvCxnSpPr>
          <p:spPr>
            <a:xfrm rot="16200000" flipH="1">
              <a:off x="8212349" y="4334428"/>
              <a:ext cx="1527866" cy="1565132"/>
            </a:xfrm>
            <a:prstGeom prst="bentConnector3">
              <a:avLst>
                <a:gd name="adj1" fmla="val 90106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Elbow Connector 138">
              <a:extLst>
                <a:ext uri="{FF2B5EF4-FFF2-40B4-BE49-F238E27FC236}">
                  <a16:creationId xmlns="" xmlns:a16="http://schemas.microsoft.com/office/drawing/2014/main" id="{2DCFE188-D503-E045-8F7D-8B2F35472139}"/>
                </a:ext>
              </a:extLst>
            </p:cNvPr>
            <p:cNvCxnSpPr>
              <a:cxnSpLocks/>
              <a:stCxn id="56" idx="2"/>
              <a:endCxn id="135" idx="0"/>
            </p:cNvCxnSpPr>
            <p:nvPr/>
          </p:nvCxnSpPr>
          <p:spPr>
            <a:xfrm rot="5400000">
              <a:off x="6763152" y="4450363"/>
              <a:ext cx="1527866" cy="1333263"/>
            </a:xfrm>
            <a:prstGeom prst="bentConnector3">
              <a:avLst>
                <a:gd name="adj1" fmla="val 9007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3A8C8E98-3F90-7240-A74E-5CA0E3C83699}"/>
                </a:ext>
              </a:extLst>
            </p:cNvPr>
            <p:cNvSpPr/>
            <p:nvPr/>
          </p:nvSpPr>
          <p:spPr>
            <a:xfrm>
              <a:off x="8477218" y="5178014"/>
              <a:ext cx="1565132" cy="461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</a:rPr>
                <a:t>Ingkaran</a:t>
              </a:r>
              <a:r>
                <a:rPr lang="en-US" sz="1200" b="1" dirty="0">
                  <a:solidFill>
                    <a:schemeClr val="tx1"/>
                  </a:solidFill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</a:rPr>
                <a:t>Implikasi</a:t>
              </a:r>
              <a:endParaRPr lang="en-US" sz="12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∼(</a:t>
              </a:r>
              <a:r>
                <a:rPr lang="en-US" sz="1200" b="1" i="1" dirty="0">
                  <a:solidFill>
                    <a:schemeClr val="tx1"/>
                  </a:solidFill>
                </a:rPr>
                <a:t>p </a:t>
              </a:r>
              <a:r>
                <a:rPr lang="en-ID" sz="1200" b="1" dirty="0">
                  <a:solidFill>
                    <a:schemeClr val="tx1"/>
                  </a:solidFill>
                </a:rPr>
                <a:t>⇒</a:t>
              </a:r>
              <a:r>
                <a:rPr lang="en-US" sz="1200" b="1" i="1" dirty="0">
                  <a:solidFill>
                    <a:schemeClr val="tx1"/>
                  </a:solidFill>
                </a:rPr>
                <a:t> q</a:t>
              </a:r>
              <a:r>
                <a:rPr lang="en-US" sz="1200" b="1" dirty="0">
                  <a:solidFill>
                    <a:schemeClr val="tx1"/>
                  </a:solidFill>
                </a:rPr>
                <a:t>)</a:t>
              </a:r>
              <a:r>
                <a:rPr lang="en-US" sz="1200" b="1" i="1" dirty="0">
                  <a:solidFill>
                    <a:schemeClr val="tx1"/>
                  </a:solidFill>
                </a:rPr>
                <a:t> = p </a:t>
              </a:r>
              <a:r>
                <a:rPr lang="en-US" sz="1200" b="1" dirty="0">
                  <a:solidFill>
                    <a:schemeClr val="tx1"/>
                  </a:solidFill>
                </a:rPr>
                <a:t>∧</a:t>
              </a:r>
              <a:r>
                <a:rPr lang="en-US" sz="1200" b="1" i="1" dirty="0">
                  <a:solidFill>
                    <a:schemeClr val="tx1"/>
                  </a:solidFill>
                </a:rPr>
                <a:t>∼q</a:t>
              </a:r>
            </a:p>
          </p:txBody>
        </p:sp>
        <p:cxnSp>
          <p:nvCxnSpPr>
            <p:cNvPr id="11" name="Elbow Connector 10">
              <a:extLst>
                <a:ext uri="{FF2B5EF4-FFF2-40B4-BE49-F238E27FC236}">
                  <a16:creationId xmlns="" xmlns:a16="http://schemas.microsoft.com/office/drawing/2014/main" id="{9B9AFA2E-976A-6443-A9D8-388D5ECD532F}"/>
                </a:ext>
              </a:extLst>
            </p:cNvPr>
            <p:cNvCxnSpPr>
              <a:stCxn id="56" idx="2"/>
              <a:endCxn id="60" idx="1"/>
            </p:cNvCxnSpPr>
            <p:nvPr/>
          </p:nvCxnSpPr>
          <p:spPr>
            <a:xfrm rot="16200000" flipH="1">
              <a:off x="7807642" y="4739135"/>
              <a:ext cx="1055650" cy="283502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Subtitle 4">
            <a:extLst>
              <a:ext uri="{FF2B5EF4-FFF2-40B4-BE49-F238E27FC236}">
                <a16:creationId xmlns="" xmlns:a16="http://schemas.microsoft.com/office/drawing/2014/main" id="{BB8FA4A3-419D-4EAD-B906-27EB4E2D3455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1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8033E11-9133-EC49-BA95-37A75DAE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Pernyataan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5A7E5E-A707-494F-ABDD-66FE1280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 err="1"/>
              <a:t>Pernyataan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kalimat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bernilai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salah </a:t>
            </a:r>
            <a:r>
              <a:rPr lang="en-US" altLang="en-US" sz="2400" dirty="0" err="1"/>
              <a:t>saja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kata lain,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sekaligus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kedua-duanya</a:t>
            </a:r>
            <a:endParaRPr lang="en-US" altLang="en-US" sz="2400" dirty="0"/>
          </a:p>
          <a:p>
            <a:pPr>
              <a:spcAft>
                <a:spcPts val="1200"/>
              </a:spcAft>
            </a:pPr>
            <a:r>
              <a:rPr lang="en-US" altLang="en-US" sz="2400" dirty="0" err="1"/>
              <a:t>Pernyataan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disebut</a:t>
            </a:r>
            <a:r>
              <a:rPr lang="en-US" altLang="en-US" sz="2400" dirty="0"/>
              <a:t> juga </a:t>
            </a:r>
            <a:r>
              <a:rPr lang="en-US" altLang="en-US" sz="2400" dirty="0" err="1"/>
              <a:t>kalimat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tertutup</a:t>
            </a:r>
            <a:r>
              <a:rPr lang="en-US" altLang="en-US" sz="2400" dirty="0"/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sz="2400" dirty="0" err="1"/>
              <a:t>Kalimat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terbuka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pernyataan</a:t>
            </a:r>
            <a:r>
              <a:rPr lang="en-US" altLang="en-US" sz="2400" dirty="0"/>
              <a:t>  </a:t>
            </a:r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6A6ADA55-9EA6-4D35-929A-9B821DA0F081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11A84316-1C74-49CC-A2AF-87607EA85C4F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3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8033E11-9133-EC49-BA95-37A75DAE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Pernyataan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5A7E5E-A707-494F-ABDD-66FE12801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61937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b="1" dirty="0" err="1"/>
              <a:t>Contoh</a:t>
            </a:r>
            <a:r>
              <a:rPr lang="en-US" altLang="en-US" sz="2400" b="1" dirty="0"/>
              <a:t>:</a:t>
            </a:r>
          </a:p>
          <a:p>
            <a:pPr>
              <a:spcAft>
                <a:spcPts val="1200"/>
              </a:spcAft>
            </a:pPr>
            <a:r>
              <a:rPr lang="en-US" altLang="en-US" sz="2400" dirty="0" err="1"/>
              <a:t>Tentukan</a:t>
            </a:r>
            <a:r>
              <a:rPr lang="en-US" altLang="en-US" sz="2400" dirty="0"/>
              <a:t> mana yang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pernyataan</a:t>
            </a:r>
            <a:r>
              <a:rPr lang="en-US" altLang="en-US" sz="2400" dirty="0"/>
              <a:t> dan yang </a:t>
            </a:r>
            <a:r>
              <a:rPr lang="en-US" altLang="en-US" sz="2400" dirty="0" err="1"/>
              <a:t>bukan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pernyataan</a:t>
            </a:r>
            <a:r>
              <a:rPr lang="en-US" altLang="en-US" sz="2400" dirty="0"/>
              <a:t>:</a:t>
            </a:r>
          </a:p>
          <a:p>
            <a:pPr lvl="1">
              <a:spcAft>
                <a:spcPts val="1200"/>
              </a:spcAft>
            </a:pPr>
            <a:r>
              <a:rPr lang="en-US" altLang="en-US" sz="2400" dirty="0"/>
              <a:t>5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 prima</a:t>
            </a:r>
          </a:p>
          <a:p>
            <a:pPr lvl="2">
              <a:spcAft>
                <a:spcPts val="1200"/>
              </a:spcAft>
            </a:pPr>
            <a:r>
              <a:rPr lang="en-US" altLang="en-US" sz="2400" dirty="0">
                <a:sym typeface="Wingdings" pitchFamily="2" charset="2"/>
              </a:rPr>
              <a:t> </a:t>
            </a:r>
            <a:r>
              <a:rPr lang="en-US" altLang="en-US" sz="2400" dirty="0" err="1">
                <a:sym typeface="Wingdings" pitchFamily="2" charset="2"/>
              </a:rPr>
              <a:t>pernyataan</a:t>
            </a:r>
            <a:r>
              <a:rPr lang="en-US" altLang="en-US" sz="2400" dirty="0">
                <a:sym typeface="Wingdings" pitchFamily="2" charset="2"/>
              </a:rPr>
              <a:t> (</a:t>
            </a:r>
            <a:r>
              <a:rPr lang="en-US" altLang="en-US" sz="2400" dirty="0" err="1">
                <a:sym typeface="Wingdings" pitchFamily="2" charset="2"/>
              </a:rPr>
              <a:t>bernilai</a:t>
            </a:r>
            <a:r>
              <a:rPr lang="en-US" altLang="en-US" sz="2400" dirty="0">
                <a:sym typeface="Wingdings" pitchFamily="2" charset="2"/>
              </a:rPr>
              <a:t> </a:t>
            </a:r>
            <a:r>
              <a:rPr lang="en-US" altLang="en-US" sz="2400" dirty="0" err="1">
                <a:sym typeface="Wingdings" pitchFamily="2" charset="2"/>
              </a:rPr>
              <a:t>benar</a:t>
            </a:r>
            <a:r>
              <a:rPr lang="en-US" altLang="en-US" sz="2400" dirty="0">
                <a:sym typeface="Wingdings" pitchFamily="2" charset="2"/>
              </a:rPr>
              <a:t>)</a:t>
            </a:r>
          </a:p>
          <a:p>
            <a:pPr lvl="1">
              <a:spcAft>
                <a:spcPts val="1200"/>
              </a:spcAft>
            </a:pPr>
            <a:r>
              <a:rPr lang="en-US" altLang="en-US" sz="2400" dirty="0"/>
              <a:t>14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kelipatan</a:t>
            </a:r>
            <a:r>
              <a:rPr lang="en-US" altLang="en-US" sz="2400" dirty="0"/>
              <a:t> 5</a:t>
            </a:r>
          </a:p>
          <a:p>
            <a:pPr lvl="2">
              <a:spcAft>
                <a:spcPts val="1200"/>
              </a:spcAft>
            </a:pPr>
            <a:r>
              <a:rPr lang="en-US" altLang="en-US" sz="2400" dirty="0">
                <a:sym typeface="Wingdings" pitchFamily="2" charset="2"/>
              </a:rPr>
              <a:t> </a:t>
            </a:r>
            <a:r>
              <a:rPr lang="en-US" altLang="en-US" sz="2400" dirty="0" err="1">
                <a:sym typeface="Wingdings" pitchFamily="2" charset="2"/>
              </a:rPr>
              <a:t>pernyataan</a:t>
            </a:r>
            <a:r>
              <a:rPr lang="en-US" altLang="en-US" sz="2400" dirty="0">
                <a:sym typeface="Wingdings" pitchFamily="2" charset="2"/>
              </a:rPr>
              <a:t> (</a:t>
            </a:r>
            <a:r>
              <a:rPr lang="en-US" altLang="en-US" sz="2400" dirty="0" err="1">
                <a:sym typeface="Wingdings" pitchFamily="2" charset="2"/>
              </a:rPr>
              <a:t>bernilai</a:t>
            </a:r>
            <a:r>
              <a:rPr lang="en-US" altLang="en-US" sz="2400" dirty="0">
                <a:sym typeface="Wingdings" pitchFamily="2" charset="2"/>
              </a:rPr>
              <a:t> salah)</a:t>
            </a:r>
          </a:p>
          <a:p>
            <a:pPr lvl="1">
              <a:spcAft>
                <a:spcPts val="1200"/>
              </a:spcAft>
            </a:pPr>
            <a:r>
              <a:rPr lang="sv-SE" altLang="en-US" sz="2400" dirty="0" err="1"/>
              <a:t>Siapakah</a:t>
            </a:r>
            <a:r>
              <a:rPr lang="sv-SE" altLang="en-US" sz="2400" dirty="0"/>
              <a:t> yang </a:t>
            </a:r>
            <a:r>
              <a:rPr lang="sv-SE" altLang="en-US" sz="2400" dirty="0" err="1"/>
              <a:t>tidak</a:t>
            </a:r>
            <a:r>
              <a:rPr lang="sv-SE" altLang="en-US" sz="2400" dirty="0"/>
              <a:t> </a:t>
            </a:r>
            <a:r>
              <a:rPr lang="sv-SE" altLang="en-US" sz="2400" dirty="0" err="1"/>
              <a:t>mengerjakan</a:t>
            </a:r>
            <a:r>
              <a:rPr lang="sv-SE" altLang="en-US" sz="2400" dirty="0"/>
              <a:t> PR?</a:t>
            </a:r>
          </a:p>
          <a:p>
            <a:pPr lvl="2">
              <a:spcAft>
                <a:spcPts val="1200"/>
              </a:spcAft>
            </a:pPr>
            <a:r>
              <a:rPr lang="en-US" altLang="en-US" sz="2400" dirty="0">
                <a:sym typeface="Wingdings" pitchFamily="2" charset="2"/>
              </a:rPr>
              <a:t> </a:t>
            </a:r>
            <a:r>
              <a:rPr lang="sv-SE" altLang="en-US" sz="2400" dirty="0" err="1">
                <a:sym typeface="Wingdings" pitchFamily="2" charset="2"/>
              </a:rPr>
              <a:t>Bukan</a:t>
            </a:r>
            <a:r>
              <a:rPr lang="sv-SE" altLang="en-US" sz="2400" dirty="0">
                <a:sym typeface="Wingdings" pitchFamily="2" charset="2"/>
              </a:rPr>
              <a:t> </a:t>
            </a:r>
            <a:r>
              <a:rPr lang="sv-SE" altLang="en-US" sz="2400" dirty="0" err="1">
                <a:sym typeface="Wingdings" pitchFamily="2" charset="2"/>
              </a:rPr>
              <a:t>pernyataan</a:t>
            </a:r>
            <a:endParaRPr lang="en-US" alt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295498FE-E2B1-453F-AABC-0776B280897B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29593082-51A4-4F65-B579-11E496CF132B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2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8033E11-9133-EC49-BA95-37A75DAE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Pernyataan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5A7E5E-A707-494F-ABDD-66FE1280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altLang="en-US" sz="2400" dirty="0" err="1"/>
              <a:t>Lambang</a:t>
            </a:r>
            <a:r>
              <a:rPr lang="sv-SE" altLang="en-US" sz="2400" dirty="0"/>
              <a:t> </a:t>
            </a:r>
            <a:r>
              <a:rPr lang="sv-SE" altLang="en-US" sz="2400" dirty="0" err="1"/>
              <a:t>pernyataan</a:t>
            </a:r>
            <a:r>
              <a:rPr lang="sv-SE" altLang="en-US" sz="2400" dirty="0"/>
              <a:t>: p, q, r (</a:t>
            </a:r>
            <a:r>
              <a:rPr lang="sv-SE" altLang="en-US" sz="2400" dirty="0" err="1"/>
              <a:t>huruf</a:t>
            </a:r>
            <a:r>
              <a:rPr lang="sv-SE" altLang="en-US" sz="2400" dirty="0"/>
              <a:t> </a:t>
            </a:r>
            <a:r>
              <a:rPr lang="sv-SE" altLang="en-US" sz="2400" dirty="0" err="1"/>
              <a:t>kecil</a:t>
            </a:r>
            <a:r>
              <a:rPr lang="sv-SE" altLang="en-US" sz="2400" dirty="0"/>
              <a:t>)</a:t>
            </a:r>
          </a:p>
          <a:p>
            <a:r>
              <a:rPr lang="en-US" altLang="en-US" sz="2400" dirty="0"/>
              <a:t>Nilai </a:t>
            </a:r>
            <a:r>
              <a:rPr lang="en-US" altLang="en-US" sz="2400" dirty="0" err="1"/>
              <a:t>kebenaran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pernyataan</a:t>
            </a:r>
            <a:r>
              <a:rPr lang="en-US" altLang="en-US" sz="2400" dirty="0"/>
              <a:t>:</a:t>
            </a:r>
          </a:p>
          <a:p>
            <a:pPr lvl="1"/>
            <a:r>
              <a:rPr lang="en-US" altLang="en-US" sz="2400" dirty="0"/>
              <a:t>B (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)</a:t>
            </a:r>
          </a:p>
          <a:p>
            <a:pPr lvl="1"/>
            <a:r>
              <a:rPr lang="en-US" altLang="en-US" sz="2400" dirty="0"/>
              <a:t>S (salah)</a:t>
            </a:r>
          </a:p>
          <a:p>
            <a:pPr>
              <a:spcBef>
                <a:spcPct val="50000"/>
              </a:spcBef>
            </a:pPr>
            <a:r>
              <a:rPr lang="en-US" altLang="en-US" sz="2400" dirty="0" err="1"/>
              <a:t>Contoh</a:t>
            </a:r>
            <a:r>
              <a:rPr lang="en-US" altLang="en-US" sz="2400" dirty="0"/>
              <a:t>:</a:t>
            </a:r>
          </a:p>
          <a:p>
            <a:pPr lvl="1"/>
            <a:r>
              <a:rPr lang="en-US" altLang="en-US" sz="2400" dirty="0"/>
              <a:t>p : Bogor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hujan</a:t>
            </a:r>
            <a:r>
              <a:rPr lang="en-US" altLang="en-US" sz="2400" dirty="0"/>
              <a:t> (B)</a:t>
            </a:r>
          </a:p>
          <a:p>
            <a:endParaRPr lang="en-US" alt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4F5C6917-96B9-40A8-9E27-2B6E98A15C43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6FEF29AC-188C-4010-B1EF-7F6F8252B4B0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0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8033E11-9133-EC49-BA95-37A75DAE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Ingkaran</a:t>
            </a:r>
            <a:r>
              <a:rPr lang="en-US" b="1" dirty="0"/>
              <a:t>/</a:t>
            </a:r>
            <a:r>
              <a:rPr lang="en-US" b="1" dirty="0" err="1"/>
              <a:t>Negasi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5A7E5E-A707-494F-ABDD-66FE12801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9" y="2034709"/>
            <a:ext cx="6652646" cy="4619379"/>
          </a:xfrm>
        </p:spPr>
        <p:txBody>
          <a:bodyPr>
            <a:noAutofit/>
          </a:bodyPr>
          <a:lstStyle/>
          <a:p>
            <a:r>
              <a:rPr lang="sv-SE" altLang="en-US" sz="2400" dirty="0" err="1"/>
              <a:t>Lambang</a:t>
            </a:r>
            <a:r>
              <a:rPr lang="sv-SE" altLang="en-US" sz="2400" dirty="0"/>
              <a:t> </a:t>
            </a:r>
            <a:r>
              <a:rPr lang="sv-SE" altLang="en-US" sz="2400" dirty="0" err="1"/>
              <a:t>negasi</a:t>
            </a:r>
            <a:r>
              <a:rPr lang="sv-SE" altLang="en-US" sz="2400" dirty="0"/>
              <a:t>: ”</a:t>
            </a:r>
            <a:r>
              <a:rPr lang="en-US" sz="2400" i="1" dirty="0"/>
              <a:t>∼” </a:t>
            </a:r>
            <a:r>
              <a:rPr lang="en-US" sz="2400" dirty="0"/>
              <a:t>(</a:t>
            </a:r>
            <a:r>
              <a:rPr lang="en-US" sz="2400" dirty="0" err="1"/>
              <a:t>dibaca</a:t>
            </a:r>
            <a:r>
              <a:rPr lang="en-US" sz="2400" dirty="0"/>
              <a:t>: </a:t>
            </a:r>
            <a:r>
              <a:rPr lang="en-US" sz="2400" dirty="0" err="1"/>
              <a:t>bukan</a:t>
            </a:r>
            <a:r>
              <a:rPr lang="en-US" sz="2400" dirty="0"/>
              <a:t>/</a:t>
            </a:r>
            <a:r>
              <a:rPr lang="en-US" sz="2400" dirty="0" err="1"/>
              <a:t>tidak</a:t>
            </a:r>
            <a:r>
              <a:rPr lang="en-US" sz="2400" dirty="0"/>
              <a:t>)</a:t>
            </a:r>
          </a:p>
          <a:p>
            <a:r>
              <a:rPr lang="en-US" altLang="en-US" sz="2400" dirty="0" err="1"/>
              <a:t>Contoh</a:t>
            </a:r>
            <a:r>
              <a:rPr lang="en-US" altLang="en-US" sz="2400" dirty="0"/>
              <a:t>:</a:t>
            </a:r>
          </a:p>
          <a:p>
            <a:r>
              <a:rPr lang="en-US" altLang="en-US" sz="2400" dirty="0" err="1"/>
              <a:t>Tentukanlah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negasi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pernyataan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</a:t>
            </a:r>
            <a:r>
              <a:rPr lang="en-US" altLang="en-US" sz="2400" dirty="0"/>
              <a:t>:</a:t>
            </a:r>
          </a:p>
          <a:p>
            <a:pPr marL="890588" lvl="1" indent="-439738">
              <a:buFont typeface="+mj-lt"/>
              <a:buAutoNum type="arabicPeriod"/>
            </a:pPr>
            <a:r>
              <a:rPr lang="en-US" altLang="en-US" sz="2400" dirty="0"/>
              <a:t>p : 2 + 5 = 7 </a:t>
            </a:r>
          </a:p>
          <a:p>
            <a:pPr marL="455613" lvl="1" indent="0">
              <a:buNone/>
              <a:tabLst>
                <a:tab pos="927100" algn="l"/>
              </a:tabLst>
            </a:pPr>
            <a:r>
              <a:rPr lang="en-US" altLang="en-US" sz="2400" dirty="0">
                <a:sym typeface="Symbol" pitchFamily="2" charset="2"/>
              </a:rPr>
              <a:t>	</a:t>
            </a:r>
            <a:r>
              <a:rPr lang="en-US" sz="2400" i="1" dirty="0"/>
              <a:t>∼</a:t>
            </a:r>
            <a:r>
              <a:rPr lang="en-US" altLang="en-US" sz="2400" dirty="0"/>
              <a:t>p : 2 +  5 </a:t>
            </a:r>
            <a:r>
              <a:rPr lang="en-US" altLang="en-US" sz="2400" dirty="0">
                <a:sym typeface="Symbol" pitchFamily="2" charset="2"/>
              </a:rPr>
              <a:t></a:t>
            </a:r>
            <a:r>
              <a:rPr lang="en-US" altLang="en-US" sz="2400" dirty="0"/>
              <a:t> 7</a:t>
            </a:r>
          </a:p>
          <a:p>
            <a:pPr marL="455613" lvl="1" indent="0">
              <a:buNone/>
              <a:tabLst>
                <a:tab pos="927100" algn="l"/>
              </a:tabLst>
            </a:pPr>
            <a:r>
              <a:rPr lang="en-US" altLang="en-US" sz="2400" i="1" dirty="0"/>
              <a:t>	</a:t>
            </a:r>
            <a:r>
              <a:rPr lang="en-US" altLang="en-US" sz="2400" i="1" dirty="0" err="1"/>
              <a:t>Tidak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benar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2 + 5 = 7</a:t>
            </a:r>
          </a:p>
          <a:p>
            <a:pPr marL="914389" lvl="1" indent="-457200">
              <a:buFont typeface="+mj-lt"/>
              <a:buAutoNum type="arabicPeriod" startAt="2"/>
            </a:pPr>
            <a:r>
              <a:rPr lang="en-US" altLang="en-US" sz="2400" dirty="0"/>
              <a:t>q :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pelajar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berbaju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putih</a:t>
            </a:r>
            <a:endParaRPr lang="en-US" altLang="en-US" sz="2400" dirty="0"/>
          </a:p>
          <a:p>
            <a:pPr marL="455613" lvl="1" indent="0">
              <a:buNone/>
              <a:tabLst>
                <a:tab pos="877888" algn="l"/>
              </a:tabLst>
            </a:pPr>
            <a:r>
              <a:rPr lang="en-US" altLang="en-US" sz="2400" dirty="0">
                <a:sym typeface="Symbol" pitchFamily="2" charset="2"/>
              </a:rPr>
              <a:t>		</a:t>
            </a:r>
            <a:r>
              <a:rPr lang="en-US" altLang="en-US" sz="2400" dirty="0"/>
              <a:t>q : </a:t>
            </a:r>
            <a:r>
              <a:rPr lang="en-US" altLang="en-US" sz="2400" i="1" dirty="0" err="1"/>
              <a:t>Tidak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benar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pelajar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berbaju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putih</a:t>
            </a:r>
            <a:endParaRPr lang="en-US" altLang="en-US" sz="2400" dirty="0"/>
          </a:p>
          <a:p>
            <a:pPr marL="455613" lvl="1" indent="0">
              <a:buNone/>
              <a:tabLst>
                <a:tab pos="877888" algn="l"/>
              </a:tabLst>
            </a:pPr>
            <a:r>
              <a:rPr lang="en-US" altLang="en-US" sz="2400" dirty="0">
                <a:sym typeface="Symbol" pitchFamily="2" charset="2"/>
              </a:rPr>
              <a:t>		</a:t>
            </a:r>
            <a:r>
              <a:rPr lang="en-US" altLang="en-US" sz="2400" dirty="0"/>
              <a:t>q : </a:t>
            </a:r>
            <a:r>
              <a:rPr lang="en-US" altLang="en-US" sz="2400" i="1" dirty="0" err="1"/>
              <a:t>Beberapa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pelajar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berbaju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putih</a:t>
            </a:r>
            <a:endParaRPr lang="en-US" altLang="en-US" sz="2400" dirty="0"/>
          </a:p>
          <a:p>
            <a:pPr marL="455613" lvl="1" indent="0">
              <a:buNone/>
              <a:tabLst>
                <a:tab pos="877888" algn="l"/>
              </a:tabLst>
            </a:pPr>
            <a:r>
              <a:rPr lang="en-US" altLang="en-US" sz="2400" dirty="0">
                <a:sym typeface="Symbol" pitchFamily="2" charset="2"/>
              </a:rPr>
              <a:t>		</a:t>
            </a:r>
            <a:r>
              <a:rPr lang="en-US" altLang="en-US" sz="2400" dirty="0"/>
              <a:t>q : </a:t>
            </a:r>
            <a:r>
              <a:rPr lang="en-US" altLang="en-US" sz="2400" i="1" dirty="0"/>
              <a:t>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pelajar</a:t>
            </a:r>
            <a:r>
              <a:rPr lang="en-US" altLang="en-US" sz="2400" dirty="0"/>
              <a:t> yang </a:t>
            </a:r>
            <a:r>
              <a:rPr lang="en-US" altLang="en-US" sz="2400" i="1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berbaju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putih</a:t>
            </a:r>
            <a:r>
              <a:rPr lang="en-US" altLang="en-US" sz="2400" dirty="0"/>
              <a:t> </a:t>
            </a:r>
          </a:p>
          <a:p>
            <a:pPr lvl="1"/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="" xmlns:a16="http://schemas.microsoft.com/office/drawing/2014/main" id="{78B8C160-9D7F-0A44-8F19-3768C99F7E0E}"/>
              </a:ext>
            </a:extLst>
          </p:cNvPr>
          <p:cNvSpPr txBox="1">
            <a:spLocks/>
          </p:cNvSpPr>
          <p:nvPr/>
        </p:nvSpPr>
        <p:spPr>
          <a:xfrm>
            <a:off x="8522897" y="2311879"/>
            <a:ext cx="3669103" cy="3865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err="1"/>
              <a:t>Tabel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Kebenaran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negasi</a:t>
            </a:r>
            <a:r>
              <a:rPr lang="en-US" altLang="en-US" sz="2400" dirty="0"/>
              <a:t>:</a:t>
            </a:r>
          </a:p>
          <a:p>
            <a:endParaRPr lang="en-US" altLang="en-US" sz="2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1A4AB4D7-40D6-3749-8B82-FBAD6DB26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762837"/>
              </p:ext>
            </p:extLst>
          </p:nvPr>
        </p:nvGraphicFramePr>
        <p:xfrm>
          <a:off x="9385539" y="3168987"/>
          <a:ext cx="2478138" cy="174807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39069">
                  <a:extLst>
                    <a:ext uri="{9D8B030D-6E8A-4147-A177-3AD203B41FA5}">
                      <a16:colId xmlns="" xmlns:a16="http://schemas.microsoft.com/office/drawing/2014/main" val="1406584542"/>
                    </a:ext>
                  </a:extLst>
                </a:gridCol>
                <a:gridCol w="1239069">
                  <a:extLst>
                    <a:ext uri="{9D8B030D-6E8A-4147-A177-3AD203B41FA5}">
                      <a16:colId xmlns="" xmlns:a16="http://schemas.microsoft.com/office/drawing/2014/main" val="683798363"/>
                    </a:ext>
                  </a:extLst>
                </a:gridCol>
              </a:tblGrid>
              <a:tr h="58269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∼p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3221064"/>
                  </a:ext>
                </a:extLst>
              </a:tr>
              <a:tr h="58269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4968586"/>
                  </a:ext>
                </a:extLst>
              </a:tr>
              <a:tr h="58269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432212"/>
                  </a:ext>
                </a:extLst>
              </a:tr>
            </a:tbl>
          </a:graphicData>
        </a:graphic>
      </p:graphicFrame>
      <p:sp>
        <p:nvSpPr>
          <p:cNvPr id="8" name="Subtitle 4">
            <a:extLst>
              <a:ext uri="{FF2B5EF4-FFF2-40B4-BE49-F238E27FC236}">
                <a16:creationId xmlns="" xmlns:a16="http://schemas.microsoft.com/office/drawing/2014/main" id="{A7F55325-6A28-496C-BC55-D89E36EF62AF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="" xmlns:a16="http://schemas.microsoft.com/office/drawing/2014/main" id="{DD876A01-70C3-4229-962B-639CF33D03E4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4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</TotalTime>
  <Words>1386</Words>
  <Application>Microsoft Office PowerPoint</Application>
  <PresentationFormat>Custom</PresentationFormat>
  <Paragraphs>520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1_Custom Design</vt:lpstr>
      <vt:lpstr>PowerPoint Presentation</vt:lpstr>
      <vt:lpstr>Capaian Pembelajaran</vt:lpstr>
      <vt:lpstr>Bahasan Materi</vt:lpstr>
      <vt:lpstr>Pendahuluan</vt:lpstr>
      <vt:lpstr>PowerPoint Presentation</vt:lpstr>
      <vt:lpstr>Pernyataan</vt:lpstr>
      <vt:lpstr>Pernyataan</vt:lpstr>
      <vt:lpstr>Pernyataan</vt:lpstr>
      <vt:lpstr>Ingkaran/Negasi</vt:lpstr>
      <vt:lpstr>Pernyataan Majemuk</vt:lpstr>
      <vt:lpstr>Pernyataan Majemuk</vt:lpstr>
      <vt:lpstr>Pernyataan Majemuk</vt:lpstr>
      <vt:lpstr>PowerPoint Presentation</vt:lpstr>
      <vt:lpstr>PowerPoint Presentation</vt:lpstr>
      <vt:lpstr>PowerPoint Presentation</vt:lpstr>
      <vt:lpstr>Pernyataan Majemuk</vt:lpstr>
      <vt:lpstr>Pernyataan Majemuk</vt:lpstr>
      <vt:lpstr>Pernyataan Majemuk</vt:lpstr>
      <vt:lpstr>Penarikan Kesimpulan</vt:lpstr>
      <vt:lpstr>Penarikan Kesimpulan</vt:lpstr>
      <vt:lpstr>Penarikan Kesimpulan</vt:lpstr>
      <vt:lpstr>Penarikan Kesimpulan</vt:lpstr>
      <vt:lpstr>Penarikan Kesimpulan</vt:lpstr>
      <vt:lpstr>Penarikan Kesimpulan</vt:lpstr>
      <vt:lpstr>Penarikan Kesimpulan</vt:lpstr>
      <vt:lpstr>Penarikan Kesimpulan</vt:lpstr>
      <vt:lpstr>Penarikan Kesimpulan</vt:lpstr>
      <vt:lpstr>Latihan</vt:lpstr>
      <vt:lpstr>Latihan</vt:lpstr>
      <vt:lpstr>Latihan</vt:lpstr>
      <vt:lpstr>Latihan</vt:lpstr>
      <vt:lpstr>Latihan</vt:lpstr>
      <vt:lpstr>Latihan</vt:lpstr>
      <vt:lpstr>Latihan</vt:lpstr>
      <vt:lpstr>Terimakasih.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dhanu banyu</dc:creator>
  <cp:lastModifiedBy>ADMIN</cp:lastModifiedBy>
  <cp:revision>89</cp:revision>
  <dcterms:created xsi:type="dcterms:W3CDTF">2020-07-23T01:18:59Z</dcterms:created>
  <dcterms:modified xsi:type="dcterms:W3CDTF">2021-10-13T02:32:08Z</dcterms:modified>
</cp:coreProperties>
</file>