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2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9" r:id="rId15"/>
    <p:sldId id="280" r:id="rId16"/>
    <p:sldId id="271" r:id="rId17"/>
    <p:sldId id="272" r:id="rId18"/>
    <p:sldId id="273" r:id="rId19"/>
    <p:sldId id="277" r:id="rId20"/>
    <p:sldId id="278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2F3EA1-34E8-45B1-B860-7D9A9475DD6C}" type="doc">
      <dgm:prSet loTypeId="urn:microsoft.com/office/officeart/2005/8/layout/cycle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3147212-4795-4C38-8123-8CCAF5C8E86F}">
      <dgm:prSet phldrT="[Text]"/>
      <dgm:spPr>
        <a:solidFill>
          <a:srgbClr val="99FF33"/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Analisis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Situasi</a:t>
          </a:r>
          <a:endParaRPr lang="en-US" dirty="0">
            <a:solidFill>
              <a:schemeClr val="tx1"/>
            </a:solidFill>
          </a:endParaRPr>
        </a:p>
      </dgm:t>
    </dgm:pt>
    <dgm:pt modelId="{AEF1F161-727B-4041-A1F8-70DB10C66B75}" type="parTrans" cxnId="{237C3C7C-9C70-4403-9600-C3368DDAD55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792C9D6-C1E2-4EE3-93BD-FF145793D4E6}" type="sibTrans" cxnId="{237C3C7C-9C70-4403-9600-C3368DDAD55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FC34ED7-C0ED-42D5-AAC2-86976DAC75E8}">
      <dgm:prSet phldrT="[Text]"/>
      <dgm:spPr>
        <a:solidFill>
          <a:srgbClr val="660066"/>
        </a:solidFill>
      </dgm:spPr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Penetapan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Prioritas</a:t>
          </a:r>
          <a:endParaRPr lang="en-US" dirty="0">
            <a:solidFill>
              <a:schemeClr val="bg1"/>
            </a:solidFill>
          </a:endParaRPr>
        </a:p>
      </dgm:t>
    </dgm:pt>
    <dgm:pt modelId="{8C4D52E7-AE5A-42BD-9C5E-AA4AB0374223}" type="parTrans" cxnId="{BE6AF43E-3ACD-41DC-A6B5-AAC6B23AB43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0084ADE-0A46-46E7-8BD1-99375E2F57DD}" type="sibTrans" cxnId="{BE6AF43E-3ACD-41DC-A6B5-AAC6B23AB43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5DD0CB3-0BD0-4D9E-870B-0AFE4C97F54C}">
      <dgm:prSet phldrT="[Text]"/>
      <dgm:spPr>
        <a:solidFill>
          <a:srgbClr val="660066"/>
        </a:solidFill>
      </dgm:spPr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Pemilihan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Strategi</a:t>
          </a:r>
          <a:endParaRPr lang="en-US" dirty="0">
            <a:solidFill>
              <a:schemeClr val="bg1"/>
            </a:solidFill>
          </a:endParaRPr>
        </a:p>
      </dgm:t>
    </dgm:pt>
    <dgm:pt modelId="{8580F50D-F811-42C8-AC6C-B774B4806AFE}" type="parTrans" cxnId="{EE7262ED-0226-499E-AA59-8A38971161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C08EEE2-FF38-454C-AB29-20A374A8F9CD}" type="sibTrans" cxnId="{EE7262ED-0226-499E-AA59-8A389711612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0D372AA-7634-41CD-8F6A-E00E845350A1}">
      <dgm:prSet phldrT="[Text]"/>
      <dgm:spPr>
        <a:solidFill>
          <a:srgbClr val="660066"/>
        </a:solidFill>
      </dgm:spPr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Penyususnan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Rencana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Operasional</a:t>
          </a:r>
          <a:endParaRPr lang="en-US" dirty="0">
            <a:solidFill>
              <a:schemeClr val="bg1"/>
            </a:solidFill>
          </a:endParaRPr>
        </a:p>
      </dgm:t>
    </dgm:pt>
    <dgm:pt modelId="{AA4D867A-3436-4963-876F-1F6EC762348F}" type="parTrans" cxnId="{4D8BDEC5-743A-47F7-91D1-607FA63A9F0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3453AFB-8930-4A20-92BE-B42C2B07D65D}" type="sibTrans" cxnId="{4D8BDEC5-743A-47F7-91D1-607FA63A9F0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9A98215-FFA5-4A9C-8045-1C120ACC9717}">
      <dgm:prSet phldrT="[Text]"/>
      <dgm:spPr>
        <a:solidFill>
          <a:srgbClr val="660066"/>
        </a:solidFill>
      </dgm:spPr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Pelaksanaan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Rencana</a:t>
          </a:r>
          <a:endParaRPr lang="en-US" dirty="0">
            <a:solidFill>
              <a:schemeClr val="bg1"/>
            </a:solidFill>
          </a:endParaRPr>
        </a:p>
      </dgm:t>
    </dgm:pt>
    <dgm:pt modelId="{26EBE946-3708-48A1-95B2-586C6E868AF1}" type="parTrans" cxnId="{7CDD5492-06C9-46FB-BA13-101ABA530C1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D6DB306-31AF-4991-8449-CA6F6663F5E0}" type="sibTrans" cxnId="{7CDD5492-06C9-46FB-BA13-101ABA530C1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343D623-7773-47CE-BC34-EC668566AAD4}">
      <dgm:prSet phldrT="[Text]"/>
      <dgm:spPr>
        <a:solidFill>
          <a:srgbClr val="660066"/>
        </a:solidFill>
      </dgm:spPr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Evaluasi</a:t>
          </a:r>
          <a:endParaRPr lang="en-US" dirty="0">
            <a:solidFill>
              <a:schemeClr val="bg1"/>
            </a:solidFill>
          </a:endParaRPr>
        </a:p>
      </dgm:t>
    </dgm:pt>
    <dgm:pt modelId="{6DFE1BCA-0C34-46CB-9DD2-7FE74BEF31A7}" type="parTrans" cxnId="{7EA317FE-8723-4B3F-A684-154F388EEC9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6BF7A1C-4E83-41DE-B2C7-C80ED420AAA9}" type="sibTrans" cxnId="{7EA317FE-8723-4B3F-A684-154F388EEC9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E198696-7F85-4741-A1EC-4EAE282A858E}" type="pres">
      <dgm:prSet presAssocID="{082F3EA1-34E8-45B1-B860-7D9A9475DD6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77E651-02BD-4758-A9E5-468689BF6A90}" type="pres">
      <dgm:prSet presAssocID="{63147212-4795-4C38-8123-8CCAF5C8E86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D0830A-8387-4913-8B5F-8300C083E8B9}" type="pres">
      <dgm:prSet presAssocID="{63147212-4795-4C38-8123-8CCAF5C8E86F}" presName="spNode" presStyleCnt="0"/>
      <dgm:spPr/>
    </dgm:pt>
    <dgm:pt modelId="{AEC9FA9F-8A0D-48BC-9D2D-7242D9977157}" type="pres">
      <dgm:prSet presAssocID="{9792C9D6-C1E2-4EE3-93BD-FF145793D4E6}" presName="sibTrans" presStyleLbl="sibTrans1D1" presStyleIdx="0" presStyleCnt="6"/>
      <dgm:spPr/>
      <dgm:t>
        <a:bodyPr/>
        <a:lstStyle/>
        <a:p>
          <a:endParaRPr lang="en-US"/>
        </a:p>
      </dgm:t>
    </dgm:pt>
    <dgm:pt modelId="{58148987-06E5-4359-9898-4EDFE8CB783A}" type="pres">
      <dgm:prSet presAssocID="{EFC34ED7-C0ED-42D5-AAC2-86976DAC75E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843B2-4486-48D2-8102-0A598D97D0E6}" type="pres">
      <dgm:prSet presAssocID="{EFC34ED7-C0ED-42D5-AAC2-86976DAC75E8}" presName="spNode" presStyleCnt="0"/>
      <dgm:spPr/>
    </dgm:pt>
    <dgm:pt modelId="{0ED92F31-5FDE-458F-A0F1-7499D6521B28}" type="pres">
      <dgm:prSet presAssocID="{50084ADE-0A46-46E7-8BD1-99375E2F57DD}" presName="sibTrans" presStyleLbl="sibTrans1D1" presStyleIdx="1" presStyleCnt="6"/>
      <dgm:spPr/>
      <dgm:t>
        <a:bodyPr/>
        <a:lstStyle/>
        <a:p>
          <a:endParaRPr lang="en-US"/>
        </a:p>
      </dgm:t>
    </dgm:pt>
    <dgm:pt modelId="{B4C996F2-E7D5-4DC6-9EAD-5813C6CC844A}" type="pres">
      <dgm:prSet presAssocID="{15DD0CB3-0BD0-4D9E-870B-0AFE4C97F54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38EA7-588D-44DC-ACA0-7B39184FE7D9}" type="pres">
      <dgm:prSet presAssocID="{15DD0CB3-0BD0-4D9E-870B-0AFE4C97F54C}" presName="spNode" presStyleCnt="0"/>
      <dgm:spPr/>
    </dgm:pt>
    <dgm:pt modelId="{B61DFDCC-3132-47D2-8841-BCB33EE8B5E4}" type="pres">
      <dgm:prSet presAssocID="{EC08EEE2-FF38-454C-AB29-20A374A8F9CD}" presName="sibTrans" presStyleLbl="sibTrans1D1" presStyleIdx="2" presStyleCnt="6"/>
      <dgm:spPr/>
      <dgm:t>
        <a:bodyPr/>
        <a:lstStyle/>
        <a:p>
          <a:endParaRPr lang="en-US"/>
        </a:p>
      </dgm:t>
    </dgm:pt>
    <dgm:pt modelId="{6C8737DB-2138-4214-B20F-2C3AACCA6CD5}" type="pres">
      <dgm:prSet presAssocID="{80D372AA-7634-41CD-8F6A-E00E845350A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D0A3F8-1A71-4D69-A428-A125EAD22C9C}" type="pres">
      <dgm:prSet presAssocID="{80D372AA-7634-41CD-8F6A-E00E845350A1}" presName="spNode" presStyleCnt="0"/>
      <dgm:spPr/>
    </dgm:pt>
    <dgm:pt modelId="{6475E614-9BED-4DDF-9AD8-B3314F626925}" type="pres">
      <dgm:prSet presAssocID="{23453AFB-8930-4A20-92BE-B42C2B07D65D}" presName="sibTrans" presStyleLbl="sibTrans1D1" presStyleIdx="3" presStyleCnt="6"/>
      <dgm:spPr/>
      <dgm:t>
        <a:bodyPr/>
        <a:lstStyle/>
        <a:p>
          <a:endParaRPr lang="en-US"/>
        </a:p>
      </dgm:t>
    </dgm:pt>
    <dgm:pt modelId="{1FA31A9A-10E1-4651-82E2-8AECF055E4FE}" type="pres">
      <dgm:prSet presAssocID="{09A98215-FFA5-4A9C-8045-1C120ACC971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F29924-92DA-43A6-A3F5-967015C47CBD}" type="pres">
      <dgm:prSet presAssocID="{09A98215-FFA5-4A9C-8045-1C120ACC9717}" presName="spNode" presStyleCnt="0"/>
      <dgm:spPr/>
    </dgm:pt>
    <dgm:pt modelId="{86D1A1C1-FD99-4A7D-BE3E-1C9507A8720E}" type="pres">
      <dgm:prSet presAssocID="{DD6DB306-31AF-4991-8449-CA6F6663F5E0}" presName="sibTrans" presStyleLbl="sibTrans1D1" presStyleIdx="4" presStyleCnt="6"/>
      <dgm:spPr/>
      <dgm:t>
        <a:bodyPr/>
        <a:lstStyle/>
        <a:p>
          <a:endParaRPr lang="en-US"/>
        </a:p>
      </dgm:t>
    </dgm:pt>
    <dgm:pt modelId="{3372270F-976C-4861-88AC-02D2E87468E4}" type="pres">
      <dgm:prSet presAssocID="{0343D623-7773-47CE-BC34-EC668566AAD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9D5477-E591-4E4A-9B47-2B109415B20A}" type="pres">
      <dgm:prSet presAssocID="{0343D623-7773-47CE-BC34-EC668566AAD4}" presName="spNode" presStyleCnt="0"/>
      <dgm:spPr/>
    </dgm:pt>
    <dgm:pt modelId="{173AFA02-D49B-4288-9DE8-C41EC6E6E6F4}" type="pres">
      <dgm:prSet presAssocID="{B6BF7A1C-4E83-41DE-B2C7-C80ED420AAA9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4D8BDEC5-743A-47F7-91D1-607FA63A9F01}" srcId="{082F3EA1-34E8-45B1-B860-7D9A9475DD6C}" destId="{80D372AA-7634-41CD-8F6A-E00E845350A1}" srcOrd="3" destOrd="0" parTransId="{AA4D867A-3436-4963-876F-1F6EC762348F}" sibTransId="{23453AFB-8930-4A20-92BE-B42C2B07D65D}"/>
    <dgm:cxn modelId="{61EC1C49-F887-4DCB-933C-079FDC914ED8}" type="presOf" srcId="{DD6DB306-31AF-4991-8449-CA6F6663F5E0}" destId="{86D1A1C1-FD99-4A7D-BE3E-1C9507A8720E}" srcOrd="0" destOrd="0" presId="urn:microsoft.com/office/officeart/2005/8/layout/cycle5"/>
    <dgm:cxn modelId="{53848CC0-AA31-4B9A-995E-C45517BADE5D}" type="presOf" srcId="{50084ADE-0A46-46E7-8BD1-99375E2F57DD}" destId="{0ED92F31-5FDE-458F-A0F1-7499D6521B28}" srcOrd="0" destOrd="0" presId="urn:microsoft.com/office/officeart/2005/8/layout/cycle5"/>
    <dgm:cxn modelId="{8496E579-0372-43EE-8B10-D8BCA5F7BBA4}" type="presOf" srcId="{23453AFB-8930-4A20-92BE-B42C2B07D65D}" destId="{6475E614-9BED-4DDF-9AD8-B3314F626925}" srcOrd="0" destOrd="0" presId="urn:microsoft.com/office/officeart/2005/8/layout/cycle5"/>
    <dgm:cxn modelId="{35FEB058-3187-4646-A620-D86348203033}" type="presOf" srcId="{9792C9D6-C1E2-4EE3-93BD-FF145793D4E6}" destId="{AEC9FA9F-8A0D-48BC-9D2D-7242D9977157}" srcOrd="0" destOrd="0" presId="urn:microsoft.com/office/officeart/2005/8/layout/cycle5"/>
    <dgm:cxn modelId="{ABD7033A-E720-4637-AA51-55FB80DE1CD1}" type="presOf" srcId="{EC08EEE2-FF38-454C-AB29-20A374A8F9CD}" destId="{B61DFDCC-3132-47D2-8841-BCB33EE8B5E4}" srcOrd="0" destOrd="0" presId="urn:microsoft.com/office/officeart/2005/8/layout/cycle5"/>
    <dgm:cxn modelId="{A97966B9-4F8B-44BC-94CD-6E2CF7F314CD}" type="presOf" srcId="{B6BF7A1C-4E83-41DE-B2C7-C80ED420AAA9}" destId="{173AFA02-D49B-4288-9DE8-C41EC6E6E6F4}" srcOrd="0" destOrd="0" presId="urn:microsoft.com/office/officeart/2005/8/layout/cycle5"/>
    <dgm:cxn modelId="{7CDD5492-06C9-46FB-BA13-101ABA530C16}" srcId="{082F3EA1-34E8-45B1-B860-7D9A9475DD6C}" destId="{09A98215-FFA5-4A9C-8045-1C120ACC9717}" srcOrd="4" destOrd="0" parTransId="{26EBE946-3708-48A1-95B2-586C6E868AF1}" sibTransId="{DD6DB306-31AF-4991-8449-CA6F6663F5E0}"/>
    <dgm:cxn modelId="{41002C8B-69FF-4313-BB0D-CAAAECFD0682}" type="presOf" srcId="{EFC34ED7-C0ED-42D5-AAC2-86976DAC75E8}" destId="{58148987-06E5-4359-9898-4EDFE8CB783A}" srcOrd="0" destOrd="0" presId="urn:microsoft.com/office/officeart/2005/8/layout/cycle5"/>
    <dgm:cxn modelId="{7EA317FE-8723-4B3F-A684-154F388EEC9E}" srcId="{082F3EA1-34E8-45B1-B860-7D9A9475DD6C}" destId="{0343D623-7773-47CE-BC34-EC668566AAD4}" srcOrd="5" destOrd="0" parTransId="{6DFE1BCA-0C34-46CB-9DD2-7FE74BEF31A7}" sibTransId="{B6BF7A1C-4E83-41DE-B2C7-C80ED420AAA9}"/>
    <dgm:cxn modelId="{EE7262ED-0226-499E-AA59-8A3897116120}" srcId="{082F3EA1-34E8-45B1-B860-7D9A9475DD6C}" destId="{15DD0CB3-0BD0-4D9E-870B-0AFE4C97F54C}" srcOrd="2" destOrd="0" parTransId="{8580F50D-F811-42C8-AC6C-B774B4806AFE}" sibTransId="{EC08EEE2-FF38-454C-AB29-20A374A8F9CD}"/>
    <dgm:cxn modelId="{D5FAF29B-3D27-4BD0-B33E-64EF10379F44}" type="presOf" srcId="{0343D623-7773-47CE-BC34-EC668566AAD4}" destId="{3372270F-976C-4861-88AC-02D2E87468E4}" srcOrd="0" destOrd="0" presId="urn:microsoft.com/office/officeart/2005/8/layout/cycle5"/>
    <dgm:cxn modelId="{BE6AF43E-3ACD-41DC-A6B5-AAC6B23AB439}" srcId="{082F3EA1-34E8-45B1-B860-7D9A9475DD6C}" destId="{EFC34ED7-C0ED-42D5-AAC2-86976DAC75E8}" srcOrd="1" destOrd="0" parTransId="{8C4D52E7-AE5A-42BD-9C5E-AA4AB0374223}" sibTransId="{50084ADE-0A46-46E7-8BD1-99375E2F57DD}"/>
    <dgm:cxn modelId="{8D98114B-5A4E-49CC-9984-33AECB8F0C5E}" type="presOf" srcId="{63147212-4795-4C38-8123-8CCAF5C8E86F}" destId="{0677E651-02BD-4758-A9E5-468689BF6A90}" srcOrd="0" destOrd="0" presId="urn:microsoft.com/office/officeart/2005/8/layout/cycle5"/>
    <dgm:cxn modelId="{3B1EDC9F-80DA-4B99-AB53-0D2AC556BB5E}" type="presOf" srcId="{80D372AA-7634-41CD-8F6A-E00E845350A1}" destId="{6C8737DB-2138-4214-B20F-2C3AACCA6CD5}" srcOrd="0" destOrd="0" presId="urn:microsoft.com/office/officeart/2005/8/layout/cycle5"/>
    <dgm:cxn modelId="{35B621A9-D32F-478B-BFD7-F35C247F25CC}" type="presOf" srcId="{09A98215-FFA5-4A9C-8045-1C120ACC9717}" destId="{1FA31A9A-10E1-4651-82E2-8AECF055E4FE}" srcOrd="0" destOrd="0" presId="urn:microsoft.com/office/officeart/2005/8/layout/cycle5"/>
    <dgm:cxn modelId="{237C3C7C-9C70-4403-9600-C3368DDAD55D}" srcId="{082F3EA1-34E8-45B1-B860-7D9A9475DD6C}" destId="{63147212-4795-4C38-8123-8CCAF5C8E86F}" srcOrd="0" destOrd="0" parTransId="{AEF1F161-727B-4041-A1F8-70DB10C66B75}" sibTransId="{9792C9D6-C1E2-4EE3-93BD-FF145793D4E6}"/>
    <dgm:cxn modelId="{4B9E14B1-F896-43AD-9F25-F29C30303E91}" type="presOf" srcId="{15DD0CB3-0BD0-4D9E-870B-0AFE4C97F54C}" destId="{B4C996F2-E7D5-4DC6-9EAD-5813C6CC844A}" srcOrd="0" destOrd="0" presId="urn:microsoft.com/office/officeart/2005/8/layout/cycle5"/>
    <dgm:cxn modelId="{1618569D-63A2-406F-A075-78A8AB733502}" type="presOf" srcId="{082F3EA1-34E8-45B1-B860-7D9A9475DD6C}" destId="{4E198696-7F85-4741-A1EC-4EAE282A858E}" srcOrd="0" destOrd="0" presId="urn:microsoft.com/office/officeart/2005/8/layout/cycle5"/>
    <dgm:cxn modelId="{944F81D0-90FF-4A35-9D41-BD8A2FF607E6}" type="presParOf" srcId="{4E198696-7F85-4741-A1EC-4EAE282A858E}" destId="{0677E651-02BD-4758-A9E5-468689BF6A90}" srcOrd="0" destOrd="0" presId="urn:microsoft.com/office/officeart/2005/8/layout/cycle5"/>
    <dgm:cxn modelId="{FBC93515-4BB7-4D80-A7F1-3AEA8C8BF068}" type="presParOf" srcId="{4E198696-7F85-4741-A1EC-4EAE282A858E}" destId="{63D0830A-8387-4913-8B5F-8300C083E8B9}" srcOrd="1" destOrd="0" presId="urn:microsoft.com/office/officeart/2005/8/layout/cycle5"/>
    <dgm:cxn modelId="{955D04A0-40AD-4493-8FE0-597279FABCA4}" type="presParOf" srcId="{4E198696-7F85-4741-A1EC-4EAE282A858E}" destId="{AEC9FA9F-8A0D-48BC-9D2D-7242D9977157}" srcOrd="2" destOrd="0" presId="urn:microsoft.com/office/officeart/2005/8/layout/cycle5"/>
    <dgm:cxn modelId="{80CE8526-8A06-4284-A60B-523E2FCE5E11}" type="presParOf" srcId="{4E198696-7F85-4741-A1EC-4EAE282A858E}" destId="{58148987-06E5-4359-9898-4EDFE8CB783A}" srcOrd="3" destOrd="0" presId="urn:microsoft.com/office/officeart/2005/8/layout/cycle5"/>
    <dgm:cxn modelId="{F8EDFE15-60DD-4229-A35E-15C9E5A519CF}" type="presParOf" srcId="{4E198696-7F85-4741-A1EC-4EAE282A858E}" destId="{719843B2-4486-48D2-8102-0A598D97D0E6}" srcOrd="4" destOrd="0" presId="urn:microsoft.com/office/officeart/2005/8/layout/cycle5"/>
    <dgm:cxn modelId="{A8A4A30D-25F3-48C8-AA8E-C43FB0C7C8FD}" type="presParOf" srcId="{4E198696-7F85-4741-A1EC-4EAE282A858E}" destId="{0ED92F31-5FDE-458F-A0F1-7499D6521B28}" srcOrd="5" destOrd="0" presId="urn:microsoft.com/office/officeart/2005/8/layout/cycle5"/>
    <dgm:cxn modelId="{96D57D63-E3D9-444F-8F56-7FAD18085DDD}" type="presParOf" srcId="{4E198696-7F85-4741-A1EC-4EAE282A858E}" destId="{B4C996F2-E7D5-4DC6-9EAD-5813C6CC844A}" srcOrd="6" destOrd="0" presId="urn:microsoft.com/office/officeart/2005/8/layout/cycle5"/>
    <dgm:cxn modelId="{C99AF3FE-D14F-4A56-ABB2-E98BA846CCBF}" type="presParOf" srcId="{4E198696-7F85-4741-A1EC-4EAE282A858E}" destId="{F6938EA7-588D-44DC-ACA0-7B39184FE7D9}" srcOrd="7" destOrd="0" presId="urn:microsoft.com/office/officeart/2005/8/layout/cycle5"/>
    <dgm:cxn modelId="{76461EE4-1C24-4823-89BC-C5CDB15F050F}" type="presParOf" srcId="{4E198696-7F85-4741-A1EC-4EAE282A858E}" destId="{B61DFDCC-3132-47D2-8841-BCB33EE8B5E4}" srcOrd="8" destOrd="0" presId="urn:microsoft.com/office/officeart/2005/8/layout/cycle5"/>
    <dgm:cxn modelId="{D0F62F94-834F-4EFA-888E-3EAFD17EB98E}" type="presParOf" srcId="{4E198696-7F85-4741-A1EC-4EAE282A858E}" destId="{6C8737DB-2138-4214-B20F-2C3AACCA6CD5}" srcOrd="9" destOrd="0" presId="urn:microsoft.com/office/officeart/2005/8/layout/cycle5"/>
    <dgm:cxn modelId="{FE1810F5-DA49-45F1-9B64-D496E3FD7F84}" type="presParOf" srcId="{4E198696-7F85-4741-A1EC-4EAE282A858E}" destId="{E9D0A3F8-1A71-4D69-A428-A125EAD22C9C}" srcOrd="10" destOrd="0" presId="urn:microsoft.com/office/officeart/2005/8/layout/cycle5"/>
    <dgm:cxn modelId="{42B3E589-67F9-4E1B-8B74-665AADE61180}" type="presParOf" srcId="{4E198696-7F85-4741-A1EC-4EAE282A858E}" destId="{6475E614-9BED-4DDF-9AD8-B3314F626925}" srcOrd="11" destOrd="0" presId="urn:microsoft.com/office/officeart/2005/8/layout/cycle5"/>
    <dgm:cxn modelId="{BBDA7DFD-9B3D-4579-8EC8-2025144AADBD}" type="presParOf" srcId="{4E198696-7F85-4741-A1EC-4EAE282A858E}" destId="{1FA31A9A-10E1-4651-82E2-8AECF055E4FE}" srcOrd="12" destOrd="0" presId="urn:microsoft.com/office/officeart/2005/8/layout/cycle5"/>
    <dgm:cxn modelId="{D72A9C9D-577F-4816-9E5F-D39360823C04}" type="presParOf" srcId="{4E198696-7F85-4741-A1EC-4EAE282A858E}" destId="{04F29924-92DA-43A6-A3F5-967015C47CBD}" srcOrd="13" destOrd="0" presId="urn:microsoft.com/office/officeart/2005/8/layout/cycle5"/>
    <dgm:cxn modelId="{E69A509D-425C-41D0-8EB6-C6A0CACD81AB}" type="presParOf" srcId="{4E198696-7F85-4741-A1EC-4EAE282A858E}" destId="{86D1A1C1-FD99-4A7D-BE3E-1C9507A8720E}" srcOrd="14" destOrd="0" presId="urn:microsoft.com/office/officeart/2005/8/layout/cycle5"/>
    <dgm:cxn modelId="{6B9B91E1-AE07-4524-AFA9-F512DE00E229}" type="presParOf" srcId="{4E198696-7F85-4741-A1EC-4EAE282A858E}" destId="{3372270F-976C-4861-88AC-02D2E87468E4}" srcOrd="15" destOrd="0" presId="urn:microsoft.com/office/officeart/2005/8/layout/cycle5"/>
    <dgm:cxn modelId="{96DB3AB2-6E46-4F7C-8E39-3BB125589F16}" type="presParOf" srcId="{4E198696-7F85-4741-A1EC-4EAE282A858E}" destId="{9D9D5477-E591-4E4A-9B47-2B109415B20A}" srcOrd="16" destOrd="0" presId="urn:microsoft.com/office/officeart/2005/8/layout/cycle5"/>
    <dgm:cxn modelId="{34A09D12-90B9-4A30-B6B2-3E37F34AA38D}" type="presParOf" srcId="{4E198696-7F85-4741-A1EC-4EAE282A858E}" destId="{173AFA02-D49B-4288-9DE8-C41EC6E6E6F4}" srcOrd="17" destOrd="0" presId="urn:microsoft.com/office/officeart/2005/8/layout/cycle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E0F0DC-2C08-47C6-884F-1D849CC73996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</dgm:pt>
    <dgm:pt modelId="{53869A9A-8BF8-42DB-B0F7-38BE160F8857}">
      <dgm:prSet phldrT="[Text]"/>
      <dgm:spPr/>
      <dgm:t>
        <a:bodyPr/>
        <a:lstStyle/>
        <a:p>
          <a:r>
            <a:rPr lang="en-US" dirty="0" smtClean="0"/>
            <a:t>Input </a:t>
          </a:r>
          <a:endParaRPr lang="en-US" dirty="0"/>
        </a:p>
      </dgm:t>
    </dgm:pt>
    <dgm:pt modelId="{7EEE5DDD-A751-4624-B866-088D77FABDBB}" type="parTrans" cxnId="{6F2471D6-B3AE-4420-BEE5-BB5E0B94DDD1}">
      <dgm:prSet/>
      <dgm:spPr/>
      <dgm:t>
        <a:bodyPr/>
        <a:lstStyle/>
        <a:p>
          <a:endParaRPr lang="en-US"/>
        </a:p>
      </dgm:t>
    </dgm:pt>
    <dgm:pt modelId="{A15A96CD-7657-4808-A2B9-833CF9B17786}" type="sibTrans" cxnId="{6F2471D6-B3AE-4420-BEE5-BB5E0B94DDD1}">
      <dgm:prSet/>
      <dgm:spPr/>
      <dgm:t>
        <a:bodyPr/>
        <a:lstStyle/>
        <a:p>
          <a:endParaRPr lang="en-US"/>
        </a:p>
      </dgm:t>
    </dgm:pt>
    <dgm:pt modelId="{A0C1DB22-E29A-4799-BA86-7BA710DF4F66}">
      <dgm:prSet phldrT="[Text]"/>
      <dgm:spPr/>
      <dgm:t>
        <a:bodyPr/>
        <a:lstStyle/>
        <a:p>
          <a:r>
            <a:rPr lang="en-US" dirty="0" err="1" smtClean="0"/>
            <a:t>Proses</a:t>
          </a:r>
          <a:r>
            <a:rPr lang="en-US" dirty="0" smtClean="0"/>
            <a:t> </a:t>
          </a:r>
          <a:endParaRPr lang="en-US" dirty="0"/>
        </a:p>
      </dgm:t>
    </dgm:pt>
    <dgm:pt modelId="{83FAF997-A627-41EE-A0B4-6E937105BF01}" type="parTrans" cxnId="{9A4A098A-BB4D-4C4A-8014-680ABDD45B40}">
      <dgm:prSet/>
      <dgm:spPr/>
      <dgm:t>
        <a:bodyPr/>
        <a:lstStyle/>
        <a:p>
          <a:endParaRPr lang="en-US"/>
        </a:p>
      </dgm:t>
    </dgm:pt>
    <dgm:pt modelId="{D7784823-B378-4FA7-AF11-17CFAB23FFF1}" type="sibTrans" cxnId="{9A4A098A-BB4D-4C4A-8014-680ABDD45B40}">
      <dgm:prSet/>
      <dgm:spPr/>
      <dgm:t>
        <a:bodyPr/>
        <a:lstStyle/>
        <a:p>
          <a:endParaRPr lang="en-US"/>
        </a:p>
      </dgm:t>
    </dgm:pt>
    <dgm:pt modelId="{8C5F66B5-D3F5-4874-A668-71CA752C74B1}">
      <dgm:prSet phldrT="[Text]"/>
      <dgm:spPr/>
      <dgm:t>
        <a:bodyPr/>
        <a:lstStyle/>
        <a:p>
          <a:r>
            <a:rPr lang="en-US" dirty="0" smtClean="0"/>
            <a:t>Output</a:t>
          </a:r>
          <a:endParaRPr lang="en-US" dirty="0"/>
        </a:p>
      </dgm:t>
    </dgm:pt>
    <dgm:pt modelId="{3DDAE9FF-2A88-4276-A15B-8708180D03F6}" type="parTrans" cxnId="{1595F9C6-72F2-4AAD-8CA2-21CA09477923}">
      <dgm:prSet/>
      <dgm:spPr/>
      <dgm:t>
        <a:bodyPr/>
        <a:lstStyle/>
        <a:p>
          <a:endParaRPr lang="en-US"/>
        </a:p>
      </dgm:t>
    </dgm:pt>
    <dgm:pt modelId="{32C3238D-1B35-4A4F-922D-5191C06E4489}" type="sibTrans" cxnId="{1595F9C6-72F2-4AAD-8CA2-21CA09477923}">
      <dgm:prSet/>
      <dgm:spPr/>
      <dgm:t>
        <a:bodyPr/>
        <a:lstStyle/>
        <a:p>
          <a:endParaRPr lang="en-US"/>
        </a:p>
      </dgm:t>
    </dgm:pt>
    <dgm:pt modelId="{D707764D-9117-4F3B-9D3D-4840F8E6DC7F}" type="pres">
      <dgm:prSet presAssocID="{53E0F0DC-2C08-47C6-884F-1D849CC73996}" presName="Name0" presStyleCnt="0">
        <dgm:presLayoutVars>
          <dgm:dir/>
          <dgm:resizeHandles val="exact"/>
        </dgm:presLayoutVars>
      </dgm:prSet>
      <dgm:spPr/>
    </dgm:pt>
    <dgm:pt modelId="{A6358EF6-5470-4936-AEB6-EB867EFC82BC}" type="pres">
      <dgm:prSet presAssocID="{53869A9A-8BF8-42DB-B0F7-38BE160F885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FF1D23-B604-47E4-A4C5-734687468CD5}" type="pres">
      <dgm:prSet presAssocID="{A15A96CD-7657-4808-A2B9-833CF9B17786}" presName="sibTrans" presStyleLbl="sibTrans2D1" presStyleIdx="0" presStyleCnt="2"/>
      <dgm:spPr/>
      <dgm:t>
        <a:bodyPr/>
        <a:lstStyle/>
        <a:p>
          <a:endParaRPr lang="en-US"/>
        </a:p>
      </dgm:t>
    </dgm:pt>
    <dgm:pt modelId="{CC3B4048-0415-435B-AA81-73413E302245}" type="pres">
      <dgm:prSet presAssocID="{A15A96CD-7657-4808-A2B9-833CF9B17786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369C8C4-3B5F-4EE1-ACE4-B4396430C137}" type="pres">
      <dgm:prSet presAssocID="{A0C1DB22-E29A-4799-BA86-7BA710DF4F6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CFA998-431F-495F-A398-C02ED5046BDB}" type="pres">
      <dgm:prSet presAssocID="{D7784823-B378-4FA7-AF11-17CFAB23FFF1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2775FDD-4F31-459D-9D26-C66267E32232}" type="pres">
      <dgm:prSet presAssocID="{D7784823-B378-4FA7-AF11-17CFAB23FFF1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4C66A01-7A51-4DE0-86D1-04DD36EC5AFB}" type="pres">
      <dgm:prSet presAssocID="{8C5F66B5-D3F5-4874-A668-71CA752C74B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76285F-E93A-4F4C-9A68-98C9CDE80152}" type="presOf" srcId="{A15A96CD-7657-4808-A2B9-833CF9B17786}" destId="{CC3B4048-0415-435B-AA81-73413E302245}" srcOrd="1" destOrd="0" presId="urn:microsoft.com/office/officeart/2005/8/layout/process1"/>
    <dgm:cxn modelId="{1595F9C6-72F2-4AAD-8CA2-21CA09477923}" srcId="{53E0F0DC-2C08-47C6-884F-1D849CC73996}" destId="{8C5F66B5-D3F5-4874-A668-71CA752C74B1}" srcOrd="2" destOrd="0" parTransId="{3DDAE9FF-2A88-4276-A15B-8708180D03F6}" sibTransId="{32C3238D-1B35-4A4F-922D-5191C06E4489}"/>
    <dgm:cxn modelId="{3B957BD9-FDE1-4C2E-8F4D-06DFC1A000D4}" type="presOf" srcId="{D7784823-B378-4FA7-AF11-17CFAB23FFF1}" destId="{F2775FDD-4F31-459D-9D26-C66267E32232}" srcOrd="1" destOrd="0" presId="urn:microsoft.com/office/officeart/2005/8/layout/process1"/>
    <dgm:cxn modelId="{D2238A9F-B991-4DCD-8242-5B64D4C8DEFF}" type="presOf" srcId="{A0C1DB22-E29A-4799-BA86-7BA710DF4F66}" destId="{B369C8C4-3B5F-4EE1-ACE4-B4396430C137}" srcOrd="0" destOrd="0" presId="urn:microsoft.com/office/officeart/2005/8/layout/process1"/>
    <dgm:cxn modelId="{23067F91-3F76-4D01-B81A-FEDB70E282FB}" type="presOf" srcId="{D7784823-B378-4FA7-AF11-17CFAB23FFF1}" destId="{ADCFA998-431F-495F-A398-C02ED5046BDB}" srcOrd="0" destOrd="0" presId="urn:microsoft.com/office/officeart/2005/8/layout/process1"/>
    <dgm:cxn modelId="{C9226E28-3FD8-4B70-AB26-0BCB0A9C80A1}" type="presOf" srcId="{53E0F0DC-2C08-47C6-884F-1D849CC73996}" destId="{D707764D-9117-4F3B-9D3D-4840F8E6DC7F}" srcOrd="0" destOrd="0" presId="urn:microsoft.com/office/officeart/2005/8/layout/process1"/>
    <dgm:cxn modelId="{6F2471D6-B3AE-4420-BEE5-BB5E0B94DDD1}" srcId="{53E0F0DC-2C08-47C6-884F-1D849CC73996}" destId="{53869A9A-8BF8-42DB-B0F7-38BE160F8857}" srcOrd="0" destOrd="0" parTransId="{7EEE5DDD-A751-4624-B866-088D77FABDBB}" sibTransId="{A15A96CD-7657-4808-A2B9-833CF9B17786}"/>
    <dgm:cxn modelId="{DE66F13B-E791-4620-8261-7811F1245833}" type="presOf" srcId="{A15A96CD-7657-4808-A2B9-833CF9B17786}" destId="{CFFF1D23-B604-47E4-A4C5-734687468CD5}" srcOrd="0" destOrd="0" presId="urn:microsoft.com/office/officeart/2005/8/layout/process1"/>
    <dgm:cxn modelId="{70309729-48EE-4A3E-9E68-947D39893617}" type="presOf" srcId="{8C5F66B5-D3F5-4874-A668-71CA752C74B1}" destId="{F4C66A01-7A51-4DE0-86D1-04DD36EC5AFB}" srcOrd="0" destOrd="0" presId="urn:microsoft.com/office/officeart/2005/8/layout/process1"/>
    <dgm:cxn modelId="{9A4A098A-BB4D-4C4A-8014-680ABDD45B40}" srcId="{53E0F0DC-2C08-47C6-884F-1D849CC73996}" destId="{A0C1DB22-E29A-4799-BA86-7BA710DF4F66}" srcOrd="1" destOrd="0" parTransId="{83FAF997-A627-41EE-A0B4-6E937105BF01}" sibTransId="{D7784823-B378-4FA7-AF11-17CFAB23FFF1}"/>
    <dgm:cxn modelId="{1C0417F2-2D42-4FE5-BC5A-2505F575B011}" type="presOf" srcId="{53869A9A-8BF8-42DB-B0F7-38BE160F8857}" destId="{A6358EF6-5470-4936-AEB6-EB867EFC82BC}" srcOrd="0" destOrd="0" presId="urn:microsoft.com/office/officeart/2005/8/layout/process1"/>
    <dgm:cxn modelId="{B1FB4317-0B59-448E-8109-2461BB7E112D}" type="presParOf" srcId="{D707764D-9117-4F3B-9D3D-4840F8E6DC7F}" destId="{A6358EF6-5470-4936-AEB6-EB867EFC82BC}" srcOrd="0" destOrd="0" presId="urn:microsoft.com/office/officeart/2005/8/layout/process1"/>
    <dgm:cxn modelId="{445A0A04-1640-4245-AC93-2864D3648DF0}" type="presParOf" srcId="{D707764D-9117-4F3B-9D3D-4840F8E6DC7F}" destId="{CFFF1D23-B604-47E4-A4C5-734687468CD5}" srcOrd="1" destOrd="0" presId="urn:microsoft.com/office/officeart/2005/8/layout/process1"/>
    <dgm:cxn modelId="{C160753A-82F6-4A5B-8041-58E67A601E7C}" type="presParOf" srcId="{CFFF1D23-B604-47E4-A4C5-734687468CD5}" destId="{CC3B4048-0415-435B-AA81-73413E302245}" srcOrd="0" destOrd="0" presId="urn:microsoft.com/office/officeart/2005/8/layout/process1"/>
    <dgm:cxn modelId="{E1E7E9CB-4459-4C31-93D0-252A4088B240}" type="presParOf" srcId="{D707764D-9117-4F3B-9D3D-4840F8E6DC7F}" destId="{B369C8C4-3B5F-4EE1-ACE4-B4396430C137}" srcOrd="2" destOrd="0" presId="urn:microsoft.com/office/officeart/2005/8/layout/process1"/>
    <dgm:cxn modelId="{C408EC9C-A9D8-4354-B100-0354570B90CC}" type="presParOf" srcId="{D707764D-9117-4F3B-9D3D-4840F8E6DC7F}" destId="{ADCFA998-431F-495F-A398-C02ED5046BDB}" srcOrd="3" destOrd="0" presId="urn:microsoft.com/office/officeart/2005/8/layout/process1"/>
    <dgm:cxn modelId="{F3509B44-A612-4641-AFFD-4BCD0CFC4302}" type="presParOf" srcId="{ADCFA998-431F-495F-A398-C02ED5046BDB}" destId="{F2775FDD-4F31-459D-9D26-C66267E32232}" srcOrd="0" destOrd="0" presId="urn:microsoft.com/office/officeart/2005/8/layout/process1"/>
    <dgm:cxn modelId="{0422E5F9-E231-42A4-B5C3-9C0DD43BADF7}" type="presParOf" srcId="{D707764D-9117-4F3B-9D3D-4840F8E6DC7F}" destId="{F4C66A01-7A51-4DE0-86D1-04DD36EC5AFB}" srcOrd="4" destOrd="0" presId="urn:microsoft.com/office/officeart/2005/8/layout/process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A26F02-F579-4685-A24A-8475348F3524}" type="doc">
      <dgm:prSet loTypeId="urn:microsoft.com/office/officeart/2005/8/layout/radial6" loCatId="relationship" qsTypeId="urn:microsoft.com/office/officeart/2005/8/quickstyle/simple5" qsCatId="simple" csTypeId="urn:microsoft.com/office/officeart/2005/8/colors/colorful5" csCatId="colorful" phldr="1"/>
      <dgm:spPr/>
    </dgm:pt>
    <dgm:pt modelId="{57F70D2D-ABA2-4083-A45C-FD9F33F6EA23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5M</a:t>
          </a:r>
          <a:endParaRPr lang="en-US" dirty="0">
            <a:solidFill>
              <a:schemeClr val="tx1"/>
            </a:solidFill>
          </a:endParaRPr>
        </a:p>
      </dgm:t>
    </dgm:pt>
    <dgm:pt modelId="{3074F30E-DF25-4FE2-ADB0-8A639D8196C4}" type="parTrans" cxnId="{66C4F02D-6FFF-482B-B02E-0FA2CEB8A5E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C3706D0-7C4C-40DF-BA79-EF6844A7F7B1}" type="sibTrans" cxnId="{66C4F02D-6FFF-482B-B02E-0FA2CEB8A5EF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D523A7F-A08F-45D8-A81A-5731340661A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Money</a:t>
          </a:r>
          <a:endParaRPr lang="en-US" dirty="0">
            <a:solidFill>
              <a:schemeClr val="tx1"/>
            </a:solidFill>
          </a:endParaRPr>
        </a:p>
      </dgm:t>
    </dgm:pt>
    <dgm:pt modelId="{DB77EDDD-5EF7-452C-8DBC-222C45D4D90C}" type="parTrans" cxnId="{395B4D0F-A10D-49E8-AF89-240B697EED6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4743E9E-5694-4EDC-8CC8-C1FFAFA3FAB4}" type="sibTrans" cxnId="{395B4D0F-A10D-49E8-AF89-240B697EED6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AF05A65-72D4-47FD-BB42-B7F243CC666F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Material</a:t>
          </a:r>
          <a:endParaRPr lang="en-US" dirty="0">
            <a:solidFill>
              <a:schemeClr val="tx1"/>
            </a:solidFill>
          </a:endParaRPr>
        </a:p>
      </dgm:t>
    </dgm:pt>
    <dgm:pt modelId="{192472EF-32A2-438E-9D1A-1D18E0B50E82}" type="parTrans" cxnId="{F4743F98-4C27-45EE-BD9C-2269847FBDA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59C9AAD-6E47-40C7-A787-F8D527E2C168}" type="sibTrans" cxnId="{F4743F98-4C27-45EE-BD9C-2269847FBDA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B714B68-A93C-4955-844F-F482A572DABD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Machine</a:t>
          </a:r>
          <a:endParaRPr lang="en-US" dirty="0">
            <a:solidFill>
              <a:schemeClr val="tx1"/>
            </a:solidFill>
          </a:endParaRPr>
        </a:p>
      </dgm:t>
    </dgm:pt>
    <dgm:pt modelId="{01C37298-DB90-4294-8E04-1503A9B5A42F}" type="parTrans" cxnId="{07E2FB55-6976-4312-9B99-A41819691ED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58803E6-FFF8-45A5-9D3D-5EF0D7A640B7}" type="sibTrans" cxnId="{07E2FB55-6976-4312-9B99-A41819691ED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A6EE54A-6F5A-4D09-8A39-F817CA9BEBE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Method</a:t>
          </a:r>
          <a:endParaRPr lang="en-US" dirty="0">
            <a:solidFill>
              <a:schemeClr val="tx1"/>
            </a:solidFill>
          </a:endParaRPr>
        </a:p>
      </dgm:t>
    </dgm:pt>
    <dgm:pt modelId="{673EA464-134B-43F4-921E-0F5E3AAD0241}" type="parTrans" cxnId="{E5F62833-1258-4573-80AC-6CBC6361C97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D55B928-267F-4F0C-8CAA-05A81F9276CB}" type="sibTrans" cxnId="{E5F62833-1258-4573-80AC-6CBC6361C97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D7922C3-BCEF-44DB-9A28-940772099830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Man</a:t>
          </a:r>
          <a:endParaRPr lang="en-US" dirty="0">
            <a:solidFill>
              <a:schemeClr val="tx1"/>
            </a:solidFill>
          </a:endParaRPr>
        </a:p>
      </dgm:t>
    </dgm:pt>
    <dgm:pt modelId="{5FA1B83B-62D8-4017-92C4-2B4CA6D9F89D}" type="parTrans" cxnId="{38DB5ABD-CD59-4C95-9F07-1A6C9227C3C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AA72EE3-2885-46FF-BB33-D02B079C9CAD}" type="sibTrans" cxnId="{38DB5ABD-CD59-4C95-9F07-1A6C9227C3C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2E389F2-36A5-442C-B541-BE83C5C6BA6C}" type="pres">
      <dgm:prSet presAssocID="{55A26F02-F579-4685-A24A-8475348F352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B3B4ADF-02CF-4AC0-8C5B-96E9F682D7D3}" type="pres">
      <dgm:prSet presAssocID="{57F70D2D-ABA2-4083-A45C-FD9F33F6EA23}" presName="centerShape" presStyleLbl="node0" presStyleIdx="0" presStyleCnt="1"/>
      <dgm:spPr/>
      <dgm:t>
        <a:bodyPr/>
        <a:lstStyle/>
        <a:p>
          <a:endParaRPr lang="en-US"/>
        </a:p>
      </dgm:t>
    </dgm:pt>
    <dgm:pt modelId="{C320E0E0-D2E2-4FF6-BDA3-F228F4070AA1}" type="pres">
      <dgm:prSet presAssocID="{6D7922C3-BCEF-44DB-9A28-94077209983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70782B-96AB-4727-84BB-963E86F7BA7F}" type="pres">
      <dgm:prSet presAssocID="{6D7922C3-BCEF-44DB-9A28-940772099830}" presName="dummy" presStyleCnt="0"/>
      <dgm:spPr/>
    </dgm:pt>
    <dgm:pt modelId="{DB326280-FAC3-4377-9435-B2F46168FFA3}" type="pres">
      <dgm:prSet presAssocID="{AAA72EE3-2885-46FF-BB33-D02B079C9CAD}" presName="sibTrans" presStyleLbl="sibTrans2D1" presStyleIdx="0" presStyleCnt="5"/>
      <dgm:spPr/>
      <dgm:t>
        <a:bodyPr/>
        <a:lstStyle/>
        <a:p>
          <a:endParaRPr lang="en-US"/>
        </a:p>
      </dgm:t>
    </dgm:pt>
    <dgm:pt modelId="{6BA5C02B-A6E5-49ED-A3AB-D1975882C35D}" type="pres">
      <dgm:prSet presAssocID="{1D523A7F-A08F-45D8-A81A-5731340661A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4C45C5-2053-45DB-A0D6-7BFE19A29571}" type="pres">
      <dgm:prSet presAssocID="{1D523A7F-A08F-45D8-A81A-5731340661A7}" presName="dummy" presStyleCnt="0"/>
      <dgm:spPr/>
    </dgm:pt>
    <dgm:pt modelId="{5D78CC6E-CAE6-4791-A391-6D4CA1068B8C}" type="pres">
      <dgm:prSet presAssocID="{44743E9E-5694-4EDC-8CC8-C1FFAFA3FAB4}" presName="sibTrans" presStyleLbl="sibTrans2D1" presStyleIdx="1" presStyleCnt="5"/>
      <dgm:spPr/>
      <dgm:t>
        <a:bodyPr/>
        <a:lstStyle/>
        <a:p>
          <a:endParaRPr lang="en-US"/>
        </a:p>
      </dgm:t>
    </dgm:pt>
    <dgm:pt modelId="{B500D088-06FF-44EB-9C2C-CDD01A713C88}" type="pres">
      <dgm:prSet presAssocID="{BAF05A65-72D4-47FD-BB42-B7F243CC666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163FA6-BE20-46B9-93FF-73112B3EA9A9}" type="pres">
      <dgm:prSet presAssocID="{BAF05A65-72D4-47FD-BB42-B7F243CC666F}" presName="dummy" presStyleCnt="0"/>
      <dgm:spPr/>
    </dgm:pt>
    <dgm:pt modelId="{72001B35-3151-4387-B2E2-EFFFD5B88785}" type="pres">
      <dgm:prSet presAssocID="{A59C9AAD-6E47-40C7-A787-F8D527E2C168}" presName="sibTrans" presStyleLbl="sibTrans2D1" presStyleIdx="2" presStyleCnt="5"/>
      <dgm:spPr/>
      <dgm:t>
        <a:bodyPr/>
        <a:lstStyle/>
        <a:p>
          <a:endParaRPr lang="en-US"/>
        </a:p>
      </dgm:t>
    </dgm:pt>
    <dgm:pt modelId="{66B2805D-17BE-4F46-AD19-B119EA20C13C}" type="pres">
      <dgm:prSet presAssocID="{BB714B68-A93C-4955-844F-F482A572DAB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7594DE-5A49-48FC-99C0-B1CE77FB1441}" type="pres">
      <dgm:prSet presAssocID="{BB714B68-A93C-4955-844F-F482A572DABD}" presName="dummy" presStyleCnt="0"/>
      <dgm:spPr/>
    </dgm:pt>
    <dgm:pt modelId="{F00CCF98-7879-4D5E-B9A7-927C424428F4}" type="pres">
      <dgm:prSet presAssocID="{D58803E6-FFF8-45A5-9D3D-5EF0D7A640B7}" presName="sibTrans" presStyleLbl="sibTrans2D1" presStyleIdx="3" presStyleCnt="5"/>
      <dgm:spPr/>
      <dgm:t>
        <a:bodyPr/>
        <a:lstStyle/>
        <a:p>
          <a:endParaRPr lang="en-US"/>
        </a:p>
      </dgm:t>
    </dgm:pt>
    <dgm:pt modelId="{4A457D60-5AA2-4102-BB11-2790561196C5}" type="pres">
      <dgm:prSet presAssocID="{3A6EE54A-6F5A-4D09-8A39-F817CA9BEBE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37FFA8-7DFA-46E9-917E-8FB6E303666E}" type="pres">
      <dgm:prSet presAssocID="{3A6EE54A-6F5A-4D09-8A39-F817CA9BEBE4}" presName="dummy" presStyleCnt="0"/>
      <dgm:spPr/>
    </dgm:pt>
    <dgm:pt modelId="{974BC50B-A895-4803-B8B8-D8BB7946A0CF}" type="pres">
      <dgm:prSet presAssocID="{0D55B928-267F-4F0C-8CAA-05A81F9276CB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7EDADECC-77B5-4670-8A49-B8FCE45D8029}" type="presOf" srcId="{57F70D2D-ABA2-4083-A45C-FD9F33F6EA23}" destId="{AB3B4ADF-02CF-4AC0-8C5B-96E9F682D7D3}" srcOrd="0" destOrd="0" presId="urn:microsoft.com/office/officeart/2005/8/layout/radial6"/>
    <dgm:cxn modelId="{4FA68AEA-3651-4A98-A4BB-CDD4898537EF}" type="presOf" srcId="{BB714B68-A93C-4955-844F-F482A572DABD}" destId="{66B2805D-17BE-4F46-AD19-B119EA20C13C}" srcOrd="0" destOrd="0" presId="urn:microsoft.com/office/officeart/2005/8/layout/radial6"/>
    <dgm:cxn modelId="{70228089-EED8-497B-B587-1BB49EBE4F79}" type="presOf" srcId="{BAF05A65-72D4-47FD-BB42-B7F243CC666F}" destId="{B500D088-06FF-44EB-9C2C-CDD01A713C88}" srcOrd="0" destOrd="0" presId="urn:microsoft.com/office/officeart/2005/8/layout/radial6"/>
    <dgm:cxn modelId="{F4743F98-4C27-45EE-BD9C-2269847FBDA5}" srcId="{57F70D2D-ABA2-4083-A45C-FD9F33F6EA23}" destId="{BAF05A65-72D4-47FD-BB42-B7F243CC666F}" srcOrd="2" destOrd="0" parTransId="{192472EF-32A2-438E-9D1A-1D18E0B50E82}" sibTransId="{A59C9AAD-6E47-40C7-A787-F8D527E2C168}"/>
    <dgm:cxn modelId="{07E2FB55-6976-4312-9B99-A41819691ED7}" srcId="{57F70D2D-ABA2-4083-A45C-FD9F33F6EA23}" destId="{BB714B68-A93C-4955-844F-F482A572DABD}" srcOrd="3" destOrd="0" parTransId="{01C37298-DB90-4294-8E04-1503A9B5A42F}" sibTransId="{D58803E6-FFF8-45A5-9D3D-5EF0D7A640B7}"/>
    <dgm:cxn modelId="{59CD7B68-A2E5-401C-A3A7-E61C96082621}" type="presOf" srcId="{55A26F02-F579-4685-A24A-8475348F3524}" destId="{A2E389F2-36A5-442C-B541-BE83C5C6BA6C}" srcOrd="0" destOrd="0" presId="urn:microsoft.com/office/officeart/2005/8/layout/radial6"/>
    <dgm:cxn modelId="{1A91BCE6-4B42-4BD6-93E8-4060C4124D51}" type="presOf" srcId="{1D523A7F-A08F-45D8-A81A-5731340661A7}" destId="{6BA5C02B-A6E5-49ED-A3AB-D1975882C35D}" srcOrd="0" destOrd="0" presId="urn:microsoft.com/office/officeart/2005/8/layout/radial6"/>
    <dgm:cxn modelId="{C996C57A-5F9F-4F2F-B82C-C784FB2A11E7}" type="presOf" srcId="{44743E9E-5694-4EDC-8CC8-C1FFAFA3FAB4}" destId="{5D78CC6E-CAE6-4791-A391-6D4CA1068B8C}" srcOrd="0" destOrd="0" presId="urn:microsoft.com/office/officeart/2005/8/layout/radial6"/>
    <dgm:cxn modelId="{395B4D0F-A10D-49E8-AF89-240B697EED6A}" srcId="{57F70D2D-ABA2-4083-A45C-FD9F33F6EA23}" destId="{1D523A7F-A08F-45D8-A81A-5731340661A7}" srcOrd="1" destOrd="0" parTransId="{DB77EDDD-5EF7-452C-8DBC-222C45D4D90C}" sibTransId="{44743E9E-5694-4EDC-8CC8-C1FFAFA3FAB4}"/>
    <dgm:cxn modelId="{E5F62833-1258-4573-80AC-6CBC6361C971}" srcId="{57F70D2D-ABA2-4083-A45C-FD9F33F6EA23}" destId="{3A6EE54A-6F5A-4D09-8A39-F817CA9BEBE4}" srcOrd="4" destOrd="0" parTransId="{673EA464-134B-43F4-921E-0F5E3AAD0241}" sibTransId="{0D55B928-267F-4F0C-8CAA-05A81F9276CB}"/>
    <dgm:cxn modelId="{632E0CC1-980F-4148-90F8-0686F607C72B}" type="presOf" srcId="{3A6EE54A-6F5A-4D09-8A39-F817CA9BEBE4}" destId="{4A457D60-5AA2-4102-BB11-2790561196C5}" srcOrd="0" destOrd="0" presId="urn:microsoft.com/office/officeart/2005/8/layout/radial6"/>
    <dgm:cxn modelId="{66C4F02D-6FFF-482B-B02E-0FA2CEB8A5EF}" srcId="{55A26F02-F579-4685-A24A-8475348F3524}" destId="{57F70D2D-ABA2-4083-A45C-FD9F33F6EA23}" srcOrd="0" destOrd="0" parTransId="{3074F30E-DF25-4FE2-ADB0-8A639D8196C4}" sibTransId="{8C3706D0-7C4C-40DF-BA79-EF6844A7F7B1}"/>
    <dgm:cxn modelId="{B4ACC70A-5E0D-444E-B10F-502762AB45C4}" type="presOf" srcId="{6D7922C3-BCEF-44DB-9A28-940772099830}" destId="{C320E0E0-D2E2-4FF6-BDA3-F228F4070AA1}" srcOrd="0" destOrd="0" presId="urn:microsoft.com/office/officeart/2005/8/layout/radial6"/>
    <dgm:cxn modelId="{BA48F49E-3077-4240-BB7F-EE594E3A682E}" type="presOf" srcId="{D58803E6-FFF8-45A5-9D3D-5EF0D7A640B7}" destId="{F00CCF98-7879-4D5E-B9A7-927C424428F4}" srcOrd="0" destOrd="0" presId="urn:microsoft.com/office/officeart/2005/8/layout/radial6"/>
    <dgm:cxn modelId="{38DB5ABD-CD59-4C95-9F07-1A6C9227C3C4}" srcId="{57F70D2D-ABA2-4083-A45C-FD9F33F6EA23}" destId="{6D7922C3-BCEF-44DB-9A28-940772099830}" srcOrd="0" destOrd="0" parTransId="{5FA1B83B-62D8-4017-92C4-2B4CA6D9F89D}" sibTransId="{AAA72EE3-2885-46FF-BB33-D02B079C9CAD}"/>
    <dgm:cxn modelId="{EB84A211-56FA-4152-BD3C-2079722621B0}" type="presOf" srcId="{0D55B928-267F-4F0C-8CAA-05A81F9276CB}" destId="{974BC50B-A895-4803-B8B8-D8BB7946A0CF}" srcOrd="0" destOrd="0" presId="urn:microsoft.com/office/officeart/2005/8/layout/radial6"/>
    <dgm:cxn modelId="{1FDD0418-8E97-4A53-BE55-F353F0A24516}" type="presOf" srcId="{A59C9AAD-6E47-40C7-A787-F8D527E2C168}" destId="{72001B35-3151-4387-B2E2-EFFFD5B88785}" srcOrd="0" destOrd="0" presId="urn:microsoft.com/office/officeart/2005/8/layout/radial6"/>
    <dgm:cxn modelId="{D0DE2D38-5960-49CC-AB89-79BE59D86E79}" type="presOf" srcId="{AAA72EE3-2885-46FF-BB33-D02B079C9CAD}" destId="{DB326280-FAC3-4377-9435-B2F46168FFA3}" srcOrd="0" destOrd="0" presId="urn:microsoft.com/office/officeart/2005/8/layout/radial6"/>
    <dgm:cxn modelId="{52ED2A8D-95AD-40A5-B473-D863C5A4C3B3}" type="presParOf" srcId="{A2E389F2-36A5-442C-B541-BE83C5C6BA6C}" destId="{AB3B4ADF-02CF-4AC0-8C5B-96E9F682D7D3}" srcOrd="0" destOrd="0" presId="urn:microsoft.com/office/officeart/2005/8/layout/radial6"/>
    <dgm:cxn modelId="{DF584F5C-9A2A-4DCC-8F71-22AA92ABC618}" type="presParOf" srcId="{A2E389F2-36A5-442C-B541-BE83C5C6BA6C}" destId="{C320E0E0-D2E2-4FF6-BDA3-F228F4070AA1}" srcOrd="1" destOrd="0" presId="urn:microsoft.com/office/officeart/2005/8/layout/radial6"/>
    <dgm:cxn modelId="{D7719FBD-BBFE-4D86-81C9-1FFE56D259DA}" type="presParOf" srcId="{A2E389F2-36A5-442C-B541-BE83C5C6BA6C}" destId="{0070782B-96AB-4727-84BB-963E86F7BA7F}" srcOrd="2" destOrd="0" presId="urn:microsoft.com/office/officeart/2005/8/layout/radial6"/>
    <dgm:cxn modelId="{3EE84AFC-30C8-4543-8F21-9E7B878738B6}" type="presParOf" srcId="{A2E389F2-36A5-442C-B541-BE83C5C6BA6C}" destId="{DB326280-FAC3-4377-9435-B2F46168FFA3}" srcOrd="3" destOrd="0" presId="urn:microsoft.com/office/officeart/2005/8/layout/radial6"/>
    <dgm:cxn modelId="{4EBDA4E1-2F18-4F2F-A1E7-10246E04C170}" type="presParOf" srcId="{A2E389F2-36A5-442C-B541-BE83C5C6BA6C}" destId="{6BA5C02B-A6E5-49ED-A3AB-D1975882C35D}" srcOrd="4" destOrd="0" presId="urn:microsoft.com/office/officeart/2005/8/layout/radial6"/>
    <dgm:cxn modelId="{1D33CA4C-3AF9-41B0-A08D-5164B11E0DA0}" type="presParOf" srcId="{A2E389F2-36A5-442C-B541-BE83C5C6BA6C}" destId="{684C45C5-2053-45DB-A0D6-7BFE19A29571}" srcOrd="5" destOrd="0" presId="urn:microsoft.com/office/officeart/2005/8/layout/radial6"/>
    <dgm:cxn modelId="{AF0A13AC-E022-445D-8F6A-375EC9932382}" type="presParOf" srcId="{A2E389F2-36A5-442C-B541-BE83C5C6BA6C}" destId="{5D78CC6E-CAE6-4791-A391-6D4CA1068B8C}" srcOrd="6" destOrd="0" presId="urn:microsoft.com/office/officeart/2005/8/layout/radial6"/>
    <dgm:cxn modelId="{EB54AF83-5E79-45A9-AFEB-F117FCCE66F0}" type="presParOf" srcId="{A2E389F2-36A5-442C-B541-BE83C5C6BA6C}" destId="{B500D088-06FF-44EB-9C2C-CDD01A713C88}" srcOrd="7" destOrd="0" presId="urn:microsoft.com/office/officeart/2005/8/layout/radial6"/>
    <dgm:cxn modelId="{6E6FE8B6-A67F-414C-BA30-69641B33F489}" type="presParOf" srcId="{A2E389F2-36A5-442C-B541-BE83C5C6BA6C}" destId="{D4163FA6-BE20-46B9-93FF-73112B3EA9A9}" srcOrd="8" destOrd="0" presId="urn:microsoft.com/office/officeart/2005/8/layout/radial6"/>
    <dgm:cxn modelId="{E1399FEF-2C81-4AC9-93CB-0FACBA4EC58F}" type="presParOf" srcId="{A2E389F2-36A5-442C-B541-BE83C5C6BA6C}" destId="{72001B35-3151-4387-B2E2-EFFFD5B88785}" srcOrd="9" destOrd="0" presId="urn:microsoft.com/office/officeart/2005/8/layout/radial6"/>
    <dgm:cxn modelId="{72A55709-0C2E-4D67-B46E-E3CEC86FF168}" type="presParOf" srcId="{A2E389F2-36A5-442C-B541-BE83C5C6BA6C}" destId="{66B2805D-17BE-4F46-AD19-B119EA20C13C}" srcOrd="10" destOrd="0" presId="urn:microsoft.com/office/officeart/2005/8/layout/radial6"/>
    <dgm:cxn modelId="{CAC4535F-BFBA-4A6F-859A-64DF899A8770}" type="presParOf" srcId="{A2E389F2-36A5-442C-B541-BE83C5C6BA6C}" destId="{7C7594DE-5A49-48FC-99C0-B1CE77FB1441}" srcOrd="11" destOrd="0" presId="urn:microsoft.com/office/officeart/2005/8/layout/radial6"/>
    <dgm:cxn modelId="{FC5519CE-B132-47FE-BAA7-8F449B18ECFD}" type="presParOf" srcId="{A2E389F2-36A5-442C-B541-BE83C5C6BA6C}" destId="{F00CCF98-7879-4D5E-B9A7-927C424428F4}" srcOrd="12" destOrd="0" presId="urn:microsoft.com/office/officeart/2005/8/layout/radial6"/>
    <dgm:cxn modelId="{4CE424C3-63F3-4637-B7D8-B64C1A22BE41}" type="presParOf" srcId="{A2E389F2-36A5-442C-B541-BE83C5C6BA6C}" destId="{4A457D60-5AA2-4102-BB11-2790561196C5}" srcOrd="13" destOrd="0" presId="urn:microsoft.com/office/officeart/2005/8/layout/radial6"/>
    <dgm:cxn modelId="{C77C67DF-CA7E-41B3-A31D-3D1D98AFC0AF}" type="presParOf" srcId="{A2E389F2-36A5-442C-B541-BE83C5C6BA6C}" destId="{6C37FFA8-7DFA-46E9-917E-8FB6E303666E}" srcOrd="14" destOrd="0" presId="urn:microsoft.com/office/officeart/2005/8/layout/radial6"/>
    <dgm:cxn modelId="{E3D7152D-F548-4E15-B6C3-192A9A98275E}" type="presParOf" srcId="{A2E389F2-36A5-442C-B541-BE83C5C6BA6C}" destId="{974BC50B-A895-4803-B8B8-D8BB7946A0CF}" srcOrd="15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412A-7A08-442B-AA6D-59DB7727994E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4291-41B5-4BA6-AA4E-4E889C7DA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412A-7A08-442B-AA6D-59DB7727994E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4291-41B5-4BA6-AA4E-4E889C7DA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412A-7A08-442B-AA6D-59DB7727994E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4291-41B5-4BA6-AA4E-4E889C7DA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412A-7A08-442B-AA6D-59DB7727994E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4291-41B5-4BA6-AA4E-4E889C7DA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412A-7A08-442B-AA6D-59DB7727994E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4291-41B5-4BA6-AA4E-4E889C7DA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412A-7A08-442B-AA6D-59DB7727994E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4291-41B5-4BA6-AA4E-4E889C7DA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412A-7A08-442B-AA6D-59DB7727994E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4291-41B5-4BA6-AA4E-4E889C7DA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412A-7A08-442B-AA6D-59DB7727994E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4291-41B5-4BA6-AA4E-4E889C7DA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412A-7A08-442B-AA6D-59DB7727994E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4291-41B5-4BA6-AA4E-4E889C7DA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412A-7A08-442B-AA6D-59DB7727994E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4291-41B5-4BA6-AA4E-4E889C7DA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0412A-7A08-442B-AA6D-59DB7727994E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4291-41B5-4BA6-AA4E-4E889C7DA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0412A-7A08-442B-AA6D-59DB7727994E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B4291-41B5-4BA6-AA4E-4E889C7DA8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Status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Pendekatan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epidemologis</a:t>
            </a:r>
            <a:endParaRPr lang="en-US" dirty="0"/>
          </a:p>
          <a:p>
            <a:pPr>
              <a:defRPr/>
            </a:pPr>
            <a:r>
              <a:rPr lang="en-US" dirty="0" err="1"/>
              <a:t>Ukuran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(</a:t>
            </a:r>
            <a:r>
              <a:rPr lang="en-US" dirty="0" err="1"/>
              <a:t>mortalitas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kesakitan</a:t>
            </a:r>
            <a:r>
              <a:rPr lang="en-US" dirty="0"/>
              <a:t> (</a:t>
            </a:r>
            <a:r>
              <a:rPr lang="en-US" dirty="0" err="1"/>
              <a:t>morbiditas</a:t>
            </a:r>
            <a:r>
              <a:rPr lang="en-US" dirty="0" smtClean="0"/>
              <a:t>)</a:t>
            </a:r>
          </a:p>
          <a:p>
            <a:pPr>
              <a:buNone/>
              <a:defRPr/>
            </a:pPr>
            <a:endParaRPr lang="en-US" dirty="0"/>
          </a:p>
          <a:p>
            <a:pPr>
              <a:buNone/>
              <a:defRPr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kependudukan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penduduk</a:t>
            </a:r>
            <a:endParaRPr lang="en-US" dirty="0"/>
          </a:p>
          <a:p>
            <a:pPr>
              <a:defRPr/>
            </a:pP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penduduk</a:t>
            </a:r>
            <a:endParaRPr lang="en-US" dirty="0"/>
          </a:p>
          <a:p>
            <a:pPr>
              <a:defRPr/>
            </a:pP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umur</a:t>
            </a:r>
            <a:endParaRPr lang="en-US" dirty="0"/>
          </a:p>
          <a:p>
            <a:pPr>
              <a:defRPr/>
            </a:pPr>
            <a:r>
              <a:rPr lang="en-US" dirty="0" err="1"/>
              <a:t>Mobilitas</a:t>
            </a:r>
            <a:r>
              <a:rPr lang="en-US" dirty="0"/>
              <a:t> </a:t>
            </a:r>
            <a:r>
              <a:rPr lang="en-US" dirty="0" err="1"/>
              <a:t>penduduk</a:t>
            </a:r>
            <a:endParaRPr lang="en-US" dirty="0"/>
          </a:p>
          <a:p>
            <a:pPr>
              <a:defRPr/>
            </a:pPr>
            <a:r>
              <a:rPr lang="en-US" dirty="0" err="1"/>
              <a:t>P</a:t>
            </a:r>
            <a:r>
              <a:rPr lang="en-US" dirty="0" err="1" smtClean="0"/>
              <a:t>ekerjaan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demografis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Sebagai</a:t>
            </a:r>
            <a:r>
              <a:rPr lang="en-US" dirty="0"/>
              <a:t> denominator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pPr>
              <a:defRPr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prediksi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/program </a:t>
            </a:r>
            <a:r>
              <a:rPr lang="en-US" dirty="0" err="1"/>
              <a:t>kesehatan</a:t>
            </a:r>
            <a:endParaRPr lang="en-US" dirty="0"/>
          </a:p>
          <a:p>
            <a:pPr>
              <a:defRPr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prediksi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promotif</a:t>
            </a:r>
            <a:r>
              <a:rPr lang="en-US" dirty="0"/>
              <a:t>, </a:t>
            </a:r>
            <a:r>
              <a:rPr lang="en-US" dirty="0" err="1"/>
              <a:t>preventif</a:t>
            </a:r>
            <a:r>
              <a:rPr lang="en-US" dirty="0"/>
              <a:t>, </a:t>
            </a:r>
            <a:r>
              <a:rPr lang="en-US" dirty="0" err="1"/>
              <a:t>kuratif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rehabilitatif</a:t>
            </a:r>
            <a:endParaRPr lang="en-US" dirty="0"/>
          </a:p>
          <a:p>
            <a:pPr>
              <a:defRPr/>
            </a:pP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data </a:t>
            </a:r>
            <a:r>
              <a:rPr lang="id-ID" dirty="0" smtClean="0"/>
              <a:t>A</a:t>
            </a:r>
            <a:r>
              <a:rPr lang="en-US" dirty="0" smtClean="0"/>
              <a:t>tau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input, </a:t>
            </a:r>
            <a:r>
              <a:rPr lang="en-US" dirty="0" err="1"/>
              <a:t>proses</a:t>
            </a:r>
            <a:r>
              <a:rPr lang="en-US" dirty="0"/>
              <a:t>, </a:t>
            </a:r>
            <a:r>
              <a:rPr lang="en-US" dirty="0" smtClean="0"/>
              <a:t>output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Ingat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program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2743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US" sz="3600" dirty="0" err="1" smtClean="0"/>
              <a:t>Pada</a:t>
            </a:r>
            <a:r>
              <a:rPr lang="en-US" sz="3600" dirty="0" smtClean="0"/>
              <a:t> Input </a:t>
            </a:r>
            <a:r>
              <a:rPr lang="en-US" sz="3600" dirty="0" err="1" smtClean="0"/>
              <a:t>perlu</a:t>
            </a:r>
            <a:r>
              <a:rPr lang="en-US" sz="3600" dirty="0" smtClean="0"/>
              <a:t> </a:t>
            </a:r>
            <a:r>
              <a:rPr lang="en-US" sz="3600" dirty="0" err="1" smtClean="0"/>
              <a:t>dianalisis</a:t>
            </a:r>
            <a:r>
              <a:rPr lang="en-US" sz="3600" dirty="0" smtClean="0"/>
              <a:t>… 5M </a:t>
            </a:r>
            <a:r>
              <a:rPr lang="en-US" sz="3600" dirty="0" err="1" smtClean="0"/>
              <a:t>supaya</a:t>
            </a:r>
            <a:r>
              <a:rPr lang="en-US" sz="3600" dirty="0" smtClean="0"/>
              <a:t> </a:t>
            </a:r>
            <a:r>
              <a:rPr lang="en-US" sz="3600" dirty="0" err="1" smtClean="0"/>
              <a:t>tahu</a:t>
            </a:r>
            <a:r>
              <a:rPr lang="en-US" sz="3600" dirty="0" smtClean="0"/>
              <a:t> </a:t>
            </a:r>
            <a:r>
              <a:rPr lang="en-US" sz="3600" dirty="0" err="1" smtClean="0"/>
              <a:t>sumber</a:t>
            </a:r>
            <a:r>
              <a:rPr lang="en-US" sz="3600" dirty="0" smtClean="0"/>
              <a:t> </a:t>
            </a:r>
            <a:r>
              <a:rPr lang="en-US" sz="3600" dirty="0" err="1" smtClean="0"/>
              <a:t>daya</a:t>
            </a:r>
            <a:r>
              <a:rPr lang="en-US" sz="3600" dirty="0" smtClean="0"/>
              <a:t> </a:t>
            </a:r>
            <a:r>
              <a:rPr lang="en-US" sz="3600" dirty="0" err="1" smtClean="0"/>
              <a:t>apa</a:t>
            </a:r>
            <a:r>
              <a:rPr lang="en-US" sz="3600" dirty="0" smtClean="0"/>
              <a:t> yang </a:t>
            </a:r>
            <a:r>
              <a:rPr lang="en-US" sz="3600" dirty="0" err="1" smtClean="0"/>
              <a:t>tersedia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pPr>
              <a:defRPr/>
            </a:pP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health belief model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lainnya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16124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sz="4000" b="1" dirty="0" err="1" smtClean="0">
                <a:latin typeface="Arial" charset="0"/>
              </a:rPr>
              <a:t>Pertanyaan-pertanyaan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perilaku</a:t>
            </a:r>
            <a:r>
              <a:rPr lang="en-US" sz="4000" b="1" dirty="0" smtClean="0">
                <a:latin typeface="Arial" charset="0"/>
              </a:rPr>
              <a:t> </a:t>
            </a:r>
            <a:r>
              <a:rPr lang="en-US" sz="4000" b="1" dirty="0" err="1" smtClean="0">
                <a:latin typeface="Arial" charset="0"/>
              </a:rPr>
              <a:t>contohnya</a:t>
            </a:r>
            <a:r>
              <a:rPr lang="en-US" sz="4000" b="1" dirty="0" smtClean="0">
                <a:latin typeface="Arial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n-US" b="1" dirty="0" err="1" smtClean="0">
                <a:latin typeface="Arial" charset="0"/>
              </a:rPr>
              <a:t>Perilaku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Gizi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Seimbang</a:t>
            </a:r>
            <a:endParaRPr lang="en-US" b="1" dirty="0" smtClean="0">
              <a:latin typeface="Arial" charset="0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b="1" dirty="0" err="1" smtClean="0">
                <a:latin typeface="Arial" charset="0"/>
              </a:rPr>
              <a:t>Perilaku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olah</a:t>
            </a:r>
            <a:r>
              <a:rPr lang="en-US" b="1" dirty="0" smtClean="0">
                <a:latin typeface="Arial" charset="0"/>
              </a:rPr>
              <a:t> raga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b="1" dirty="0" err="1" smtClean="0">
                <a:latin typeface="Arial" charset="0"/>
              </a:rPr>
              <a:t>Perilaku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merokok</a:t>
            </a:r>
            <a:endParaRPr lang="en-US" b="1" dirty="0" smtClean="0">
              <a:latin typeface="Arial" charset="0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b="1" dirty="0" err="1" smtClean="0">
                <a:latin typeface="Arial" charset="0"/>
              </a:rPr>
              <a:t>Perilaku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seksual</a:t>
            </a:r>
            <a:endParaRPr lang="en-US" b="1" dirty="0" smtClean="0">
              <a:latin typeface="Arial" charset="0"/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b="1" dirty="0" err="1" smtClean="0">
                <a:latin typeface="Arial" charset="0"/>
              </a:rPr>
              <a:t>Perilaku</a:t>
            </a:r>
            <a:r>
              <a:rPr lang="en-US" b="1" dirty="0" smtClean="0">
                <a:latin typeface="Arial" charset="0"/>
              </a:rPr>
              <a:t> PSN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b="1" dirty="0" err="1" smtClean="0">
                <a:latin typeface="Arial" charset="0"/>
              </a:rPr>
              <a:t>Dll</a:t>
            </a:r>
            <a:r>
              <a:rPr lang="en-US" b="1" dirty="0" smtClean="0">
                <a:latin typeface="Arial" charset="0"/>
              </a:rPr>
              <a:t>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fisik</a:t>
            </a:r>
            <a:endParaRPr lang="en-US" dirty="0"/>
          </a:p>
          <a:p>
            <a:pPr>
              <a:defRPr/>
            </a:pP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biologis</a:t>
            </a:r>
            <a:endParaRPr lang="en-US" dirty="0"/>
          </a:p>
          <a:p>
            <a:pPr>
              <a:defRPr/>
            </a:pP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sosial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id-ID" b="1" dirty="0" smtClean="0"/>
              <a:t>Pengolahan dan </a:t>
            </a:r>
            <a:r>
              <a:rPr lang="en-US" b="1" dirty="0" err="1" smtClean="0"/>
              <a:t>Penyajian</a:t>
            </a:r>
            <a:r>
              <a:rPr lang="id-ID" b="1" dirty="0" smtClean="0"/>
              <a:t> Data</a:t>
            </a:r>
            <a:endParaRPr lang="en-US" b="1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d-ID" dirty="0" smtClean="0"/>
              <a:t>Pengolahan :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id-ID" dirty="0" smtClean="0"/>
              <a:t>Penyajian Data :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Deskriptif</a:t>
            </a:r>
            <a:r>
              <a:rPr lang="en-US" dirty="0" smtClean="0"/>
              <a:t>: </a:t>
            </a:r>
            <a:r>
              <a:rPr lang="en-US" dirty="0" err="1" smtClean="0"/>
              <a:t>narasi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mencukupi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err="1" smtClean="0"/>
              <a:t>Alat</a:t>
            </a:r>
            <a:r>
              <a:rPr lang="en-US" dirty="0" smtClean="0"/>
              <a:t> bantu:</a:t>
            </a:r>
          </a:p>
          <a:p>
            <a:pPr lvl="2">
              <a:lnSpc>
                <a:spcPct val="90000"/>
              </a:lnSpc>
            </a:pPr>
            <a:r>
              <a:rPr lang="en-US" dirty="0" err="1" smtClean="0"/>
              <a:t>Tabel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Diagram</a:t>
            </a:r>
          </a:p>
          <a:p>
            <a:pPr lvl="2">
              <a:lnSpc>
                <a:spcPct val="90000"/>
              </a:lnSpc>
            </a:pPr>
            <a:r>
              <a:rPr lang="en-US" dirty="0" err="1" smtClean="0"/>
              <a:t>Gambar</a:t>
            </a:r>
            <a:r>
              <a:rPr lang="en-US" dirty="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Model</a:t>
            </a:r>
          </a:p>
          <a:p>
            <a:pPr lvl="2">
              <a:lnSpc>
                <a:spcPct val="90000"/>
              </a:lnSpc>
            </a:pPr>
            <a:r>
              <a:rPr lang="en-US" dirty="0" err="1" smtClean="0"/>
              <a:t>Ilustrasi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20762"/>
          </a:xfrm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" y="1447800"/>
          <a:ext cx="8534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b="1" dirty="0" smtClean="0"/>
              <a:t>LAPORAN </a:t>
            </a:r>
            <a:r>
              <a:rPr lang="en-US" b="1" dirty="0" smtClean="0"/>
              <a:t>HASIL </a:t>
            </a:r>
            <a:r>
              <a:rPr lang="en-US" b="1" dirty="0" smtClean="0"/>
              <a:t>ANALISIS SITUASI </a:t>
            </a:r>
            <a:r>
              <a:rPr lang="en-US" b="1" dirty="0" err="1" smtClean="0"/>
              <a:t>berisi</a:t>
            </a:r>
            <a:r>
              <a:rPr lang="en-US" b="1" dirty="0" smtClean="0"/>
              <a:t>:</a:t>
            </a:r>
            <a:endParaRPr lang="en-US" b="1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 fontScale="925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600" dirty="0" err="1" smtClean="0"/>
              <a:t>Gambaran</a:t>
            </a:r>
            <a:r>
              <a:rPr lang="en-US" sz="2600" dirty="0" smtClean="0"/>
              <a:t> </a:t>
            </a:r>
            <a:r>
              <a:rPr lang="en-US" sz="2600" dirty="0" err="1" smtClean="0"/>
              <a:t>umum</a:t>
            </a:r>
            <a:r>
              <a:rPr lang="en-US" sz="2600" dirty="0" smtClean="0"/>
              <a:t> </a:t>
            </a:r>
            <a:r>
              <a:rPr lang="en-US" sz="2600" dirty="0" err="1" smtClean="0"/>
              <a:t>wilayah</a:t>
            </a:r>
            <a:r>
              <a:rPr lang="en-US" sz="2600" dirty="0" smtClean="0"/>
              <a:t>: </a:t>
            </a:r>
            <a:r>
              <a:rPr lang="en-US" sz="2600" dirty="0" err="1" smtClean="0"/>
              <a:t>administrasi</a:t>
            </a:r>
            <a:r>
              <a:rPr lang="en-US" sz="2600" dirty="0" smtClean="0"/>
              <a:t>, </a:t>
            </a:r>
            <a:r>
              <a:rPr lang="en-US" sz="2600" dirty="0" err="1" smtClean="0"/>
              <a:t>batas</a:t>
            </a:r>
            <a:r>
              <a:rPr lang="en-US" sz="2600" dirty="0" smtClean="0"/>
              <a:t> </a:t>
            </a:r>
            <a:r>
              <a:rPr lang="en-US" sz="2600" dirty="0" err="1" smtClean="0"/>
              <a:t>wilayah</a:t>
            </a:r>
            <a:r>
              <a:rPr lang="en-US" sz="2600" dirty="0" smtClean="0"/>
              <a:t>, </a:t>
            </a:r>
            <a:r>
              <a:rPr lang="en-US" sz="2600" dirty="0" err="1" smtClean="0"/>
              <a:t>kondisi</a:t>
            </a:r>
            <a:r>
              <a:rPr lang="en-US" sz="2600" dirty="0" smtClean="0"/>
              <a:t> </a:t>
            </a:r>
            <a:r>
              <a:rPr lang="en-US" sz="2600" dirty="0" err="1" smtClean="0"/>
              <a:t>geografi</a:t>
            </a:r>
            <a:r>
              <a:rPr lang="en-US" sz="2600" dirty="0" smtClean="0"/>
              <a:t>, </a:t>
            </a:r>
            <a:r>
              <a:rPr lang="en-US" sz="2600" dirty="0" err="1" smtClean="0"/>
              <a:t>tata</a:t>
            </a:r>
            <a:r>
              <a:rPr lang="en-US" sz="2600" dirty="0" smtClean="0"/>
              <a:t> </a:t>
            </a:r>
            <a:r>
              <a:rPr lang="en-US" sz="2600" dirty="0" err="1" smtClean="0"/>
              <a:t>guna</a:t>
            </a:r>
            <a:r>
              <a:rPr lang="en-US" sz="2600" dirty="0" smtClean="0"/>
              <a:t> </a:t>
            </a:r>
            <a:r>
              <a:rPr lang="en-US" sz="2600" dirty="0" err="1" smtClean="0"/>
              <a:t>lahan</a:t>
            </a:r>
            <a:r>
              <a:rPr lang="en-US" sz="2600" dirty="0" smtClean="0"/>
              <a:t> </a:t>
            </a:r>
            <a:r>
              <a:rPr lang="en-US" sz="2600" dirty="0" err="1" smtClean="0"/>
              <a:t>dll</a:t>
            </a:r>
            <a:r>
              <a:rPr lang="en-US" sz="2600" dirty="0" smtClean="0"/>
              <a:t>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600" dirty="0" err="1" smtClean="0"/>
              <a:t>Analisis</a:t>
            </a:r>
            <a:r>
              <a:rPr lang="en-US" sz="2600" dirty="0" smtClean="0"/>
              <a:t> </a:t>
            </a:r>
            <a:r>
              <a:rPr lang="en-US" sz="2600" dirty="0" err="1" smtClean="0"/>
              <a:t>Derajat</a:t>
            </a:r>
            <a:r>
              <a:rPr lang="en-US" sz="2600" dirty="0" smtClean="0"/>
              <a:t>/</a:t>
            </a:r>
            <a:r>
              <a:rPr lang="en-US" sz="2600" dirty="0" err="1" smtClean="0"/>
              <a:t>Masalah</a:t>
            </a:r>
            <a:r>
              <a:rPr lang="en-US" sz="2600" dirty="0" smtClean="0"/>
              <a:t> </a:t>
            </a:r>
            <a:r>
              <a:rPr lang="en-US" sz="2600" dirty="0" err="1" smtClean="0"/>
              <a:t>Kesehatan</a:t>
            </a:r>
            <a:r>
              <a:rPr lang="en-US" sz="2600" dirty="0" smtClean="0"/>
              <a:t>: </a:t>
            </a:r>
            <a:r>
              <a:rPr lang="en-US" sz="2600" dirty="0" err="1" smtClean="0"/>
              <a:t>morbiditas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mortalitas</a:t>
            </a:r>
            <a:endParaRPr lang="en-US" sz="2600" dirty="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600" dirty="0" err="1" smtClean="0"/>
              <a:t>Analisis</a:t>
            </a:r>
            <a:r>
              <a:rPr lang="en-US" sz="2600" dirty="0" smtClean="0"/>
              <a:t> </a:t>
            </a:r>
            <a:r>
              <a:rPr lang="en-US" sz="2600" dirty="0" err="1" smtClean="0"/>
              <a:t>Lingkungan</a:t>
            </a:r>
            <a:r>
              <a:rPr lang="en-US" sz="2600" dirty="0" smtClean="0"/>
              <a:t> </a:t>
            </a:r>
            <a:r>
              <a:rPr lang="en-US" sz="2600" dirty="0" err="1" smtClean="0"/>
              <a:t>Kesehatan</a:t>
            </a:r>
            <a:r>
              <a:rPr lang="en-US" sz="2600" dirty="0" smtClean="0"/>
              <a:t>: </a:t>
            </a:r>
            <a:r>
              <a:rPr lang="en-US" sz="2600" dirty="0" err="1" smtClean="0"/>
              <a:t>fisik</a:t>
            </a:r>
            <a:r>
              <a:rPr lang="en-US" sz="2600" dirty="0" smtClean="0"/>
              <a:t>, </a:t>
            </a:r>
            <a:r>
              <a:rPr lang="en-US" sz="2600" dirty="0" err="1" smtClean="0"/>
              <a:t>sosial</a:t>
            </a:r>
            <a:r>
              <a:rPr lang="en-US" sz="2600" dirty="0" smtClean="0"/>
              <a:t>, </a:t>
            </a:r>
            <a:r>
              <a:rPr lang="en-US" sz="2600" dirty="0" err="1" smtClean="0"/>
              <a:t>kimia</a:t>
            </a:r>
            <a:r>
              <a:rPr lang="en-US" sz="2600" dirty="0" smtClean="0"/>
              <a:t>, air </a:t>
            </a:r>
            <a:r>
              <a:rPr lang="en-US" sz="2600" dirty="0" err="1" smtClean="0"/>
              <a:t>bersih</a:t>
            </a:r>
            <a:r>
              <a:rPr lang="en-US" sz="2600" dirty="0" smtClean="0"/>
              <a:t>, </a:t>
            </a:r>
            <a:r>
              <a:rPr lang="en-US" sz="2600" dirty="0" err="1" smtClean="0"/>
              <a:t>sampah</a:t>
            </a:r>
            <a:r>
              <a:rPr lang="en-US" sz="2600" dirty="0" smtClean="0"/>
              <a:t>, </a:t>
            </a:r>
            <a:r>
              <a:rPr lang="en-US" sz="2600" dirty="0" err="1" smtClean="0"/>
              <a:t>dll</a:t>
            </a:r>
            <a:r>
              <a:rPr lang="en-US" sz="2600" dirty="0" smtClean="0"/>
              <a:t>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600" dirty="0" err="1" smtClean="0"/>
              <a:t>Analisis</a:t>
            </a:r>
            <a:r>
              <a:rPr lang="en-US" sz="2600" dirty="0" smtClean="0"/>
              <a:t> </a:t>
            </a:r>
            <a:r>
              <a:rPr lang="en-US" sz="2600" dirty="0" err="1" smtClean="0"/>
              <a:t>Perilaku</a:t>
            </a:r>
            <a:r>
              <a:rPr lang="en-US" sz="2600" dirty="0" smtClean="0"/>
              <a:t> </a:t>
            </a:r>
            <a:r>
              <a:rPr lang="en-US" sz="2600" dirty="0" err="1" smtClean="0"/>
              <a:t>Kesehatan</a:t>
            </a:r>
            <a:r>
              <a:rPr lang="en-US" sz="2600" dirty="0" smtClean="0"/>
              <a:t>: </a:t>
            </a:r>
            <a:r>
              <a:rPr lang="en-US" sz="2600" dirty="0" err="1" smtClean="0"/>
              <a:t>kepercayaan</a:t>
            </a:r>
            <a:r>
              <a:rPr lang="en-US" sz="2600" dirty="0" smtClean="0"/>
              <a:t>, </a:t>
            </a:r>
            <a:r>
              <a:rPr lang="en-US" sz="2600" dirty="0" err="1" smtClean="0"/>
              <a:t>perilaku</a:t>
            </a:r>
            <a:r>
              <a:rPr lang="en-US" sz="2600" dirty="0" smtClean="0"/>
              <a:t>, </a:t>
            </a:r>
            <a:r>
              <a:rPr lang="en-US" sz="2600" dirty="0" err="1" smtClean="0"/>
              <a:t>kebiasaan</a:t>
            </a:r>
            <a:r>
              <a:rPr lang="en-US" sz="2600" dirty="0" smtClean="0"/>
              <a:t>, </a:t>
            </a:r>
            <a:r>
              <a:rPr lang="en-US" sz="2600" dirty="0" err="1" smtClean="0"/>
              <a:t>dll</a:t>
            </a:r>
            <a:r>
              <a:rPr lang="en-US" sz="2600" dirty="0" smtClean="0"/>
              <a:t>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600" dirty="0" err="1" smtClean="0"/>
              <a:t>Analisis</a:t>
            </a:r>
            <a:r>
              <a:rPr lang="en-US" sz="2600" dirty="0" smtClean="0"/>
              <a:t> </a:t>
            </a:r>
            <a:r>
              <a:rPr lang="en-US" sz="2600" dirty="0" err="1" smtClean="0"/>
              <a:t>Faktor</a:t>
            </a:r>
            <a:r>
              <a:rPr lang="en-US" sz="2600" dirty="0" smtClean="0"/>
              <a:t> </a:t>
            </a:r>
            <a:r>
              <a:rPr lang="en-US" sz="2600" dirty="0" err="1" smtClean="0"/>
              <a:t>Keturunan</a:t>
            </a:r>
            <a:r>
              <a:rPr lang="en-US" sz="2600" dirty="0" smtClean="0"/>
              <a:t>: </a:t>
            </a:r>
            <a:r>
              <a:rPr lang="en-US" sz="2600" dirty="0" err="1" smtClean="0"/>
              <a:t>Analisis</a:t>
            </a:r>
            <a:r>
              <a:rPr lang="en-US" sz="2600" dirty="0" smtClean="0"/>
              <a:t> </a:t>
            </a:r>
            <a:r>
              <a:rPr lang="en-US" sz="2600" dirty="0" err="1" smtClean="0"/>
              <a:t>Kependudukan</a:t>
            </a:r>
            <a:r>
              <a:rPr lang="en-US" sz="2600" dirty="0" smtClean="0"/>
              <a:t> </a:t>
            </a:r>
            <a:r>
              <a:rPr lang="en-US" sz="2600" dirty="0" err="1" smtClean="0"/>
              <a:t>spt</a:t>
            </a:r>
            <a:r>
              <a:rPr lang="en-US" sz="2600" dirty="0" smtClean="0"/>
              <a:t>: </a:t>
            </a:r>
            <a:r>
              <a:rPr lang="en-US" sz="2600" dirty="0" err="1" smtClean="0"/>
              <a:t>jumlah</a:t>
            </a:r>
            <a:r>
              <a:rPr lang="en-US" sz="2600" dirty="0" smtClean="0"/>
              <a:t>, </a:t>
            </a:r>
            <a:r>
              <a:rPr lang="en-US" sz="2600" dirty="0" err="1" smtClean="0"/>
              <a:t>kepadatan</a:t>
            </a:r>
            <a:r>
              <a:rPr lang="en-US" sz="2600" dirty="0" smtClean="0"/>
              <a:t>, </a:t>
            </a:r>
            <a:r>
              <a:rPr lang="en-US" sz="2600" dirty="0" err="1" smtClean="0"/>
              <a:t>pertumbuhan</a:t>
            </a:r>
            <a:r>
              <a:rPr lang="en-US" sz="2600" dirty="0" smtClean="0"/>
              <a:t>, </a:t>
            </a:r>
            <a:r>
              <a:rPr lang="en-US" sz="2600" dirty="0" err="1" smtClean="0"/>
              <a:t>proporsi</a:t>
            </a:r>
            <a:r>
              <a:rPr lang="en-US" sz="2600" dirty="0" smtClean="0"/>
              <a:t> </a:t>
            </a:r>
            <a:r>
              <a:rPr lang="en-US" sz="2600" dirty="0" err="1" smtClean="0"/>
              <a:t>muda</a:t>
            </a:r>
            <a:r>
              <a:rPr lang="en-US" sz="2600" dirty="0" smtClean="0"/>
              <a:t>/</a:t>
            </a:r>
            <a:r>
              <a:rPr lang="en-US" sz="2600" dirty="0" err="1" smtClean="0"/>
              <a:t>tua</a:t>
            </a:r>
            <a:r>
              <a:rPr lang="en-US" sz="2600" dirty="0" smtClean="0"/>
              <a:t>, </a:t>
            </a:r>
            <a:r>
              <a:rPr lang="en-US" sz="2600" dirty="0" err="1" smtClean="0"/>
              <a:t>dll</a:t>
            </a:r>
            <a:r>
              <a:rPr lang="en-US" sz="2600" dirty="0" smtClean="0"/>
              <a:t>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600" dirty="0" err="1" smtClean="0"/>
              <a:t>Analisis</a:t>
            </a:r>
            <a:r>
              <a:rPr lang="en-US" sz="2600" dirty="0" smtClean="0"/>
              <a:t> Program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Pelayanan</a:t>
            </a:r>
            <a:r>
              <a:rPr lang="en-US" sz="2600" dirty="0" smtClean="0"/>
              <a:t> </a:t>
            </a:r>
            <a:r>
              <a:rPr lang="en-US" sz="2600" dirty="0" err="1" smtClean="0"/>
              <a:t>Kesehatan</a:t>
            </a:r>
            <a:r>
              <a:rPr lang="en-US" sz="2600" dirty="0" smtClean="0"/>
              <a:t>: </a:t>
            </a:r>
            <a:r>
              <a:rPr lang="en-US" sz="2600" dirty="0" err="1" smtClean="0"/>
              <a:t>sarana</a:t>
            </a:r>
            <a:r>
              <a:rPr lang="en-US" sz="2600" dirty="0" smtClean="0"/>
              <a:t> </a:t>
            </a:r>
            <a:r>
              <a:rPr lang="en-US" sz="2600" dirty="0" err="1" smtClean="0"/>
              <a:t>yankes</a:t>
            </a:r>
            <a:r>
              <a:rPr lang="en-US" sz="2600" dirty="0" smtClean="0"/>
              <a:t>, </a:t>
            </a:r>
            <a:r>
              <a:rPr lang="en-US" sz="2600" dirty="0" err="1" smtClean="0"/>
              <a:t>cakupan</a:t>
            </a:r>
            <a:r>
              <a:rPr lang="en-US" sz="2600" dirty="0" smtClean="0"/>
              <a:t> program, </a:t>
            </a:r>
            <a:r>
              <a:rPr lang="en-US" sz="2600" dirty="0" err="1" smtClean="0"/>
              <a:t>dll</a:t>
            </a:r>
            <a:r>
              <a:rPr lang="en-US" sz="2600" dirty="0" smtClean="0"/>
              <a:t>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600" dirty="0" err="1" smtClean="0"/>
              <a:t>Daftar</a:t>
            </a:r>
            <a:r>
              <a:rPr lang="en-US" sz="2600" dirty="0" smtClean="0"/>
              <a:t> </a:t>
            </a:r>
            <a:r>
              <a:rPr lang="en-US" sz="2600" dirty="0" err="1" smtClean="0"/>
              <a:t>Masalah</a:t>
            </a:r>
            <a:r>
              <a:rPr lang="en-US" sz="2600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See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lanning student.jpg"/>
          <p:cNvPicPr>
            <a:picLocks noChangeAspect="1"/>
          </p:cNvPicPr>
          <p:nvPr/>
        </p:nvPicPr>
        <p:blipFill>
          <a:blip r:embed="rId2"/>
          <a:srcRect b="8608"/>
          <a:stretch>
            <a:fillRect/>
          </a:stretch>
        </p:blipFill>
        <p:spPr>
          <a:xfrm>
            <a:off x="5638799" y="3433071"/>
            <a:ext cx="3505201" cy="34249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Apa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sudah</a:t>
            </a:r>
            <a:r>
              <a:rPr lang="en-US" dirty="0" smtClean="0">
                <a:solidFill>
                  <a:srgbClr val="FF0000"/>
                </a:solidFill>
              </a:rPr>
              <a:t>… </a:t>
            </a:r>
            <a:r>
              <a:rPr lang="en-US" dirty="0" err="1" smtClean="0">
                <a:solidFill>
                  <a:srgbClr val="FF0000"/>
                </a:solidFill>
              </a:rPr>
              <a:t>Apa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belum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Kita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</a:t>
            </a:r>
            <a:r>
              <a:rPr lang="en-US" dirty="0" err="1" smtClean="0"/>
              <a:t>dibandingkan</a:t>
            </a:r>
            <a:r>
              <a:rPr lang="en-US" dirty="0" smtClean="0"/>
              <a:t> target,</a:t>
            </a:r>
          </a:p>
          <a:p>
            <a:r>
              <a:rPr lang="en-US" dirty="0" err="1" smtClean="0"/>
              <a:t>Tapi</a:t>
            </a:r>
            <a:r>
              <a:rPr lang="en-US" dirty="0" smtClean="0"/>
              <a:t>…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mestinya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….</a:t>
            </a:r>
          </a:p>
          <a:p>
            <a:r>
              <a:rPr lang="en-US" dirty="0" smtClean="0"/>
              <a:t>Kita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yang COMPREHENSIVE</a:t>
            </a:r>
          </a:p>
          <a:p>
            <a:r>
              <a:rPr lang="en-US" dirty="0" smtClean="0"/>
              <a:t>Let’s learn 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lanning student.jpg"/>
          <p:cNvPicPr>
            <a:picLocks noChangeAspect="1"/>
          </p:cNvPicPr>
          <p:nvPr/>
        </p:nvPicPr>
        <p:blipFill>
          <a:blip r:embed="rId2"/>
          <a:srcRect b="8608"/>
          <a:stretch>
            <a:fillRect/>
          </a:stretch>
        </p:blipFill>
        <p:spPr>
          <a:xfrm>
            <a:off x="4953001" y="2762977"/>
            <a:ext cx="4191000" cy="40950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/>
          <a:lstStyle/>
          <a:p>
            <a:r>
              <a:rPr lang="id-ID" dirty="0" smtClean="0"/>
              <a:t>Analisis Situasi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yang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id-ID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r>
              <a:rPr lang="id-ID" dirty="0" smtClean="0"/>
              <a:t>is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spesifik</a:t>
            </a:r>
            <a:endParaRPr lang="en-US" dirty="0"/>
          </a:p>
          <a:p>
            <a:pPr>
              <a:defRPr/>
            </a:pPr>
            <a:r>
              <a:rPr lang="en-US" dirty="0" err="1"/>
              <a:t>Mempermudah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prioritas</a:t>
            </a:r>
            <a:endParaRPr lang="en-US" dirty="0"/>
          </a:p>
          <a:p>
            <a:pPr>
              <a:defRPr/>
            </a:pPr>
            <a:r>
              <a:rPr lang="en-US" dirty="0" err="1"/>
              <a:t>Mempermudah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lvl="1">
              <a:defRPr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  <a:p>
            <a:pPr lvl="1">
              <a:defRPr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langsung</a:t>
            </a:r>
            <a:r>
              <a:rPr lang="id-ID" dirty="0" smtClean="0"/>
              <a:t> :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–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diperkirakan</a:t>
            </a:r>
            <a:r>
              <a:rPr lang="en-US" dirty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(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Analisis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id-ID" dirty="0" smtClean="0"/>
              <a:t>. Mis. </a:t>
            </a:r>
            <a:r>
              <a:rPr lang="en-US" dirty="0" smtClean="0"/>
              <a:t>   </a:t>
            </a:r>
            <a:r>
              <a:rPr lang="en-US" dirty="0" err="1" smtClean="0"/>
              <a:t>Laporan-laporan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program-program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id-ID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Survailans</a:t>
            </a:r>
            <a:r>
              <a:rPr lang="en-US" dirty="0" smtClean="0"/>
              <a:t> </a:t>
            </a:r>
            <a:r>
              <a:rPr lang="en-US" dirty="0" err="1" smtClean="0"/>
              <a:t>epidemiologi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pemantauan</a:t>
            </a:r>
            <a:r>
              <a:rPr lang="en-US" dirty="0" smtClean="0"/>
              <a:t> </a:t>
            </a:r>
            <a:r>
              <a:rPr lang="en-US" dirty="0" err="1" smtClean="0"/>
              <a:t>penyebaran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id-ID" dirty="0" smtClean="0"/>
              <a:t>.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Memanfaatkan</a:t>
            </a:r>
            <a:r>
              <a:rPr lang="en-US" dirty="0" smtClean="0"/>
              <a:t> data-data </a:t>
            </a:r>
            <a:r>
              <a:rPr lang="en-US" dirty="0" err="1" smtClean="0"/>
              <a:t>diperkirakan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representatif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;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Model: </a:t>
            </a:r>
            <a:r>
              <a:rPr lang="en-US" dirty="0" err="1" smtClean="0"/>
              <a:t>sistem</a:t>
            </a:r>
            <a:r>
              <a:rPr lang="en-US" dirty="0" smtClean="0"/>
              <a:t>, supply-demand, HL </a:t>
            </a:r>
            <a:r>
              <a:rPr lang="en-US" dirty="0" smtClean="0"/>
              <a:t>Blum, Precede-Proceed Lawrence Green,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Analis</a:t>
            </a:r>
            <a:r>
              <a:rPr lang="id-ID" dirty="0" smtClean="0"/>
              <a:t>is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id-ID" dirty="0" smtClean="0"/>
              <a:t>status</a:t>
            </a:r>
            <a:r>
              <a:rPr lang="en-US" dirty="0" smtClean="0"/>
              <a:t> </a:t>
            </a:r>
            <a:r>
              <a:rPr lang="en-US" dirty="0" err="1"/>
              <a:t>kesehatan</a:t>
            </a:r>
            <a:endParaRPr lang="en-US" dirty="0"/>
          </a:p>
          <a:p>
            <a:pPr>
              <a:defRPr/>
            </a:pPr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kependudukan</a:t>
            </a:r>
            <a:endParaRPr lang="en-US" dirty="0"/>
          </a:p>
          <a:p>
            <a:pPr>
              <a:defRPr/>
            </a:pPr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/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pPr>
              <a:defRPr/>
            </a:pPr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pPr>
              <a:defRPr/>
            </a:pPr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/>
              <a:t>lingkungan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id-ID" dirty="0" smtClean="0"/>
              <a:t>Status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id-ID" dirty="0" smtClean="0"/>
              <a:t>status</a:t>
            </a:r>
            <a:r>
              <a:rPr lang="en-US" dirty="0" smtClean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dihadapi</a:t>
            </a:r>
            <a:endParaRPr lang="en-US" dirty="0"/>
          </a:p>
          <a:p>
            <a:pPr>
              <a:defRPr/>
            </a:pP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ukuran-ukuran</a:t>
            </a:r>
            <a:r>
              <a:rPr lang="en-US" dirty="0"/>
              <a:t> </a:t>
            </a:r>
            <a:r>
              <a:rPr lang="en-US" dirty="0" smtClean="0"/>
              <a:t>Status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kuantitatif</a:t>
            </a:r>
            <a:r>
              <a:rPr lang="en-US" dirty="0"/>
              <a:t>, </a:t>
            </a:r>
            <a:r>
              <a:rPr lang="en-US" dirty="0" err="1"/>
              <a:t>penyebaran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,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497</Words>
  <Application>Microsoft Office PowerPoint</Application>
  <PresentationFormat>On-screen Show (4:3)</PresentationFormat>
  <Paragraphs>98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Analisis Situasi</vt:lpstr>
      <vt:lpstr>Langkah-langkah perencanaan</vt:lpstr>
      <vt:lpstr>Apa yg sudah… Apa yg belum…</vt:lpstr>
      <vt:lpstr>Analisis Situasi</vt:lpstr>
      <vt:lpstr>Tujuan analisis situasi</vt:lpstr>
      <vt:lpstr>Kerangka konsep</vt:lpstr>
      <vt:lpstr>Cara Analisis</vt:lpstr>
      <vt:lpstr>Analisis situasi kesehatan</vt:lpstr>
      <vt:lpstr>Analisa Status Kesehatan</vt:lpstr>
      <vt:lpstr>Analisis Status kesehatan</vt:lpstr>
      <vt:lpstr>Analisis kependudukan</vt:lpstr>
      <vt:lpstr>Manfaat ukuran demografis </vt:lpstr>
      <vt:lpstr>Analisis pelayanan kesehatan</vt:lpstr>
      <vt:lpstr>Ingat, dalam setiap program atau pelayanan, ada:</vt:lpstr>
      <vt:lpstr>Pada Input perlu dianalisis… 5M supaya tahu sumber daya apa yang tersedia </vt:lpstr>
      <vt:lpstr>Analisis perilaku kesehatan</vt:lpstr>
      <vt:lpstr>Pertanyaan-pertanyaan perilaku contohnya:</vt:lpstr>
      <vt:lpstr>Analisis lingkungan</vt:lpstr>
      <vt:lpstr>Pengolahan dan Penyajian Data</vt:lpstr>
      <vt:lpstr>LAPORAN HASIL ANALISIS SITUASI berisi:</vt:lpstr>
      <vt:lpstr>See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Situasi</dc:title>
  <dc:creator>user</dc:creator>
  <cp:lastModifiedBy>user</cp:lastModifiedBy>
  <cp:revision>3</cp:revision>
  <dcterms:created xsi:type="dcterms:W3CDTF">2015-10-01T02:09:21Z</dcterms:created>
  <dcterms:modified xsi:type="dcterms:W3CDTF">2015-11-04T01:47:49Z</dcterms:modified>
</cp:coreProperties>
</file>