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87" r:id="rId2"/>
    <p:sldId id="286" r:id="rId3"/>
    <p:sldId id="288" r:id="rId4"/>
    <p:sldId id="258" r:id="rId5"/>
    <p:sldId id="273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89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3" r:id="rId24"/>
    <p:sldId id="304" r:id="rId25"/>
    <p:sldId id="305" r:id="rId26"/>
    <p:sldId id="307" r:id="rId27"/>
    <p:sldId id="308" r:id="rId28"/>
    <p:sldId id="309" r:id="rId29"/>
    <p:sldId id="318" r:id="rId30"/>
    <p:sldId id="319" r:id="rId31"/>
    <p:sldId id="320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28" r:id="rId40"/>
    <p:sldId id="329" r:id="rId41"/>
    <p:sldId id="330" r:id="rId42"/>
    <p:sldId id="331" r:id="rId43"/>
    <p:sldId id="332" r:id="rId44"/>
    <p:sldId id="33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AA44A-719B-4C1E-A836-A110DBBFC27E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BAC50-50F5-405C-B270-482F7895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2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780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68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455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6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956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728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83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85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370C6-0E37-4B2D-8A13-9052E8882D2A}" type="slidenum">
              <a:rPr lang="id-ID" smtClean="0">
                <a:solidFill>
                  <a:srgbClr val="637052"/>
                </a:solidFill>
              </a:rPr>
              <a:pPr/>
              <a:t>‹#›</a:t>
            </a:fld>
            <a:endParaRPr lang="id-ID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2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962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657BCD-376E-4522-8532-71BEAF968B65}" type="datetimeFigureOut">
              <a:rPr lang="id-ID" smtClean="0"/>
              <a:pPr/>
              <a:t>24/03/2022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8370C6-0E37-4B2D-8A13-9052E8882D2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id-ID" sz="6600" dirty="0" smtClean="0"/>
              <a:t>INSTALASI XAMPP &amp; OPENCART</a:t>
            </a:r>
            <a:endParaRPr lang="id-ID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PERTEMUAN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3044" t="21527" r="30782" b="23380"/>
          <a:stretch/>
        </p:blipFill>
        <p:spPr>
          <a:xfrm>
            <a:off x="1425844" y="1906292"/>
            <a:ext cx="3425125" cy="29601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518115" y="4773478"/>
            <a:ext cx="418454" cy="40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03090" y="5176434"/>
            <a:ext cx="123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5384" t="34114" r="47480" b="11618"/>
          <a:stretch/>
        </p:blipFill>
        <p:spPr>
          <a:xfrm>
            <a:off x="6059838" y="1906292"/>
            <a:ext cx="3301138" cy="28206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8136610" y="4525504"/>
            <a:ext cx="418454" cy="402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21585" y="5051134"/>
            <a:ext cx="158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8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3210" t="43074" r="39658" b="31236"/>
          <a:stretch/>
        </p:blipFill>
        <p:spPr>
          <a:xfrm>
            <a:off x="1097280" y="619932"/>
            <a:ext cx="5410268" cy="35275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69044" y="3952068"/>
            <a:ext cx="805912" cy="97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67997" y="4928461"/>
            <a:ext cx="135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/>
          <a:srcRect l="15420" t="32468" r="47722" b="12310"/>
          <a:stretch/>
        </p:blipFill>
        <p:spPr>
          <a:xfrm>
            <a:off x="7005233" y="619932"/>
            <a:ext cx="4649492" cy="3657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565553" y="4097988"/>
            <a:ext cx="805912" cy="97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33567" y="5074381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 </a:t>
            </a:r>
            <a:r>
              <a:rPr lang="en-US" dirty="0" err="1" smtClean="0"/>
              <a:t>Klik</a:t>
            </a:r>
            <a:r>
              <a:rPr lang="en-US" dirty="0" smtClean="0"/>
              <a:t> 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2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Jalankan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server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 panel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29" r="38453" b="130"/>
          <a:stretch/>
        </p:blipFill>
        <p:spPr>
          <a:xfrm>
            <a:off x="1097280" y="2322286"/>
            <a:ext cx="4403681" cy="36140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656114" y="2114621"/>
            <a:ext cx="1245748" cy="889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2208" y="1745289"/>
            <a:ext cx="36235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XAMPP di Control Panel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97280" y="1990227"/>
            <a:ext cx="600891" cy="609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2571" y="1774762"/>
            <a:ext cx="39479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di</a:t>
            </a:r>
            <a:r>
              <a:rPr lang="id-ID" dirty="0" smtClean="0"/>
              <a:t> tombol start (Apache dan MySQL)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925" y="2386613"/>
            <a:ext cx="5506142" cy="354159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9184925" y="2144094"/>
            <a:ext cx="252373" cy="1482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840827" y="2144094"/>
            <a:ext cx="596471" cy="1301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679487" y="2149680"/>
            <a:ext cx="600891" cy="609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3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INSTALASI</a:t>
            </a:r>
            <a:r>
              <a:rPr lang="id-ID" dirty="0" smtClean="0">
                <a:solidFill>
                  <a:srgbClr val="0070C0"/>
                </a:solidFill>
              </a:rPr>
              <a:t> OPENCART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id-ID" dirty="0"/>
          </a:p>
          <a:p>
            <a:pPr algn="ctr">
              <a:lnSpc>
                <a:spcPct val="100000"/>
              </a:lnSpc>
            </a:pPr>
            <a:r>
              <a:rPr lang="id-ID" sz="2400" dirty="0"/>
              <a:t>Sebelum instalasi opencart pastikan anda sudah </a:t>
            </a:r>
            <a:r>
              <a:rPr lang="id-I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menginstall XAMPP </a:t>
            </a:r>
          </a:p>
          <a:p>
            <a:pPr algn="ctr">
              <a:lnSpc>
                <a:spcPct val="100000"/>
              </a:lnSpc>
            </a:pPr>
            <a:r>
              <a:rPr lang="id-ID" sz="2400" dirty="0"/>
              <a:t>dan </a:t>
            </a:r>
          </a:p>
          <a:p>
            <a:pPr algn="ctr">
              <a:lnSpc>
                <a:spcPct val="100000"/>
              </a:lnSpc>
            </a:pPr>
            <a:r>
              <a:rPr lang="id-ID" sz="2400" dirty="0"/>
              <a:t>jangan lupa </a:t>
            </a:r>
            <a:r>
              <a:rPr lang="id-I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400" dirty="0"/>
              <a:t>Apache dan MySQL melalui XAMPP Control Panel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47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PERSIAPAN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dirty="0" smtClean="0"/>
          </a:p>
          <a:p>
            <a:pPr algn="ctr"/>
            <a:r>
              <a:rPr lang="id-ID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opencart dan rubah konfigurasinya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i="1" dirty="0"/>
              <a:t>1. </a:t>
            </a:r>
            <a:r>
              <a:rPr lang="id-ID" sz="4400" i="1" dirty="0"/>
              <a:t>Download </a:t>
            </a:r>
            <a:r>
              <a:rPr lang="id-ID" sz="4400" i="1" dirty="0" smtClean="0"/>
              <a:t>Opencart</a:t>
            </a:r>
            <a:r>
              <a:rPr lang="en-US" sz="4400" i="1" dirty="0"/>
              <a:t> </a:t>
            </a:r>
            <a:r>
              <a:rPr lang="id-ID" sz="4400" i="1" dirty="0" smtClean="0"/>
              <a:t>di </a:t>
            </a:r>
            <a:r>
              <a:rPr lang="en-US" sz="4400" b="1" i="1" dirty="0" smtClean="0"/>
              <a:t>www.</a:t>
            </a:r>
            <a:r>
              <a:rPr lang="id-ID" sz="4400" b="1" i="1" dirty="0" smtClean="0"/>
              <a:t>opencart.com</a:t>
            </a:r>
            <a:endParaRPr lang="en-US" sz="44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144"/>
          <a:stretch/>
        </p:blipFill>
        <p:spPr>
          <a:xfrm>
            <a:off x="2153938" y="1877259"/>
            <a:ext cx="8959881" cy="40227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379349" y="4184542"/>
            <a:ext cx="1565329" cy="1363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057" y="3538211"/>
            <a:ext cx="20859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tombol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“FREE DOWNLOAD”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 smtClean="0">
                <a:solidFill>
                  <a:srgbClr val="0070C0"/>
                </a:solidFill>
              </a:rPr>
              <a:t>selanjutnya</a:t>
            </a:r>
            <a:r>
              <a:rPr lang="en-US" sz="4000" i="1" dirty="0" smtClean="0">
                <a:solidFill>
                  <a:srgbClr val="0070C0"/>
                </a:solidFill>
              </a:rPr>
              <a:t> ….</a:t>
            </a:r>
            <a:endParaRPr lang="en-US" sz="4000" i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2" r="6975" b="33783"/>
          <a:stretch/>
        </p:blipFill>
        <p:spPr>
          <a:xfrm>
            <a:off x="1270862" y="1892760"/>
            <a:ext cx="9535196" cy="40740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266912" y="3417232"/>
            <a:ext cx="260888" cy="512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39607" y="3047900"/>
            <a:ext cx="325460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tombol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“DOWNLOAD NOW”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030" y="1737360"/>
            <a:ext cx="5275932" cy="4352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i="1" dirty="0" smtClean="0"/>
              <a:t>2. </a:t>
            </a:r>
            <a:r>
              <a:rPr lang="id-ID" sz="3600" i="1" dirty="0" smtClean="0"/>
              <a:t>Apabila </a:t>
            </a:r>
            <a:r>
              <a:rPr lang="id-ID" sz="3600" i="1" dirty="0"/>
              <a:t>proses download Opencart selesai, selanjutnya </a:t>
            </a:r>
            <a:r>
              <a:rPr lang="id-ID" sz="3600" b="1" i="1" dirty="0"/>
              <a:t>extract file </a:t>
            </a:r>
            <a:r>
              <a:rPr lang="id-ID" sz="3600" i="1" dirty="0"/>
              <a:t>Source Opencart karena file tersebut berbentuk zip</a:t>
            </a:r>
            <a:r>
              <a:rPr lang="id-ID" sz="3600" i="1" dirty="0" smtClean="0"/>
              <a:t>.</a:t>
            </a:r>
            <a:endParaRPr lang="en-US" sz="3600" i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3000" y="3916691"/>
            <a:ext cx="1810963" cy="49444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27710" y="4171837"/>
            <a:ext cx="222291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1. Klik kanan pada file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(hasil download)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23000" y="2224421"/>
            <a:ext cx="2350092" cy="61578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41487" y="2631432"/>
            <a:ext cx="200914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2. Selanjutnya pilih 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Extract files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65" y="2116666"/>
            <a:ext cx="3284015" cy="289623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755134" y="4860501"/>
            <a:ext cx="665399" cy="61743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0533" y="5342908"/>
            <a:ext cx="218758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3. Kemudian klik “ok”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814" y="295070"/>
            <a:ext cx="9892453" cy="1450757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i="1" dirty="0" smtClean="0"/>
              <a:t>3. </a:t>
            </a:r>
            <a:r>
              <a:rPr lang="id-ID" sz="4400" i="1" dirty="0" smtClean="0"/>
              <a:t>Pada </a:t>
            </a:r>
            <a:r>
              <a:rPr lang="id-ID" sz="4400" i="1" dirty="0"/>
              <a:t>folder source Opencart yang sudah di extract, cari folder </a:t>
            </a:r>
            <a:r>
              <a:rPr lang="id-ID" sz="4400" i="1" dirty="0" smtClean="0"/>
              <a:t>upload kemudian </a:t>
            </a:r>
            <a:r>
              <a:rPr lang="id-ID" sz="4400" b="1" i="1" dirty="0" smtClean="0"/>
              <a:t>copy (ctrl+c)</a:t>
            </a:r>
            <a:r>
              <a:rPr lang="en-US" sz="4400" b="1" i="1" dirty="0" smtClean="0"/>
              <a:t>,</a:t>
            </a:r>
            <a:r>
              <a:rPr lang="en-US" sz="4400" i="1" dirty="0" smtClean="0"/>
              <a:t>double </a:t>
            </a:r>
            <a:r>
              <a:rPr lang="en-US" sz="4400" i="1" dirty="0" err="1" smtClean="0"/>
              <a:t>klik</a:t>
            </a:r>
            <a:r>
              <a:rPr lang="en-US" sz="4400" i="1" dirty="0" smtClean="0"/>
              <a:t> folder </a:t>
            </a:r>
            <a:r>
              <a:rPr lang="en-US" sz="4400" i="1" dirty="0" err="1" smtClean="0"/>
              <a:t>opencart</a:t>
            </a:r>
            <a:endParaRPr lang="en-US" sz="4400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15910" b="31804"/>
          <a:stretch/>
        </p:blipFill>
        <p:spPr bwMode="auto">
          <a:xfrm>
            <a:off x="1376876" y="1924606"/>
            <a:ext cx="8503723" cy="3900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>
            <a:stCxn id="8" idx="6"/>
          </p:cNvCxnSpPr>
          <p:nvPr/>
        </p:nvCxnSpPr>
        <p:spPr>
          <a:xfrm>
            <a:off x="4502989" y="3599258"/>
            <a:ext cx="862641" cy="27557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5630" y="3750710"/>
            <a:ext cx="393216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1. Copy folder upload 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(Klik kemudian tekan ctrl+c di keyboard)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17985" y="3447806"/>
            <a:ext cx="785004" cy="302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01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4. </a:t>
            </a:r>
            <a:r>
              <a:rPr lang="id-ID" sz="4000" i="1" dirty="0"/>
              <a:t>Kemudian </a:t>
            </a:r>
            <a:r>
              <a:rPr lang="id-ID" sz="4000" i="1" dirty="0" smtClean="0"/>
              <a:t>letakkan folder </a:t>
            </a:r>
            <a:r>
              <a:rPr lang="id-ID" sz="4000" i="1" dirty="0"/>
              <a:t>upload tersebut </a:t>
            </a:r>
            <a:r>
              <a:rPr lang="id-ID" sz="4000" i="1" dirty="0" smtClean="0"/>
              <a:t>di folder </a:t>
            </a:r>
            <a:r>
              <a:rPr lang="id-ID" sz="4000" b="1" i="1" dirty="0"/>
              <a:t>c</a:t>
            </a:r>
            <a:r>
              <a:rPr lang="id-ID" sz="4000" b="1" i="1" dirty="0" smtClean="0"/>
              <a:t>:\</a:t>
            </a:r>
            <a:r>
              <a:rPr lang="id-ID" sz="4000" b="1" i="1" dirty="0"/>
              <a:t>xampp\htdocs</a:t>
            </a:r>
            <a:endParaRPr lang="en-US" sz="4000" b="1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14011"/>
          <a:stretch/>
        </p:blipFill>
        <p:spPr bwMode="auto">
          <a:xfrm>
            <a:off x="3192636" y="2131183"/>
            <a:ext cx="8181975" cy="3521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263"/>
          <a:stretch/>
        </p:blipFill>
        <p:spPr>
          <a:xfrm>
            <a:off x="1209423" y="1838505"/>
            <a:ext cx="3966426" cy="297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545457" y="3935689"/>
            <a:ext cx="687876" cy="84736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67550" y="4783052"/>
            <a:ext cx="41178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 2. buka folder c:\xampp\htdocs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kemudian paste (tekan ctrl+v di keyboard)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80284" y="3779296"/>
            <a:ext cx="687876" cy="84736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80284" y="4626659"/>
            <a:ext cx="18878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i="1" dirty="0" smtClean="0">
                <a:solidFill>
                  <a:srgbClr val="FF0000"/>
                </a:solidFill>
              </a:rPr>
              <a:t>3. Setelah di paste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err="1" smtClean="0"/>
              <a:t>Capaian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Pembelajaran</a:t>
            </a:r>
            <a:r>
              <a:rPr lang="en-US" sz="4000" b="1" dirty="0" smtClean="0"/>
              <a:t>: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Mahasiswa</a:t>
            </a:r>
            <a:r>
              <a:rPr lang="en-US" sz="40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mampu</a:t>
            </a:r>
            <a:r>
              <a:rPr lang="id-ID" sz="40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id-ID" sz="4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menginstall webserver </a:t>
            </a:r>
            <a:r>
              <a:rPr lang="en-US" sz="4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(</a:t>
            </a:r>
            <a:r>
              <a:rPr lang="id-ID" sz="4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XAMPP</a:t>
            </a:r>
            <a:r>
              <a:rPr lang="en-US" sz="4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  <a:r>
              <a:rPr lang="id-ID" sz="4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dan Opencart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69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i="1" dirty="0" smtClean="0"/>
              <a:t>5. </a:t>
            </a:r>
            <a:r>
              <a:rPr lang="id-ID" sz="3600" i="1" dirty="0" smtClean="0"/>
              <a:t>Kemudian </a:t>
            </a:r>
            <a:r>
              <a:rPr lang="id-ID" sz="3600" b="1" i="1" dirty="0"/>
              <a:t>ubah nama folder </a:t>
            </a:r>
            <a:r>
              <a:rPr lang="id-ID" sz="3600" i="1" dirty="0"/>
              <a:t>upload menjadi nama baru (misalnya disini kita ubah menjadi </a:t>
            </a:r>
            <a:r>
              <a:rPr lang="id-ID" sz="3600" b="1" i="1" dirty="0"/>
              <a:t>tokoku</a:t>
            </a:r>
            <a:r>
              <a:rPr lang="id-ID" sz="3600" i="1" dirty="0" smtClean="0"/>
              <a:t>)</a:t>
            </a:r>
            <a:endParaRPr lang="en-US" sz="3600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14796"/>
          <a:stretch/>
        </p:blipFill>
        <p:spPr bwMode="auto">
          <a:xfrm>
            <a:off x="4255436" y="1851187"/>
            <a:ext cx="6900244" cy="4159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3"/>
          <a:srcRect r="28091" b="14011"/>
          <a:stretch/>
        </p:blipFill>
        <p:spPr bwMode="auto">
          <a:xfrm>
            <a:off x="1363837" y="1851187"/>
            <a:ext cx="4684914" cy="275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004733" y="3507153"/>
            <a:ext cx="1132457" cy="14778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2216" y="4985009"/>
            <a:ext cx="294991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>
                <a:solidFill>
                  <a:srgbClr val="FF0000"/>
                </a:solidFill>
              </a:rPr>
              <a:t>Klik kanan pilih rename 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(tekan tombo F2 di keyboard)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146436" y="4280979"/>
            <a:ext cx="455779" cy="64977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05558" y="4938842"/>
            <a:ext cx="327044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2. Tulis nama baru (misal tokoku)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3600" dirty="0" smtClean="0"/>
              <a:t>6. Pada </a:t>
            </a:r>
            <a:r>
              <a:rPr lang="id-ID" sz="3600" dirty="0"/>
              <a:t>folder </a:t>
            </a:r>
            <a:r>
              <a:rPr lang="id-ID" sz="3600" b="1" i="1" dirty="0"/>
              <a:t>tokoku</a:t>
            </a:r>
            <a:r>
              <a:rPr lang="id-ID" sz="3600" dirty="0"/>
              <a:t> ganti nama file </a:t>
            </a:r>
            <a:r>
              <a:rPr lang="id-ID" sz="3600" b="1" i="1" dirty="0"/>
              <a:t>config-dist.php </a:t>
            </a:r>
            <a:r>
              <a:rPr lang="id-ID" sz="3600" dirty="0"/>
              <a:t>menjadi </a:t>
            </a:r>
            <a:r>
              <a:rPr lang="id-ID" sz="3600" b="1" i="1" dirty="0" smtClean="0"/>
              <a:t>config.php</a:t>
            </a:r>
            <a:endParaRPr lang="en-US" sz="3600" b="1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16215"/>
          <a:stretch/>
        </p:blipFill>
        <p:spPr bwMode="auto">
          <a:xfrm>
            <a:off x="1270530" y="1898124"/>
            <a:ext cx="8153400" cy="3631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905" y="1737360"/>
            <a:ext cx="4007710" cy="272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5428636" y="4738179"/>
            <a:ext cx="709697" cy="65786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6291" y="5412210"/>
            <a:ext cx="443031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Doble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tokoku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Klik </a:t>
            </a:r>
            <a:r>
              <a:rPr lang="id-ID" dirty="0">
                <a:solidFill>
                  <a:srgbClr val="FF0000"/>
                </a:solidFill>
              </a:rPr>
              <a:t>kanan pilih rename </a:t>
            </a:r>
          </a:p>
          <a:p>
            <a:r>
              <a:rPr lang="id-ID" dirty="0">
                <a:solidFill>
                  <a:srgbClr val="FF0000"/>
                </a:solidFill>
              </a:rPr>
              <a:t>(tekan tombo F2 di keyboard</a:t>
            </a:r>
            <a:r>
              <a:rPr lang="id-ID" dirty="0" smtClean="0">
                <a:solidFill>
                  <a:srgbClr val="FF0000"/>
                </a:solidFill>
              </a:rPr>
              <a:t>) 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024783" y="3961933"/>
            <a:ext cx="455779" cy="64977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23930" y="4625789"/>
            <a:ext cx="1896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2. Ganti nama file 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dengan </a:t>
            </a:r>
            <a:r>
              <a:rPr lang="id-ID" b="1" i="1" dirty="0" smtClean="0">
                <a:solidFill>
                  <a:srgbClr val="FF0000"/>
                </a:solidFill>
              </a:rPr>
              <a:t>config</a:t>
            </a:r>
          </a:p>
        </p:txBody>
      </p:sp>
    </p:spTree>
    <p:extLst>
      <p:ext uri="{BB962C8B-B14F-4D97-AF65-F5344CB8AC3E}">
        <p14:creationId xmlns:p14="http://schemas.microsoft.com/office/powerpoint/2010/main" val="30960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3600" dirty="0" smtClean="0"/>
              <a:t>7. Begitu juga pada </a:t>
            </a:r>
            <a:r>
              <a:rPr lang="id-ID" sz="3600" dirty="0"/>
              <a:t>folder </a:t>
            </a:r>
            <a:r>
              <a:rPr lang="id-ID" sz="3600" b="1" i="1" dirty="0"/>
              <a:t>tokoku/admin</a:t>
            </a:r>
            <a:r>
              <a:rPr lang="id-ID" sz="3600" dirty="0"/>
              <a:t> ganti nama file </a:t>
            </a:r>
            <a:r>
              <a:rPr lang="id-ID" sz="3600" b="1" i="1" dirty="0"/>
              <a:t>config-dist.php</a:t>
            </a:r>
            <a:r>
              <a:rPr lang="id-ID" sz="3600" dirty="0"/>
              <a:t> menjadi </a:t>
            </a:r>
            <a:r>
              <a:rPr lang="id-ID" sz="3600" b="1" i="1" dirty="0" smtClean="0"/>
              <a:t>config.php</a:t>
            </a:r>
            <a:endParaRPr lang="en-US" sz="3600" b="1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855" y="1956329"/>
            <a:ext cx="6338082" cy="402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69" y="1678622"/>
            <a:ext cx="3284998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3794569" y="4585779"/>
            <a:ext cx="709697" cy="65786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2224" y="5259810"/>
            <a:ext cx="300281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>
                <a:solidFill>
                  <a:srgbClr val="FF0000"/>
                </a:solidFill>
              </a:rPr>
              <a:t>Klik </a:t>
            </a:r>
            <a:r>
              <a:rPr lang="id-ID" dirty="0">
                <a:solidFill>
                  <a:srgbClr val="FF0000"/>
                </a:solidFill>
              </a:rPr>
              <a:t>kanan pilih rename </a:t>
            </a:r>
          </a:p>
          <a:p>
            <a:r>
              <a:rPr lang="id-ID" dirty="0">
                <a:solidFill>
                  <a:srgbClr val="FF0000"/>
                </a:solidFill>
              </a:rPr>
              <a:t>(tekan tombo F2 di keyboard</a:t>
            </a:r>
            <a:r>
              <a:rPr lang="id-ID" dirty="0" smtClean="0">
                <a:solidFill>
                  <a:srgbClr val="FF0000"/>
                </a:solidFill>
              </a:rPr>
              <a:t>) 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96040" y="4264935"/>
            <a:ext cx="455779" cy="64977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96040" y="4914710"/>
            <a:ext cx="1896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2. Ganti nama file 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dengan </a:t>
            </a:r>
            <a:r>
              <a:rPr lang="id-ID" b="1" i="1" dirty="0" smtClean="0">
                <a:solidFill>
                  <a:srgbClr val="FF0000"/>
                </a:solidFill>
              </a:rPr>
              <a:t>config</a:t>
            </a:r>
          </a:p>
        </p:txBody>
      </p:sp>
    </p:spTree>
    <p:extLst>
      <p:ext uri="{BB962C8B-B14F-4D97-AF65-F5344CB8AC3E}">
        <p14:creationId xmlns:p14="http://schemas.microsoft.com/office/powerpoint/2010/main" val="40676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DATABASE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dirty="0" smtClean="0"/>
          </a:p>
          <a:p>
            <a:pPr algn="ctr"/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Buatlah database melalui phpmyadmin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5600" lvl="1" indent="-355600" algn="l" rtl="0">
              <a:lnSpc>
                <a:spcPct val="85000"/>
              </a:lnSpc>
              <a:spcBef>
                <a:spcPct val="0"/>
              </a:spcBef>
            </a:pPr>
            <a:r>
              <a:rPr lang="id-ID" sz="2800" i="1" dirty="0" smtClean="0">
                <a:latin typeface="Calibri Light" panose="020F0302020204030204" pitchFamily="34" charset="0"/>
              </a:rPr>
              <a:t>1. </a:t>
            </a:r>
            <a:r>
              <a:rPr lang="id-ID" sz="2800" b="1" i="1" dirty="0" smtClean="0">
                <a:latin typeface="Calibri Light" panose="020F0302020204030204" pitchFamily="34" charset="0"/>
              </a:rPr>
              <a:t>Buatlah </a:t>
            </a:r>
            <a:r>
              <a:rPr lang="id-ID" sz="2800" b="1" i="1" dirty="0">
                <a:latin typeface="Calibri Light" panose="020F0302020204030204" pitchFamily="34" charset="0"/>
              </a:rPr>
              <a:t>databasenya </a:t>
            </a:r>
            <a:r>
              <a:rPr lang="id-ID" sz="2800" i="1" dirty="0">
                <a:latin typeface="Calibri Light" panose="020F0302020204030204" pitchFamily="34" charset="0"/>
              </a:rPr>
              <a:t>terlebih dahulu, buka browser kemudian ketikan </a:t>
            </a:r>
            <a:r>
              <a:rPr lang="id-ID" sz="2800" b="1" i="1" dirty="0">
                <a:latin typeface="Calibri Light" panose="020F0302020204030204" pitchFamily="34" charset="0"/>
              </a:rPr>
              <a:t>http://localhost/phpmyadmin</a:t>
            </a:r>
            <a:r>
              <a:rPr lang="id-ID" sz="2800" b="1" i="1" dirty="0" smtClean="0">
                <a:latin typeface="Calibri Light" panose="020F0302020204030204" pitchFamily="34" charset="0"/>
              </a:rPr>
              <a:t>/ </a:t>
            </a:r>
            <a:r>
              <a:rPr lang="id-ID" sz="2800" i="1" dirty="0">
                <a:latin typeface="Calibri Light" panose="020F0302020204030204" pitchFamily="34" charset="0"/>
              </a:rPr>
              <a:t>selanjutnya akan tampil halaman PhpMyAdmin seperti gambar dibawah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6420"/>
          <a:stretch/>
        </p:blipFill>
        <p:spPr bwMode="auto">
          <a:xfrm>
            <a:off x="1653288" y="1963759"/>
            <a:ext cx="9502392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3479800" y="2421467"/>
            <a:ext cx="1557867" cy="296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10862" y="2569634"/>
            <a:ext cx="731522" cy="32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6623" y="2897698"/>
            <a:ext cx="302311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1. Buka browser (mozila, chrome) kemudian tulis </a:t>
            </a:r>
            <a:r>
              <a:rPr lang="id-ID" sz="1400" b="1" i="1" dirty="0" smtClean="0">
                <a:solidFill>
                  <a:srgbClr val="FF0000"/>
                </a:solidFill>
              </a:rPr>
              <a:t>localhost/phpmyadmin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34" y="1903181"/>
            <a:ext cx="7868006" cy="4227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2. Kemudian klik menu </a:t>
            </a:r>
            <a:r>
              <a:rPr lang="id-ID" sz="4400" b="1" i="1" dirty="0" smtClean="0"/>
              <a:t>“Basis data”</a:t>
            </a:r>
            <a:endParaRPr lang="id-ID" sz="4400" b="1" i="1" dirty="0"/>
          </a:p>
        </p:txBody>
      </p:sp>
      <p:sp>
        <p:nvSpPr>
          <p:cNvPr id="6" name="Oval 5"/>
          <p:cNvSpPr/>
          <p:nvPr/>
        </p:nvSpPr>
        <p:spPr>
          <a:xfrm>
            <a:off x="3591941" y="2684327"/>
            <a:ext cx="889000" cy="321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95575" y="2917500"/>
            <a:ext cx="385366" cy="254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5575" y="4425722"/>
            <a:ext cx="179204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2. Tulis nama databasenya (tokoku)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56735" y="3909836"/>
            <a:ext cx="541868" cy="313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831735" y="3926770"/>
            <a:ext cx="541868" cy="313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6441" y="4171340"/>
            <a:ext cx="385366" cy="254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2670" y="4428734"/>
            <a:ext cx="153747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3. Selanjutnya klik tombol </a:t>
            </a:r>
            <a:r>
              <a:rPr lang="id-ID" sz="1400" b="1" i="1" dirty="0" smtClean="0">
                <a:solidFill>
                  <a:srgbClr val="FF0000"/>
                </a:solidFill>
              </a:rPr>
              <a:t>buat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80920" y="4159128"/>
            <a:ext cx="385366" cy="254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80941" y="2977624"/>
            <a:ext cx="179204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1. </a:t>
            </a:r>
            <a:r>
              <a:rPr lang="en-US" sz="1400" i="1" dirty="0" err="1" smtClean="0">
                <a:solidFill>
                  <a:srgbClr val="FF0000"/>
                </a:solidFill>
              </a:rPr>
              <a:t>Klik</a:t>
            </a:r>
            <a:r>
              <a:rPr lang="en-US" sz="1400" i="1" dirty="0" smtClean="0">
                <a:solidFill>
                  <a:srgbClr val="FF0000"/>
                </a:solidFill>
              </a:rPr>
              <a:t> Basis data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PROSES INSTALASI OPENCART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dirty="0" smtClean="0"/>
          </a:p>
          <a:p>
            <a:pPr algn="ctr"/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mulailah menginstal opencart di localhost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5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1463" lvl="0" indent="-271463"/>
            <a:r>
              <a:rPr lang="id-ID" sz="2400" dirty="0" smtClean="0"/>
              <a:t>1. Selanjutnya </a:t>
            </a:r>
            <a:r>
              <a:rPr lang="id-ID" sz="2400" dirty="0"/>
              <a:t>masuk ke halaman Opencart, caranya di browser ketikan alamat </a:t>
            </a:r>
            <a:r>
              <a:rPr lang="id-ID" sz="2400" b="1" i="1" dirty="0"/>
              <a:t>http://localhost/tokoku</a:t>
            </a:r>
            <a:r>
              <a:rPr lang="id-ID" sz="2400" dirty="0"/>
              <a:t>. Akan tampil halaman STEP 1 – LICENSE seperti gambar di bawah. Kemudian klik “</a:t>
            </a:r>
            <a:r>
              <a:rPr lang="id-ID" sz="2400" b="1" i="1" dirty="0"/>
              <a:t>Continue</a:t>
            </a:r>
            <a:r>
              <a:rPr lang="id-ID" sz="2400" dirty="0" smtClean="0"/>
              <a:t>”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782" y="1981730"/>
            <a:ext cx="5615395" cy="40227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46127" y="2225524"/>
            <a:ext cx="1557867" cy="296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77189" y="2373691"/>
            <a:ext cx="731522" cy="32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42950" y="2701755"/>
            <a:ext cx="302311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1. Buka browser (mozila, chrome) kemudian tulis </a:t>
            </a:r>
            <a:r>
              <a:rPr lang="id-ID" sz="1400" b="1" i="1" dirty="0" smtClean="0">
                <a:solidFill>
                  <a:srgbClr val="FF0000"/>
                </a:solidFill>
              </a:rPr>
              <a:t>localhost/tokoku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7264814" y="5168899"/>
            <a:ext cx="731523" cy="220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6337" y="5235353"/>
            <a:ext cx="129695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2. Klik </a:t>
            </a:r>
            <a:r>
              <a:rPr lang="id-ID" sz="1400" b="1" i="1" dirty="0" smtClean="0">
                <a:solidFill>
                  <a:srgbClr val="FF0000"/>
                </a:solidFill>
              </a:rPr>
              <a:t>continue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55600" lvl="0" indent="-355600"/>
            <a:r>
              <a:rPr lang="id-ID" sz="2800" dirty="0" smtClean="0"/>
              <a:t>2. Akan </a:t>
            </a:r>
            <a:r>
              <a:rPr lang="id-ID" sz="2800" dirty="0"/>
              <a:t>tampil halaman STEP 2 – PRE INSTALATION. Jika ada </a:t>
            </a:r>
            <a:r>
              <a:rPr lang="id-ID" sz="2800" b="1" i="1" dirty="0"/>
              <a:t>tanda </a:t>
            </a:r>
            <a:r>
              <a:rPr lang="id-ID" sz="2800" b="1" i="1" dirty="0" smtClean="0"/>
              <a:t>merah </a:t>
            </a:r>
            <a:r>
              <a:rPr lang="id-ID" sz="2800" b="1" i="1" dirty="0"/>
              <a:t>(tulisan missing)</a:t>
            </a:r>
            <a:r>
              <a:rPr lang="id-ID" sz="2800" dirty="0"/>
              <a:t> seperti di bawah ini, berarti file config-dist.php belum di ubah namanya menjadi </a:t>
            </a:r>
            <a:r>
              <a:rPr lang="id-ID" sz="2800" dirty="0" smtClean="0"/>
              <a:t>config.php</a:t>
            </a:r>
            <a:endParaRPr lang="id-ID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816" r="24375" b="11170"/>
          <a:stretch/>
        </p:blipFill>
        <p:spPr bwMode="auto">
          <a:xfrm>
            <a:off x="3738515" y="1902247"/>
            <a:ext cx="4775930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7150252" y="2169540"/>
            <a:ext cx="955781" cy="750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07143" y="2545010"/>
            <a:ext cx="731522" cy="32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3402" y="2636441"/>
            <a:ext cx="1759561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1. Jika muncul error seperti ini, ubah dulu nama file config-dist.php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Jika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terjadi</a:t>
            </a:r>
            <a:r>
              <a:rPr lang="en-US" i="1" dirty="0" smtClean="0">
                <a:solidFill>
                  <a:srgbClr val="FF0000"/>
                </a:solidFill>
              </a:rPr>
              <a:t> error </a:t>
            </a:r>
            <a:r>
              <a:rPr lang="en-US" b="1" i="1" dirty="0" err="1" smtClean="0">
                <a:solidFill>
                  <a:srgbClr val="FF0000"/>
                </a:solidFill>
              </a:rPr>
              <a:t>pada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gd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78" y="1964796"/>
            <a:ext cx="7155003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1828801" y="3386667"/>
            <a:ext cx="1320799" cy="728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048" y="4114800"/>
            <a:ext cx="22259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Jika ada warning seperti ini!</a:t>
            </a:r>
            <a:endParaRPr lang="id-ID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effectLst/>
              </a:rPr>
              <a:t>INDIKATOR PENCAPAIAN PEMBELAJARAN</a:t>
            </a:r>
            <a:endParaRPr lang="id-ID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8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Ketepatan</a:t>
            </a:r>
            <a:r>
              <a:rPr lang="en-US" sz="38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dalam</a:t>
            </a:r>
            <a:r>
              <a:rPr lang="en-US" sz="38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instalasi</a:t>
            </a:r>
            <a:r>
              <a:rPr lang="id-ID" sz="38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aplikasi XAMPP</a:t>
            </a:r>
            <a:endParaRPr lang="en-US" sz="3800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1"/>
            <a:r>
              <a:rPr lang="en-US" sz="38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Ketepatan</a:t>
            </a:r>
            <a:r>
              <a:rPr lang="en-US" sz="38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dalam</a:t>
            </a:r>
            <a:r>
              <a:rPr lang="en-US" sz="38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instalasi</a:t>
            </a:r>
            <a:r>
              <a:rPr lang="id-ID" sz="38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id-ID" sz="38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aplikasi Opencart</a:t>
            </a:r>
            <a:endParaRPr lang="en-US" sz="38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i="1" dirty="0" smtClean="0">
                <a:solidFill>
                  <a:srgbClr val="FF0000"/>
                </a:solidFill>
              </a:rPr>
              <a:t>Buka, xampp control panel -&gt; config -&gt; php.ini</a:t>
            </a:r>
            <a:endParaRPr lang="en-US" sz="4000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494" b="43029"/>
          <a:stretch/>
        </p:blipFill>
        <p:spPr>
          <a:xfrm>
            <a:off x="1198299" y="1890098"/>
            <a:ext cx="4609833" cy="298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14849" t="8812" r="33202" b="22225"/>
          <a:stretch/>
        </p:blipFill>
        <p:spPr>
          <a:xfrm>
            <a:off x="6736080" y="2531532"/>
            <a:ext cx="4582511" cy="342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5398901" y="5172576"/>
            <a:ext cx="1372740" cy="364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33491" y="5364052"/>
            <a:ext cx="196541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id-ID" sz="1400" i="1" dirty="0" smtClean="0">
                <a:solidFill>
                  <a:srgbClr val="FF0000"/>
                </a:solidFill>
              </a:rPr>
              <a:t>2. Hapus tanda </a:t>
            </a:r>
            <a:r>
              <a:rPr lang="id-ID" sz="1400" b="1" i="1" dirty="0" smtClean="0">
                <a:solidFill>
                  <a:srgbClr val="FF0000"/>
                </a:solidFill>
              </a:rPr>
              <a:t>; </a:t>
            </a:r>
          </a:p>
          <a:p>
            <a:pPr algn="just"/>
            <a:r>
              <a:rPr lang="id-ID" sz="1400" i="1" dirty="0" smtClean="0">
                <a:solidFill>
                  <a:srgbClr val="FF0000"/>
                </a:solidFill>
              </a:rPr>
              <a:t>pada baris extension=gd</a:t>
            </a:r>
          </a:p>
          <a:p>
            <a:pPr algn="just"/>
            <a:r>
              <a:rPr lang="id-ID" sz="1400" i="1" dirty="0" smtClean="0">
                <a:solidFill>
                  <a:srgbClr val="FF0000"/>
                </a:solidFill>
              </a:rPr>
              <a:t>Kemudian simpan.</a:t>
            </a:r>
            <a:endParaRPr lang="id-ID" sz="1400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12" idx="1"/>
          </p:cNvCxnSpPr>
          <p:nvPr/>
        </p:nvCxnSpPr>
        <p:spPr>
          <a:xfrm flipV="1">
            <a:off x="5249333" y="2151708"/>
            <a:ext cx="1312334" cy="1048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61667" y="1890098"/>
            <a:ext cx="21623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1. Klik pada tombol config, </a:t>
            </a:r>
          </a:p>
          <a:p>
            <a:r>
              <a:rPr lang="id-ID" sz="1400" i="1" dirty="0" smtClean="0">
                <a:solidFill>
                  <a:srgbClr val="FF0000"/>
                </a:solidFill>
              </a:rPr>
              <a:t>pilih php.ini</a:t>
            </a:r>
            <a:endParaRPr lang="id-ID" sz="1400" i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35763" y="1808300"/>
            <a:ext cx="367453" cy="33697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id-I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27335" y="2531532"/>
            <a:ext cx="367453" cy="33697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d-ID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/>
              <a:t>Buka</a:t>
            </a:r>
            <a:r>
              <a:rPr lang="en-US" sz="4400" dirty="0" smtClean="0"/>
              <a:t> control panel XAMPP di apache </a:t>
            </a:r>
            <a:r>
              <a:rPr lang="en-US" sz="4400" dirty="0" err="1" smtClean="0"/>
              <a:t>dan</a:t>
            </a:r>
            <a:r>
              <a:rPr lang="en-US" sz="4400" dirty="0" smtClean="0"/>
              <a:t> my </a:t>
            </a:r>
            <a:r>
              <a:rPr lang="en-US" sz="4400" dirty="0" err="1" smtClean="0"/>
              <a:t>sql</a:t>
            </a:r>
            <a:r>
              <a:rPr lang="en-US" sz="4400" dirty="0" smtClean="0"/>
              <a:t>, </a:t>
            </a:r>
            <a:r>
              <a:rPr lang="en-US" sz="4400" dirty="0" err="1" smtClean="0"/>
              <a:t>klik</a:t>
            </a:r>
            <a:r>
              <a:rPr lang="en-US" sz="4400" dirty="0" smtClean="0"/>
              <a:t> stop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klik</a:t>
            </a:r>
            <a:r>
              <a:rPr lang="en-US" sz="4400" dirty="0" smtClean="0"/>
              <a:t> start </a:t>
            </a:r>
            <a:r>
              <a:rPr lang="en-US" sz="4400" dirty="0" err="1" smtClean="0"/>
              <a:t>lagi</a:t>
            </a:r>
            <a:r>
              <a:rPr lang="en-US" sz="4400" dirty="0" smtClean="0"/>
              <a:t>.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err="1" smtClean="0"/>
              <a:t>Selanjutnya</a:t>
            </a:r>
            <a:r>
              <a:rPr lang="en-US" sz="4400" dirty="0" smtClean="0"/>
              <a:t> </a:t>
            </a:r>
            <a:r>
              <a:rPr lang="en-US" sz="4400" dirty="0" err="1" smtClean="0"/>
              <a:t>buka</a:t>
            </a:r>
            <a:r>
              <a:rPr lang="en-US" sz="4400" dirty="0" smtClean="0"/>
              <a:t> browser </a:t>
            </a:r>
            <a:r>
              <a:rPr lang="en-US" sz="4400" dirty="0" err="1" smtClean="0"/>
              <a:t>dan</a:t>
            </a:r>
            <a:r>
              <a:rPr lang="en-US" sz="4400" dirty="0" smtClean="0"/>
              <a:t> refresh </a:t>
            </a:r>
            <a:r>
              <a:rPr lang="en-US" sz="4400" dirty="0" err="1" smtClean="0"/>
              <a:t>ulang</a:t>
            </a:r>
            <a:r>
              <a:rPr lang="en-US" sz="4400" dirty="0" smtClean="0"/>
              <a:t> </a:t>
            </a:r>
            <a:r>
              <a:rPr lang="en-US" sz="4400" dirty="0" err="1" smtClean="0"/>
              <a:t>halaman</a:t>
            </a:r>
            <a:r>
              <a:rPr lang="en-US" sz="4400" dirty="0" smtClean="0"/>
              <a:t> / F5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5638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55600" lvl="0" indent="-355600"/>
            <a:r>
              <a:rPr lang="id-ID" sz="2800" dirty="0" smtClean="0"/>
              <a:t>3. Selanjutnya </a:t>
            </a:r>
            <a:r>
              <a:rPr lang="id-ID" sz="2800" dirty="0"/>
              <a:t>pastikan semua status benar </a:t>
            </a:r>
            <a:r>
              <a:rPr lang="id-ID" sz="2800" b="1" i="1" dirty="0"/>
              <a:t>(status terlihat berwarna hijau)</a:t>
            </a:r>
            <a:r>
              <a:rPr lang="id-ID" sz="2800" dirty="0"/>
              <a:t> seperti gambar di bawah. Kemudian klik “</a:t>
            </a:r>
            <a:r>
              <a:rPr lang="id-ID" sz="2800" b="1" i="1" dirty="0"/>
              <a:t>Continue</a:t>
            </a:r>
            <a:r>
              <a:rPr lang="id-ID" sz="2800" dirty="0" smtClean="0"/>
              <a:t>”</a:t>
            </a:r>
            <a:endParaRPr lang="id-ID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25248" b="47606"/>
          <a:stretch/>
        </p:blipFill>
        <p:spPr bwMode="auto">
          <a:xfrm>
            <a:off x="1492439" y="1947862"/>
            <a:ext cx="4227226" cy="361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t="51342" r="25248"/>
          <a:stretch/>
        </p:blipFill>
        <p:spPr bwMode="auto">
          <a:xfrm>
            <a:off x="6403105" y="1947862"/>
            <a:ext cx="4357413" cy="361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rved Right Arrow 5"/>
          <p:cNvSpPr/>
          <p:nvPr/>
        </p:nvSpPr>
        <p:spPr>
          <a:xfrm rot="15786771">
            <a:off x="5864185" y="4731970"/>
            <a:ext cx="711200" cy="1658150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230787" y="5107469"/>
            <a:ext cx="179067" cy="317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09854" y="5270830"/>
            <a:ext cx="114144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Klik </a:t>
            </a:r>
            <a:r>
              <a:rPr lang="id-ID" sz="1400" b="1" i="1" dirty="0" smtClean="0">
                <a:solidFill>
                  <a:srgbClr val="FF0000"/>
                </a:solidFill>
              </a:rPr>
              <a:t>continue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5600" lvl="0" indent="-355600"/>
            <a:r>
              <a:rPr lang="id-ID" sz="3200" dirty="0" smtClean="0"/>
              <a:t>4. Selanjutnya </a:t>
            </a:r>
            <a:r>
              <a:rPr lang="id-ID" sz="3200" dirty="0"/>
              <a:t>akan tampil halaman STEP 3 – CONFIGURATION, isi data-data </a:t>
            </a:r>
            <a:r>
              <a:rPr lang="id-ID" sz="3200" dirty="0" smtClean="0"/>
              <a:t>nya</a:t>
            </a:r>
            <a:endParaRPr lang="id-ID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8099"/>
          <a:stretch/>
        </p:blipFill>
        <p:spPr bwMode="auto">
          <a:xfrm>
            <a:off x="1293431" y="1922464"/>
            <a:ext cx="4269795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0820" y="1995174"/>
            <a:ext cx="5902065" cy="246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sz="1400" b="1" i="1" dirty="0"/>
              <a:t>Pada bagian “Please enter your database connection details”</a:t>
            </a:r>
            <a:endParaRPr lang="id-ID" sz="1400" dirty="0"/>
          </a:p>
          <a:p>
            <a:r>
              <a:rPr lang="id-ID" sz="1400" dirty="0"/>
              <a:t>Hostname 	: Isi dengan </a:t>
            </a:r>
            <a:r>
              <a:rPr lang="id-ID" sz="1400" b="1" i="1" dirty="0"/>
              <a:t>Localhost</a:t>
            </a:r>
            <a:endParaRPr lang="id-ID" sz="1400" dirty="0"/>
          </a:p>
          <a:p>
            <a:r>
              <a:rPr lang="id-ID" sz="1400" dirty="0"/>
              <a:t>Username 	: Isi dengan </a:t>
            </a:r>
            <a:r>
              <a:rPr lang="id-ID" sz="1400" b="1" i="1" dirty="0"/>
              <a:t>root</a:t>
            </a:r>
            <a:endParaRPr lang="id-ID" sz="1400" dirty="0"/>
          </a:p>
          <a:p>
            <a:r>
              <a:rPr lang="id-ID" sz="1400" dirty="0"/>
              <a:t>Password 	: Di kosongkan</a:t>
            </a:r>
          </a:p>
          <a:p>
            <a:r>
              <a:rPr lang="id-ID" sz="1400" dirty="0"/>
              <a:t>Database 	: Masukan nama database yang telah di buat tadi </a:t>
            </a:r>
            <a:r>
              <a:rPr lang="id-ID" sz="1400" dirty="0" smtClean="0"/>
              <a:t>(“</a:t>
            </a:r>
            <a:r>
              <a:rPr lang="id-ID" sz="1400" b="1" i="1" dirty="0"/>
              <a:t>tokoku</a:t>
            </a:r>
            <a:r>
              <a:rPr lang="id-ID" sz="1400" dirty="0"/>
              <a:t>”)</a:t>
            </a:r>
          </a:p>
          <a:p>
            <a:r>
              <a:rPr lang="id-ID" sz="1400" dirty="0"/>
              <a:t> </a:t>
            </a:r>
          </a:p>
          <a:p>
            <a:r>
              <a:rPr lang="id-ID" sz="1400" b="1" i="1" dirty="0"/>
              <a:t>Pada bagian “Please enter a username and password for the administration”</a:t>
            </a:r>
            <a:endParaRPr lang="id-ID" sz="1400" dirty="0"/>
          </a:p>
          <a:p>
            <a:r>
              <a:rPr lang="id-ID" sz="1400" dirty="0"/>
              <a:t>Username 	: Isi username sesuai </a:t>
            </a:r>
            <a:r>
              <a:rPr lang="id-ID" sz="1400" dirty="0" smtClean="0"/>
              <a:t>keinginan (misal “admin”)</a:t>
            </a:r>
            <a:endParaRPr lang="id-ID" sz="1400" dirty="0"/>
          </a:p>
          <a:p>
            <a:r>
              <a:rPr lang="id-ID" sz="1400" dirty="0"/>
              <a:t>Password 	: Isi Password sesuai keinginan (misal </a:t>
            </a:r>
            <a:r>
              <a:rPr lang="id-ID" sz="1400" dirty="0" smtClean="0"/>
              <a:t>“12345”)</a:t>
            </a:r>
            <a:endParaRPr lang="id-ID" sz="1400" dirty="0"/>
          </a:p>
          <a:p>
            <a:r>
              <a:rPr lang="id-ID" sz="1400" dirty="0"/>
              <a:t>E-mail 	: Isi dengan email aktif</a:t>
            </a:r>
          </a:p>
          <a:p>
            <a:endParaRPr lang="id-ID" sz="1400" dirty="0"/>
          </a:p>
        </p:txBody>
      </p:sp>
      <p:sp>
        <p:nvSpPr>
          <p:cNvPr id="6" name="Curved Right Arrow 5"/>
          <p:cNvSpPr/>
          <p:nvPr/>
        </p:nvSpPr>
        <p:spPr>
          <a:xfrm rot="14627932">
            <a:off x="5976631" y="4631098"/>
            <a:ext cx="711200" cy="2098896"/>
          </a:xfrm>
          <a:prstGeom prst="curv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81977" y="5865085"/>
            <a:ext cx="89143" cy="238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3030" y="6089690"/>
            <a:ext cx="119057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Selanjutnya Klik </a:t>
            </a:r>
            <a:r>
              <a:rPr lang="id-ID" sz="1400" b="1" i="1" dirty="0" smtClean="0">
                <a:solidFill>
                  <a:srgbClr val="FF0000"/>
                </a:solidFill>
              </a:rPr>
              <a:t>continue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4868" y="3009966"/>
            <a:ext cx="2966252" cy="2532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d-ID" sz="1400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71120" y="3816220"/>
            <a:ext cx="1439700" cy="4599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3600" dirty="0" smtClean="0"/>
              <a:t>5. Setelah </a:t>
            </a:r>
            <a:r>
              <a:rPr lang="id-ID" sz="3600" dirty="0"/>
              <a:t>selesai diisi kemudian klik </a:t>
            </a:r>
            <a:r>
              <a:rPr lang="id-ID" sz="3600" b="1" i="1" dirty="0"/>
              <a:t>“Continue</a:t>
            </a:r>
            <a:r>
              <a:rPr lang="id-ID" sz="3600" b="1" i="1" dirty="0" smtClean="0"/>
              <a:t>”</a:t>
            </a:r>
            <a:endParaRPr lang="id-ID" sz="3600" b="1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7288"/>
          <a:stretch/>
        </p:blipFill>
        <p:spPr bwMode="auto">
          <a:xfrm>
            <a:off x="3704254" y="1872246"/>
            <a:ext cx="4580530" cy="4157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6455921" y="5710335"/>
            <a:ext cx="753533" cy="393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7955903" y="5288084"/>
            <a:ext cx="114144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Klik </a:t>
            </a:r>
            <a:r>
              <a:rPr lang="id-ID" sz="1400" b="1" i="1" dirty="0" smtClean="0">
                <a:solidFill>
                  <a:srgbClr val="FF0000"/>
                </a:solidFill>
              </a:rPr>
              <a:t>continue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7"/>
            <a:endCxn id="6" idx="1"/>
          </p:cNvCxnSpPr>
          <p:nvPr/>
        </p:nvCxnSpPr>
        <p:spPr>
          <a:xfrm flipV="1">
            <a:off x="7099102" y="5441973"/>
            <a:ext cx="856801" cy="326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1463" lvl="0" indent="-271463"/>
            <a:r>
              <a:rPr lang="id-ID" sz="2800" dirty="0" smtClean="0"/>
              <a:t>6. Akan </a:t>
            </a:r>
            <a:r>
              <a:rPr lang="id-ID" sz="2800" dirty="0"/>
              <a:t>tampil halaman – Installation complete seperti gambar di bawah, proses instalasi sudah selesai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-1" b="46834"/>
          <a:stretch/>
        </p:blipFill>
        <p:spPr bwMode="auto">
          <a:xfrm>
            <a:off x="1817094" y="1923154"/>
            <a:ext cx="8749399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51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5600" lvl="0" indent="-355600"/>
            <a:r>
              <a:rPr lang="id-ID" sz="3200" dirty="0" smtClean="0"/>
              <a:t>7. </a:t>
            </a:r>
            <a:r>
              <a:rPr lang="id-ID" sz="3200" dirty="0"/>
              <a:t>Selanjutnya </a:t>
            </a:r>
            <a:r>
              <a:rPr lang="id-ID" sz="3200" b="1" i="1" dirty="0"/>
              <a:t>hapus folder “Install”</a:t>
            </a:r>
            <a:r>
              <a:rPr lang="id-ID" sz="3200" dirty="0"/>
              <a:t> yang berada di </a:t>
            </a:r>
            <a:r>
              <a:rPr lang="id-ID" sz="3200" b="1" i="1" dirty="0"/>
              <a:t>c:/</a:t>
            </a:r>
            <a:r>
              <a:rPr lang="id-ID" sz="3200" b="1" i="1" dirty="0" smtClean="0"/>
              <a:t>xampp/htdocs/tokoku</a:t>
            </a:r>
            <a:endParaRPr lang="id-ID" sz="3200" b="1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" b="43851"/>
          <a:stretch/>
        </p:blipFill>
        <p:spPr bwMode="auto">
          <a:xfrm>
            <a:off x="2045017" y="2189012"/>
            <a:ext cx="8162925" cy="3438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7526868" y="3226858"/>
            <a:ext cx="1473200" cy="13631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9637220" y="3226858"/>
            <a:ext cx="114144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i="1" dirty="0" smtClean="0">
                <a:solidFill>
                  <a:srgbClr val="FF0000"/>
                </a:solidFill>
              </a:rPr>
              <a:t>Hapus folder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 flipV="1">
            <a:off x="8780419" y="3380747"/>
            <a:ext cx="856801" cy="326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3600" dirty="0" smtClean="0"/>
              <a:t>8. Instalasi selesai dan untuk </a:t>
            </a:r>
            <a:r>
              <a:rPr lang="id-ID" sz="3600" dirty="0"/>
              <a:t>melihat website opencart, di browser </a:t>
            </a:r>
            <a:r>
              <a:rPr lang="id-ID" sz="3600" dirty="0" smtClean="0"/>
              <a:t>ketikkan </a:t>
            </a:r>
            <a:r>
              <a:rPr lang="id-ID" sz="3600" dirty="0"/>
              <a:t>alamat </a:t>
            </a:r>
            <a:r>
              <a:rPr lang="id-ID" sz="3600" b="1" i="1" dirty="0" smtClean="0"/>
              <a:t>localhost/tokoku</a:t>
            </a:r>
            <a:endParaRPr lang="id-ID" sz="3600" b="1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627" y="1913467"/>
            <a:ext cx="4910239" cy="41587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27600" y="2074333"/>
            <a:ext cx="719667" cy="270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13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75248"/>
            <a:ext cx="10058400" cy="3293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800" dirty="0" smtClean="0"/>
              <a:t>SELAMAT WEBSITE TOKO ONLINE ANDA SUDAH JADI, </a:t>
            </a:r>
          </a:p>
          <a:p>
            <a:pPr marL="0" indent="0" algn="ctr">
              <a:buNone/>
            </a:pPr>
            <a:r>
              <a:rPr lang="id-ID" sz="2800" dirty="0" smtClean="0"/>
              <a:t>SELANJUTNYA DESAIN DAN MASUKKAN PRODUK ANDA WEBSITE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81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/>
              <a:t>1. Sebelum melakukan pengaturan,,, pastikan Web Server anda sudah running (buka XAMPP control panel kemudian klik start di Apache dan MySQL)</a:t>
            </a:r>
          </a:p>
          <a:p>
            <a:pPr algn="ctr"/>
            <a:endParaRPr lang="id-ID" sz="2800" dirty="0"/>
          </a:p>
          <a:p>
            <a:pPr algn="ctr"/>
            <a:r>
              <a:rPr lang="id-ID" sz="2800" dirty="0"/>
              <a:t>2. Login ke halaman dashboard dengan mengetikkan </a:t>
            </a:r>
            <a:r>
              <a:rPr lang="id-ID" sz="2800" b="1" i="1" dirty="0"/>
              <a:t>localhost/tokoku/admin</a:t>
            </a:r>
            <a:r>
              <a:rPr lang="id-ID" sz="2800" dirty="0"/>
              <a:t> di browser</a:t>
            </a:r>
          </a:p>
        </p:txBody>
      </p:sp>
    </p:spTree>
    <p:extLst>
      <p:ext uri="{BB962C8B-B14F-4D97-AF65-F5344CB8AC3E}">
        <p14:creationId xmlns:p14="http://schemas.microsoft.com/office/powerpoint/2010/main" val="42672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045" y="1829969"/>
            <a:ext cx="10058400" cy="4413176"/>
          </a:xfrm>
        </p:spPr>
        <p:txBody>
          <a:bodyPr>
            <a:noAutofit/>
          </a:bodyPr>
          <a:lstStyle/>
          <a:p>
            <a:pPr marL="393700" indent="-393700">
              <a:lnSpc>
                <a:spcPct val="120000"/>
              </a:lnSpc>
              <a:buClrTx/>
              <a:buFont typeface="Wingdings" pitchFamily="2" charset="2"/>
              <a:buChar char="ü"/>
            </a:pPr>
            <a:r>
              <a:rPr lang="en-US" sz="2400" dirty="0" smtClean="0"/>
              <a:t>INSTALL </a:t>
            </a:r>
            <a:r>
              <a:rPr lang="en-US" sz="2400" b="1" dirty="0" smtClean="0"/>
              <a:t>XAMPP</a:t>
            </a:r>
            <a:r>
              <a:rPr lang="en-US" sz="2400" dirty="0" smtClean="0"/>
              <a:t> DI KOMPUTER</a:t>
            </a:r>
          </a:p>
          <a:p>
            <a:pPr marL="741363" indent="-173038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400" dirty="0" smtClean="0"/>
              <a:t>   </a:t>
            </a:r>
            <a:r>
              <a:rPr lang="en-US" dirty="0" smtClean="0"/>
              <a:t>DOWNLOAD DI APACHEFRIENDS.ORG</a:t>
            </a:r>
          </a:p>
          <a:p>
            <a:pPr marL="741363" indent="-173038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INSTALL XAMPP DI KOMPUTER</a:t>
            </a:r>
          </a:p>
          <a:p>
            <a:pPr marL="741363" indent="-173038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JALANKAN XAMPP MELALUI CONTROL PANEL</a:t>
            </a:r>
          </a:p>
          <a:p>
            <a:pPr marL="393700" indent="-393700">
              <a:lnSpc>
                <a:spcPct val="120000"/>
              </a:lnSpc>
              <a:buClrTx/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LANGKAH – LANGKAH</a:t>
            </a:r>
            <a:r>
              <a:rPr lang="id-ID" sz="3200" b="1" dirty="0" smtClean="0"/>
              <a:t> INSTALASI XAMPP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4042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Cara Login ke admin/dashboard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20374"/>
          <a:stretch/>
        </p:blipFill>
        <p:spPr bwMode="auto">
          <a:xfrm>
            <a:off x="3076257" y="1880129"/>
            <a:ext cx="6980979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6479" y="2633133"/>
            <a:ext cx="2898987" cy="3657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71463"/>
            <a:r>
              <a:rPr lang="id-ID" sz="1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1. ketikan alamat </a:t>
            </a:r>
            <a:r>
              <a:rPr lang="id-ID" sz="1400" b="1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localhost/tokoku/admin.</a:t>
            </a:r>
            <a:r>
              <a:rPr lang="id-ID" sz="1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id-ID" sz="1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65800" y="2480733"/>
            <a:ext cx="360680" cy="347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8933" y="3242449"/>
            <a:ext cx="3141133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rgbClr val="000000"/>
                </a:solidFill>
              </a:rPr>
              <a:t>2. Selanjutnya </a:t>
            </a:r>
            <a:r>
              <a:rPr lang="id-ID" sz="1400" dirty="0">
                <a:solidFill>
                  <a:srgbClr val="000000"/>
                </a:solidFill>
              </a:rPr>
              <a:t>masukkan username dan password yang anda </a:t>
            </a:r>
            <a:r>
              <a:rPr lang="id-ID" sz="1400" dirty="0" smtClean="0">
                <a:solidFill>
                  <a:srgbClr val="000000"/>
                </a:solidFill>
              </a:rPr>
              <a:t>buat ketika menginstall opencart (yaitu username “admin” passwor “12345”)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8734" y="3818182"/>
            <a:ext cx="1930399" cy="1456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71463" indent="-271463"/>
            <a:endParaRPr lang="id-ID" sz="14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9" idx="3"/>
          </p:cNvCxnSpPr>
          <p:nvPr/>
        </p:nvCxnSpPr>
        <p:spPr>
          <a:xfrm flipH="1" flipV="1">
            <a:off x="3920066" y="3719503"/>
            <a:ext cx="1608668" cy="547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05321" y="5647262"/>
            <a:ext cx="528319" cy="354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78041" y="6004721"/>
            <a:ext cx="118702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rgbClr val="000000"/>
                </a:solidFill>
              </a:rPr>
              <a:t>3. Klik login</a:t>
            </a:r>
            <a:endParaRPr lang="id-ID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sz="4000" dirty="0" smtClean="0"/>
              <a:t>2. Jika muncul seperti ini, pindahkan folder storage </a:t>
            </a:r>
            <a:r>
              <a:rPr lang="id-ID" sz="4000" dirty="0"/>
              <a:t>ke folder opencart </a:t>
            </a:r>
            <a:r>
              <a:rPr lang="id-ID" sz="4000" dirty="0" smtClean="0"/>
              <a:t>kita</a:t>
            </a:r>
            <a:endParaRPr lang="id-ID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582" y="1846263"/>
            <a:ext cx="5261162" cy="40227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403771" y="4455886"/>
            <a:ext cx="1016000" cy="89988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42399" y="4086554"/>
            <a:ext cx="2678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Pilih</a:t>
            </a:r>
            <a:r>
              <a:rPr lang="en-US" dirty="0" smtClean="0">
                <a:solidFill>
                  <a:srgbClr val="000000"/>
                </a:solidFill>
              </a:rPr>
              <a:t> storage </a:t>
            </a:r>
            <a:r>
              <a:rPr lang="en-US" dirty="0" err="1" smtClean="0">
                <a:solidFill>
                  <a:srgbClr val="000000"/>
                </a:solidFill>
              </a:rPr>
              <a:t>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klik</a:t>
            </a:r>
            <a:r>
              <a:rPr lang="en-US" dirty="0" smtClean="0">
                <a:solidFill>
                  <a:srgbClr val="000000"/>
                </a:solidFill>
              </a:rPr>
              <a:t> move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07313" y="4455886"/>
            <a:ext cx="3492054" cy="10014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id-ID" sz="3200" dirty="0"/>
              <a:t>Jika sudah login anda akan melihat halaman dashboard. Sekarang tinggal desain tokomu secantik mungkin</a:t>
            </a:r>
            <a:r>
              <a:rPr lang="id-ID" sz="3200" dirty="0" smtClean="0"/>
              <a:t>.</a:t>
            </a:r>
            <a:endParaRPr lang="id-ID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656" y="1846263"/>
            <a:ext cx="667501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LAKUKAN PENGATURAN PROFIL</a:t>
            </a:r>
            <a:endParaRPr lang="id-ID" sz="4400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184" y="1956329"/>
            <a:ext cx="5479960" cy="402272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616200" y="2006711"/>
            <a:ext cx="9237133" cy="4209500"/>
            <a:chOff x="2616200" y="2006711"/>
            <a:chExt cx="9237133" cy="4209500"/>
          </a:xfrm>
        </p:grpSpPr>
        <p:pic>
          <p:nvPicPr>
            <p:cNvPr id="5" name="Content Placeholder 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2855" y="3386666"/>
              <a:ext cx="4680478" cy="176953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6239933" y="2137516"/>
              <a:ext cx="1303867" cy="33475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126480" y="2691236"/>
              <a:ext cx="1493520" cy="663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543800" y="2006711"/>
              <a:ext cx="1401346" cy="261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1100" i="1" dirty="0" smtClean="0">
                  <a:solidFill>
                    <a:srgbClr val="000000"/>
                  </a:solidFill>
                </a:rPr>
                <a:t>1. Klik pada John Doe</a:t>
              </a:r>
              <a:endParaRPr lang="id-ID" sz="1100" i="1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63521" y="2557900"/>
              <a:ext cx="1949573" cy="2616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1100" i="1" dirty="0" smtClean="0">
                  <a:solidFill>
                    <a:srgbClr val="000000"/>
                  </a:solidFill>
                </a:rPr>
                <a:t>2. Selanjutnya pilih your profile</a:t>
              </a:r>
              <a:endParaRPr lang="id-ID" sz="1100" i="1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525316" y="5682106"/>
              <a:ext cx="756017" cy="2969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16200" y="3353768"/>
              <a:ext cx="3962400" cy="2497667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id-ID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81333" y="5785324"/>
              <a:ext cx="3954929" cy="430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1100" i="1" dirty="0" smtClean="0">
                  <a:solidFill>
                    <a:srgbClr val="000000"/>
                  </a:solidFill>
                </a:rPr>
                <a:t>3. Ganti First Name, Last Name, Email, dan upload Gambar profile</a:t>
              </a:r>
            </a:p>
            <a:p>
              <a:r>
                <a:rPr lang="id-ID" sz="1100" i="1" dirty="0" smtClean="0">
                  <a:solidFill>
                    <a:srgbClr val="000000"/>
                  </a:solidFill>
                </a:rPr>
                <a:t>Kemudian confirm password anda. </a:t>
              </a:r>
              <a:endParaRPr lang="id-ID" sz="1100" i="1" dirty="0">
                <a:solidFill>
                  <a:srgbClr val="0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716867" y="3967692"/>
              <a:ext cx="3564466" cy="8329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563521" y="3513666"/>
              <a:ext cx="476160" cy="454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7899883" y="3069576"/>
              <a:ext cx="1548917" cy="5309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448800" y="2921156"/>
              <a:ext cx="2392001" cy="430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d-ID" sz="1100" i="1" dirty="0" smtClean="0">
                  <a:solidFill>
                    <a:srgbClr val="000000"/>
                  </a:solidFill>
                </a:rPr>
                <a:t>Untuk mengupload gambar, </a:t>
              </a:r>
            </a:p>
            <a:p>
              <a:r>
                <a:rPr lang="id-ID" sz="1100" i="1" dirty="0" smtClean="0">
                  <a:solidFill>
                    <a:srgbClr val="000000"/>
                  </a:solidFill>
                </a:rPr>
                <a:t>klik pada icon upload dan pilih gambar</a:t>
              </a:r>
              <a:endParaRPr lang="id-ID" sz="1100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9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pengisian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146" y="1915276"/>
            <a:ext cx="6185847" cy="42530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772041" y="2572719"/>
            <a:ext cx="898901" cy="309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0942" y="2388053"/>
            <a:ext cx="98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Klik</a:t>
            </a:r>
            <a:r>
              <a:rPr lang="en-US" dirty="0" smtClean="0">
                <a:solidFill>
                  <a:srgbClr val="000000"/>
                </a:solidFill>
              </a:rPr>
              <a:t> save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INSTALASI XAMPP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3250" y="1737360"/>
            <a:ext cx="15046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download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97280" y="1683030"/>
            <a:ext cx="10058400" cy="719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Download XAMPP di apachefriends.org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247" y="2402236"/>
            <a:ext cx="7155003" cy="40227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750590" y="1875295"/>
            <a:ext cx="5162660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2.Klik Download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803" y="1737360"/>
            <a:ext cx="7155003" cy="40227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12963" y="4231037"/>
            <a:ext cx="4649491" cy="309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51037" y="4016688"/>
            <a:ext cx="150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download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5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Buka</a:t>
            </a:r>
            <a:r>
              <a:rPr lang="en-US" dirty="0" smtClean="0"/>
              <a:t> windows explorer </a:t>
            </a:r>
            <a:r>
              <a:rPr lang="en-US" dirty="0" err="1" smtClean="0"/>
              <a:t>klik</a:t>
            </a:r>
            <a:r>
              <a:rPr lang="en-US" dirty="0" smtClean="0"/>
              <a:t> XAMPP window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835" y="1880661"/>
            <a:ext cx="8493071" cy="479910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541003" y="2324507"/>
            <a:ext cx="1033367" cy="63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7910" y="1955175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</a:t>
            </a:r>
            <a:r>
              <a:rPr lang="en-US" dirty="0" err="1" smtClean="0"/>
              <a:t>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4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Klik</a:t>
            </a:r>
            <a:r>
              <a:rPr lang="en-US" dirty="0" smtClean="0"/>
              <a:t> yes, </a:t>
            </a:r>
            <a:r>
              <a:rPr lang="en-US" dirty="0" err="1" smtClean="0"/>
              <a:t>Klik</a:t>
            </a:r>
            <a:r>
              <a:rPr lang="en-US" dirty="0" smtClean="0"/>
              <a:t> ok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1611" t="20471" r="31488" b="23114"/>
          <a:stretch/>
        </p:blipFill>
        <p:spPr>
          <a:xfrm>
            <a:off x="1534333" y="2231756"/>
            <a:ext cx="2758698" cy="237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8697" y="5036948"/>
            <a:ext cx="120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flipH="1">
            <a:off x="3361811" y="4602996"/>
            <a:ext cx="264792" cy="433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/>
          <a:srcRect l="32442" t="24374" r="30531" b="21358"/>
          <a:stretch/>
        </p:blipFill>
        <p:spPr>
          <a:xfrm>
            <a:off x="6120509" y="2231756"/>
            <a:ext cx="3172503" cy="23712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8183106" y="4401517"/>
            <a:ext cx="264792" cy="433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79992" y="4852282"/>
            <a:ext cx="120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6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2611" t="21535" r="31132" b="22549"/>
          <a:stretch/>
        </p:blipFill>
        <p:spPr>
          <a:xfrm>
            <a:off x="1363852" y="1766806"/>
            <a:ext cx="3704093" cy="32701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533614" y="4912963"/>
            <a:ext cx="542440" cy="54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2575" y="5470901"/>
            <a:ext cx="12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1681" t="21247" r="31444" b="23326"/>
          <a:stretch/>
        </p:blipFill>
        <p:spPr>
          <a:xfrm>
            <a:off x="5796366" y="1766806"/>
            <a:ext cx="3781586" cy="327014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8209544" y="4912963"/>
            <a:ext cx="542440" cy="542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92805" y="5455403"/>
            <a:ext cx="12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47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930</Words>
  <Application>Microsoft Office PowerPoint</Application>
  <PresentationFormat>Widescreen</PresentationFormat>
  <Paragraphs>143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Calibri Light</vt:lpstr>
      <vt:lpstr>Wingdings</vt:lpstr>
      <vt:lpstr>Retrospect</vt:lpstr>
      <vt:lpstr>INSTALASI XAMPP &amp; OPENCART</vt:lpstr>
      <vt:lpstr>PowerPoint Presentation</vt:lpstr>
      <vt:lpstr>INDIKATOR PENCAPAIAN PEMBELAJARAN</vt:lpstr>
      <vt:lpstr>LANGKAH – LANGKAH INSTALASI XAMPP</vt:lpstr>
      <vt:lpstr>INSTALASI XAMPP</vt:lpstr>
      <vt:lpstr>2.Klik Download</vt:lpstr>
      <vt:lpstr>3. Buka windows explorer klik XAMPP window</vt:lpstr>
      <vt:lpstr>4. Klik yes, Klik ok</vt:lpstr>
      <vt:lpstr>PowerPoint Presentation</vt:lpstr>
      <vt:lpstr>PowerPoint Presentation</vt:lpstr>
      <vt:lpstr>PowerPoint Presentation</vt:lpstr>
      <vt:lpstr>Jalankan server melalui control panel</vt:lpstr>
      <vt:lpstr>INSTALASI OPENCART</vt:lpstr>
      <vt:lpstr>A. PERSIAPAN</vt:lpstr>
      <vt:lpstr>1. Download Opencart di www.opencart.com</vt:lpstr>
      <vt:lpstr>selanjutnya ….</vt:lpstr>
      <vt:lpstr>2. Apabila proses download Opencart selesai, selanjutnya extract file Source Opencart karena file tersebut berbentuk zip.</vt:lpstr>
      <vt:lpstr>3. Pada folder source Opencart yang sudah di extract, cari folder upload kemudian copy (ctrl+c),double klik folder opencart</vt:lpstr>
      <vt:lpstr>4. Kemudian letakkan folder upload tersebut di folder c:\xampp\htdocs</vt:lpstr>
      <vt:lpstr>5. Kemudian ubah nama folder upload menjadi nama baru (misalnya disini kita ubah menjadi tokoku)</vt:lpstr>
      <vt:lpstr>6. Pada folder tokoku ganti nama file config-dist.php menjadi config.php</vt:lpstr>
      <vt:lpstr>7. Begitu juga pada folder tokoku/admin ganti nama file config-dist.php menjadi config.php</vt:lpstr>
      <vt:lpstr>B. DATABASE</vt:lpstr>
      <vt:lpstr>1. Buatlah databasenya terlebih dahulu, buka browser kemudian ketikan http://localhost/phpmyadmin/ selanjutnya akan tampil halaman PhpMyAdmin seperti gambar dibawah </vt:lpstr>
      <vt:lpstr>2. Kemudian klik menu “Basis data”</vt:lpstr>
      <vt:lpstr>C. PROSES INSTALASI OPENCART</vt:lpstr>
      <vt:lpstr>1. Selanjutnya masuk ke halaman Opencart, caranya di browser ketikan alamat http://localhost/tokoku. Akan tampil halaman STEP 1 – LICENSE seperti gambar di bawah. Kemudian klik “Continue”</vt:lpstr>
      <vt:lpstr>2. Akan tampil halaman STEP 2 – PRE INSTALATION. Jika ada tanda merah (tulisan missing) seperti di bawah ini, berarti file config-dist.php belum di ubah namanya menjadi config.php</vt:lpstr>
      <vt:lpstr>Jika terjadi error pada gd </vt:lpstr>
      <vt:lpstr>Buka, xampp control panel -&gt; config -&gt; php.ini</vt:lpstr>
      <vt:lpstr>PowerPoint Presentation</vt:lpstr>
      <vt:lpstr>3. Selanjutnya pastikan semua status benar (status terlihat berwarna hijau) seperti gambar di bawah. Kemudian klik “Continue”</vt:lpstr>
      <vt:lpstr>4. Selanjutnya akan tampil halaman STEP 3 – CONFIGURATION, isi data-data nya</vt:lpstr>
      <vt:lpstr>5. Setelah selesai diisi kemudian klik “Continue”</vt:lpstr>
      <vt:lpstr>6. Akan tampil halaman – Installation complete seperti gambar di bawah, proses instalasi sudah selesai.</vt:lpstr>
      <vt:lpstr>7. Selanjutnya hapus folder “Install” yang berada di c:/xampp/htdocs/tokoku</vt:lpstr>
      <vt:lpstr>8. Instalasi selesai dan untuk melihat website opencart, di browser ketikkan alamat localhost/tokoku</vt:lpstr>
      <vt:lpstr>PowerPoint Presentation</vt:lpstr>
      <vt:lpstr>PowerPoint Presentation</vt:lpstr>
      <vt:lpstr>a. Cara Login ke admin/dashboard</vt:lpstr>
      <vt:lpstr>2. Jika muncul seperti ini, pindahkan folder storage ke folder opencart kita</vt:lpstr>
      <vt:lpstr>Jika sudah login anda akan melihat halaman dashboard. Sekarang tinggal desain tokomu secantik mungkin.</vt:lpstr>
      <vt:lpstr>1. LAKUKAN PENGATURAN PROFIL</vt:lpstr>
      <vt:lpstr>Contoh pengisian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MEMBANGUN WEBSITE DENGAN WORDPRESS</dc:title>
  <dc:creator>BU ERY</dc:creator>
  <cp:lastModifiedBy>BU ERY</cp:lastModifiedBy>
  <cp:revision>40</cp:revision>
  <dcterms:created xsi:type="dcterms:W3CDTF">2022-02-22T07:20:34Z</dcterms:created>
  <dcterms:modified xsi:type="dcterms:W3CDTF">2022-03-24T13:44:32Z</dcterms:modified>
</cp:coreProperties>
</file>