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5BF7-6734-4F90-BEE2-EC5CAFAEDE28}" type="datetimeFigureOut">
              <a:rPr lang="id-ID" smtClean="0"/>
              <a:t>15/04/2022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7319-8CDF-4C52-994C-5B6783742A6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9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5BF7-6734-4F90-BEE2-EC5CAFAEDE28}" type="datetimeFigureOut">
              <a:rPr lang="id-ID" smtClean="0"/>
              <a:t>15/04/2022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7319-8CDF-4C52-994C-5B6783742A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55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5BF7-6734-4F90-BEE2-EC5CAFAEDE28}" type="datetimeFigureOut">
              <a:rPr lang="id-ID" smtClean="0"/>
              <a:t>15/04/2022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7319-8CDF-4C52-994C-5B6783742A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813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5BF7-6734-4F90-BEE2-EC5CAFAEDE28}" type="datetimeFigureOut">
              <a:rPr lang="id-ID" smtClean="0"/>
              <a:t>15/04/2022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7319-8CDF-4C52-994C-5B6783742A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360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5BF7-6734-4F90-BEE2-EC5CAFAEDE28}" type="datetimeFigureOut">
              <a:rPr lang="id-ID" smtClean="0"/>
              <a:t>15/04/2022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7319-8CDF-4C52-994C-5B6783742A6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1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5BF7-6734-4F90-BEE2-EC5CAFAEDE28}" type="datetimeFigureOut">
              <a:rPr lang="id-ID" smtClean="0"/>
              <a:t>15/04/2022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7319-8CDF-4C52-994C-5B6783742A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880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5BF7-6734-4F90-BEE2-EC5CAFAEDE28}" type="datetimeFigureOut">
              <a:rPr lang="id-ID" smtClean="0"/>
              <a:t>15/04/2022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7319-8CDF-4C52-994C-5B6783742A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62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5BF7-6734-4F90-BEE2-EC5CAFAEDE28}" type="datetimeFigureOut">
              <a:rPr lang="id-ID" smtClean="0"/>
              <a:t>15/04/2022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7319-8CDF-4C52-994C-5B6783742A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950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5BF7-6734-4F90-BEE2-EC5CAFAEDE28}" type="datetimeFigureOut">
              <a:rPr lang="id-ID" smtClean="0"/>
              <a:t>15/04/2022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7319-8CDF-4C52-994C-5B6783742A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07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0415BF7-6734-4F90-BEE2-EC5CAFAEDE28}" type="datetimeFigureOut">
              <a:rPr lang="id-ID" smtClean="0"/>
              <a:t>15/04/2022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F97319-8CDF-4C52-994C-5B6783742A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261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5BF7-6734-4F90-BEE2-EC5CAFAEDE28}" type="datetimeFigureOut">
              <a:rPr lang="id-ID" smtClean="0"/>
              <a:t>15/04/2022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7319-8CDF-4C52-994C-5B6783742A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07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0415BF7-6734-4F90-BEE2-EC5CAFAEDE28}" type="datetimeFigureOut">
              <a:rPr lang="id-ID" smtClean="0"/>
              <a:t>15/04/2022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F97319-8CDF-4C52-994C-5B6783742A62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45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7</a:t>
            </a:r>
            <a:endParaRPr lang="id-ID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 NOTEPAD++</a:t>
            </a:r>
            <a:endParaRPr lang="id-I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88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756892"/>
              </p:ext>
            </p:extLst>
          </p:nvPr>
        </p:nvGraphicFramePr>
        <p:xfrm>
          <a:off x="1299108" y="1978090"/>
          <a:ext cx="9856571" cy="3881534"/>
        </p:xfrm>
        <a:graphic>
          <a:graphicData uri="http://schemas.openxmlformats.org/drawingml/2006/table">
            <a:tbl>
              <a:tblPr/>
              <a:tblGrid>
                <a:gridCol w="9856571"/>
              </a:tblGrid>
              <a:tr h="3881534">
                <a:tc>
                  <a:txBody>
                    <a:bodyPr/>
                    <a:lstStyle/>
                    <a:p>
                      <a:r>
                        <a:rPr lang="en-US" sz="4400" b="0" i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Menyusun</a:t>
                      </a:r>
                      <a:r>
                        <a:rPr lang="en-US" sz="4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4400" b="0" i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desain</a:t>
                      </a:r>
                      <a:r>
                        <a:rPr lang="en-US" sz="4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4400" b="0" i="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dan</a:t>
                      </a:r>
                      <a:r>
                        <a:rPr lang="en-US" sz="4400" b="0" i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4400" b="0" i="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membangun</a:t>
                      </a:r>
                      <a:r>
                        <a:rPr lang="en-US" sz="4400" b="0" i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4400" b="0" i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toko</a:t>
                      </a:r>
                      <a:r>
                        <a:rPr lang="en-US" sz="4400" b="0" i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online </a:t>
                      </a:r>
                      <a:r>
                        <a:rPr lang="en-US" sz="4400" b="0" i="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dan</a:t>
                      </a:r>
                      <a:r>
                        <a:rPr lang="en-US" sz="4400" b="0" i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4400" b="0" i="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Konsep</a:t>
                      </a:r>
                      <a:r>
                        <a:rPr lang="en-US" sz="4400" b="0" i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4400" b="0" i="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Bisnisnya</a:t>
                      </a:r>
                      <a:endParaRPr lang="en-US" sz="4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8706125" y="-300307"/>
            <a:ext cx="30898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7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pc="-5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Dapat</a:t>
            </a:r>
            <a:r>
              <a:rPr lang="en-US" sz="2800" dirty="0" smtClean="0"/>
              <a:t> </a:t>
            </a:r>
            <a:r>
              <a:rPr lang="en-US" sz="2800" spc="-5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menerapkan</a:t>
            </a:r>
            <a:r>
              <a:rPr lang="en-US" sz="2800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aplikasi</a:t>
            </a:r>
            <a:r>
              <a:rPr lang="en-US" sz="2800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CMS E-Commerce </a:t>
            </a:r>
            <a:r>
              <a:rPr lang="en-US" sz="2800" spc="-5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dengan</a:t>
            </a:r>
            <a:r>
              <a:rPr lang="en-US" sz="2800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benar</a:t>
            </a:r>
            <a:r>
              <a:rPr lang="en-US" sz="2800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untuk</a:t>
            </a:r>
            <a:r>
              <a:rPr lang="en-US" sz="2800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membuat</a:t>
            </a:r>
            <a:r>
              <a:rPr lang="en-US" sz="2800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e-commerce </a:t>
            </a:r>
            <a:r>
              <a:rPr lang="en-US" sz="2800" spc="-5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atau</a:t>
            </a:r>
            <a:r>
              <a:rPr lang="en-US" sz="2800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spc="-5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toko</a:t>
            </a:r>
            <a:r>
              <a:rPr lang="en-US" sz="2800" spc="-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online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INDIKATOR PENCAPAIAN PEMBELAJARAN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663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Kunjungi Situs notepad-plus-plus.org</a:t>
            </a:r>
            <a:endParaRPr lang="id-ID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608" y="2071239"/>
            <a:ext cx="7672737" cy="40227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403797" y="3618963"/>
            <a:ext cx="1056068" cy="9272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7125" y="3311186"/>
            <a:ext cx="168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>
                <a:solidFill>
                  <a:srgbClr val="FF0000"/>
                </a:solidFill>
              </a:rPr>
              <a:t>Klik menu </a:t>
            </a:r>
            <a:r>
              <a:rPr lang="id-ID" sz="1400" b="1" i="1" dirty="0" smtClean="0">
                <a:solidFill>
                  <a:srgbClr val="FF0000"/>
                </a:solidFill>
              </a:rPr>
              <a:t>download</a:t>
            </a:r>
            <a:endParaRPr lang="id-ID" sz="1400" b="1" i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340958" y="5151549"/>
            <a:ext cx="1700011" cy="321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98805" y="4843772"/>
            <a:ext cx="2071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>
                <a:solidFill>
                  <a:srgbClr val="FF0000"/>
                </a:solidFill>
              </a:rPr>
              <a:t>Pilih dan klik versi terbaru</a:t>
            </a:r>
            <a:endParaRPr lang="id-ID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760" y="908821"/>
            <a:ext cx="6462859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891674" y="3596775"/>
            <a:ext cx="1081825" cy="2768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47555" y="3130644"/>
            <a:ext cx="2218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Klik tombol dowload dan </a:t>
            </a:r>
          </a:p>
          <a:p>
            <a:r>
              <a:rPr lang="id-ID" sz="1200" dirty="0" smtClean="0">
                <a:solidFill>
                  <a:srgbClr val="FF0000"/>
                </a:solidFill>
              </a:rPr>
              <a:t>tunggu sampai download selesai</a:t>
            </a:r>
            <a:endParaRPr lang="id-ID" sz="1200" dirty="0">
              <a:solidFill>
                <a:srgbClr val="FF0000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/>
          <a:srcRect b="35433"/>
          <a:stretch/>
        </p:blipFill>
        <p:spPr>
          <a:xfrm>
            <a:off x="7992533" y="1648874"/>
            <a:ext cx="3136987" cy="194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H="1">
            <a:off x="9628360" y="3222938"/>
            <a:ext cx="340309" cy="1068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19306" y="4291882"/>
            <a:ext cx="2817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>
                <a:solidFill>
                  <a:srgbClr val="FF0000"/>
                </a:solidFill>
              </a:rPr>
              <a:t>Selanjutnya cari hasil download notepad+ </a:t>
            </a:r>
          </a:p>
          <a:p>
            <a:r>
              <a:rPr lang="id-ID" sz="1200" dirty="0" smtClean="0">
                <a:solidFill>
                  <a:srgbClr val="FF0000"/>
                </a:solidFill>
              </a:rPr>
              <a:t>(biasanya di folder download).</a:t>
            </a:r>
          </a:p>
          <a:p>
            <a:endParaRPr lang="id-ID" sz="1200" dirty="0">
              <a:solidFill>
                <a:srgbClr val="FF0000"/>
              </a:solidFill>
            </a:endParaRPr>
          </a:p>
          <a:p>
            <a:r>
              <a:rPr lang="id-ID" sz="1200" dirty="0" smtClean="0">
                <a:solidFill>
                  <a:srgbClr val="FF0000"/>
                </a:solidFill>
              </a:rPr>
              <a:t>Kemudian klik 2x pada aplikasi</a:t>
            </a:r>
            <a:endParaRPr lang="id-ID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155" y="1505517"/>
            <a:ext cx="5283021" cy="410901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8146" y="1647184"/>
            <a:ext cx="3326742" cy="1816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338" y="364487"/>
            <a:ext cx="468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PROSES INSTALASI</a:t>
            </a:r>
            <a:endParaRPr lang="id-I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1053448" y="1467536"/>
            <a:ext cx="489397" cy="48939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1</a:t>
            </a:r>
            <a:endParaRPr lang="id-ID" b="1" dirty="0"/>
          </a:p>
        </p:txBody>
      </p:sp>
      <p:sp>
        <p:nvSpPr>
          <p:cNvPr id="11" name="Oval 10"/>
          <p:cNvSpPr/>
          <p:nvPr/>
        </p:nvSpPr>
        <p:spPr>
          <a:xfrm>
            <a:off x="5713456" y="1441122"/>
            <a:ext cx="489397" cy="48939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2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8492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37" y="244042"/>
            <a:ext cx="3565007" cy="277278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2993" y="3447714"/>
            <a:ext cx="3565007" cy="2772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865" y="1554049"/>
            <a:ext cx="4886325" cy="38004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77061" y="244042"/>
            <a:ext cx="489397" cy="48939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3</a:t>
            </a:r>
            <a:endParaRPr lang="id-ID" b="1" dirty="0"/>
          </a:p>
        </p:txBody>
      </p:sp>
      <p:sp>
        <p:nvSpPr>
          <p:cNvPr id="11" name="Oval 10"/>
          <p:cNvSpPr/>
          <p:nvPr/>
        </p:nvSpPr>
        <p:spPr>
          <a:xfrm>
            <a:off x="1077060" y="3318926"/>
            <a:ext cx="489397" cy="48939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4</a:t>
            </a:r>
            <a:endParaRPr lang="id-ID" b="1" dirty="0"/>
          </a:p>
        </p:txBody>
      </p:sp>
      <p:sp>
        <p:nvSpPr>
          <p:cNvPr id="12" name="Oval 11"/>
          <p:cNvSpPr/>
          <p:nvPr/>
        </p:nvSpPr>
        <p:spPr>
          <a:xfrm>
            <a:off x="5864165" y="1346678"/>
            <a:ext cx="489397" cy="48939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5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9233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18" y="257879"/>
            <a:ext cx="3665655" cy="2851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082" y="3300155"/>
            <a:ext cx="3708992" cy="2884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581" y="1545043"/>
            <a:ext cx="5233586" cy="407056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23722" y="166768"/>
            <a:ext cx="489397" cy="48939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6</a:t>
            </a:r>
            <a:endParaRPr lang="id-ID" b="1" dirty="0"/>
          </a:p>
        </p:txBody>
      </p:sp>
      <p:sp>
        <p:nvSpPr>
          <p:cNvPr id="12" name="Oval 11"/>
          <p:cNvSpPr/>
          <p:nvPr/>
        </p:nvSpPr>
        <p:spPr>
          <a:xfrm>
            <a:off x="923722" y="3132728"/>
            <a:ext cx="489397" cy="48939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7</a:t>
            </a:r>
            <a:endParaRPr lang="id-ID" b="1" dirty="0"/>
          </a:p>
        </p:txBody>
      </p:sp>
      <p:sp>
        <p:nvSpPr>
          <p:cNvPr id="13" name="Oval 12"/>
          <p:cNvSpPr/>
          <p:nvPr/>
        </p:nvSpPr>
        <p:spPr>
          <a:xfrm>
            <a:off x="5880882" y="1331787"/>
            <a:ext cx="489397" cy="48939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8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1499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</TotalTime>
  <Words>79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Retrospect</vt:lpstr>
      <vt:lpstr>PERTEMUAN 7</vt:lpstr>
      <vt:lpstr>Capaian Pembelajaran</vt:lpstr>
      <vt:lpstr>INDIKATOR PENCAPAIAN PEMBELAJARAN</vt:lpstr>
      <vt:lpstr>Kunjungi Situs notepad-plus-plus.org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7</dc:title>
  <dc:creator>SMKTI 50</dc:creator>
  <cp:lastModifiedBy>BU ERY</cp:lastModifiedBy>
  <cp:revision>5</cp:revision>
  <dcterms:created xsi:type="dcterms:W3CDTF">2022-04-12T06:50:57Z</dcterms:created>
  <dcterms:modified xsi:type="dcterms:W3CDTF">2022-04-15T00:27:05Z</dcterms:modified>
</cp:coreProperties>
</file>